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63" r:id="rId3"/>
    <p:sldId id="256" r:id="rId4"/>
    <p:sldId id="264" r:id="rId5"/>
    <p:sldId id="262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5" autoAdjust="0"/>
    <p:restoredTop sz="94660"/>
  </p:normalViewPr>
  <p:slideViewPr>
    <p:cSldViewPr snapToGrid="0">
      <p:cViewPr varScale="1">
        <p:scale>
          <a:sx n="74" d="100"/>
          <a:sy n="74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A01-1B57-4DE3-908A-8F6BA6F27A3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BEB-919C-442D-9E21-AF84F839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06751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A01-1B57-4DE3-908A-8F6BA6F27A3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BEB-919C-442D-9E21-AF84F839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2661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A01-1B57-4DE3-908A-8F6BA6F27A3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BEB-919C-442D-9E21-AF84F839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850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A01-1B57-4DE3-908A-8F6BA6F27A3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BEB-919C-442D-9E21-AF84F839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7129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A01-1B57-4DE3-908A-8F6BA6F27A3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BEB-919C-442D-9E21-AF84F839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6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A01-1B57-4DE3-908A-8F6BA6F27A3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BEB-919C-442D-9E21-AF84F839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035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A01-1B57-4DE3-908A-8F6BA6F27A3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BEB-919C-442D-9E21-AF84F839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9949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A01-1B57-4DE3-908A-8F6BA6F27A3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BEB-919C-442D-9E21-AF84F839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762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A01-1B57-4DE3-908A-8F6BA6F27A3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BEB-919C-442D-9E21-AF84F839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73186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A01-1B57-4DE3-908A-8F6BA6F27A3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BEB-919C-442D-9E21-AF84F839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09561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9D0A01-1B57-4DE3-908A-8F6BA6F27A3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898BEB-919C-442D-9E21-AF84F839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64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9D0A01-1B57-4DE3-908A-8F6BA6F27A38}" type="datetimeFigureOut">
              <a:rPr lang="en-US" smtClean="0"/>
              <a:t>10/16/2020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98BEB-919C-442D-9E21-AF84F8393A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66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2354" y="1595734"/>
            <a:ext cx="7454349" cy="132588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Chào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mừng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cô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và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các</a:t>
            </a:r>
            <a:r>
              <a:rPr lang="en-US" sz="5400" b="1" cap="none" spc="0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</a:t>
            </a:r>
            <a:r>
              <a:rPr lang="en-US" sz="5400" b="1" cap="none" spc="0" dirty="0" err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bạn</a:t>
            </a:r>
            <a:endParaRPr lang="en-US" sz="54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</a:endParaRPr>
          </a:p>
        </p:txBody>
      </p:sp>
      <p:grpSp>
        <p:nvGrpSpPr>
          <p:cNvPr id="6" name="Graphic 2"/>
          <p:cNvGrpSpPr/>
          <p:nvPr/>
        </p:nvGrpSpPr>
        <p:grpSpPr>
          <a:xfrm>
            <a:off x="1070517" y="656365"/>
            <a:ext cx="1662390" cy="939369"/>
            <a:chOff x="1180082" y="2515419"/>
            <a:chExt cx="2467225" cy="1624350"/>
          </a:xfrm>
          <a:solidFill>
            <a:schemeClr val="accent1"/>
          </a:solidFill>
        </p:grpSpPr>
        <p:sp>
          <p:nvSpPr>
            <p:cNvPr id="7" name="Freeform: Shape 160"/>
            <p:cNvSpPr/>
            <p:nvPr/>
          </p:nvSpPr>
          <p:spPr>
            <a:xfrm>
              <a:off x="1244025" y="2515419"/>
              <a:ext cx="551080" cy="365349"/>
            </a:xfrm>
            <a:custGeom>
              <a:avLst/>
              <a:gdLst>
                <a:gd name="connsiteX0" fmla="*/ 510900 w 551080"/>
                <a:gd name="connsiteY0" fmla="*/ 171637 h 365349"/>
                <a:gd name="connsiteX1" fmla="*/ 419131 w 551080"/>
                <a:gd name="connsiteY1" fmla="*/ 171506 h 365349"/>
                <a:gd name="connsiteX2" fmla="*/ 398862 w 551080"/>
                <a:gd name="connsiteY2" fmla="*/ 128460 h 365349"/>
                <a:gd name="connsiteX3" fmla="*/ 313695 w 551080"/>
                <a:gd name="connsiteY3" fmla="*/ 119613 h 365349"/>
                <a:gd name="connsiteX4" fmla="*/ 210834 w 551080"/>
                <a:gd name="connsiteY4" fmla="*/ 3812 h 365349"/>
                <a:gd name="connsiteX5" fmla="*/ 155905 w 551080"/>
                <a:gd name="connsiteY5" fmla="*/ 69701 h 365349"/>
                <a:gd name="connsiteX6" fmla="*/ 158612 w 551080"/>
                <a:gd name="connsiteY6" fmla="*/ 127073 h 365349"/>
                <a:gd name="connsiteX7" fmla="*/ 77142 w 551080"/>
                <a:gd name="connsiteY7" fmla="*/ 151831 h 365349"/>
                <a:gd name="connsiteX8" fmla="*/ 69946 w 551080"/>
                <a:gd name="connsiteY8" fmla="*/ 237526 h 365349"/>
                <a:gd name="connsiteX9" fmla="*/ 2076 w 551080"/>
                <a:gd name="connsiteY9" fmla="*/ 307509 h 365349"/>
                <a:gd name="connsiteX10" fmla="*/ 9471 w 551080"/>
                <a:gd name="connsiteY10" fmla="*/ 352865 h 365349"/>
                <a:gd name="connsiteX11" fmla="*/ 68361 w 551080"/>
                <a:gd name="connsiteY11" fmla="*/ 364287 h 365349"/>
                <a:gd name="connsiteX12" fmla="*/ 403616 w 551080"/>
                <a:gd name="connsiteY12" fmla="*/ 308103 h 365349"/>
                <a:gd name="connsiteX13" fmla="*/ 409359 w 551080"/>
                <a:gd name="connsiteY13" fmla="*/ 306386 h 365349"/>
                <a:gd name="connsiteX14" fmla="*/ 490697 w 551080"/>
                <a:gd name="connsiteY14" fmla="*/ 298068 h 365349"/>
                <a:gd name="connsiteX15" fmla="*/ 550446 w 551080"/>
                <a:gd name="connsiteY15" fmla="*/ 244129 h 365349"/>
                <a:gd name="connsiteX16" fmla="*/ 510900 w 551080"/>
                <a:gd name="connsiteY16" fmla="*/ 171637 h 365349"/>
                <a:gd name="connsiteX17" fmla="*/ 527999 w 551080"/>
                <a:gd name="connsiteY17" fmla="*/ 257795 h 365349"/>
                <a:gd name="connsiteX18" fmla="*/ 453065 w 551080"/>
                <a:gd name="connsiteY18" fmla="*/ 287306 h 365349"/>
                <a:gd name="connsiteX19" fmla="*/ 362749 w 551080"/>
                <a:gd name="connsiteY19" fmla="*/ 285986 h 365349"/>
                <a:gd name="connsiteX20" fmla="*/ 354298 w 551080"/>
                <a:gd name="connsiteY20" fmla="*/ 291664 h 365349"/>
                <a:gd name="connsiteX21" fmla="*/ 168119 w 551080"/>
                <a:gd name="connsiteY21" fmla="*/ 330550 h 365349"/>
                <a:gd name="connsiteX22" fmla="*/ 43999 w 551080"/>
                <a:gd name="connsiteY22" fmla="*/ 348177 h 365349"/>
                <a:gd name="connsiteX23" fmla="*/ 23071 w 551080"/>
                <a:gd name="connsiteY23" fmla="*/ 295163 h 365349"/>
                <a:gd name="connsiteX24" fmla="*/ 83216 w 551080"/>
                <a:gd name="connsiteY24" fmla="*/ 259115 h 365349"/>
                <a:gd name="connsiteX25" fmla="*/ 88168 w 551080"/>
                <a:gd name="connsiteY25" fmla="*/ 259907 h 365349"/>
                <a:gd name="connsiteX26" fmla="*/ 101240 w 551080"/>
                <a:gd name="connsiteY26" fmla="*/ 268886 h 365349"/>
                <a:gd name="connsiteX27" fmla="*/ 110879 w 551080"/>
                <a:gd name="connsiteY27" fmla="*/ 255022 h 365349"/>
                <a:gd name="connsiteX28" fmla="*/ 83282 w 551080"/>
                <a:gd name="connsiteY28" fmla="*/ 172430 h 365349"/>
                <a:gd name="connsiteX29" fmla="*/ 167525 w 551080"/>
                <a:gd name="connsiteY29" fmla="*/ 160348 h 365349"/>
                <a:gd name="connsiteX30" fmla="*/ 171090 w 551080"/>
                <a:gd name="connsiteY30" fmla="*/ 164573 h 365349"/>
                <a:gd name="connsiteX31" fmla="*/ 182181 w 551080"/>
                <a:gd name="connsiteY31" fmla="*/ 190189 h 365349"/>
                <a:gd name="connsiteX32" fmla="*/ 197366 w 551080"/>
                <a:gd name="connsiteY32" fmla="*/ 182861 h 365349"/>
                <a:gd name="connsiteX33" fmla="*/ 210900 w 551080"/>
                <a:gd name="connsiteY33" fmla="*/ 21836 h 365349"/>
                <a:gd name="connsiteX34" fmla="*/ 282269 w 551080"/>
                <a:gd name="connsiteY34" fmla="*/ 59732 h 365349"/>
                <a:gd name="connsiteX35" fmla="*/ 297190 w 551080"/>
                <a:gd name="connsiteY35" fmla="*/ 153944 h 365349"/>
                <a:gd name="connsiteX36" fmla="*/ 314025 w 551080"/>
                <a:gd name="connsiteY36" fmla="*/ 155264 h 365349"/>
                <a:gd name="connsiteX37" fmla="*/ 314619 w 551080"/>
                <a:gd name="connsiteY37" fmla="*/ 139089 h 365349"/>
                <a:gd name="connsiteX38" fmla="*/ 315214 w 551080"/>
                <a:gd name="connsiteY38" fmla="*/ 138693 h 365349"/>
                <a:gd name="connsiteX39" fmla="*/ 389355 w 551080"/>
                <a:gd name="connsiteY39" fmla="*/ 142984 h 365349"/>
                <a:gd name="connsiteX40" fmla="*/ 389421 w 551080"/>
                <a:gd name="connsiteY40" fmla="*/ 215277 h 365349"/>
                <a:gd name="connsiteX41" fmla="*/ 403285 w 551080"/>
                <a:gd name="connsiteY41" fmla="*/ 224916 h 365349"/>
                <a:gd name="connsiteX42" fmla="*/ 418470 w 551080"/>
                <a:gd name="connsiteY42" fmla="*/ 190255 h 365349"/>
                <a:gd name="connsiteX43" fmla="*/ 506476 w 551080"/>
                <a:gd name="connsiteY43" fmla="*/ 188671 h 365349"/>
                <a:gd name="connsiteX44" fmla="*/ 527999 w 551080"/>
                <a:gd name="connsiteY44" fmla="*/ 257795 h 36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51080" h="365349">
                  <a:moveTo>
                    <a:pt x="510900" y="171637"/>
                  </a:moveTo>
                  <a:cubicBezTo>
                    <a:pt x="481718" y="156057"/>
                    <a:pt x="448642" y="159424"/>
                    <a:pt x="419131" y="171506"/>
                  </a:cubicBezTo>
                  <a:cubicBezTo>
                    <a:pt x="417612" y="155528"/>
                    <a:pt x="411010" y="140079"/>
                    <a:pt x="398862" y="128460"/>
                  </a:cubicBezTo>
                  <a:cubicBezTo>
                    <a:pt x="375821" y="106277"/>
                    <a:pt x="340434" y="104494"/>
                    <a:pt x="313695" y="119613"/>
                  </a:cubicBezTo>
                  <a:cubicBezTo>
                    <a:pt x="307885" y="59996"/>
                    <a:pt x="278110" y="-18239"/>
                    <a:pt x="210834" y="3812"/>
                  </a:cubicBezTo>
                  <a:cubicBezTo>
                    <a:pt x="182379" y="13121"/>
                    <a:pt x="161649" y="41048"/>
                    <a:pt x="155905" y="69701"/>
                  </a:cubicBezTo>
                  <a:cubicBezTo>
                    <a:pt x="152010" y="88979"/>
                    <a:pt x="153858" y="108257"/>
                    <a:pt x="158612" y="127073"/>
                  </a:cubicBezTo>
                  <a:cubicBezTo>
                    <a:pt x="132336" y="116906"/>
                    <a:pt x="94704" y="131167"/>
                    <a:pt x="77142" y="151831"/>
                  </a:cubicBezTo>
                  <a:cubicBezTo>
                    <a:pt x="55751" y="176985"/>
                    <a:pt x="55157" y="211052"/>
                    <a:pt x="69946" y="237526"/>
                  </a:cubicBezTo>
                  <a:cubicBezTo>
                    <a:pt x="34691" y="234622"/>
                    <a:pt x="9074" y="274630"/>
                    <a:pt x="2076" y="307509"/>
                  </a:cubicBezTo>
                  <a:cubicBezTo>
                    <a:pt x="-1159" y="322760"/>
                    <a:pt x="-1885" y="340585"/>
                    <a:pt x="9471" y="352865"/>
                  </a:cubicBezTo>
                  <a:cubicBezTo>
                    <a:pt x="23995" y="368578"/>
                    <a:pt x="49149" y="365475"/>
                    <a:pt x="68361" y="364287"/>
                  </a:cubicBezTo>
                  <a:cubicBezTo>
                    <a:pt x="182181" y="357288"/>
                    <a:pt x="288277" y="300378"/>
                    <a:pt x="403616" y="308103"/>
                  </a:cubicBezTo>
                  <a:cubicBezTo>
                    <a:pt x="405992" y="308235"/>
                    <a:pt x="407907" y="307575"/>
                    <a:pt x="409359" y="306386"/>
                  </a:cubicBezTo>
                  <a:cubicBezTo>
                    <a:pt x="436626" y="306716"/>
                    <a:pt x="463893" y="304075"/>
                    <a:pt x="490697" y="298068"/>
                  </a:cubicBezTo>
                  <a:cubicBezTo>
                    <a:pt x="520473" y="291400"/>
                    <a:pt x="545693" y="276809"/>
                    <a:pt x="550446" y="244129"/>
                  </a:cubicBezTo>
                  <a:cubicBezTo>
                    <a:pt x="554672" y="213627"/>
                    <a:pt x="537374" y="185832"/>
                    <a:pt x="510900" y="171637"/>
                  </a:cubicBezTo>
                  <a:close/>
                  <a:moveTo>
                    <a:pt x="527999" y="257795"/>
                  </a:moveTo>
                  <a:cubicBezTo>
                    <a:pt x="513871" y="281893"/>
                    <a:pt x="478153" y="284269"/>
                    <a:pt x="453065" y="287306"/>
                  </a:cubicBezTo>
                  <a:cubicBezTo>
                    <a:pt x="422960" y="290937"/>
                    <a:pt x="392788" y="290013"/>
                    <a:pt x="362749" y="285986"/>
                  </a:cubicBezTo>
                  <a:cubicBezTo>
                    <a:pt x="358061" y="285326"/>
                    <a:pt x="355222" y="288164"/>
                    <a:pt x="354298" y="291664"/>
                  </a:cubicBezTo>
                  <a:cubicBezTo>
                    <a:pt x="291116" y="296351"/>
                    <a:pt x="229848" y="315563"/>
                    <a:pt x="168119" y="330550"/>
                  </a:cubicBezTo>
                  <a:cubicBezTo>
                    <a:pt x="127912" y="340321"/>
                    <a:pt x="85659" y="349564"/>
                    <a:pt x="43999" y="348177"/>
                  </a:cubicBezTo>
                  <a:cubicBezTo>
                    <a:pt x="11187" y="347055"/>
                    <a:pt x="14620" y="318138"/>
                    <a:pt x="23071" y="295163"/>
                  </a:cubicBezTo>
                  <a:cubicBezTo>
                    <a:pt x="32248" y="270273"/>
                    <a:pt x="54827" y="244723"/>
                    <a:pt x="83216" y="259115"/>
                  </a:cubicBezTo>
                  <a:cubicBezTo>
                    <a:pt x="85065" y="260040"/>
                    <a:pt x="86715" y="260238"/>
                    <a:pt x="88168" y="259907"/>
                  </a:cubicBezTo>
                  <a:cubicBezTo>
                    <a:pt x="92195" y="263275"/>
                    <a:pt x="96486" y="266311"/>
                    <a:pt x="101240" y="268886"/>
                  </a:cubicBezTo>
                  <a:cubicBezTo>
                    <a:pt x="110681" y="274036"/>
                    <a:pt x="120452" y="260172"/>
                    <a:pt x="110879" y="255022"/>
                  </a:cubicBezTo>
                  <a:cubicBezTo>
                    <a:pt x="81697" y="239177"/>
                    <a:pt x="66249" y="202997"/>
                    <a:pt x="83282" y="172430"/>
                  </a:cubicBezTo>
                  <a:cubicBezTo>
                    <a:pt x="97410" y="147078"/>
                    <a:pt x="153264" y="120009"/>
                    <a:pt x="167525" y="160348"/>
                  </a:cubicBezTo>
                  <a:cubicBezTo>
                    <a:pt x="168317" y="162527"/>
                    <a:pt x="169571" y="163847"/>
                    <a:pt x="171090" y="164573"/>
                  </a:cubicBezTo>
                  <a:cubicBezTo>
                    <a:pt x="174655" y="173288"/>
                    <a:pt x="178484" y="181871"/>
                    <a:pt x="182181" y="190189"/>
                  </a:cubicBezTo>
                  <a:cubicBezTo>
                    <a:pt x="186605" y="200092"/>
                    <a:pt x="201856" y="192764"/>
                    <a:pt x="197366" y="182861"/>
                  </a:cubicBezTo>
                  <a:cubicBezTo>
                    <a:pt x="175777" y="134666"/>
                    <a:pt x="145342" y="52008"/>
                    <a:pt x="210900" y="21836"/>
                  </a:cubicBezTo>
                  <a:cubicBezTo>
                    <a:pt x="242392" y="7377"/>
                    <a:pt x="269395" y="33126"/>
                    <a:pt x="282269" y="59732"/>
                  </a:cubicBezTo>
                  <a:cubicBezTo>
                    <a:pt x="296332" y="88847"/>
                    <a:pt x="300095" y="122056"/>
                    <a:pt x="297190" y="153944"/>
                  </a:cubicBezTo>
                  <a:cubicBezTo>
                    <a:pt x="296200" y="164771"/>
                    <a:pt x="313035" y="166092"/>
                    <a:pt x="314025" y="155264"/>
                  </a:cubicBezTo>
                  <a:cubicBezTo>
                    <a:pt x="314487" y="150379"/>
                    <a:pt x="314619" y="144899"/>
                    <a:pt x="314619" y="139089"/>
                  </a:cubicBezTo>
                  <a:cubicBezTo>
                    <a:pt x="314817" y="138957"/>
                    <a:pt x="315016" y="138891"/>
                    <a:pt x="315214" y="138693"/>
                  </a:cubicBezTo>
                  <a:cubicBezTo>
                    <a:pt x="336736" y="121726"/>
                    <a:pt x="370209" y="122056"/>
                    <a:pt x="389355" y="142984"/>
                  </a:cubicBezTo>
                  <a:cubicBezTo>
                    <a:pt x="407973" y="163319"/>
                    <a:pt x="406124" y="194679"/>
                    <a:pt x="389421" y="215277"/>
                  </a:cubicBezTo>
                  <a:cubicBezTo>
                    <a:pt x="382555" y="223728"/>
                    <a:pt x="396485" y="233301"/>
                    <a:pt x="403285" y="224916"/>
                  </a:cubicBezTo>
                  <a:cubicBezTo>
                    <a:pt x="411472" y="214881"/>
                    <a:pt x="416490" y="202799"/>
                    <a:pt x="418470" y="190255"/>
                  </a:cubicBezTo>
                  <a:cubicBezTo>
                    <a:pt x="446133" y="177315"/>
                    <a:pt x="479078" y="171704"/>
                    <a:pt x="506476" y="188671"/>
                  </a:cubicBezTo>
                  <a:cubicBezTo>
                    <a:pt x="529716" y="202931"/>
                    <a:pt x="542722" y="232773"/>
                    <a:pt x="527999" y="257795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161"/>
            <p:cNvSpPr/>
            <p:nvPr/>
          </p:nvSpPr>
          <p:spPr>
            <a:xfrm>
              <a:off x="1261256" y="2584045"/>
              <a:ext cx="86516" cy="84573"/>
            </a:xfrm>
            <a:custGeom>
              <a:avLst/>
              <a:gdLst>
                <a:gd name="connsiteX0" fmla="*/ 81566 w 86516"/>
                <a:gd name="connsiteY0" fmla="*/ 19 h 84573"/>
                <a:gd name="connsiteX1" fmla="*/ 30 w 86516"/>
                <a:gd name="connsiteY1" fmla="*/ 80168 h 84573"/>
                <a:gd name="connsiteX2" fmla="*/ 8481 w 86516"/>
                <a:gd name="connsiteY2" fmla="*/ 80828 h 84573"/>
                <a:gd name="connsiteX3" fmla="*/ 83216 w 86516"/>
                <a:gd name="connsiteY3" fmla="*/ 8271 h 84573"/>
                <a:gd name="connsiteX4" fmla="*/ 81566 w 86516"/>
                <a:gd name="connsiteY4" fmla="*/ 19 h 8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6" h="84573">
                  <a:moveTo>
                    <a:pt x="81566" y="19"/>
                  </a:moveTo>
                  <a:cubicBezTo>
                    <a:pt x="38916" y="3452"/>
                    <a:pt x="4453" y="37783"/>
                    <a:pt x="30" y="80168"/>
                  </a:cubicBezTo>
                  <a:cubicBezTo>
                    <a:pt x="-564" y="85582"/>
                    <a:pt x="7886" y="86242"/>
                    <a:pt x="8481" y="80828"/>
                  </a:cubicBezTo>
                  <a:cubicBezTo>
                    <a:pt x="12574" y="41876"/>
                    <a:pt x="44330" y="11440"/>
                    <a:pt x="83216" y="8271"/>
                  </a:cubicBezTo>
                  <a:cubicBezTo>
                    <a:pt x="88564" y="7875"/>
                    <a:pt x="86979" y="-443"/>
                    <a:pt x="81566" y="19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162"/>
            <p:cNvSpPr/>
            <p:nvPr/>
          </p:nvSpPr>
          <p:spPr>
            <a:xfrm>
              <a:off x="1253031" y="2576145"/>
              <a:ext cx="48232" cy="54006"/>
            </a:xfrm>
            <a:custGeom>
              <a:avLst/>
              <a:gdLst>
                <a:gd name="connsiteX0" fmla="*/ 42123 w 48232"/>
                <a:gd name="connsiteY0" fmla="*/ 327 h 54006"/>
                <a:gd name="connsiteX1" fmla="*/ 134 w 48232"/>
                <a:gd name="connsiteY1" fmla="*/ 48324 h 54006"/>
                <a:gd name="connsiteX2" fmla="*/ 8057 w 48232"/>
                <a:gd name="connsiteY2" fmla="*/ 51229 h 54006"/>
                <a:gd name="connsiteX3" fmla="*/ 45755 w 48232"/>
                <a:gd name="connsiteY3" fmla="*/ 7985 h 54006"/>
                <a:gd name="connsiteX4" fmla="*/ 42123 w 48232"/>
                <a:gd name="connsiteY4" fmla="*/ 327 h 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32" h="54006">
                  <a:moveTo>
                    <a:pt x="42123" y="327"/>
                  </a:moveTo>
                  <a:cubicBezTo>
                    <a:pt x="21063" y="8447"/>
                    <a:pt x="5350" y="26339"/>
                    <a:pt x="134" y="48324"/>
                  </a:cubicBezTo>
                  <a:cubicBezTo>
                    <a:pt x="-1120" y="53539"/>
                    <a:pt x="6802" y="56510"/>
                    <a:pt x="8057" y="51229"/>
                  </a:cubicBezTo>
                  <a:cubicBezTo>
                    <a:pt x="12810" y="31092"/>
                    <a:pt x="26477" y="15379"/>
                    <a:pt x="45755" y="7985"/>
                  </a:cubicBezTo>
                  <a:cubicBezTo>
                    <a:pt x="50904" y="5938"/>
                    <a:pt x="47207" y="-1654"/>
                    <a:pt x="42123" y="327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163"/>
            <p:cNvSpPr/>
            <p:nvPr/>
          </p:nvSpPr>
          <p:spPr>
            <a:xfrm>
              <a:off x="1802409" y="2716499"/>
              <a:ext cx="43157" cy="115712"/>
            </a:xfrm>
            <a:custGeom>
              <a:avLst/>
              <a:gdLst>
                <a:gd name="connsiteX0" fmla="*/ 31938 w 43157"/>
                <a:gd name="connsiteY0" fmla="*/ 2182 h 115712"/>
                <a:gd name="connsiteX1" fmla="*/ 24346 w 43157"/>
                <a:gd name="connsiteY1" fmla="*/ 5879 h 115712"/>
                <a:gd name="connsiteX2" fmla="*/ 1635 w 43157"/>
                <a:gd name="connsiteY2" fmla="*/ 108475 h 115712"/>
                <a:gd name="connsiteX3" fmla="*/ 7114 w 43157"/>
                <a:gd name="connsiteY3" fmla="*/ 114879 h 115712"/>
                <a:gd name="connsiteX4" fmla="*/ 31938 w 43157"/>
                <a:gd name="connsiteY4" fmla="*/ 2182 h 11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57" h="115712">
                  <a:moveTo>
                    <a:pt x="31938" y="2182"/>
                  </a:moveTo>
                  <a:cubicBezTo>
                    <a:pt x="29231" y="-2506"/>
                    <a:pt x="21639" y="1125"/>
                    <a:pt x="24346" y="5879"/>
                  </a:cubicBezTo>
                  <a:cubicBezTo>
                    <a:pt x="44416" y="40804"/>
                    <a:pt x="34513" y="85302"/>
                    <a:pt x="1635" y="108475"/>
                  </a:cubicBezTo>
                  <a:cubicBezTo>
                    <a:pt x="-2789" y="111644"/>
                    <a:pt x="2691" y="117982"/>
                    <a:pt x="7114" y="114879"/>
                  </a:cubicBezTo>
                  <a:cubicBezTo>
                    <a:pt x="42898" y="89593"/>
                    <a:pt x="53725" y="40210"/>
                    <a:pt x="31938" y="2182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64"/>
            <p:cNvSpPr/>
            <p:nvPr/>
          </p:nvSpPr>
          <p:spPr>
            <a:xfrm>
              <a:off x="2063435" y="2675200"/>
              <a:ext cx="139017" cy="163843"/>
            </a:xfrm>
            <a:custGeom>
              <a:avLst/>
              <a:gdLst>
                <a:gd name="connsiteX0" fmla="*/ 108478 w 139017"/>
                <a:gd name="connsiteY0" fmla="*/ 154461 h 163843"/>
                <a:gd name="connsiteX1" fmla="*/ 108676 w 139017"/>
                <a:gd name="connsiteY1" fmla="*/ 153537 h 163843"/>
                <a:gd name="connsiteX2" fmla="*/ 133566 w 139017"/>
                <a:gd name="connsiteY2" fmla="*/ 10800 h 163843"/>
                <a:gd name="connsiteX3" fmla="*/ 99301 w 139017"/>
                <a:gd name="connsiteY3" fmla="*/ 5320 h 163843"/>
                <a:gd name="connsiteX4" fmla="*/ 72562 w 139017"/>
                <a:gd name="connsiteY4" fmla="*/ 46517 h 163843"/>
                <a:gd name="connsiteX5" fmla="*/ 71 w 139017"/>
                <a:gd name="connsiteY5" fmla="*/ 60448 h 163843"/>
                <a:gd name="connsiteX6" fmla="*/ 35855 w 139017"/>
                <a:gd name="connsiteY6" fmla="*/ 106662 h 163843"/>
                <a:gd name="connsiteX7" fmla="*/ 104120 w 139017"/>
                <a:gd name="connsiteY7" fmla="*/ 162714 h 163843"/>
                <a:gd name="connsiteX8" fmla="*/ 110657 w 139017"/>
                <a:gd name="connsiteY8" fmla="*/ 156178 h 163843"/>
                <a:gd name="connsiteX9" fmla="*/ 108478 w 139017"/>
                <a:gd name="connsiteY9" fmla="*/ 154461 h 163843"/>
                <a:gd name="connsiteX10" fmla="*/ 31233 w 139017"/>
                <a:gd name="connsiteY10" fmla="*/ 91147 h 163843"/>
                <a:gd name="connsiteX11" fmla="*/ 16775 w 139017"/>
                <a:gd name="connsiteY11" fmla="*/ 42952 h 163843"/>
                <a:gd name="connsiteX12" fmla="*/ 71176 w 139017"/>
                <a:gd name="connsiteY12" fmla="*/ 57147 h 163843"/>
                <a:gd name="connsiteX13" fmla="*/ 72430 w 139017"/>
                <a:gd name="connsiteY13" fmla="*/ 57939 h 163843"/>
                <a:gd name="connsiteX14" fmla="*/ 79759 w 139017"/>
                <a:gd name="connsiteY14" fmla="*/ 55826 h 163843"/>
                <a:gd name="connsiteX15" fmla="*/ 106827 w 139017"/>
                <a:gd name="connsiteY15" fmla="*/ 11922 h 163843"/>
                <a:gd name="connsiteX16" fmla="*/ 125841 w 139017"/>
                <a:gd name="connsiteY16" fmla="*/ 58533 h 163843"/>
                <a:gd name="connsiteX17" fmla="*/ 100027 w 139017"/>
                <a:gd name="connsiteY17" fmla="*/ 147529 h 163843"/>
                <a:gd name="connsiteX18" fmla="*/ 31233 w 139017"/>
                <a:gd name="connsiteY18" fmla="*/ 91147 h 16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9017" h="163843">
                  <a:moveTo>
                    <a:pt x="108478" y="154461"/>
                  </a:moveTo>
                  <a:cubicBezTo>
                    <a:pt x="108544" y="154197"/>
                    <a:pt x="108610" y="153867"/>
                    <a:pt x="108676" y="153537"/>
                  </a:cubicBezTo>
                  <a:cubicBezTo>
                    <a:pt x="112637" y="108775"/>
                    <a:pt x="153504" y="56090"/>
                    <a:pt x="133566" y="10800"/>
                  </a:cubicBezTo>
                  <a:cubicBezTo>
                    <a:pt x="127294" y="-3461"/>
                    <a:pt x="111119" y="-1744"/>
                    <a:pt x="99301" y="5320"/>
                  </a:cubicBezTo>
                  <a:cubicBezTo>
                    <a:pt x="84776" y="14035"/>
                    <a:pt x="76854" y="30474"/>
                    <a:pt x="72562" y="46517"/>
                  </a:cubicBezTo>
                  <a:cubicBezTo>
                    <a:pt x="49059" y="30342"/>
                    <a:pt x="-2173" y="18524"/>
                    <a:pt x="71" y="60448"/>
                  </a:cubicBezTo>
                  <a:cubicBezTo>
                    <a:pt x="1194" y="81442"/>
                    <a:pt x="21132" y="94647"/>
                    <a:pt x="35855" y="106662"/>
                  </a:cubicBezTo>
                  <a:cubicBezTo>
                    <a:pt x="58698" y="125280"/>
                    <a:pt x="81409" y="143964"/>
                    <a:pt x="104120" y="162714"/>
                  </a:cubicBezTo>
                  <a:cubicBezTo>
                    <a:pt x="108676" y="166477"/>
                    <a:pt x="115278" y="159941"/>
                    <a:pt x="110657" y="156178"/>
                  </a:cubicBezTo>
                  <a:cubicBezTo>
                    <a:pt x="109930" y="155650"/>
                    <a:pt x="109138" y="155056"/>
                    <a:pt x="108478" y="154461"/>
                  </a:cubicBezTo>
                  <a:close/>
                  <a:moveTo>
                    <a:pt x="31233" y="91147"/>
                  </a:moveTo>
                  <a:cubicBezTo>
                    <a:pt x="19416" y="81376"/>
                    <a:pt x="-4352" y="56684"/>
                    <a:pt x="16775" y="42952"/>
                  </a:cubicBezTo>
                  <a:cubicBezTo>
                    <a:pt x="32752" y="32587"/>
                    <a:pt x="59292" y="46517"/>
                    <a:pt x="71176" y="57147"/>
                  </a:cubicBezTo>
                  <a:cubicBezTo>
                    <a:pt x="71572" y="57477"/>
                    <a:pt x="72034" y="57741"/>
                    <a:pt x="72430" y="57939"/>
                  </a:cubicBezTo>
                  <a:cubicBezTo>
                    <a:pt x="74807" y="59919"/>
                    <a:pt x="78966" y="59721"/>
                    <a:pt x="79759" y="55826"/>
                  </a:cubicBezTo>
                  <a:cubicBezTo>
                    <a:pt x="83192" y="39255"/>
                    <a:pt x="90256" y="19449"/>
                    <a:pt x="106827" y="11922"/>
                  </a:cubicBezTo>
                  <a:cubicBezTo>
                    <a:pt x="133896" y="-490"/>
                    <a:pt x="128944" y="44339"/>
                    <a:pt x="125841" y="58533"/>
                  </a:cubicBezTo>
                  <a:cubicBezTo>
                    <a:pt x="119239" y="88903"/>
                    <a:pt x="104252" y="116631"/>
                    <a:pt x="100027" y="147529"/>
                  </a:cubicBezTo>
                  <a:cubicBezTo>
                    <a:pt x="77118" y="128713"/>
                    <a:pt x="54077" y="110095"/>
                    <a:pt x="31233" y="91147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65"/>
            <p:cNvSpPr/>
            <p:nvPr/>
          </p:nvSpPr>
          <p:spPr>
            <a:xfrm>
              <a:off x="1291858" y="2725680"/>
              <a:ext cx="2311449" cy="1261594"/>
            </a:xfrm>
            <a:custGeom>
              <a:avLst/>
              <a:gdLst>
                <a:gd name="connsiteX0" fmla="*/ 2283462 w 2311449"/>
                <a:gd name="connsiteY0" fmla="*/ 242295 h 1261594"/>
                <a:gd name="connsiteX1" fmla="*/ 2048823 w 2311449"/>
                <a:gd name="connsiteY1" fmla="*/ 75592 h 1261594"/>
                <a:gd name="connsiteX2" fmla="*/ 1805074 w 2311449"/>
                <a:gd name="connsiteY2" fmla="*/ 259196 h 1261594"/>
                <a:gd name="connsiteX3" fmla="*/ 1727169 w 2311449"/>
                <a:gd name="connsiteY3" fmla="*/ 145376 h 1261594"/>
                <a:gd name="connsiteX4" fmla="*/ 1549441 w 2311449"/>
                <a:gd name="connsiteY4" fmla="*/ 4553 h 1261594"/>
                <a:gd name="connsiteX5" fmla="*/ 1400168 w 2311449"/>
                <a:gd name="connsiteY5" fmla="*/ 26472 h 1261594"/>
                <a:gd name="connsiteX6" fmla="*/ 1331176 w 2311449"/>
                <a:gd name="connsiteY6" fmla="*/ 70904 h 1261594"/>
                <a:gd name="connsiteX7" fmla="*/ 1279085 w 2311449"/>
                <a:gd name="connsiteY7" fmla="*/ 158118 h 1261594"/>
                <a:gd name="connsiteX8" fmla="*/ 1027083 w 2311449"/>
                <a:gd name="connsiteY8" fmla="*/ 165315 h 1261594"/>
                <a:gd name="connsiteX9" fmla="*/ 1007079 w 2311449"/>
                <a:gd name="connsiteY9" fmla="*/ 217801 h 1261594"/>
                <a:gd name="connsiteX10" fmla="*/ 988395 w 2311449"/>
                <a:gd name="connsiteY10" fmla="*/ 259130 h 1261594"/>
                <a:gd name="connsiteX11" fmla="*/ 916432 w 2311449"/>
                <a:gd name="connsiteY11" fmla="*/ 217141 h 1261594"/>
                <a:gd name="connsiteX12" fmla="*/ 756133 w 2311449"/>
                <a:gd name="connsiteY12" fmla="*/ 145112 h 1261594"/>
                <a:gd name="connsiteX13" fmla="*/ 726160 w 2311449"/>
                <a:gd name="connsiteY13" fmla="*/ 153101 h 1261594"/>
                <a:gd name="connsiteX14" fmla="*/ 645812 w 2311449"/>
                <a:gd name="connsiteY14" fmla="*/ 238334 h 1261594"/>
                <a:gd name="connsiteX15" fmla="*/ 643964 w 2311449"/>
                <a:gd name="connsiteY15" fmla="*/ 244738 h 1261594"/>
                <a:gd name="connsiteX16" fmla="*/ 481618 w 2311449"/>
                <a:gd name="connsiteY16" fmla="*/ 146168 h 1261594"/>
                <a:gd name="connsiteX17" fmla="*/ 355518 w 2311449"/>
                <a:gd name="connsiteY17" fmla="*/ 181754 h 1261594"/>
                <a:gd name="connsiteX18" fmla="*/ 293128 w 2311449"/>
                <a:gd name="connsiteY18" fmla="*/ 240314 h 1261594"/>
                <a:gd name="connsiteX19" fmla="*/ 1976 w 2311449"/>
                <a:gd name="connsiteY19" fmla="*/ 452836 h 1261594"/>
                <a:gd name="connsiteX20" fmla="*/ 62715 w 2311449"/>
                <a:gd name="connsiteY20" fmla="*/ 642976 h 1261594"/>
                <a:gd name="connsiteX21" fmla="*/ 189938 w 2311449"/>
                <a:gd name="connsiteY21" fmla="*/ 746431 h 1261594"/>
                <a:gd name="connsiteX22" fmla="*/ 178780 w 2311449"/>
                <a:gd name="connsiteY22" fmla="*/ 920660 h 1261594"/>
                <a:gd name="connsiteX23" fmla="*/ 349510 w 2311449"/>
                <a:gd name="connsiteY23" fmla="*/ 975788 h 1261594"/>
                <a:gd name="connsiteX24" fmla="*/ 357037 w 2311449"/>
                <a:gd name="connsiteY24" fmla="*/ 1000281 h 1261594"/>
                <a:gd name="connsiteX25" fmla="*/ 507696 w 2311449"/>
                <a:gd name="connsiteY25" fmla="*/ 1200259 h 1261594"/>
                <a:gd name="connsiteX26" fmla="*/ 761283 w 2311449"/>
                <a:gd name="connsiteY26" fmla="*/ 1119713 h 1261594"/>
                <a:gd name="connsiteX27" fmla="*/ 1045371 w 2311449"/>
                <a:gd name="connsiteY27" fmla="*/ 1256773 h 1261594"/>
                <a:gd name="connsiteX28" fmla="*/ 1212338 w 2311449"/>
                <a:gd name="connsiteY28" fmla="*/ 1182169 h 1261594"/>
                <a:gd name="connsiteX29" fmla="*/ 1284829 w 2311449"/>
                <a:gd name="connsiteY29" fmla="*/ 1086571 h 1261594"/>
                <a:gd name="connsiteX30" fmla="*/ 1416343 w 2311449"/>
                <a:gd name="connsiteY30" fmla="*/ 1132851 h 1261594"/>
                <a:gd name="connsiteX31" fmla="*/ 1498011 w 2311449"/>
                <a:gd name="connsiteY31" fmla="*/ 1058446 h 1261594"/>
                <a:gd name="connsiteX32" fmla="*/ 1525013 w 2311449"/>
                <a:gd name="connsiteY32" fmla="*/ 988398 h 1261594"/>
                <a:gd name="connsiteX33" fmla="*/ 1529437 w 2311449"/>
                <a:gd name="connsiteY33" fmla="*/ 972355 h 1261594"/>
                <a:gd name="connsiteX34" fmla="*/ 1683992 w 2311449"/>
                <a:gd name="connsiteY34" fmla="*/ 1015070 h 1261594"/>
                <a:gd name="connsiteX35" fmla="*/ 1706043 w 2311449"/>
                <a:gd name="connsiteY35" fmla="*/ 1009722 h 1261594"/>
                <a:gd name="connsiteX36" fmla="*/ 1722284 w 2311449"/>
                <a:gd name="connsiteY36" fmla="*/ 1006817 h 1261594"/>
                <a:gd name="connsiteX37" fmla="*/ 1839141 w 2311449"/>
                <a:gd name="connsiteY37" fmla="*/ 902702 h 1261594"/>
                <a:gd name="connsiteX38" fmla="*/ 2018124 w 2311449"/>
                <a:gd name="connsiteY38" fmla="*/ 961527 h 1261594"/>
                <a:gd name="connsiteX39" fmla="*/ 2123955 w 2311449"/>
                <a:gd name="connsiteY39" fmla="*/ 928120 h 1261594"/>
                <a:gd name="connsiteX40" fmla="*/ 2286169 w 2311449"/>
                <a:gd name="connsiteY40" fmla="*/ 622840 h 1261594"/>
                <a:gd name="connsiteX41" fmla="*/ 2283462 w 2311449"/>
                <a:gd name="connsiteY41" fmla="*/ 242295 h 1261594"/>
                <a:gd name="connsiteX42" fmla="*/ 35779 w 2311449"/>
                <a:gd name="connsiteY42" fmla="*/ 449270 h 1261594"/>
                <a:gd name="connsiteX43" fmla="*/ 134810 w 2311449"/>
                <a:gd name="connsiteY43" fmla="*/ 325415 h 1261594"/>
                <a:gd name="connsiteX44" fmla="*/ 59018 w 2311449"/>
                <a:gd name="connsiteY44" fmla="*/ 467162 h 1261594"/>
                <a:gd name="connsiteX45" fmla="*/ 76316 w 2311449"/>
                <a:gd name="connsiteY45" fmla="*/ 605740 h 1261594"/>
                <a:gd name="connsiteX46" fmla="*/ 35779 w 2311449"/>
                <a:gd name="connsiteY46" fmla="*/ 449270 h 1261594"/>
                <a:gd name="connsiteX47" fmla="*/ 516477 w 2311449"/>
                <a:gd name="connsiteY47" fmla="*/ 1167975 h 1261594"/>
                <a:gd name="connsiteX48" fmla="*/ 461416 w 2311449"/>
                <a:gd name="connsiteY48" fmla="*/ 1135690 h 1261594"/>
                <a:gd name="connsiteX49" fmla="*/ 514959 w 2311449"/>
                <a:gd name="connsiteY49" fmla="*/ 1162891 h 1261594"/>
                <a:gd name="connsiteX50" fmla="*/ 606332 w 2311449"/>
                <a:gd name="connsiteY50" fmla="*/ 1176359 h 1261594"/>
                <a:gd name="connsiteX51" fmla="*/ 516477 w 2311449"/>
                <a:gd name="connsiteY51" fmla="*/ 1167975 h 1261594"/>
                <a:gd name="connsiteX52" fmla="*/ 1234323 w 2311449"/>
                <a:gd name="connsiteY52" fmla="*/ 1114630 h 1261594"/>
                <a:gd name="connsiteX53" fmla="*/ 1252545 w 2311449"/>
                <a:gd name="connsiteY53" fmla="*/ 1080101 h 1261594"/>
                <a:gd name="connsiteX54" fmla="*/ 1234323 w 2311449"/>
                <a:gd name="connsiteY54" fmla="*/ 1114630 h 1261594"/>
                <a:gd name="connsiteX55" fmla="*/ 1693499 w 2311449"/>
                <a:gd name="connsiteY55" fmla="*/ 978627 h 1261594"/>
                <a:gd name="connsiteX56" fmla="*/ 1545150 w 2311449"/>
                <a:gd name="connsiteY56" fmla="*/ 929375 h 1261594"/>
                <a:gd name="connsiteX57" fmla="*/ 1517091 w 2311449"/>
                <a:gd name="connsiteY57" fmla="*/ 923697 h 1261594"/>
                <a:gd name="connsiteX58" fmla="*/ 1504877 w 2311449"/>
                <a:gd name="connsiteY58" fmla="*/ 935515 h 1261594"/>
                <a:gd name="connsiteX59" fmla="*/ 1419644 w 2311449"/>
                <a:gd name="connsiteY59" fmla="*/ 1096144 h 1261594"/>
                <a:gd name="connsiteX60" fmla="*/ 1389868 w 2311449"/>
                <a:gd name="connsiteY60" fmla="*/ 1103538 h 1261594"/>
                <a:gd name="connsiteX61" fmla="*/ 1359433 w 2311449"/>
                <a:gd name="connsiteY61" fmla="*/ 1099907 h 1261594"/>
                <a:gd name="connsiteX62" fmla="*/ 1297967 w 2311449"/>
                <a:gd name="connsiteY62" fmla="*/ 1043921 h 1261594"/>
                <a:gd name="connsiteX63" fmla="*/ 1291035 w 2311449"/>
                <a:gd name="connsiteY63" fmla="*/ 1035008 h 1261594"/>
                <a:gd name="connsiteX64" fmla="*/ 1265947 w 2311449"/>
                <a:gd name="connsiteY64" fmla="*/ 1020946 h 1261594"/>
                <a:gd name="connsiteX65" fmla="*/ 1255912 w 2311449"/>
                <a:gd name="connsiteY65" fmla="*/ 1025501 h 1261594"/>
                <a:gd name="connsiteX66" fmla="*/ 1164935 w 2311449"/>
                <a:gd name="connsiteY66" fmla="*/ 1173322 h 1261594"/>
                <a:gd name="connsiteX67" fmla="*/ 1036722 w 2311449"/>
                <a:gd name="connsiteY67" fmla="*/ 1224422 h 1261594"/>
                <a:gd name="connsiteX68" fmla="*/ 952017 w 2311449"/>
                <a:gd name="connsiteY68" fmla="*/ 1224026 h 1261594"/>
                <a:gd name="connsiteX69" fmla="*/ 781947 w 2311449"/>
                <a:gd name="connsiteY69" fmla="*/ 1088816 h 1261594"/>
                <a:gd name="connsiteX70" fmla="*/ 778052 w 2311449"/>
                <a:gd name="connsiteY70" fmla="*/ 1085646 h 1261594"/>
                <a:gd name="connsiteX71" fmla="*/ 761283 w 2311449"/>
                <a:gd name="connsiteY71" fmla="*/ 1085977 h 1261594"/>
                <a:gd name="connsiteX72" fmla="*/ 740882 w 2311449"/>
                <a:gd name="connsiteY72" fmla="*/ 1092051 h 1261594"/>
                <a:gd name="connsiteX73" fmla="*/ 692291 w 2311449"/>
                <a:gd name="connsiteY73" fmla="*/ 1141500 h 1261594"/>
                <a:gd name="connsiteX74" fmla="*/ 518590 w 2311449"/>
                <a:gd name="connsiteY74" fmla="*/ 1148828 h 1261594"/>
                <a:gd name="connsiteX75" fmla="*/ 410448 w 2311449"/>
                <a:gd name="connsiteY75" fmla="*/ 1069009 h 1261594"/>
                <a:gd name="connsiteX76" fmla="*/ 389453 w 2311449"/>
                <a:gd name="connsiteY76" fmla="*/ 955915 h 1261594"/>
                <a:gd name="connsiteX77" fmla="*/ 360074 w 2311449"/>
                <a:gd name="connsiteY77" fmla="*/ 947068 h 1261594"/>
                <a:gd name="connsiteX78" fmla="*/ 341192 w 2311449"/>
                <a:gd name="connsiteY78" fmla="*/ 943569 h 1261594"/>
                <a:gd name="connsiteX79" fmla="*/ 203670 w 2311449"/>
                <a:gd name="connsiteY79" fmla="*/ 898345 h 1261594"/>
                <a:gd name="connsiteX80" fmla="*/ 200105 w 2311449"/>
                <a:gd name="connsiteY80" fmla="*/ 891281 h 1261594"/>
                <a:gd name="connsiteX81" fmla="*/ 234436 w 2311449"/>
                <a:gd name="connsiteY81" fmla="*/ 751712 h 1261594"/>
                <a:gd name="connsiteX82" fmla="*/ 236482 w 2311449"/>
                <a:gd name="connsiteY82" fmla="*/ 746101 h 1261594"/>
                <a:gd name="connsiteX83" fmla="*/ 226777 w 2311449"/>
                <a:gd name="connsiteY83" fmla="*/ 722795 h 1261594"/>
                <a:gd name="connsiteX84" fmla="*/ 135140 w 2311449"/>
                <a:gd name="connsiteY84" fmla="*/ 673676 h 1261594"/>
                <a:gd name="connsiteX85" fmla="*/ 73543 w 2311449"/>
                <a:gd name="connsiteY85" fmla="*/ 464125 h 1261594"/>
                <a:gd name="connsiteX86" fmla="*/ 189674 w 2311449"/>
                <a:gd name="connsiteY86" fmla="*/ 301119 h 1261594"/>
                <a:gd name="connsiteX87" fmla="*/ 292138 w 2311449"/>
                <a:gd name="connsiteY87" fmla="*/ 274645 h 1261594"/>
                <a:gd name="connsiteX88" fmla="*/ 302107 w 2311449"/>
                <a:gd name="connsiteY88" fmla="*/ 279267 h 1261594"/>
                <a:gd name="connsiteX89" fmla="*/ 316104 w 2311449"/>
                <a:gd name="connsiteY89" fmla="*/ 278276 h 1261594"/>
                <a:gd name="connsiteX90" fmla="*/ 316698 w 2311449"/>
                <a:gd name="connsiteY90" fmla="*/ 273853 h 1261594"/>
                <a:gd name="connsiteX91" fmla="*/ 319801 w 2311449"/>
                <a:gd name="connsiteY91" fmla="*/ 268703 h 1261594"/>
                <a:gd name="connsiteX92" fmla="*/ 322310 w 2311449"/>
                <a:gd name="connsiteY92" fmla="*/ 267251 h 1261594"/>
                <a:gd name="connsiteX93" fmla="*/ 326865 w 2311449"/>
                <a:gd name="connsiteY93" fmla="*/ 260319 h 1261594"/>
                <a:gd name="connsiteX94" fmla="*/ 325413 w 2311449"/>
                <a:gd name="connsiteY94" fmla="*/ 247510 h 1261594"/>
                <a:gd name="connsiteX95" fmla="*/ 390575 w 2311449"/>
                <a:gd name="connsiteY95" fmla="*/ 201428 h 1261594"/>
                <a:gd name="connsiteX96" fmla="*/ 489739 w 2311449"/>
                <a:gd name="connsiteY96" fmla="*/ 179905 h 1261594"/>
                <a:gd name="connsiteX97" fmla="*/ 503669 w 2311449"/>
                <a:gd name="connsiteY97" fmla="*/ 181093 h 1261594"/>
                <a:gd name="connsiteX98" fmla="*/ 602172 w 2311449"/>
                <a:gd name="connsiteY98" fmla="*/ 237607 h 1261594"/>
                <a:gd name="connsiteX99" fmla="*/ 620724 w 2311449"/>
                <a:gd name="connsiteY99" fmla="*/ 275504 h 1261594"/>
                <a:gd name="connsiteX100" fmla="*/ 642445 w 2311449"/>
                <a:gd name="connsiteY100" fmla="*/ 286067 h 1261594"/>
                <a:gd name="connsiteX101" fmla="*/ 672353 w 2311449"/>
                <a:gd name="connsiteY101" fmla="*/ 276692 h 1261594"/>
                <a:gd name="connsiteX102" fmla="*/ 828690 w 2311449"/>
                <a:gd name="connsiteY102" fmla="*/ 189082 h 1261594"/>
                <a:gd name="connsiteX103" fmla="*/ 870019 w 2311449"/>
                <a:gd name="connsiteY103" fmla="*/ 217075 h 1261594"/>
                <a:gd name="connsiteX104" fmla="*/ 909236 w 2311449"/>
                <a:gd name="connsiteY104" fmla="*/ 262431 h 1261594"/>
                <a:gd name="connsiteX105" fmla="*/ 974993 w 2311449"/>
                <a:gd name="connsiteY105" fmla="*/ 302308 h 1261594"/>
                <a:gd name="connsiteX106" fmla="*/ 1030648 w 2311449"/>
                <a:gd name="connsiteY106" fmla="*/ 248963 h 1261594"/>
                <a:gd name="connsiteX107" fmla="*/ 1048738 w 2311449"/>
                <a:gd name="connsiteY107" fmla="*/ 192053 h 1261594"/>
                <a:gd name="connsiteX108" fmla="*/ 1089407 w 2311449"/>
                <a:gd name="connsiteY108" fmla="*/ 157986 h 1261594"/>
                <a:gd name="connsiteX109" fmla="*/ 1267532 w 2311449"/>
                <a:gd name="connsiteY109" fmla="*/ 226318 h 1261594"/>
                <a:gd name="connsiteX110" fmla="*/ 1297835 w 2311449"/>
                <a:gd name="connsiteY110" fmla="*/ 234306 h 1261594"/>
                <a:gd name="connsiteX111" fmla="*/ 1309455 w 2311449"/>
                <a:gd name="connsiteY111" fmla="*/ 219122 h 1261594"/>
                <a:gd name="connsiteX112" fmla="*/ 1569775 w 2311449"/>
                <a:gd name="connsiteY112" fmla="*/ 45090 h 1261594"/>
                <a:gd name="connsiteX113" fmla="*/ 1778666 w 2311449"/>
                <a:gd name="connsiteY113" fmla="*/ 295178 h 1261594"/>
                <a:gd name="connsiteX114" fmla="*/ 1805206 w 2311449"/>
                <a:gd name="connsiteY114" fmla="*/ 297092 h 1261594"/>
                <a:gd name="connsiteX115" fmla="*/ 1812006 w 2311449"/>
                <a:gd name="connsiteY115" fmla="*/ 298479 h 1261594"/>
                <a:gd name="connsiteX116" fmla="*/ 1821777 w 2311449"/>
                <a:gd name="connsiteY116" fmla="*/ 295838 h 1261594"/>
                <a:gd name="connsiteX117" fmla="*/ 1828644 w 2311449"/>
                <a:gd name="connsiteY117" fmla="*/ 287189 h 1261594"/>
                <a:gd name="connsiteX118" fmla="*/ 2031724 w 2311449"/>
                <a:gd name="connsiteY118" fmla="*/ 110319 h 1261594"/>
                <a:gd name="connsiteX119" fmla="*/ 2044796 w 2311449"/>
                <a:gd name="connsiteY119" fmla="*/ 109131 h 1261594"/>
                <a:gd name="connsiteX120" fmla="*/ 2233022 w 2311449"/>
                <a:gd name="connsiteY120" fmla="*/ 294187 h 1261594"/>
                <a:gd name="connsiteX121" fmla="*/ 2240482 w 2311449"/>
                <a:gd name="connsiteY121" fmla="*/ 473038 h 1261594"/>
                <a:gd name="connsiteX122" fmla="*/ 2237511 w 2311449"/>
                <a:gd name="connsiteY122" fmla="*/ 643570 h 1261594"/>
                <a:gd name="connsiteX123" fmla="*/ 2231767 w 2311449"/>
                <a:gd name="connsiteY123" fmla="*/ 702923 h 1261594"/>
                <a:gd name="connsiteX124" fmla="*/ 2119466 w 2311449"/>
                <a:gd name="connsiteY124" fmla="*/ 890488 h 1261594"/>
                <a:gd name="connsiteX125" fmla="*/ 1962864 w 2311449"/>
                <a:gd name="connsiteY125" fmla="*/ 914982 h 1261594"/>
                <a:gd name="connsiteX126" fmla="*/ 1832671 w 2311449"/>
                <a:gd name="connsiteY126" fmla="*/ 858468 h 1261594"/>
                <a:gd name="connsiteX127" fmla="*/ 1819136 w 2311449"/>
                <a:gd name="connsiteY127" fmla="*/ 866523 h 1261594"/>
                <a:gd name="connsiteX128" fmla="*/ 1813789 w 2311449"/>
                <a:gd name="connsiteY128" fmla="*/ 873257 h 1261594"/>
                <a:gd name="connsiteX129" fmla="*/ 1693499 w 2311449"/>
                <a:gd name="connsiteY129" fmla="*/ 978627 h 1261594"/>
                <a:gd name="connsiteX130" fmla="*/ 1941869 w 2311449"/>
                <a:gd name="connsiteY130" fmla="*/ 941259 h 1261594"/>
                <a:gd name="connsiteX131" fmla="*/ 1850959 w 2311449"/>
                <a:gd name="connsiteY131" fmla="*/ 894186 h 1261594"/>
                <a:gd name="connsiteX132" fmla="*/ 1941869 w 2311449"/>
                <a:gd name="connsiteY132" fmla="*/ 941259 h 1261594"/>
                <a:gd name="connsiteX133" fmla="*/ 2257714 w 2311449"/>
                <a:gd name="connsiteY133" fmla="*/ 600987 h 1261594"/>
                <a:gd name="connsiteX134" fmla="*/ 2252498 w 2311449"/>
                <a:gd name="connsiteY134" fmla="*/ 624160 h 1261594"/>
                <a:gd name="connsiteX135" fmla="*/ 2254215 w 2311449"/>
                <a:gd name="connsiteY135" fmla="*/ 505388 h 1261594"/>
                <a:gd name="connsiteX136" fmla="*/ 2249131 w 2311449"/>
                <a:gd name="connsiteY136" fmla="*/ 306731 h 1261594"/>
                <a:gd name="connsiteX137" fmla="*/ 2131284 w 2311449"/>
                <a:gd name="connsiteY137" fmla="*/ 122467 h 1261594"/>
                <a:gd name="connsiteX138" fmla="*/ 2254479 w 2311449"/>
                <a:gd name="connsiteY138" fmla="*/ 258602 h 1261594"/>
                <a:gd name="connsiteX139" fmla="*/ 2257714 w 2311449"/>
                <a:gd name="connsiteY139" fmla="*/ 600987 h 126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2311449" h="1261594">
                  <a:moveTo>
                    <a:pt x="2283462" y="242295"/>
                  </a:moveTo>
                  <a:cubicBezTo>
                    <a:pt x="2246754" y="138312"/>
                    <a:pt x="2157560" y="71103"/>
                    <a:pt x="2048823" y="75592"/>
                  </a:cubicBezTo>
                  <a:cubicBezTo>
                    <a:pt x="1938634" y="80147"/>
                    <a:pt x="1849374" y="159174"/>
                    <a:pt x="1805074" y="259196"/>
                  </a:cubicBezTo>
                  <a:cubicBezTo>
                    <a:pt x="1782363" y="219518"/>
                    <a:pt x="1756681" y="180433"/>
                    <a:pt x="1727169" y="145376"/>
                  </a:cubicBezTo>
                  <a:cubicBezTo>
                    <a:pt x="1683133" y="78827"/>
                    <a:pt x="1629855" y="20993"/>
                    <a:pt x="1549441" y="4553"/>
                  </a:cubicBezTo>
                  <a:cubicBezTo>
                    <a:pt x="1496030" y="-6340"/>
                    <a:pt x="1444138" y="2837"/>
                    <a:pt x="1400168" y="26472"/>
                  </a:cubicBezTo>
                  <a:cubicBezTo>
                    <a:pt x="1374882" y="36178"/>
                    <a:pt x="1351444" y="50900"/>
                    <a:pt x="1331176" y="70904"/>
                  </a:cubicBezTo>
                  <a:cubicBezTo>
                    <a:pt x="1306484" y="95266"/>
                    <a:pt x="1288262" y="125306"/>
                    <a:pt x="1279085" y="158118"/>
                  </a:cubicBezTo>
                  <a:cubicBezTo>
                    <a:pt x="1223826" y="90711"/>
                    <a:pt x="1076863" y="96983"/>
                    <a:pt x="1027083" y="165315"/>
                  </a:cubicBezTo>
                  <a:cubicBezTo>
                    <a:pt x="1015728" y="180895"/>
                    <a:pt x="1011964" y="199645"/>
                    <a:pt x="1007079" y="217801"/>
                  </a:cubicBezTo>
                  <a:cubicBezTo>
                    <a:pt x="999817" y="231137"/>
                    <a:pt x="993545" y="245068"/>
                    <a:pt x="988395" y="259130"/>
                  </a:cubicBezTo>
                  <a:cubicBezTo>
                    <a:pt x="961524" y="289764"/>
                    <a:pt x="932607" y="237343"/>
                    <a:pt x="916432" y="217141"/>
                  </a:cubicBezTo>
                  <a:cubicBezTo>
                    <a:pt x="878074" y="169210"/>
                    <a:pt x="817335" y="136529"/>
                    <a:pt x="756133" y="145112"/>
                  </a:cubicBezTo>
                  <a:cubicBezTo>
                    <a:pt x="745834" y="146565"/>
                    <a:pt x="735799" y="149337"/>
                    <a:pt x="726160" y="153101"/>
                  </a:cubicBezTo>
                  <a:cubicBezTo>
                    <a:pt x="685623" y="162872"/>
                    <a:pt x="649443" y="197335"/>
                    <a:pt x="645812" y="238334"/>
                  </a:cubicBezTo>
                  <a:cubicBezTo>
                    <a:pt x="645152" y="240446"/>
                    <a:pt x="644492" y="242559"/>
                    <a:pt x="643964" y="244738"/>
                  </a:cubicBezTo>
                  <a:cubicBezTo>
                    <a:pt x="615311" y="181952"/>
                    <a:pt x="548894" y="145640"/>
                    <a:pt x="481618" y="146168"/>
                  </a:cubicBezTo>
                  <a:cubicBezTo>
                    <a:pt x="437450" y="146499"/>
                    <a:pt x="394338" y="160759"/>
                    <a:pt x="355518" y="181754"/>
                  </a:cubicBezTo>
                  <a:cubicBezTo>
                    <a:pt x="329968" y="195618"/>
                    <a:pt x="303758" y="213180"/>
                    <a:pt x="293128" y="240314"/>
                  </a:cubicBezTo>
                  <a:cubicBezTo>
                    <a:pt x="174027" y="263752"/>
                    <a:pt x="23235" y="309174"/>
                    <a:pt x="1976" y="452836"/>
                  </a:cubicBezTo>
                  <a:cubicBezTo>
                    <a:pt x="-8257" y="522092"/>
                    <a:pt x="22641" y="589433"/>
                    <a:pt x="62715" y="642976"/>
                  </a:cubicBezTo>
                  <a:cubicBezTo>
                    <a:pt x="96254" y="687804"/>
                    <a:pt x="138639" y="726558"/>
                    <a:pt x="189938" y="746431"/>
                  </a:cubicBezTo>
                  <a:cubicBezTo>
                    <a:pt x="151910" y="794692"/>
                    <a:pt x="144713" y="867645"/>
                    <a:pt x="178780" y="920660"/>
                  </a:cubicBezTo>
                  <a:cubicBezTo>
                    <a:pt x="215752" y="978230"/>
                    <a:pt x="288309" y="998499"/>
                    <a:pt x="349510" y="975788"/>
                  </a:cubicBezTo>
                  <a:cubicBezTo>
                    <a:pt x="351623" y="984106"/>
                    <a:pt x="354198" y="992227"/>
                    <a:pt x="357037" y="1000281"/>
                  </a:cubicBezTo>
                  <a:cubicBezTo>
                    <a:pt x="366015" y="1088882"/>
                    <a:pt x="424840" y="1170550"/>
                    <a:pt x="507696" y="1200259"/>
                  </a:cubicBezTo>
                  <a:cubicBezTo>
                    <a:pt x="598607" y="1232873"/>
                    <a:pt x="702854" y="1196364"/>
                    <a:pt x="761283" y="1119713"/>
                  </a:cubicBezTo>
                  <a:cubicBezTo>
                    <a:pt x="819910" y="1220791"/>
                    <a:pt x="931155" y="1279352"/>
                    <a:pt x="1045371" y="1256773"/>
                  </a:cubicBezTo>
                  <a:cubicBezTo>
                    <a:pt x="1103469" y="1245285"/>
                    <a:pt x="1164209" y="1217623"/>
                    <a:pt x="1212338" y="1182169"/>
                  </a:cubicBezTo>
                  <a:cubicBezTo>
                    <a:pt x="1245216" y="1157939"/>
                    <a:pt x="1272747" y="1125259"/>
                    <a:pt x="1284829" y="1086571"/>
                  </a:cubicBezTo>
                  <a:cubicBezTo>
                    <a:pt x="1315001" y="1126249"/>
                    <a:pt x="1367487" y="1146452"/>
                    <a:pt x="1416343" y="1132851"/>
                  </a:cubicBezTo>
                  <a:cubicBezTo>
                    <a:pt x="1453975" y="1122354"/>
                    <a:pt x="1479723" y="1093437"/>
                    <a:pt x="1498011" y="1058446"/>
                  </a:cubicBezTo>
                  <a:cubicBezTo>
                    <a:pt x="1512271" y="1037847"/>
                    <a:pt x="1521712" y="1013684"/>
                    <a:pt x="1525013" y="988398"/>
                  </a:cubicBezTo>
                  <a:cubicBezTo>
                    <a:pt x="1526598" y="982984"/>
                    <a:pt x="1528050" y="977636"/>
                    <a:pt x="1529437" y="972355"/>
                  </a:cubicBezTo>
                  <a:cubicBezTo>
                    <a:pt x="1562843" y="1015664"/>
                    <a:pt x="1635136" y="1023917"/>
                    <a:pt x="1683992" y="1015070"/>
                  </a:cubicBezTo>
                  <a:cubicBezTo>
                    <a:pt x="1691452" y="1013750"/>
                    <a:pt x="1698780" y="1011901"/>
                    <a:pt x="1706043" y="1009722"/>
                  </a:cubicBezTo>
                  <a:cubicBezTo>
                    <a:pt x="1711456" y="1008996"/>
                    <a:pt x="1716870" y="1008072"/>
                    <a:pt x="1722284" y="1006817"/>
                  </a:cubicBezTo>
                  <a:cubicBezTo>
                    <a:pt x="1775233" y="994406"/>
                    <a:pt x="1822966" y="956708"/>
                    <a:pt x="1839141" y="902702"/>
                  </a:cubicBezTo>
                  <a:cubicBezTo>
                    <a:pt x="1887996" y="947068"/>
                    <a:pt x="1953885" y="966809"/>
                    <a:pt x="2018124" y="961527"/>
                  </a:cubicBezTo>
                  <a:cubicBezTo>
                    <a:pt x="2055359" y="961329"/>
                    <a:pt x="2092595" y="948521"/>
                    <a:pt x="2123955" y="928120"/>
                  </a:cubicBezTo>
                  <a:cubicBezTo>
                    <a:pt x="2221996" y="864278"/>
                    <a:pt x="2260619" y="732566"/>
                    <a:pt x="2286169" y="622840"/>
                  </a:cubicBezTo>
                  <a:cubicBezTo>
                    <a:pt x="2314624" y="501163"/>
                    <a:pt x="2325781" y="362255"/>
                    <a:pt x="2283462" y="242295"/>
                  </a:cubicBezTo>
                  <a:close/>
                  <a:moveTo>
                    <a:pt x="35779" y="449270"/>
                  </a:moveTo>
                  <a:cubicBezTo>
                    <a:pt x="48587" y="390050"/>
                    <a:pt x="86879" y="351626"/>
                    <a:pt x="134810" y="325415"/>
                  </a:cubicBezTo>
                  <a:cubicBezTo>
                    <a:pt x="95792" y="362651"/>
                    <a:pt x="67733" y="411837"/>
                    <a:pt x="59018" y="467162"/>
                  </a:cubicBezTo>
                  <a:cubicBezTo>
                    <a:pt x="51492" y="514565"/>
                    <a:pt x="58424" y="562562"/>
                    <a:pt x="76316" y="605740"/>
                  </a:cubicBezTo>
                  <a:cubicBezTo>
                    <a:pt x="45880" y="560120"/>
                    <a:pt x="23895" y="504332"/>
                    <a:pt x="35779" y="449270"/>
                  </a:cubicBezTo>
                  <a:close/>
                  <a:moveTo>
                    <a:pt x="516477" y="1167975"/>
                  </a:moveTo>
                  <a:cubicBezTo>
                    <a:pt x="496077" y="1160580"/>
                    <a:pt x="477591" y="1149489"/>
                    <a:pt x="461416" y="1135690"/>
                  </a:cubicBezTo>
                  <a:cubicBezTo>
                    <a:pt x="478053" y="1146848"/>
                    <a:pt x="496011" y="1156091"/>
                    <a:pt x="514959" y="1162891"/>
                  </a:cubicBezTo>
                  <a:cubicBezTo>
                    <a:pt x="544536" y="1173520"/>
                    <a:pt x="575566" y="1177746"/>
                    <a:pt x="606332" y="1176359"/>
                  </a:cubicBezTo>
                  <a:cubicBezTo>
                    <a:pt x="576358" y="1180849"/>
                    <a:pt x="545460" y="1178472"/>
                    <a:pt x="516477" y="1167975"/>
                  </a:cubicBezTo>
                  <a:close/>
                  <a:moveTo>
                    <a:pt x="1234323" y="1114630"/>
                  </a:moveTo>
                  <a:cubicBezTo>
                    <a:pt x="1241123" y="1103604"/>
                    <a:pt x="1247263" y="1092051"/>
                    <a:pt x="1252545" y="1080101"/>
                  </a:cubicBezTo>
                  <a:cubicBezTo>
                    <a:pt x="1248319" y="1092579"/>
                    <a:pt x="1242047" y="1104066"/>
                    <a:pt x="1234323" y="1114630"/>
                  </a:cubicBezTo>
                  <a:close/>
                  <a:moveTo>
                    <a:pt x="1693499" y="978627"/>
                  </a:moveTo>
                  <a:cubicBezTo>
                    <a:pt x="1648340" y="991170"/>
                    <a:pt x="1558288" y="989586"/>
                    <a:pt x="1545150" y="929375"/>
                  </a:cubicBezTo>
                  <a:cubicBezTo>
                    <a:pt x="1541849" y="914256"/>
                    <a:pt x="1524881" y="914586"/>
                    <a:pt x="1517091" y="923697"/>
                  </a:cubicBezTo>
                  <a:cubicBezTo>
                    <a:pt x="1511545" y="924489"/>
                    <a:pt x="1506593" y="928120"/>
                    <a:pt x="1504877" y="935515"/>
                  </a:cubicBezTo>
                  <a:cubicBezTo>
                    <a:pt x="1492333" y="989652"/>
                    <a:pt x="1473979" y="1070330"/>
                    <a:pt x="1419644" y="1096144"/>
                  </a:cubicBezTo>
                  <a:cubicBezTo>
                    <a:pt x="1410203" y="1100633"/>
                    <a:pt x="1400102" y="1103010"/>
                    <a:pt x="1389868" y="1103538"/>
                  </a:cubicBezTo>
                  <a:cubicBezTo>
                    <a:pt x="1379569" y="1103604"/>
                    <a:pt x="1369336" y="1102350"/>
                    <a:pt x="1359433" y="1099907"/>
                  </a:cubicBezTo>
                  <a:cubicBezTo>
                    <a:pt x="1331968" y="1091852"/>
                    <a:pt x="1307672" y="1071584"/>
                    <a:pt x="1297967" y="1043921"/>
                  </a:cubicBezTo>
                  <a:cubicBezTo>
                    <a:pt x="1296515" y="1039762"/>
                    <a:pt x="1294006" y="1036923"/>
                    <a:pt x="1291035" y="1035008"/>
                  </a:cubicBezTo>
                  <a:cubicBezTo>
                    <a:pt x="1289913" y="1020880"/>
                    <a:pt x="1275256" y="1016193"/>
                    <a:pt x="1265947" y="1020946"/>
                  </a:cubicBezTo>
                  <a:cubicBezTo>
                    <a:pt x="1262316" y="1019164"/>
                    <a:pt x="1256902" y="1021144"/>
                    <a:pt x="1255912" y="1025501"/>
                  </a:cubicBezTo>
                  <a:cubicBezTo>
                    <a:pt x="1242642" y="1083798"/>
                    <a:pt x="1209565" y="1136086"/>
                    <a:pt x="1164935" y="1173322"/>
                  </a:cubicBezTo>
                  <a:cubicBezTo>
                    <a:pt x="1125256" y="1196892"/>
                    <a:pt x="1081418" y="1215642"/>
                    <a:pt x="1036722" y="1224422"/>
                  </a:cubicBezTo>
                  <a:cubicBezTo>
                    <a:pt x="1007805" y="1230100"/>
                    <a:pt x="979284" y="1229638"/>
                    <a:pt x="952017" y="1224026"/>
                  </a:cubicBezTo>
                  <a:cubicBezTo>
                    <a:pt x="880517" y="1206201"/>
                    <a:pt x="816807" y="1156553"/>
                    <a:pt x="781947" y="1088816"/>
                  </a:cubicBezTo>
                  <a:cubicBezTo>
                    <a:pt x="781089" y="1087165"/>
                    <a:pt x="779637" y="1086109"/>
                    <a:pt x="778052" y="1085646"/>
                  </a:cubicBezTo>
                  <a:cubicBezTo>
                    <a:pt x="772903" y="1082081"/>
                    <a:pt x="766367" y="1082741"/>
                    <a:pt x="761283" y="1085977"/>
                  </a:cubicBezTo>
                  <a:cubicBezTo>
                    <a:pt x="754549" y="1083204"/>
                    <a:pt x="746164" y="1084260"/>
                    <a:pt x="740882" y="1092051"/>
                  </a:cubicBezTo>
                  <a:cubicBezTo>
                    <a:pt x="727744" y="1111593"/>
                    <a:pt x="711107" y="1128164"/>
                    <a:pt x="692291" y="1141500"/>
                  </a:cubicBezTo>
                  <a:cubicBezTo>
                    <a:pt x="637758" y="1165268"/>
                    <a:pt x="575500" y="1169295"/>
                    <a:pt x="518590" y="1148828"/>
                  </a:cubicBezTo>
                  <a:cubicBezTo>
                    <a:pt x="475544" y="1133380"/>
                    <a:pt x="438440" y="1104991"/>
                    <a:pt x="410448" y="1069009"/>
                  </a:cubicBezTo>
                  <a:cubicBezTo>
                    <a:pt x="393612" y="1034348"/>
                    <a:pt x="385888" y="994802"/>
                    <a:pt x="389453" y="955915"/>
                  </a:cubicBezTo>
                  <a:cubicBezTo>
                    <a:pt x="391103" y="937957"/>
                    <a:pt x="368722" y="935119"/>
                    <a:pt x="360074" y="947068"/>
                  </a:cubicBezTo>
                  <a:cubicBezTo>
                    <a:pt x="355386" y="942645"/>
                    <a:pt x="348520" y="940335"/>
                    <a:pt x="341192" y="943569"/>
                  </a:cubicBezTo>
                  <a:cubicBezTo>
                    <a:pt x="292996" y="964828"/>
                    <a:pt x="230540" y="945352"/>
                    <a:pt x="203670" y="898345"/>
                  </a:cubicBezTo>
                  <a:cubicBezTo>
                    <a:pt x="202350" y="896034"/>
                    <a:pt x="201227" y="893658"/>
                    <a:pt x="200105" y="891281"/>
                  </a:cubicBezTo>
                  <a:cubicBezTo>
                    <a:pt x="179836" y="843218"/>
                    <a:pt x="195153" y="784789"/>
                    <a:pt x="234436" y="751712"/>
                  </a:cubicBezTo>
                  <a:cubicBezTo>
                    <a:pt x="236218" y="750194"/>
                    <a:pt x="236746" y="748147"/>
                    <a:pt x="236482" y="746101"/>
                  </a:cubicBezTo>
                  <a:cubicBezTo>
                    <a:pt x="240642" y="737386"/>
                    <a:pt x="238529" y="725568"/>
                    <a:pt x="226777" y="722795"/>
                  </a:cubicBezTo>
                  <a:cubicBezTo>
                    <a:pt x="191984" y="714675"/>
                    <a:pt x="161615" y="696915"/>
                    <a:pt x="135140" y="673676"/>
                  </a:cubicBezTo>
                  <a:cubicBezTo>
                    <a:pt x="85691" y="617954"/>
                    <a:pt x="59810" y="539653"/>
                    <a:pt x="73543" y="464125"/>
                  </a:cubicBezTo>
                  <a:cubicBezTo>
                    <a:pt x="86219" y="394407"/>
                    <a:pt x="131245" y="335847"/>
                    <a:pt x="189674" y="301119"/>
                  </a:cubicBezTo>
                  <a:cubicBezTo>
                    <a:pt x="223674" y="289236"/>
                    <a:pt x="259194" y="281181"/>
                    <a:pt x="292138" y="274645"/>
                  </a:cubicBezTo>
                  <a:cubicBezTo>
                    <a:pt x="294713" y="277352"/>
                    <a:pt x="298278" y="278937"/>
                    <a:pt x="302107" y="279267"/>
                  </a:cubicBezTo>
                  <a:cubicBezTo>
                    <a:pt x="302371" y="287519"/>
                    <a:pt x="315377" y="287189"/>
                    <a:pt x="316104" y="278276"/>
                  </a:cubicBezTo>
                  <a:cubicBezTo>
                    <a:pt x="316236" y="276758"/>
                    <a:pt x="316500" y="275305"/>
                    <a:pt x="316698" y="273853"/>
                  </a:cubicBezTo>
                  <a:cubicBezTo>
                    <a:pt x="318018" y="272401"/>
                    <a:pt x="319075" y="270684"/>
                    <a:pt x="319801" y="268703"/>
                  </a:cubicBezTo>
                  <a:cubicBezTo>
                    <a:pt x="320725" y="268307"/>
                    <a:pt x="321583" y="267779"/>
                    <a:pt x="322310" y="267251"/>
                  </a:cubicBezTo>
                  <a:cubicBezTo>
                    <a:pt x="325479" y="266458"/>
                    <a:pt x="326997" y="263422"/>
                    <a:pt x="326865" y="260319"/>
                  </a:cubicBezTo>
                  <a:cubicBezTo>
                    <a:pt x="327987" y="256225"/>
                    <a:pt x="327327" y="251604"/>
                    <a:pt x="325413" y="247510"/>
                  </a:cubicBezTo>
                  <a:cubicBezTo>
                    <a:pt x="337428" y="224865"/>
                    <a:pt x="370769" y="210473"/>
                    <a:pt x="390575" y="201428"/>
                  </a:cubicBezTo>
                  <a:cubicBezTo>
                    <a:pt x="421671" y="187233"/>
                    <a:pt x="455606" y="178717"/>
                    <a:pt x="489739" y="179905"/>
                  </a:cubicBezTo>
                  <a:cubicBezTo>
                    <a:pt x="494360" y="180037"/>
                    <a:pt x="499048" y="180499"/>
                    <a:pt x="503669" y="181093"/>
                  </a:cubicBezTo>
                  <a:cubicBezTo>
                    <a:pt x="539122" y="192581"/>
                    <a:pt x="571869" y="213906"/>
                    <a:pt x="602172" y="237607"/>
                  </a:cubicBezTo>
                  <a:cubicBezTo>
                    <a:pt x="610227" y="248831"/>
                    <a:pt x="616631" y="261441"/>
                    <a:pt x="620724" y="275504"/>
                  </a:cubicBezTo>
                  <a:cubicBezTo>
                    <a:pt x="623893" y="286529"/>
                    <a:pt x="634325" y="289170"/>
                    <a:pt x="642445" y="286067"/>
                  </a:cubicBezTo>
                  <a:cubicBezTo>
                    <a:pt x="650236" y="297620"/>
                    <a:pt x="672353" y="294583"/>
                    <a:pt x="672353" y="276692"/>
                  </a:cubicBezTo>
                  <a:cubicBezTo>
                    <a:pt x="672353" y="193835"/>
                    <a:pt x="763660" y="159835"/>
                    <a:pt x="828690" y="189082"/>
                  </a:cubicBezTo>
                  <a:cubicBezTo>
                    <a:pt x="843149" y="197269"/>
                    <a:pt x="856749" y="206908"/>
                    <a:pt x="870019" y="217075"/>
                  </a:cubicBezTo>
                  <a:cubicBezTo>
                    <a:pt x="884280" y="230411"/>
                    <a:pt x="896626" y="245926"/>
                    <a:pt x="909236" y="262431"/>
                  </a:cubicBezTo>
                  <a:cubicBezTo>
                    <a:pt x="925609" y="283822"/>
                    <a:pt x="946538" y="304751"/>
                    <a:pt x="974993" y="302308"/>
                  </a:cubicBezTo>
                  <a:cubicBezTo>
                    <a:pt x="1003118" y="299865"/>
                    <a:pt x="1021669" y="274381"/>
                    <a:pt x="1030648" y="248963"/>
                  </a:cubicBezTo>
                  <a:cubicBezTo>
                    <a:pt x="1037250" y="230279"/>
                    <a:pt x="1038967" y="209483"/>
                    <a:pt x="1048738" y="192053"/>
                  </a:cubicBezTo>
                  <a:cubicBezTo>
                    <a:pt x="1057783" y="175944"/>
                    <a:pt x="1072902" y="164918"/>
                    <a:pt x="1089407" y="157986"/>
                  </a:cubicBezTo>
                  <a:cubicBezTo>
                    <a:pt x="1145723" y="134351"/>
                    <a:pt x="1272351" y="137190"/>
                    <a:pt x="1267532" y="226318"/>
                  </a:cubicBezTo>
                  <a:cubicBezTo>
                    <a:pt x="1266541" y="244804"/>
                    <a:pt x="1290177" y="247445"/>
                    <a:pt x="1297835" y="234306"/>
                  </a:cubicBezTo>
                  <a:cubicBezTo>
                    <a:pt x="1303777" y="232326"/>
                    <a:pt x="1308795" y="227242"/>
                    <a:pt x="1309455" y="219122"/>
                  </a:cubicBezTo>
                  <a:cubicBezTo>
                    <a:pt x="1319688" y="88268"/>
                    <a:pt x="1449287" y="394"/>
                    <a:pt x="1569775" y="45090"/>
                  </a:cubicBezTo>
                  <a:cubicBezTo>
                    <a:pt x="1674749" y="84043"/>
                    <a:pt x="1723010" y="205191"/>
                    <a:pt x="1778666" y="295178"/>
                  </a:cubicBezTo>
                  <a:cubicBezTo>
                    <a:pt x="1785466" y="306203"/>
                    <a:pt x="1798472" y="304355"/>
                    <a:pt x="1805206" y="297092"/>
                  </a:cubicBezTo>
                  <a:cubicBezTo>
                    <a:pt x="1807319" y="297951"/>
                    <a:pt x="1809629" y="298413"/>
                    <a:pt x="1812006" y="298479"/>
                  </a:cubicBezTo>
                  <a:cubicBezTo>
                    <a:pt x="1815373" y="300327"/>
                    <a:pt x="1820193" y="299469"/>
                    <a:pt x="1821777" y="295838"/>
                  </a:cubicBezTo>
                  <a:cubicBezTo>
                    <a:pt x="1824682" y="293989"/>
                    <a:pt x="1827125" y="291216"/>
                    <a:pt x="1828644" y="287189"/>
                  </a:cubicBezTo>
                  <a:cubicBezTo>
                    <a:pt x="1861918" y="198457"/>
                    <a:pt x="1937380" y="122005"/>
                    <a:pt x="2031724" y="110319"/>
                  </a:cubicBezTo>
                  <a:cubicBezTo>
                    <a:pt x="2036081" y="109791"/>
                    <a:pt x="2040439" y="109395"/>
                    <a:pt x="2044796" y="109131"/>
                  </a:cubicBezTo>
                  <a:cubicBezTo>
                    <a:pt x="2141055" y="118836"/>
                    <a:pt x="2214536" y="196080"/>
                    <a:pt x="2233022" y="294187"/>
                  </a:cubicBezTo>
                  <a:cubicBezTo>
                    <a:pt x="2244113" y="352814"/>
                    <a:pt x="2241010" y="413685"/>
                    <a:pt x="2240482" y="473038"/>
                  </a:cubicBezTo>
                  <a:cubicBezTo>
                    <a:pt x="2240020" y="529816"/>
                    <a:pt x="2240746" y="586858"/>
                    <a:pt x="2237511" y="643570"/>
                  </a:cubicBezTo>
                  <a:cubicBezTo>
                    <a:pt x="2236389" y="663046"/>
                    <a:pt x="2234606" y="682985"/>
                    <a:pt x="2231767" y="702923"/>
                  </a:cubicBezTo>
                  <a:cubicBezTo>
                    <a:pt x="2209518" y="775612"/>
                    <a:pt x="2176376" y="847179"/>
                    <a:pt x="2119466" y="890488"/>
                  </a:cubicBezTo>
                  <a:cubicBezTo>
                    <a:pt x="2074703" y="924555"/>
                    <a:pt x="2014955" y="940202"/>
                    <a:pt x="1962864" y="914982"/>
                  </a:cubicBezTo>
                  <a:cubicBezTo>
                    <a:pt x="1919224" y="893922"/>
                    <a:pt x="1883705" y="857478"/>
                    <a:pt x="1832671" y="858468"/>
                  </a:cubicBezTo>
                  <a:cubicBezTo>
                    <a:pt x="1826135" y="858601"/>
                    <a:pt x="1821579" y="861968"/>
                    <a:pt x="1819136" y="866523"/>
                  </a:cubicBezTo>
                  <a:cubicBezTo>
                    <a:pt x="1817024" y="867975"/>
                    <a:pt x="1815175" y="870088"/>
                    <a:pt x="1813789" y="873257"/>
                  </a:cubicBezTo>
                  <a:cubicBezTo>
                    <a:pt x="1791474" y="926074"/>
                    <a:pt x="1747042" y="963772"/>
                    <a:pt x="1693499" y="978627"/>
                  </a:cubicBezTo>
                  <a:close/>
                  <a:moveTo>
                    <a:pt x="1941869" y="941259"/>
                  </a:moveTo>
                  <a:cubicBezTo>
                    <a:pt x="1908661" y="933006"/>
                    <a:pt x="1877235" y="917293"/>
                    <a:pt x="1850959" y="894186"/>
                  </a:cubicBezTo>
                  <a:cubicBezTo>
                    <a:pt x="1883771" y="900524"/>
                    <a:pt x="1911830" y="924159"/>
                    <a:pt x="1941869" y="941259"/>
                  </a:cubicBezTo>
                  <a:close/>
                  <a:moveTo>
                    <a:pt x="2257714" y="600987"/>
                  </a:moveTo>
                  <a:cubicBezTo>
                    <a:pt x="2256063" y="608579"/>
                    <a:pt x="2254347" y="616304"/>
                    <a:pt x="2252498" y="624160"/>
                  </a:cubicBezTo>
                  <a:cubicBezTo>
                    <a:pt x="2254149" y="584613"/>
                    <a:pt x="2253884" y="544935"/>
                    <a:pt x="2254215" y="505388"/>
                  </a:cubicBezTo>
                  <a:cubicBezTo>
                    <a:pt x="2254743" y="439500"/>
                    <a:pt x="2258638" y="372224"/>
                    <a:pt x="2249131" y="306731"/>
                  </a:cubicBezTo>
                  <a:cubicBezTo>
                    <a:pt x="2237577" y="227374"/>
                    <a:pt x="2195324" y="159174"/>
                    <a:pt x="2131284" y="122467"/>
                  </a:cubicBezTo>
                  <a:cubicBezTo>
                    <a:pt x="2188326" y="144848"/>
                    <a:pt x="2233022" y="193505"/>
                    <a:pt x="2254479" y="258602"/>
                  </a:cubicBezTo>
                  <a:cubicBezTo>
                    <a:pt x="2290262" y="367405"/>
                    <a:pt x="2281877" y="490666"/>
                    <a:pt x="2257714" y="600987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66"/>
            <p:cNvSpPr/>
            <p:nvPr/>
          </p:nvSpPr>
          <p:spPr>
            <a:xfrm>
              <a:off x="1566636" y="3798535"/>
              <a:ext cx="278514" cy="246108"/>
            </a:xfrm>
            <a:custGeom>
              <a:avLst/>
              <a:gdLst>
                <a:gd name="connsiteX0" fmla="*/ 269824 w 278514"/>
                <a:gd name="connsiteY0" fmla="*/ 228152 h 246108"/>
                <a:gd name="connsiteX1" fmla="*/ 18020 w 278514"/>
                <a:gd name="connsiteY1" fmla="*/ 8566 h 246108"/>
                <a:gd name="connsiteX2" fmla="*/ 63 w 278514"/>
                <a:gd name="connsiteY2" fmla="*/ 8566 h 246108"/>
                <a:gd name="connsiteX3" fmla="*/ 269824 w 278514"/>
                <a:gd name="connsiteY3" fmla="*/ 246043 h 246108"/>
                <a:gd name="connsiteX4" fmla="*/ 269824 w 278514"/>
                <a:gd name="connsiteY4" fmla="*/ 228152 h 24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514" h="246108">
                  <a:moveTo>
                    <a:pt x="269824" y="228152"/>
                  </a:moveTo>
                  <a:cubicBezTo>
                    <a:pt x="146167" y="230991"/>
                    <a:pt x="31489" y="132025"/>
                    <a:pt x="18020" y="8566"/>
                  </a:cubicBezTo>
                  <a:cubicBezTo>
                    <a:pt x="16766" y="-2789"/>
                    <a:pt x="-1192" y="-2921"/>
                    <a:pt x="63" y="8566"/>
                  </a:cubicBezTo>
                  <a:cubicBezTo>
                    <a:pt x="14587" y="141532"/>
                    <a:pt x="135604" y="249147"/>
                    <a:pt x="269824" y="246043"/>
                  </a:cubicBezTo>
                  <a:cubicBezTo>
                    <a:pt x="281378" y="245846"/>
                    <a:pt x="281444" y="227888"/>
                    <a:pt x="269824" y="228152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67"/>
            <p:cNvSpPr/>
            <p:nvPr/>
          </p:nvSpPr>
          <p:spPr>
            <a:xfrm>
              <a:off x="1534392" y="3913061"/>
              <a:ext cx="150510" cy="160767"/>
            </a:xfrm>
            <a:custGeom>
              <a:avLst/>
              <a:gdLst>
                <a:gd name="connsiteX0" fmla="*/ 144278 w 150510"/>
                <a:gd name="connsiteY0" fmla="*/ 143005 h 160767"/>
                <a:gd name="connsiteX1" fmla="*/ 17584 w 150510"/>
                <a:gd name="connsiteY1" fmla="*/ 6408 h 160767"/>
                <a:gd name="connsiteX2" fmla="*/ 286 w 150510"/>
                <a:gd name="connsiteY2" fmla="*/ 11161 h 160767"/>
                <a:gd name="connsiteX3" fmla="*/ 139459 w 150510"/>
                <a:gd name="connsiteY3" fmla="*/ 160302 h 160767"/>
                <a:gd name="connsiteX4" fmla="*/ 144278 w 150510"/>
                <a:gd name="connsiteY4" fmla="*/ 143005 h 16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10" h="160767">
                  <a:moveTo>
                    <a:pt x="144278" y="143005"/>
                  </a:moveTo>
                  <a:cubicBezTo>
                    <a:pt x="80964" y="122869"/>
                    <a:pt x="33099" y="70910"/>
                    <a:pt x="17584" y="6408"/>
                  </a:cubicBezTo>
                  <a:cubicBezTo>
                    <a:pt x="14877" y="-4816"/>
                    <a:pt x="-2420" y="-62"/>
                    <a:pt x="286" y="11161"/>
                  </a:cubicBezTo>
                  <a:cubicBezTo>
                    <a:pt x="17254" y="81804"/>
                    <a:pt x="70335" y="138318"/>
                    <a:pt x="139459" y="160302"/>
                  </a:cubicBezTo>
                  <a:cubicBezTo>
                    <a:pt x="150550" y="163802"/>
                    <a:pt x="155238" y="146504"/>
                    <a:pt x="144278" y="143005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68"/>
            <p:cNvSpPr/>
            <p:nvPr/>
          </p:nvSpPr>
          <p:spPr>
            <a:xfrm>
              <a:off x="3341540" y="3579191"/>
              <a:ext cx="237064" cy="197675"/>
            </a:xfrm>
            <a:custGeom>
              <a:avLst/>
              <a:gdLst>
                <a:gd name="connsiteX0" fmla="*/ 220510 w 237064"/>
                <a:gd name="connsiteY0" fmla="*/ 4496 h 197675"/>
                <a:gd name="connsiteX1" fmla="*/ 8517 w 237064"/>
                <a:gd name="connsiteY1" fmla="*/ 178329 h 197675"/>
                <a:gd name="connsiteX2" fmla="*/ 8517 w 237064"/>
                <a:gd name="connsiteY2" fmla="*/ 196287 h 197675"/>
                <a:gd name="connsiteX3" fmla="*/ 235959 w 237064"/>
                <a:gd name="connsiteY3" fmla="*/ 13607 h 197675"/>
                <a:gd name="connsiteX4" fmla="*/ 220510 w 237064"/>
                <a:gd name="connsiteY4" fmla="*/ 4496 h 19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064" h="197675">
                  <a:moveTo>
                    <a:pt x="220510" y="4496"/>
                  </a:moveTo>
                  <a:cubicBezTo>
                    <a:pt x="178059" y="86494"/>
                    <a:pt x="117187" y="192523"/>
                    <a:pt x="8517" y="178329"/>
                  </a:cubicBezTo>
                  <a:cubicBezTo>
                    <a:pt x="-2905" y="176811"/>
                    <a:pt x="-2773" y="194768"/>
                    <a:pt x="8517" y="196287"/>
                  </a:cubicBezTo>
                  <a:cubicBezTo>
                    <a:pt x="123591" y="211340"/>
                    <a:pt x="190801" y="100952"/>
                    <a:pt x="235959" y="13607"/>
                  </a:cubicBezTo>
                  <a:cubicBezTo>
                    <a:pt x="241307" y="3308"/>
                    <a:pt x="225792" y="-5737"/>
                    <a:pt x="220510" y="4496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69"/>
            <p:cNvSpPr/>
            <p:nvPr/>
          </p:nvSpPr>
          <p:spPr>
            <a:xfrm>
              <a:off x="2278692" y="3952949"/>
              <a:ext cx="300577" cy="186820"/>
            </a:xfrm>
            <a:custGeom>
              <a:avLst/>
              <a:gdLst>
                <a:gd name="connsiteX0" fmla="*/ 282612 w 300577"/>
                <a:gd name="connsiteY0" fmla="*/ 6066 h 186820"/>
                <a:gd name="connsiteX1" fmla="*/ 11266 w 300577"/>
                <a:gd name="connsiteY1" fmla="*/ 166959 h 186820"/>
                <a:gd name="connsiteX2" fmla="*/ 6512 w 300577"/>
                <a:gd name="connsiteY2" fmla="*/ 184257 h 186820"/>
                <a:gd name="connsiteX3" fmla="*/ 299976 w 300577"/>
                <a:gd name="connsiteY3" fmla="*/ 10820 h 186820"/>
                <a:gd name="connsiteX4" fmla="*/ 282612 w 300577"/>
                <a:gd name="connsiteY4" fmla="*/ 6066 h 18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77" h="186820">
                  <a:moveTo>
                    <a:pt x="282612" y="6066"/>
                  </a:moveTo>
                  <a:cubicBezTo>
                    <a:pt x="242009" y="113350"/>
                    <a:pt x="124888" y="183002"/>
                    <a:pt x="11266" y="166959"/>
                  </a:cubicBezTo>
                  <a:cubicBezTo>
                    <a:pt x="-24" y="165375"/>
                    <a:pt x="-4909" y="182672"/>
                    <a:pt x="6512" y="184257"/>
                  </a:cubicBezTo>
                  <a:cubicBezTo>
                    <a:pt x="130566" y="201752"/>
                    <a:pt x="255543" y="128139"/>
                    <a:pt x="299976" y="10820"/>
                  </a:cubicBezTo>
                  <a:cubicBezTo>
                    <a:pt x="304003" y="-8"/>
                    <a:pt x="286639" y="-4629"/>
                    <a:pt x="282612" y="6066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70"/>
            <p:cNvSpPr/>
            <p:nvPr/>
          </p:nvSpPr>
          <p:spPr>
            <a:xfrm>
              <a:off x="2533937" y="4065984"/>
              <a:ext cx="57572" cy="65728"/>
            </a:xfrm>
            <a:custGeom>
              <a:avLst/>
              <a:gdLst>
                <a:gd name="connsiteX0" fmla="*/ 42617 w 57572"/>
                <a:gd name="connsiteY0" fmla="*/ 2957 h 65728"/>
                <a:gd name="connsiteX1" fmla="*/ 2279 w 57572"/>
                <a:gd name="connsiteY1" fmla="*/ 50096 h 65728"/>
                <a:gd name="connsiteX2" fmla="*/ 14955 w 57572"/>
                <a:gd name="connsiteY2" fmla="*/ 62772 h 65728"/>
                <a:gd name="connsiteX3" fmla="*/ 55293 w 57572"/>
                <a:gd name="connsiteY3" fmla="*/ 15632 h 65728"/>
                <a:gd name="connsiteX4" fmla="*/ 42617 w 57572"/>
                <a:gd name="connsiteY4" fmla="*/ 2957 h 6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72" h="65728">
                  <a:moveTo>
                    <a:pt x="42617" y="2957"/>
                  </a:moveTo>
                  <a:cubicBezTo>
                    <a:pt x="29149" y="18670"/>
                    <a:pt x="15747" y="34383"/>
                    <a:pt x="2279" y="50096"/>
                  </a:cubicBezTo>
                  <a:cubicBezTo>
                    <a:pt x="-5182" y="58810"/>
                    <a:pt x="7428" y="71552"/>
                    <a:pt x="14955" y="62772"/>
                  </a:cubicBezTo>
                  <a:cubicBezTo>
                    <a:pt x="28423" y="47058"/>
                    <a:pt x="41825" y="31345"/>
                    <a:pt x="55293" y="15632"/>
                  </a:cubicBezTo>
                  <a:cubicBezTo>
                    <a:pt x="62754" y="6918"/>
                    <a:pt x="50144" y="-5824"/>
                    <a:pt x="42617" y="2957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1"/>
            <p:cNvSpPr/>
            <p:nvPr/>
          </p:nvSpPr>
          <p:spPr>
            <a:xfrm>
              <a:off x="1180082" y="2952756"/>
              <a:ext cx="130915" cy="344317"/>
            </a:xfrm>
            <a:custGeom>
              <a:avLst/>
              <a:gdLst>
                <a:gd name="connsiteX0" fmla="*/ 115138 w 130915"/>
                <a:gd name="connsiteY0" fmla="*/ 2081 h 344317"/>
                <a:gd name="connsiteX1" fmla="*/ 14918 w 130915"/>
                <a:gd name="connsiteY1" fmla="*/ 338128 h 344317"/>
                <a:gd name="connsiteX2" fmla="*/ 32216 w 130915"/>
                <a:gd name="connsiteY2" fmla="*/ 333374 h 344317"/>
                <a:gd name="connsiteX3" fmla="*/ 127814 w 130915"/>
                <a:gd name="connsiteY3" fmla="*/ 14757 h 344317"/>
                <a:gd name="connsiteX4" fmla="*/ 115138 w 130915"/>
                <a:gd name="connsiteY4" fmla="*/ 2081 h 34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15" h="344317">
                  <a:moveTo>
                    <a:pt x="115138" y="2081"/>
                  </a:moveTo>
                  <a:cubicBezTo>
                    <a:pt x="16371" y="80250"/>
                    <a:pt x="-24628" y="218630"/>
                    <a:pt x="14918" y="338128"/>
                  </a:cubicBezTo>
                  <a:cubicBezTo>
                    <a:pt x="18550" y="349021"/>
                    <a:pt x="35847" y="344334"/>
                    <a:pt x="32216" y="333374"/>
                  </a:cubicBezTo>
                  <a:cubicBezTo>
                    <a:pt x="-5548" y="219290"/>
                    <a:pt x="33668" y="89295"/>
                    <a:pt x="127814" y="14757"/>
                  </a:cubicBezTo>
                  <a:cubicBezTo>
                    <a:pt x="136859" y="7627"/>
                    <a:pt x="124117" y="-4983"/>
                    <a:pt x="115138" y="2081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72"/>
            <p:cNvSpPr/>
            <p:nvPr/>
          </p:nvSpPr>
          <p:spPr>
            <a:xfrm>
              <a:off x="3437031" y="2677610"/>
              <a:ext cx="210277" cy="256158"/>
            </a:xfrm>
            <a:custGeom>
              <a:avLst/>
              <a:gdLst>
                <a:gd name="connsiteX0" fmla="*/ 11066 w 210277"/>
                <a:gd name="connsiteY0" fmla="*/ 401 h 256158"/>
                <a:gd name="connsiteX1" fmla="*/ 6313 w 210277"/>
                <a:gd name="connsiteY1" fmla="*/ 17699 h 256158"/>
                <a:gd name="connsiteX2" fmla="*/ 192294 w 210277"/>
                <a:gd name="connsiteY2" fmla="*/ 247517 h 256158"/>
                <a:gd name="connsiteX3" fmla="*/ 210252 w 210277"/>
                <a:gd name="connsiteY3" fmla="*/ 247517 h 256158"/>
                <a:gd name="connsiteX4" fmla="*/ 11066 w 210277"/>
                <a:gd name="connsiteY4" fmla="*/ 401 h 25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77" h="256158">
                  <a:moveTo>
                    <a:pt x="11066" y="401"/>
                  </a:moveTo>
                  <a:cubicBezTo>
                    <a:pt x="-25" y="-2834"/>
                    <a:pt x="-4779" y="14464"/>
                    <a:pt x="6313" y="17699"/>
                  </a:cubicBezTo>
                  <a:cubicBezTo>
                    <a:pt x="108447" y="47342"/>
                    <a:pt x="184834" y="141290"/>
                    <a:pt x="192294" y="247517"/>
                  </a:cubicBezTo>
                  <a:cubicBezTo>
                    <a:pt x="193086" y="259005"/>
                    <a:pt x="211044" y="259071"/>
                    <a:pt x="210252" y="247517"/>
                  </a:cubicBezTo>
                  <a:cubicBezTo>
                    <a:pt x="202131" y="133235"/>
                    <a:pt x="121189" y="32355"/>
                    <a:pt x="11066" y="401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0" name="Graphic 2"/>
          <p:cNvGrpSpPr/>
          <p:nvPr/>
        </p:nvGrpSpPr>
        <p:grpSpPr>
          <a:xfrm rot="1572124">
            <a:off x="9298168" y="550306"/>
            <a:ext cx="1411143" cy="917067"/>
            <a:chOff x="1180082" y="2515419"/>
            <a:chExt cx="2467225" cy="1624350"/>
          </a:xfrm>
          <a:solidFill>
            <a:schemeClr val="accent1"/>
          </a:solidFill>
        </p:grpSpPr>
        <p:sp>
          <p:nvSpPr>
            <p:cNvPr id="21" name="Freeform: Shape 160"/>
            <p:cNvSpPr/>
            <p:nvPr/>
          </p:nvSpPr>
          <p:spPr>
            <a:xfrm>
              <a:off x="1244025" y="2515419"/>
              <a:ext cx="551080" cy="365349"/>
            </a:xfrm>
            <a:custGeom>
              <a:avLst/>
              <a:gdLst>
                <a:gd name="connsiteX0" fmla="*/ 510900 w 551080"/>
                <a:gd name="connsiteY0" fmla="*/ 171637 h 365349"/>
                <a:gd name="connsiteX1" fmla="*/ 419131 w 551080"/>
                <a:gd name="connsiteY1" fmla="*/ 171506 h 365349"/>
                <a:gd name="connsiteX2" fmla="*/ 398862 w 551080"/>
                <a:gd name="connsiteY2" fmla="*/ 128460 h 365349"/>
                <a:gd name="connsiteX3" fmla="*/ 313695 w 551080"/>
                <a:gd name="connsiteY3" fmla="*/ 119613 h 365349"/>
                <a:gd name="connsiteX4" fmla="*/ 210834 w 551080"/>
                <a:gd name="connsiteY4" fmla="*/ 3812 h 365349"/>
                <a:gd name="connsiteX5" fmla="*/ 155905 w 551080"/>
                <a:gd name="connsiteY5" fmla="*/ 69701 h 365349"/>
                <a:gd name="connsiteX6" fmla="*/ 158612 w 551080"/>
                <a:gd name="connsiteY6" fmla="*/ 127073 h 365349"/>
                <a:gd name="connsiteX7" fmla="*/ 77142 w 551080"/>
                <a:gd name="connsiteY7" fmla="*/ 151831 h 365349"/>
                <a:gd name="connsiteX8" fmla="*/ 69946 w 551080"/>
                <a:gd name="connsiteY8" fmla="*/ 237526 h 365349"/>
                <a:gd name="connsiteX9" fmla="*/ 2076 w 551080"/>
                <a:gd name="connsiteY9" fmla="*/ 307509 h 365349"/>
                <a:gd name="connsiteX10" fmla="*/ 9471 w 551080"/>
                <a:gd name="connsiteY10" fmla="*/ 352865 h 365349"/>
                <a:gd name="connsiteX11" fmla="*/ 68361 w 551080"/>
                <a:gd name="connsiteY11" fmla="*/ 364287 h 365349"/>
                <a:gd name="connsiteX12" fmla="*/ 403616 w 551080"/>
                <a:gd name="connsiteY12" fmla="*/ 308103 h 365349"/>
                <a:gd name="connsiteX13" fmla="*/ 409359 w 551080"/>
                <a:gd name="connsiteY13" fmla="*/ 306386 h 365349"/>
                <a:gd name="connsiteX14" fmla="*/ 490697 w 551080"/>
                <a:gd name="connsiteY14" fmla="*/ 298068 h 365349"/>
                <a:gd name="connsiteX15" fmla="*/ 550446 w 551080"/>
                <a:gd name="connsiteY15" fmla="*/ 244129 h 365349"/>
                <a:gd name="connsiteX16" fmla="*/ 510900 w 551080"/>
                <a:gd name="connsiteY16" fmla="*/ 171637 h 365349"/>
                <a:gd name="connsiteX17" fmla="*/ 527999 w 551080"/>
                <a:gd name="connsiteY17" fmla="*/ 257795 h 365349"/>
                <a:gd name="connsiteX18" fmla="*/ 453065 w 551080"/>
                <a:gd name="connsiteY18" fmla="*/ 287306 h 365349"/>
                <a:gd name="connsiteX19" fmla="*/ 362749 w 551080"/>
                <a:gd name="connsiteY19" fmla="*/ 285986 h 365349"/>
                <a:gd name="connsiteX20" fmla="*/ 354298 w 551080"/>
                <a:gd name="connsiteY20" fmla="*/ 291664 h 365349"/>
                <a:gd name="connsiteX21" fmla="*/ 168119 w 551080"/>
                <a:gd name="connsiteY21" fmla="*/ 330550 h 365349"/>
                <a:gd name="connsiteX22" fmla="*/ 43999 w 551080"/>
                <a:gd name="connsiteY22" fmla="*/ 348177 h 365349"/>
                <a:gd name="connsiteX23" fmla="*/ 23071 w 551080"/>
                <a:gd name="connsiteY23" fmla="*/ 295163 h 365349"/>
                <a:gd name="connsiteX24" fmla="*/ 83216 w 551080"/>
                <a:gd name="connsiteY24" fmla="*/ 259115 h 365349"/>
                <a:gd name="connsiteX25" fmla="*/ 88168 w 551080"/>
                <a:gd name="connsiteY25" fmla="*/ 259907 h 365349"/>
                <a:gd name="connsiteX26" fmla="*/ 101240 w 551080"/>
                <a:gd name="connsiteY26" fmla="*/ 268886 h 365349"/>
                <a:gd name="connsiteX27" fmla="*/ 110879 w 551080"/>
                <a:gd name="connsiteY27" fmla="*/ 255022 h 365349"/>
                <a:gd name="connsiteX28" fmla="*/ 83282 w 551080"/>
                <a:gd name="connsiteY28" fmla="*/ 172430 h 365349"/>
                <a:gd name="connsiteX29" fmla="*/ 167525 w 551080"/>
                <a:gd name="connsiteY29" fmla="*/ 160348 h 365349"/>
                <a:gd name="connsiteX30" fmla="*/ 171090 w 551080"/>
                <a:gd name="connsiteY30" fmla="*/ 164573 h 365349"/>
                <a:gd name="connsiteX31" fmla="*/ 182181 w 551080"/>
                <a:gd name="connsiteY31" fmla="*/ 190189 h 365349"/>
                <a:gd name="connsiteX32" fmla="*/ 197366 w 551080"/>
                <a:gd name="connsiteY32" fmla="*/ 182861 h 365349"/>
                <a:gd name="connsiteX33" fmla="*/ 210900 w 551080"/>
                <a:gd name="connsiteY33" fmla="*/ 21836 h 365349"/>
                <a:gd name="connsiteX34" fmla="*/ 282269 w 551080"/>
                <a:gd name="connsiteY34" fmla="*/ 59732 h 365349"/>
                <a:gd name="connsiteX35" fmla="*/ 297190 w 551080"/>
                <a:gd name="connsiteY35" fmla="*/ 153944 h 365349"/>
                <a:gd name="connsiteX36" fmla="*/ 314025 w 551080"/>
                <a:gd name="connsiteY36" fmla="*/ 155264 h 365349"/>
                <a:gd name="connsiteX37" fmla="*/ 314619 w 551080"/>
                <a:gd name="connsiteY37" fmla="*/ 139089 h 365349"/>
                <a:gd name="connsiteX38" fmla="*/ 315214 w 551080"/>
                <a:gd name="connsiteY38" fmla="*/ 138693 h 365349"/>
                <a:gd name="connsiteX39" fmla="*/ 389355 w 551080"/>
                <a:gd name="connsiteY39" fmla="*/ 142984 h 365349"/>
                <a:gd name="connsiteX40" fmla="*/ 389421 w 551080"/>
                <a:gd name="connsiteY40" fmla="*/ 215277 h 365349"/>
                <a:gd name="connsiteX41" fmla="*/ 403285 w 551080"/>
                <a:gd name="connsiteY41" fmla="*/ 224916 h 365349"/>
                <a:gd name="connsiteX42" fmla="*/ 418470 w 551080"/>
                <a:gd name="connsiteY42" fmla="*/ 190255 h 365349"/>
                <a:gd name="connsiteX43" fmla="*/ 506476 w 551080"/>
                <a:gd name="connsiteY43" fmla="*/ 188671 h 365349"/>
                <a:gd name="connsiteX44" fmla="*/ 527999 w 551080"/>
                <a:gd name="connsiteY44" fmla="*/ 257795 h 365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551080" h="365349">
                  <a:moveTo>
                    <a:pt x="510900" y="171637"/>
                  </a:moveTo>
                  <a:cubicBezTo>
                    <a:pt x="481718" y="156057"/>
                    <a:pt x="448642" y="159424"/>
                    <a:pt x="419131" y="171506"/>
                  </a:cubicBezTo>
                  <a:cubicBezTo>
                    <a:pt x="417612" y="155528"/>
                    <a:pt x="411010" y="140079"/>
                    <a:pt x="398862" y="128460"/>
                  </a:cubicBezTo>
                  <a:cubicBezTo>
                    <a:pt x="375821" y="106277"/>
                    <a:pt x="340434" y="104494"/>
                    <a:pt x="313695" y="119613"/>
                  </a:cubicBezTo>
                  <a:cubicBezTo>
                    <a:pt x="307885" y="59996"/>
                    <a:pt x="278110" y="-18239"/>
                    <a:pt x="210834" y="3812"/>
                  </a:cubicBezTo>
                  <a:cubicBezTo>
                    <a:pt x="182379" y="13121"/>
                    <a:pt x="161649" y="41048"/>
                    <a:pt x="155905" y="69701"/>
                  </a:cubicBezTo>
                  <a:cubicBezTo>
                    <a:pt x="152010" y="88979"/>
                    <a:pt x="153858" y="108257"/>
                    <a:pt x="158612" y="127073"/>
                  </a:cubicBezTo>
                  <a:cubicBezTo>
                    <a:pt x="132336" y="116906"/>
                    <a:pt x="94704" y="131167"/>
                    <a:pt x="77142" y="151831"/>
                  </a:cubicBezTo>
                  <a:cubicBezTo>
                    <a:pt x="55751" y="176985"/>
                    <a:pt x="55157" y="211052"/>
                    <a:pt x="69946" y="237526"/>
                  </a:cubicBezTo>
                  <a:cubicBezTo>
                    <a:pt x="34691" y="234622"/>
                    <a:pt x="9074" y="274630"/>
                    <a:pt x="2076" y="307509"/>
                  </a:cubicBezTo>
                  <a:cubicBezTo>
                    <a:pt x="-1159" y="322760"/>
                    <a:pt x="-1885" y="340585"/>
                    <a:pt x="9471" y="352865"/>
                  </a:cubicBezTo>
                  <a:cubicBezTo>
                    <a:pt x="23995" y="368578"/>
                    <a:pt x="49149" y="365475"/>
                    <a:pt x="68361" y="364287"/>
                  </a:cubicBezTo>
                  <a:cubicBezTo>
                    <a:pt x="182181" y="357288"/>
                    <a:pt x="288277" y="300378"/>
                    <a:pt x="403616" y="308103"/>
                  </a:cubicBezTo>
                  <a:cubicBezTo>
                    <a:pt x="405992" y="308235"/>
                    <a:pt x="407907" y="307575"/>
                    <a:pt x="409359" y="306386"/>
                  </a:cubicBezTo>
                  <a:cubicBezTo>
                    <a:pt x="436626" y="306716"/>
                    <a:pt x="463893" y="304075"/>
                    <a:pt x="490697" y="298068"/>
                  </a:cubicBezTo>
                  <a:cubicBezTo>
                    <a:pt x="520473" y="291400"/>
                    <a:pt x="545693" y="276809"/>
                    <a:pt x="550446" y="244129"/>
                  </a:cubicBezTo>
                  <a:cubicBezTo>
                    <a:pt x="554672" y="213627"/>
                    <a:pt x="537374" y="185832"/>
                    <a:pt x="510900" y="171637"/>
                  </a:cubicBezTo>
                  <a:close/>
                  <a:moveTo>
                    <a:pt x="527999" y="257795"/>
                  </a:moveTo>
                  <a:cubicBezTo>
                    <a:pt x="513871" y="281893"/>
                    <a:pt x="478153" y="284269"/>
                    <a:pt x="453065" y="287306"/>
                  </a:cubicBezTo>
                  <a:cubicBezTo>
                    <a:pt x="422960" y="290937"/>
                    <a:pt x="392788" y="290013"/>
                    <a:pt x="362749" y="285986"/>
                  </a:cubicBezTo>
                  <a:cubicBezTo>
                    <a:pt x="358061" y="285326"/>
                    <a:pt x="355222" y="288164"/>
                    <a:pt x="354298" y="291664"/>
                  </a:cubicBezTo>
                  <a:cubicBezTo>
                    <a:pt x="291116" y="296351"/>
                    <a:pt x="229848" y="315563"/>
                    <a:pt x="168119" y="330550"/>
                  </a:cubicBezTo>
                  <a:cubicBezTo>
                    <a:pt x="127912" y="340321"/>
                    <a:pt x="85659" y="349564"/>
                    <a:pt x="43999" y="348177"/>
                  </a:cubicBezTo>
                  <a:cubicBezTo>
                    <a:pt x="11187" y="347055"/>
                    <a:pt x="14620" y="318138"/>
                    <a:pt x="23071" y="295163"/>
                  </a:cubicBezTo>
                  <a:cubicBezTo>
                    <a:pt x="32248" y="270273"/>
                    <a:pt x="54827" y="244723"/>
                    <a:pt x="83216" y="259115"/>
                  </a:cubicBezTo>
                  <a:cubicBezTo>
                    <a:pt x="85065" y="260040"/>
                    <a:pt x="86715" y="260238"/>
                    <a:pt x="88168" y="259907"/>
                  </a:cubicBezTo>
                  <a:cubicBezTo>
                    <a:pt x="92195" y="263275"/>
                    <a:pt x="96486" y="266311"/>
                    <a:pt x="101240" y="268886"/>
                  </a:cubicBezTo>
                  <a:cubicBezTo>
                    <a:pt x="110681" y="274036"/>
                    <a:pt x="120452" y="260172"/>
                    <a:pt x="110879" y="255022"/>
                  </a:cubicBezTo>
                  <a:cubicBezTo>
                    <a:pt x="81697" y="239177"/>
                    <a:pt x="66249" y="202997"/>
                    <a:pt x="83282" y="172430"/>
                  </a:cubicBezTo>
                  <a:cubicBezTo>
                    <a:pt x="97410" y="147078"/>
                    <a:pt x="153264" y="120009"/>
                    <a:pt x="167525" y="160348"/>
                  </a:cubicBezTo>
                  <a:cubicBezTo>
                    <a:pt x="168317" y="162527"/>
                    <a:pt x="169571" y="163847"/>
                    <a:pt x="171090" y="164573"/>
                  </a:cubicBezTo>
                  <a:cubicBezTo>
                    <a:pt x="174655" y="173288"/>
                    <a:pt x="178484" y="181871"/>
                    <a:pt x="182181" y="190189"/>
                  </a:cubicBezTo>
                  <a:cubicBezTo>
                    <a:pt x="186605" y="200092"/>
                    <a:pt x="201856" y="192764"/>
                    <a:pt x="197366" y="182861"/>
                  </a:cubicBezTo>
                  <a:cubicBezTo>
                    <a:pt x="175777" y="134666"/>
                    <a:pt x="145342" y="52008"/>
                    <a:pt x="210900" y="21836"/>
                  </a:cubicBezTo>
                  <a:cubicBezTo>
                    <a:pt x="242392" y="7377"/>
                    <a:pt x="269395" y="33126"/>
                    <a:pt x="282269" y="59732"/>
                  </a:cubicBezTo>
                  <a:cubicBezTo>
                    <a:pt x="296332" y="88847"/>
                    <a:pt x="300095" y="122056"/>
                    <a:pt x="297190" y="153944"/>
                  </a:cubicBezTo>
                  <a:cubicBezTo>
                    <a:pt x="296200" y="164771"/>
                    <a:pt x="313035" y="166092"/>
                    <a:pt x="314025" y="155264"/>
                  </a:cubicBezTo>
                  <a:cubicBezTo>
                    <a:pt x="314487" y="150379"/>
                    <a:pt x="314619" y="144899"/>
                    <a:pt x="314619" y="139089"/>
                  </a:cubicBezTo>
                  <a:cubicBezTo>
                    <a:pt x="314817" y="138957"/>
                    <a:pt x="315016" y="138891"/>
                    <a:pt x="315214" y="138693"/>
                  </a:cubicBezTo>
                  <a:cubicBezTo>
                    <a:pt x="336736" y="121726"/>
                    <a:pt x="370209" y="122056"/>
                    <a:pt x="389355" y="142984"/>
                  </a:cubicBezTo>
                  <a:cubicBezTo>
                    <a:pt x="407973" y="163319"/>
                    <a:pt x="406124" y="194679"/>
                    <a:pt x="389421" y="215277"/>
                  </a:cubicBezTo>
                  <a:cubicBezTo>
                    <a:pt x="382555" y="223728"/>
                    <a:pt x="396485" y="233301"/>
                    <a:pt x="403285" y="224916"/>
                  </a:cubicBezTo>
                  <a:cubicBezTo>
                    <a:pt x="411472" y="214881"/>
                    <a:pt x="416490" y="202799"/>
                    <a:pt x="418470" y="190255"/>
                  </a:cubicBezTo>
                  <a:cubicBezTo>
                    <a:pt x="446133" y="177315"/>
                    <a:pt x="479078" y="171704"/>
                    <a:pt x="506476" y="188671"/>
                  </a:cubicBezTo>
                  <a:cubicBezTo>
                    <a:pt x="529716" y="202931"/>
                    <a:pt x="542722" y="232773"/>
                    <a:pt x="527999" y="257795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161"/>
            <p:cNvSpPr/>
            <p:nvPr/>
          </p:nvSpPr>
          <p:spPr>
            <a:xfrm>
              <a:off x="1261256" y="2584045"/>
              <a:ext cx="86516" cy="84573"/>
            </a:xfrm>
            <a:custGeom>
              <a:avLst/>
              <a:gdLst>
                <a:gd name="connsiteX0" fmla="*/ 81566 w 86516"/>
                <a:gd name="connsiteY0" fmla="*/ 19 h 84573"/>
                <a:gd name="connsiteX1" fmla="*/ 30 w 86516"/>
                <a:gd name="connsiteY1" fmla="*/ 80168 h 84573"/>
                <a:gd name="connsiteX2" fmla="*/ 8481 w 86516"/>
                <a:gd name="connsiteY2" fmla="*/ 80828 h 84573"/>
                <a:gd name="connsiteX3" fmla="*/ 83216 w 86516"/>
                <a:gd name="connsiteY3" fmla="*/ 8271 h 84573"/>
                <a:gd name="connsiteX4" fmla="*/ 81566 w 86516"/>
                <a:gd name="connsiteY4" fmla="*/ 19 h 845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516" h="84573">
                  <a:moveTo>
                    <a:pt x="81566" y="19"/>
                  </a:moveTo>
                  <a:cubicBezTo>
                    <a:pt x="38916" y="3452"/>
                    <a:pt x="4453" y="37783"/>
                    <a:pt x="30" y="80168"/>
                  </a:cubicBezTo>
                  <a:cubicBezTo>
                    <a:pt x="-564" y="85582"/>
                    <a:pt x="7886" y="86242"/>
                    <a:pt x="8481" y="80828"/>
                  </a:cubicBezTo>
                  <a:cubicBezTo>
                    <a:pt x="12574" y="41876"/>
                    <a:pt x="44330" y="11440"/>
                    <a:pt x="83216" y="8271"/>
                  </a:cubicBezTo>
                  <a:cubicBezTo>
                    <a:pt x="88564" y="7875"/>
                    <a:pt x="86979" y="-443"/>
                    <a:pt x="81566" y="19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162"/>
            <p:cNvSpPr/>
            <p:nvPr/>
          </p:nvSpPr>
          <p:spPr>
            <a:xfrm>
              <a:off x="1253031" y="2576145"/>
              <a:ext cx="48232" cy="54006"/>
            </a:xfrm>
            <a:custGeom>
              <a:avLst/>
              <a:gdLst>
                <a:gd name="connsiteX0" fmla="*/ 42123 w 48232"/>
                <a:gd name="connsiteY0" fmla="*/ 327 h 54006"/>
                <a:gd name="connsiteX1" fmla="*/ 134 w 48232"/>
                <a:gd name="connsiteY1" fmla="*/ 48324 h 54006"/>
                <a:gd name="connsiteX2" fmla="*/ 8057 w 48232"/>
                <a:gd name="connsiteY2" fmla="*/ 51229 h 54006"/>
                <a:gd name="connsiteX3" fmla="*/ 45755 w 48232"/>
                <a:gd name="connsiteY3" fmla="*/ 7985 h 54006"/>
                <a:gd name="connsiteX4" fmla="*/ 42123 w 48232"/>
                <a:gd name="connsiteY4" fmla="*/ 327 h 54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8232" h="54006">
                  <a:moveTo>
                    <a:pt x="42123" y="327"/>
                  </a:moveTo>
                  <a:cubicBezTo>
                    <a:pt x="21063" y="8447"/>
                    <a:pt x="5350" y="26339"/>
                    <a:pt x="134" y="48324"/>
                  </a:cubicBezTo>
                  <a:cubicBezTo>
                    <a:pt x="-1120" y="53539"/>
                    <a:pt x="6802" y="56510"/>
                    <a:pt x="8057" y="51229"/>
                  </a:cubicBezTo>
                  <a:cubicBezTo>
                    <a:pt x="12810" y="31092"/>
                    <a:pt x="26477" y="15379"/>
                    <a:pt x="45755" y="7985"/>
                  </a:cubicBezTo>
                  <a:cubicBezTo>
                    <a:pt x="50904" y="5938"/>
                    <a:pt x="47207" y="-1654"/>
                    <a:pt x="42123" y="327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163"/>
            <p:cNvSpPr/>
            <p:nvPr/>
          </p:nvSpPr>
          <p:spPr>
            <a:xfrm>
              <a:off x="1802409" y="2716499"/>
              <a:ext cx="43157" cy="115712"/>
            </a:xfrm>
            <a:custGeom>
              <a:avLst/>
              <a:gdLst>
                <a:gd name="connsiteX0" fmla="*/ 31938 w 43157"/>
                <a:gd name="connsiteY0" fmla="*/ 2182 h 115712"/>
                <a:gd name="connsiteX1" fmla="*/ 24346 w 43157"/>
                <a:gd name="connsiteY1" fmla="*/ 5879 h 115712"/>
                <a:gd name="connsiteX2" fmla="*/ 1635 w 43157"/>
                <a:gd name="connsiteY2" fmla="*/ 108475 h 115712"/>
                <a:gd name="connsiteX3" fmla="*/ 7114 w 43157"/>
                <a:gd name="connsiteY3" fmla="*/ 114879 h 115712"/>
                <a:gd name="connsiteX4" fmla="*/ 31938 w 43157"/>
                <a:gd name="connsiteY4" fmla="*/ 2182 h 1157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3157" h="115712">
                  <a:moveTo>
                    <a:pt x="31938" y="2182"/>
                  </a:moveTo>
                  <a:cubicBezTo>
                    <a:pt x="29231" y="-2506"/>
                    <a:pt x="21639" y="1125"/>
                    <a:pt x="24346" y="5879"/>
                  </a:cubicBezTo>
                  <a:cubicBezTo>
                    <a:pt x="44416" y="40804"/>
                    <a:pt x="34513" y="85302"/>
                    <a:pt x="1635" y="108475"/>
                  </a:cubicBezTo>
                  <a:cubicBezTo>
                    <a:pt x="-2789" y="111644"/>
                    <a:pt x="2691" y="117982"/>
                    <a:pt x="7114" y="114879"/>
                  </a:cubicBezTo>
                  <a:cubicBezTo>
                    <a:pt x="42898" y="89593"/>
                    <a:pt x="53725" y="40210"/>
                    <a:pt x="31938" y="2182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164"/>
            <p:cNvSpPr/>
            <p:nvPr/>
          </p:nvSpPr>
          <p:spPr>
            <a:xfrm>
              <a:off x="2063435" y="2675200"/>
              <a:ext cx="139017" cy="163843"/>
            </a:xfrm>
            <a:custGeom>
              <a:avLst/>
              <a:gdLst>
                <a:gd name="connsiteX0" fmla="*/ 108478 w 139017"/>
                <a:gd name="connsiteY0" fmla="*/ 154461 h 163843"/>
                <a:gd name="connsiteX1" fmla="*/ 108676 w 139017"/>
                <a:gd name="connsiteY1" fmla="*/ 153537 h 163843"/>
                <a:gd name="connsiteX2" fmla="*/ 133566 w 139017"/>
                <a:gd name="connsiteY2" fmla="*/ 10800 h 163843"/>
                <a:gd name="connsiteX3" fmla="*/ 99301 w 139017"/>
                <a:gd name="connsiteY3" fmla="*/ 5320 h 163843"/>
                <a:gd name="connsiteX4" fmla="*/ 72562 w 139017"/>
                <a:gd name="connsiteY4" fmla="*/ 46517 h 163843"/>
                <a:gd name="connsiteX5" fmla="*/ 71 w 139017"/>
                <a:gd name="connsiteY5" fmla="*/ 60448 h 163843"/>
                <a:gd name="connsiteX6" fmla="*/ 35855 w 139017"/>
                <a:gd name="connsiteY6" fmla="*/ 106662 h 163843"/>
                <a:gd name="connsiteX7" fmla="*/ 104120 w 139017"/>
                <a:gd name="connsiteY7" fmla="*/ 162714 h 163843"/>
                <a:gd name="connsiteX8" fmla="*/ 110657 w 139017"/>
                <a:gd name="connsiteY8" fmla="*/ 156178 h 163843"/>
                <a:gd name="connsiteX9" fmla="*/ 108478 w 139017"/>
                <a:gd name="connsiteY9" fmla="*/ 154461 h 163843"/>
                <a:gd name="connsiteX10" fmla="*/ 31233 w 139017"/>
                <a:gd name="connsiteY10" fmla="*/ 91147 h 163843"/>
                <a:gd name="connsiteX11" fmla="*/ 16775 w 139017"/>
                <a:gd name="connsiteY11" fmla="*/ 42952 h 163843"/>
                <a:gd name="connsiteX12" fmla="*/ 71176 w 139017"/>
                <a:gd name="connsiteY12" fmla="*/ 57147 h 163843"/>
                <a:gd name="connsiteX13" fmla="*/ 72430 w 139017"/>
                <a:gd name="connsiteY13" fmla="*/ 57939 h 163843"/>
                <a:gd name="connsiteX14" fmla="*/ 79759 w 139017"/>
                <a:gd name="connsiteY14" fmla="*/ 55826 h 163843"/>
                <a:gd name="connsiteX15" fmla="*/ 106827 w 139017"/>
                <a:gd name="connsiteY15" fmla="*/ 11922 h 163843"/>
                <a:gd name="connsiteX16" fmla="*/ 125841 w 139017"/>
                <a:gd name="connsiteY16" fmla="*/ 58533 h 163843"/>
                <a:gd name="connsiteX17" fmla="*/ 100027 w 139017"/>
                <a:gd name="connsiteY17" fmla="*/ 147529 h 163843"/>
                <a:gd name="connsiteX18" fmla="*/ 31233 w 139017"/>
                <a:gd name="connsiteY18" fmla="*/ 91147 h 1638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39017" h="163843">
                  <a:moveTo>
                    <a:pt x="108478" y="154461"/>
                  </a:moveTo>
                  <a:cubicBezTo>
                    <a:pt x="108544" y="154197"/>
                    <a:pt x="108610" y="153867"/>
                    <a:pt x="108676" y="153537"/>
                  </a:cubicBezTo>
                  <a:cubicBezTo>
                    <a:pt x="112637" y="108775"/>
                    <a:pt x="153504" y="56090"/>
                    <a:pt x="133566" y="10800"/>
                  </a:cubicBezTo>
                  <a:cubicBezTo>
                    <a:pt x="127294" y="-3461"/>
                    <a:pt x="111119" y="-1744"/>
                    <a:pt x="99301" y="5320"/>
                  </a:cubicBezTo>
                  <a:cubicBezTo>
                    <a:pt x="84776" y="14035"/>
                    <a:pt x="76854" y="30474"/>
                    <a:pt x="72562" y="46517"/>
                  </a:cubicBezTo>
                  <a:cubicBezTo>
                    <a:pt x="49059" y="30342"/>
                    <a:pt x="-2173" y="18524"/>
                    <a:pt x="71" y="60448"/>
                  </a:cubicBezTo>
                  <a:cubicBezTo>
                    <a:pt x="1194" y="81442"/>
                    <a:pt x="21132" y="94647"/>
                    <a:pt x="35855" y="106662"/>
                  </a:cubicBezTo>
                  <a:cubicBezTo>
                    <a:pt x="58698" y="125280"/>
                    <a:pt x="81409" y="143964"/>
                    <a:pt x="104120" y="162714"/>
                  </a:cubicBezTo>
                  <a:cubicBezTo>
                    <a:pt x="108676" y="166477"/>
                    <a:pt x="115278" y="159941"/>
                    <a:pt x="110657" y="156178"/>
                  </a:cubicBezTo>
                  <a:cubicBezTo>
                    <a:pt x="109930" y="155650"/>
                    <a:pt x="109138" y="155056"/>
                    <a:pt x="108478" y="154461"/>
                  </a:cubicBezTo>
                  <a:close/>
                  <a:moveTo>
                    <a:pt x="31233" y="91147"/>
                  </a:moveTo>
                  <a:cubicBezTo>
                    <a:pt x="19416" y="81376"/>
                    <a:pt x="-4352" y="56684"/>
                    <a:pt x="16775" y="42952"/>
                  </a:cubicBezTo>
                  <a:cubicBezTo>
                    <a:pt x="32752" y="32587"/>
                    <a:pt x="59292" y="46517"/>
                    <a:pt x="71176" y="57147"/>
                  </a:cubicBezTo>
                  <a:cubicBezTo>
                    <a:pt x="71572" y="57477"/>
                    <a:pt x="72034" y="57741"/>
                    <a:pt x="72430" y="57939"/>
                  </a:cubicBezTo>
                  <a:cubicBezTo>
                    <a:pt x="74807" y="59919"/>
                    <a:pt x="78966" y="59721"/>
                    <a:pt x="79759" y="55826"/>
                  </a:cubicBezTo>
                  <a:cubicBezTo>
                    <a:pt x="83192" y="39255"/>
                    <a:pt x="90256" y="19449"/>
                    <a:pt x="106827" y="11922"/>
                  </a:cubicBezTo>
                  <a:cubicBezTo>
                    <a:pt x="133896" y="-490"/>
                    <a:pt x="128944" y="44339"/>
                    <a:pt x="125841" y="58533"/>
                  </a:cubicBezTo>
                  <a:cubicBezTo>
                    <a:pt x="119239" y="88903"/>
                    <a:pt x="104252" y="116631"/>
                    <a:pt x="100027" y="147529"/>
                  </a:cubicBezTo>
                  <a:cubicBezTo>
                    <a:pt x="77118" y="128713"/>
                    <a:pt x="54077" y="110095"/>
                    <a:pt x="31233" y="91147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165"/>
            <p:cNvSpPr/>
            <p:nvPr/>
          </p:nvSpPr>
          <p:spPr>
            <a:xfrm>
              <a:off x="1291858" y="2725680"/>
              <a:ext cx="2311449" cy="1261594"/>
            </a:xfrm>
            <a:custGeom>
              <a:avLst/>
              <a:gdLst>
                <a:gd name="connsiteX0" fmla="*/ 2283462 w 2311449"/>
                <a:gd name="connsiteY0" fmla="*/ 242295 h 1261594"/>
                <a:gd name="connsiteX1" fmla="*/ 2048823 w 2311449"/>
                <a:gd name="connsiteY1" fmla="*/ 75592 h 1261594"/>
                <a:gd name="connsiteX2" fmla="*/ 1805074 w 2311449"/>
                <a:gd name="connsiteY2" fmla="*/ 259196 h 1261594"/>
                <a:gd name="connsiteX3" fmla="*/ 1727169 w 2311449"/>
                <a:gd name="connsiteY3" fmla="*/ 145376 h 1261594"/>
                <a:gd name="connsiteX4" fmla="*/ 1549441 w 2311449"/>
                <a:gd name="connsiteY4" fmla="*/ 4553 h 1261594"/>
                <a:gd name="connsiteX5" fmla="*/ 1400168 w 2311449"/>
                <a:gd name="connsiteY5" fmla="*/ 26472 h 1261594"/>
                <a:gd name="connsiteX6" fmla="*/ 1331176 w 2311449"/>
                <a:gd name="connsiteY6" fmla="*/ 70904 h 1261594"/>
                <a:gd name="connsiteX7" fmla="*/ 1279085 w 2311449"/>
                <a:gd name="connsiteY7" fmla="*/ 158118 h 1261594"/>
                <a:gd name="connsiteX8" fmla="*/ 1027083 w 2311449"/>
                <a:gd name="connsiteY8" fmla="*/ 165315 h 1261594"/>
                <a:gd name="connsiteX9" fmla="*/ 1007079 w 2311449"/>
                <a:gd name="connsiteY9" fmla="*/ 217801 h 1261594"/>
                <a:gd name="connsiteX10" fmla="*/ 988395 w 2311449"/>
                <a:gd name="connsiteY10" fmla="*/ 259130 h 1261594"/>
                <a:gd name="connsiteX11" fmla="*/ 916432 w 2311449"/>
                <a:gd name="connsiteY11" fmla="*/ 217141 h 1261594"/>
                <a:gd name="connsiteX12" fmla="*/ 756133 w 2311449"/>
                <a:gd name="connsiteY12" fmla="*/ 145112 h 1261594"/>
                <a:gd name="connsiteX13" fmla="*/ 726160 w 2311449"/>
                <a:gd name="connsiteY13" fmla="*/ 153101 h 1261594"/>
                <a:gd name="connsiteX14" fmla="*/ 645812 w 2311449"/>
                <a:gd name="connsiteY14" fmla="*/ 238334 h 1261594"/>
                <a:gd name="connsiteX15" fmla="*/ 643964 w 2311449"/>
                <a:gd name="connsiteY15" fmla="*/ 244738 h 1261594"/>
                <a:gd name="connsiteX16" fmla="*/ 481618 w 2311449"/>
                <a:gd name="connsiteY16" fmla="*/ 146168 h 1261594"/>
                <a:gd name="connsiteX17" fmla="*/ 355518 w 2311449"/>
                <a:gd name="connsiteY17" fmla="*/ 181754 h 1261594"/>
                <a:gd name="connsiteX18" fmla="*/ 293128 w 2311449"/>
                <a:gd name="connsiteY18" fmla="*/ 240314 h 1261594"/>
                <a:gd name="connsiteX19" fmla="*/ 1976 w 2311449"/>
                <a:gd name="connsiteY19" fmla="*/ 452836 h 1261594"/>
                <a:gd name="connsiteX20" fmla="*/ 62715 w 2311449"/>
                <a:gd name="connsiteY20" fmla="*/ 642976 h 1261594"/>
                <a:gd name="connsiteX21" fmla="*/ 189938 w 2311449"/>
                <a:gd name="connsiteY21" fmla="*/ 746431 h 1261594"/>
                <a:gd name="connsiteX22" fmla="*/ 178780 w 2311449"/>
                <a:gd name="connsiteY22" fmla="*/ 920660 h 1261594"/>
                <a:gd name="connsiteX23" fmla="*/ 349510 w 2311449"/>
                <a:gd name="connsiteY23" fmla="*/ 975788 h 1261594"/>
                <a:gd name="connsiteX24" fmla="*/ 357037 w 2311449"/>
                <a:gd name="connsiteY24" fmla="*/ 1000281 h 1261594"/>
                <a:gd name="connsiteX25" fmla="*/ 507696 w 2311449"/>
                <a:gd name="connsiteY25" fmla="*/ 1200259 h 1261594"/>
                <a:gd name="connsiteX26" fmla="*/ 761283 w 2311449"/>
                <a:gd name="connsiteY26" fmla="*/ 1119713 h 1261594"/>
                <a:gd name="connsiteX27" fmla="*/ 1045371 w 2311449"/>
                <a:gd name="connsiteY27" fmla="*/ 1256773 h 1261594"/>
                <a:gd name="connsiteX28" fmla="*/ 1212338 w 2311449"/>
                <a:gd name="connsiteY28" fmla="*/ 1182169 h 1261594"/>
                <a:gd name="connsiteX29" fmla="*/ 1284829 w 2311449"/>
                <a:gd name="connsiteY29" fmla="*/ 1086571 h 1261594"/>
                <a:gd name="connsiteX30" fmla="*/ 1416343 w 2311449"/>
                <a:gd name="connsiteY30" fmla="*/ 1132851 h 1261594"/>
                <a:gd name="connsiteX31" fmla="*/ 1498011 w 2311449"/>
                <a:gd name="connsiteY31" fmla="*/ 1058446 h 1261594"/>
                <a:gd name="connsiteX32" fmla="*/ 1525013 w 2311449"/>
                <a:gd name="connsiteY32" fmla="*/ 988398 h 1261594"/>
                <a:gd name="connsiteX33" fmla="*/ 1529437 w 2311449"/>
                <a:gd name="connsiteY33" fmla="*/ 972355 h 1261594"/>
                <a:gd name="connsiteX34" fmla="*/ 1683992 w 2311449"/>
                <a:gd name="connsiteY34" fmla="*/ 1015070 h 1261594"/>
                <a:gd name="connsiteX35" fmla="*/ 1706043 w 2311449"/>
                <a:gd name="connsiteY35" fmla="*/ 1009722 h 1261594"/>
                <a:gd name="connsiteX36" fmla="*/ 1722284 w 2311449"/>
                <a:gd name="connsiteY36" fmla="*/ 1006817 h 1261594"/>
                <a:gd name="connsiteX37" fmla="*/ 1839141 w 2311449"/>
                <a:gd name="connsiteY37" fmla="*/ 902702 h 1261594"/>
                <a:gd name="connsiteX38" fmla="*/ 2018124 w 2311449"/>
                <a:gd name="connsiteY38" fmla="*/ 961527 h 1261594"/>
                <a:gd name="connsiteX39" fmla="*/ 2123955 w 2311449"/>
                <a:gd name="connsiteY39" fmla="*/ 928120 h 1261594"/>
                <a:gd name="connsiteX40" fmla="*/ 2286169 w 2311449"/>
                <a:gd name="connsiteY40" fmla="*/ 622840 h 1261594"/>
                <a:gd name="connsiteX41" fmla="*/ 2283462 w 2311449"/>
                <a:gd name="connsiteY41" fmla="*/ 242295 h 1261594"/>
                <a:gd name="connsiteX42" fmla="*/ 35779 w 2311449"/>
                <a:gd name="connsiteY42" fmla="*/ 449270 h 1261594"/>
                <a:gd name="connsiteX43" fmla="*/ 134810 w 2311449"/>
                <a:gd name="connsiteY43" fmla="*/ 325415 h 1261594"/>
                <a:gd name="connsiteX44" fmla="*/ 59018 w 2311449"/>
                <a:gd name="connsiteY44" fmla="*/ 467162 h 1261594"/>
                <a:gd name="connsiteX45" fmla="*/ 76316 w 2311449"/>
                <a:gd name="connsiteY45" fmla="*/ 605740 h 1261594"/>
                <a:gd name="connsiteX46" fmla="*/ 35779 w 2311449"/>
                <a:gd name="connsiteY46" fmla="*/ 449270 h 1261594"/>
                <a:gd name="connsiteX47" fmla="*/ 516477 w 2311449"/>
                <a:gd name="connsiteY47" fmla="*/ 1167975 h 1261594"/>
                <a:gd name="connsiteX48" fmla="*/ 461416 w 2311449"/>
                <a:gd name="connsiteY48" fmla="*/ 1135690 h 1261594"/>
                <a:gd name="connsiteX49" fmla="*/ 514959 w 2311449"/>
                <a:gd name="connsiteY49" fmla="*/ 1162891 h 1261594"/>
                <a:gd name="connsiteX50" fmla="*/ 606332 w 2311449"/>
                <a:gd name="connsiteY50" fmla="*/ 1176359 h 1261594"/>
                <a:gd name="connsiteX51" fmla="*/ 516477 w 2311449"/>
                <a:gd name="connsiteY51" fmla="*/ 1167975 h 1261594"/>
                <a:gd name="connsiteX52" fmla="*/ 1234323 w 2311449"/>
                <a:gd name="connsiteY52" fmla="*/ 1114630 h 1261594"/>
                <a:gd name="connsiteX53" fmla="*/ 1252545 w 2311449"/>
                <a:gd name="connsiteY53" fmla="*/ 1080101 h 1261594"/>
                <a:gd name="connsiteX54" fmla="*/ 1234323 w 2311449"/>
                <a:gd name="connsiteY54" fmla="*/ 1114630 h 1261594"/>
                <a:gd name="connsiteX55" fmla="*/ 1693499 w 2311449"/>
                <a:gd name="connsiteY55" fmla="*/ 978627 h 1261594"/>
                <a:gd name="connsiteX56" fmla="*/ 1545150 w 2311449"/>
                <a:gd name="connsiteY56" fmla="*/ 929375 h 1261594"/>
                <a:gd name="connsiteX57" fmla="*/ 1517091 w 2311449"/>
                <a:gd name="connsiteY57" fmla="*/ 923697 h 1261594"/>
                <a:gd name="connsiteX58" fmla="*/ 1504877 w 2311449"/>
                <a:gd name="connsiteY58" fmla="*/ 935515 h 1261594"/>
                <a:gd name="connsiteX59" fmla="*/ 1419644 w 2311449"/>
                <a:gd name="connsiteY59" fmla="*/ 1096144 h 1261594"/>
                <a:gd name="connsiteX60" fmla="*/ 1389868 w 2311449"/>
                <a:gd name="connsiteY60" fmla="*/ 1103538 h 1261594"/>
                <a:gd name="connsiteX61" fmla="*/ 1359433 w 2311449"/>
                <a:gd name="connsiteY61" fmla="*/ 1099907 h 1261594"/>
                <a:gd name="connsiteX62" fmla="*/ 1297967 w 2311449"/>
                <a:gd name="connsiteY62" fmla="*/ 1043921 h 1261594"/>
                <a:gd name="connsiteX63" fmla="*/ 1291035 w 2311449"/>
                <a:gd name="connsiteY63" fmla="*/ 1035008 h 1261594"/>
                <a:gd name="connsiteX64" fmla="*/ 1265947 w 2311449"/>
                <a:gd name="connsiteY64" fmla="*/ 1020946 h 1261594"/>
                <a:gd name="connsiteX65" fmla="*/ 1255912 w 2311449"/>
                <a:gd name="connsiteY65" fmla="*/ 1025501 h 1261594"/>
                <a:gd name="connsiteX66" fmla="*/ 1164935 w 2311449"/>
                <a:gd name="connsiteY66" fmla="*/ 1173322 h 1261594"/>
                <a:gd name="connsiteX67" fmla="*/ 1036722 w 2311449"/>
                <a:gd name="connsiteY67" fmla="*/ 1224422 h 1261594"/>
                <a:gd name="connsiteX68" fmla="*/ 952017 w 2311449"/>
                <a:gd name="connsiteY68" fmla="*/ 1224026 h 1261594"/>
                <a:gd name="connsiteX69" fmla="*/ 781947 w 2311449"/>
                <a:gd name="connsiteY69" fmla="*/ 1088816 h 1261594"/>
                <a:gd name="connsiteX70" fmla="*/ 778052 w 2311449"/>
                <a:gd name="connsiteY70" fmla="*/ 1085646 h 1261594"/>
                <a:gd name="connsiteX71" fmla="*/ 761283 w 2311449"/>
                <a:gd name="connsiteY71" fmla="*/ 1085977 h 1261594"/>
                <a:gd name="connsiteX72" fmla="*/ 740882 w 2311449"/>
                <a:gd name="connsiteY72" fmla="*/ 1092051 h 1261594"/>
                <a:gd name="connsiteX73" fmla="*/ 692291 w 2311449"/>
                <a:gd name="connsiteY73" fmla="*/ 1141500 h 1261594"/>
                <a:gd name="connsiteX74" fmla="*/ 518590 w 2311449"/>
                <a:gd name="connsiteY74" fmla="*/ 1148828 h 1261594"/>
                <a:gd name="connsiteX75" fmla="*/ 410448 w 2311449"/>
                <a:gd name="connsiteY75" fmla="*/ 1069009 h 1261594"/>
                <a:gd name="connsiteX76" fmla="*/ 389453 w 2311449"/>
                <a:gd name="connsiteY76" fmla="*/ 955915 h 1261594"/>
                <a:gd name="connsiteX77" fmla="*/ 360074 w 2311449"/>
                <a:gd name="connsiteY77" fmla="*/ 947068 h 1261594"/>
                <a:gd name="connsiteX78" fmla="*/ 341192 w 2311449"/>
                <a:gd name="connsiteY78" fmla="*/ 943569 h 1261594"/>
                <a:gd name="connsiteX79" fmla="*/ 203670 w 2311449"/>
                <a:gd name="connsiteY79" fmla="*/ 898345 h 1261594"/>
                <a:gd name="connsiteX80" fmla="*/ 200105 w 2311449"/>
                <a:gd name="connsiteY80" fmla="*/ 891281 h 1261594"/>
                <a:gd name="connsiteX81" fmla="*/ 234436 w 2311449"/>
                <a:gd name="connsiteY81" fmla="*/ 751712 h 1261594"/>
                <a:gd name="connsiteX82" fmla="*/ 236482 w 2311449"/>
                <a:gd name="connsiteY82" fmla="*/ 746101 h 1261594"/>
                <a:gd name="connsiteX83" fmla="*/ 226777 w 2311449"/>
                <a:gd name="connsiteY83" fmla="*/ 722795 h 1261594"/>
                <a:gd name="connsiteX84" fmla="*/ 135140 w 2311449"/>
                <a:gd name="connsiteY84" fmla="*/ 673676 h 1261594"/>
                <a:gd name="connsiteX85" fmla="*/ 73543 w 2311449"/>
                <a:gd name="connsiteY85" fmla="*/ 464125 h 1261594"/>
                <a:gd name="connsiteX86" fmla="*/ 189674 w 2311449"/>
                <a:gd name="connsiteY86" fmla="*/ 301119 h 1261594"/>
                <a:gd name="connsiteX87" fmla="*/ 292138 w 2311449"/>
                <a:gd name="connsiteY87" fmla="*/ 274645 h 1261594"/>
                <a:gd name="connsiteX88" fmla="*/ 302107 w 2311449"/>
                <a:gd name="connsiteY88" fmla="*/ 279267 h 1261594"/>
                <a:gd name="connsiteX89" fmla="*/ 316104 w 2311449"/>
                <a:gd name="connsiteY89" fmla="*/ 278276 h 1261594"/>
                <a:gd name="connsiteX90" fmla="*/ 316698 w 2311449"/>
                <a:gd name="connsiteY90" fmla="*/ 273853 h 1261594"/>
                <a:gd name="connsiteX91" fmla="*/ 319801 w 2311449"/>
                <a:gd name="connsiteY91" fmla="*/ 268703 h 1261594"/>
                <a:gd name="connsiteX92" fmla="*/ 322310 w 2311449"/>
                <a:gd name="connsiteY92" fmla="*/ 267251 h 1261594"/>
                <a:gd name="connsiteX93" fmla="*/ 326865 w 2311449"/>
                <a:gd name="connsiteY93" fmla="*/ 260319 h 1261594"/>
                <a:gd name="connsiteX94" fmla="*/ 325413 w 2311449"/>
                <a:gd name="connsiteY94" fmla="*/ 247510 h 1261594"/>
                <a:gd name="connsiteX95" fmla="*/ 390575 w 2311449"/>
                <a:gd name="connsiteY95" fmla="*/ 201428 h 1261594"/>
                <a:gd name="connsiteX96" fmla="*/ 489739 w 2311449"/>
                <a:gd name="connsiteY96" fmla="*/ 179905 h 1261594"/>
                <a:gd name="connsiteX97" fmla="*/ 503669 w 2311449"/>
                <a:gd name="connsiteY97" fmla="*/ 181093 h 1261594"/>
                <a:gd name="connsiteX98" fmla="*/ 602172 w 2311449"/>
                <a:gd name="connsiteY98" fmla="*/ 237607 h 1261594"/>
                <a:gd name="connsiteX99" fmla="*/ 620724 w 2311449"/>
                <a:gd name="connsiteY99" fmla="*/ 275504 h 1261594"/>
                <a:gd name="connsiteX100" fmla="*/ 642445 w 2311449"/>
                <a:gd name="connsiteY100" fmla="*/ 286067 h 1261594"/>
                <a:gd name="connsiteX101" fmla="*/ 672353 w 2311449"/>
                <a:gd name="connsiteY101" fmla="*/ 276692 h 1261594"/>
                <a:gd name="connsiteX102" fmla="*/ 828690 w 2311449"/>
                <a:gd name="connsiteY102" fmla="*/ 189082 h 1261594"/>
                <a:gd name="connsiteX103" fmla="*/ 870019 w 2311449"/>
                <a:gd name="connsiteY103" fmla="*/ 217075 h 1261594"/>
                <a:gd name="connsiteX104" fmla="*/ 909236 w 2311449"/>
                <a:gd name="connsiteY104" fmla="*/ 262431 h 1261594"/>
                <a:gd name="connsiteX105" fmla="*/ 974993 w 2311449"/>
                <a:gd name="connsiteY105" fmla="*/ 302308 h 1261594"/>
                <a:gd name="connsiteX106" fmla="*/ 1030648 w 2311449"/>
                <a:gd name="connsiteY106" fmla="*/ 248963 h 1261594"/>
                <a:gd name="connsiteX107" fmla="*/ 1048738 w 2311449"/>
                <a:gd name="connsiteY107" fmla="*/ 192053 h 1261594"/>
                <a:gd name="connsiteX108" fmla="*/ 1089407 w 2311449"/>
                <a:gd name="connsiteY108" fmla="*/ 157986 h 1261594"/>
                <a:gd name="connsiteX109" fmla="*/ 1267532 w 2311449"/>
                <a:gd name="connsiteY109" fmla="*/ 226318 h 1261594"/>
                <a:gd name="connsiteX110" fmla="*/ 1297835 w 2311449"/>
                <a:gd name="connsiteY110" fmla="*/ 234306 h 1261594"/>
                <a:gd name="connsiteX111" fmla="*/ 1309455 w 2311449"/>
                <a:gd name="connsiteY111" fmla="*/ 219122 h 1261594"/>
                <a:gd name="connsiteX112" fmla="*/ 1569775 w 2311449"/>
                <a:gd name="connsiteY112" fmla="*/ 45090 h 1261594"/>
                <a:gd name="connsiteX113" fmla="*/ 1778666 w 2311449"/>
                <a:gd name="connsiteY113" fmla="*/ 295178 h 1261594"/>
                <a:gd name="connsiteX114" fmla="*/ 1805206 w 2311449"/>
                <a:gd name="connsiteY114" fmla="*/ 297092 h 1261594"/>
                <a:gd name="connsiteX115" fmla="*/ 1812006 w 2311449"/>
                <a:gd name="connsiteY115" fmla="*/ 298479 h 1261594"/>
                <a:gd name="connsiteX116" fmla="*/ 1821777 w 2311449"/>
                <a:gd name="connsiteY116" fmla="*/ 295838 h 1261594"/>
                <a:gd name="connsiteX117" fmla="*/ 1828644 w 2311449"/>
                <a:gd name="connsiteY117" fmla="*/ 287189 h 1261594"/>
                <a:gd name="connsiteX118" fmla="*/ 2031724 w 2311449"/>
                <a:gd name="connsiteY118" fmla="*/ 110319 h 1261594"/>
                <a:gd name="connsiteX119" fmla="*/ 2044796 w 2311449"/>
                <a:gd name="connsiteY119" fmla="*/ 109131 h 1261594"/>
                <a:gd name="connsiteX120" fmla="*/ 2233022 w 2311449"/>
                <a:gd name="connsiteY120" fmla="*/ 294187 h 1261594"/>
                <a:gd name="connsiteX121" fmla="*/ 2240482 w 2311449"/>
                <a:gd name="connsiteY121" fmla="*/ 473038 h 1261594"/>
                <a:gd name="connsiteX122" fmla="*/ 2237511 w 2311449"/>
                <a:gd name="connsiteY122" fmla="*/ 643570 h 1261594"/>
                <a:gd name="connsiteX123" fmla="*/ 2231767 w 2311449"/>
                <a:gd name="connsiteY123" fmla="*/ 702923 h 1261594"/>
                <a:gd name="connsiteX124" fmla="*/ 2119466 w 2311449"/>
                <a:gd name="connsiteY124" fmla="*/ 890488 h 1261594"/>
                <a:gd name="connsiteX125" fmla="*/ 1962864 w 2311449"/>
                <a:gd name="connsiteY125" fmla="*/ 914982 h 1261594"/>
                <a:gd name="connsiteX126" fmla="*/ 1832671 w 2311449"/>
                <a:gd name="connsiteY126" fmla="*/ 858468 h 1261594"/>
                <a:gd name="connsiteX127" fmla="*/ 1819136 w 2311449"/>
                <a:gd name="connsiteY127" fmla="*/ 866523 h 1261594"/>
                <a:gd name="connsiteX128" fmla="*/ 1813789 w 2311449"/>
                <a:gd name="connsiteY128" fmla="*/ 873257 h 1261594"/>
                <a:gd name="connsiteX129" fmla="*/ 1693499 w 2311449"/>
                <a:gd name="connsiteY129" fmla="*/ 978627 h 1261594"/>
                <a:gd name="connsiteX130" fmla="*/ 1941869 w 2311449"/>
                <a:gd name="connsiteY130" fmla="*/ 941259 h 1261594"/>
                <a:gd name="connsiteX131" fmla="*/ 1850959 w 2311449"/>
                <a:gd name="connsiteY131" fmla="*/ 894186 h 1261594"/>
                <a:gd name="connsiteX132" fmla="*/ 1941869 w 2311449"/>
                <a:gd name="connsiteY132" fmla="*/ 941259 h 1261594"/>
                <a:gd name="connsiteX133" fmla="*/ 2257714 w 2311449"/>
                <a:gd name="connsiteY133" fmla="*/ 600987 h 1261594"/>
                <a:gd name="connsiteX134" fmla="*/ 2252498 w 2311449"/>
                <a:gd name="connsiteY134" fmla="*/ 624160 h 1261594"/>
                <a:gd name="connsiteX135" fmla="*/ 2254215 w 2311449"/>
                <a:gd name="connsiteY135" fmla="*/ 505388 h 1261594"/>
                <a:gd name="connsiteX136" fmla="*/ 2249131 w 2311449"/>
                <a:gd name="connsiteY136" fmla="*/ 306731 h 1261594"/>
                <a:gd name="connsiteX137" fmla="*/ 2131284 w 2311449"/>
                <a:gd name="connsiteY137" fmla="*/ 122467 h 1261594"/>
                <a:gd name="connsiteX138" fmla="*/ 2254479 w 2311449"/>
                <a:gd name="connsiteY138" fmla="*/ 258602 h 1261594"/>
                <a:gd name="connsiteX139" fmla="*/ 2257714 w 2311449"/>
                <a:gd name="connsiteY139" fmla="*/ 600987 h 126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</a:cxnLst>
              <a:rect l="l" t="t" r="r" b="b"/>
              <a:pathLst>
                <a:path w="2311449" h="1261594">
                  <a:moveTo>
                    <a:pt x="2283462" y="242295"/>
                  </a:moveTo>
                  <a:cubicBezTo>
                    <a:pt x="2246754" y="138312"/>
                    <a:pt x="2157560" y="71103"/>
                    <a:pt x="2048823" y="75592"/>
                  </a:cubicBezTo>
                  <a:cubicBezTo>
                    <a:pt x="1938634" y="80147"/>
                    <a:pt x="1849374" y="159174"/>
                    <a:pt x="1805074" y="259196"/>
                  </a:cubicBezTo>
                  <a:cubicBezTo>
                    <a:pt x="1782363" y="219518"/>
                    <a:pt x="1756681" y="180433"/>
                    <a:pt x="1727169" y="145376"/>
                  </a:cubicBezTo>
                  <a:cubicBezTo>
                    <a:pt x="1683133" y="78827"/>
                    <a:pt x="1629855" y="20993"/>
                    <a:pt x="1549441" y="4553"/>
                  </a:cubicBezTo>
                  <a:cubicBezTo>
                    <a:pt x="1496030" y="-6340"/>
                    <a:pt x="1444138" y="2837"/>
                    <a:pt x="1400168" y="26472"/>
                  </a:cubicBezTo>
                  <a:cubicBezTo>
                    <a:pt x="1374882" y="36178"/>
                    <a:pt x="1351444" y="50900"/>
                    <a:pt x="1331176" y="70904"/>
                  </a:cubicBezTo>
                  <a:cubicBezTo>
                    <a:pt x="1306484" y="95266"/>
                    <a:pt x="1288262" y="125306"/>
                    <a:pt x="1279085" y="158118"/>
                  </a:cubicBezTo>
                  <a:cubicBezTo>
                    <a:pt x="1223826" y="90711"/>
                    <a:pt x="1076863" y="96983"/>
                    <a:pt x="1027083" y="165315"/>
                  </a:cubicBezTo>
                  <a:cubicBezTo>
                    <a:pt x="1015728" y="180895"/>
                    <a:pt x="1011964" y="199645"/>
                    <a:pt x="1007079" y="217801"/>
                  </a:cubicBezTo>
                  <a:cubicBezTo>
                    <a:pt x="999817" y="231137"/>
                    <a:pt x="993545" y="245068"/>
                    <a:pt x="988395" y="259130"/>
                  </a:cubicBezTo>
                  <a:cubicBezTo>
                    <a:pt x="961524" y="289764"/>
                    <a:pt x="932607" y="237343"/>
                    <a:pt x="916432" y="217141"/>
                  </a:cubicBezTo>
                  <a:cubicBezTo>
                    <a:pt x="878074" y="169210"/>
                    <a:pt x="817335" y="136529"/>
                    <a:pt x="756133" y="145112"/>
                  </a:cubicBezTo>
                  <a:cubicBezTo>
                    <a:pt x="745834" y="146565"/>
                    <a:pt x="735799" y="149337"/>
                    <a:pt x="726160" y="153101"/>
                  </a:cubicBezTo>
                  <a:cubicBezTo>
                    <a:pt x="685623" y="162872"/>
                    <a:pt x="649443" y="197335"/>
                    <a:pt x="645812" y="238334"/>
                  </a:cubicBezTo>
                  <a:cubicBezTo>
                    <a:pt x="645152" y="240446"/>
                    <a:pt x="644492" y="242559"/>
                    <a:pt x="643964" y="244738"/>
                  </a:cubicBezTo>
                  <a:cubicBezTo>
                    <a:pt x="615311" y="181952"/>
                    <a:pt x="548894" y="145640"/>
                    <a:pt x="481618" y="146168"/>
                  </a:cubicBezTo>
                  <a:cubicBezTo>
                    <a:pt x="437450" y="146499"/>
                    <a:pt x="394338" y="160759"/>
                    <a:pt x="355518" y="181754"/>
                  </a:cubicBezTo>
                  <a:cubicBezTo>
                    <a:pt x="329968" y="195618"/>
                    <a:pt x="303758" y="213180"/>
                    <a:pt x="293128" y="240314"/>
                  </a:cubicBezTo>
                  <a:cubicBezTo>
                    <a:pt x="174027" y="263752"/>
                    <a:pt x="23235" y="309174"/>
                    <a:pt x="1976" y="452836"/>
                  </a:cubicBezTo>
                  <a:cubicBezTo>
                    <a:pt x="-8257" y="522092"/>
                    <a:pt x="22641" y="589433"/>
                    <a:pt x="62715" y="642976"/>
                  </a:cubicBezTo>
                  <a:cubicBezTo>
                    <a:pt x="96254" y="687804"/>
                    <a:pt x="138639" y="726558"/>
                    <a:pt x="189938" y="746431"/>
                  </a:cubicBezTo>
                  <a:cubicBezTo>
                    <a:pt x="151910" y="794692"/>
                    <a:pt x="144713" y="867645"/>
                    <a:pt x="178780" y="920660"/>
                  </a:cubicBezTo>
                  <a:cubicBezTo>
                    <a:pt x="215752" y="978230"/>
                    <a:pt x="288309" y="998499"/>
                    <a:pt x="349510" y="975788"/>
                  </a:cubicBezTo>
                  <a:cubicBezTo>
                    <a:pt x="351623" y="984106"/>
                    <a:pt x="354198" y="992227"/>
                    <a:pt x="357037" y="1000281"/>
                  </a:cubicBezTo>
                  <a:cubicBezTo>
                    <a:pt x="366015" y="1088882"/>
                    <a:pt x="424840" y="1170550"/>
                    <a:pt x="507696" y="1200259"/>
                  </a:cubicBezTo>
                  <a:cubicBezTo>
                    <a:pt x="598607" y="1232873"/>
                    <a:pt x="702854" y="1196364"/>
                    <a:pt x="761283" y="1119713"/>
                  </a:cubicBezTo>
                  <a:cubicBezTo>
                    <a:pt x="819910" y="1220791"/>
                    <a:pt x="931155" y="1279352"/>
                    <a:pt x="1045371" y="1256773"/>
                  </a:cubicBezTo>
                  <a:cubicBezTo>
                    <a:pt x="1103469" y="1245285"/>
                    <a:pt x="1164209" y="1217623"/>
                    <a:pt x="1212338" y="1182169"/>
                  </a:cubicBezTo>
                  <a:cubicBezTo>
                    <a:pt x="1245216" y="1157939"/>
                    <a:pt x="1272747" y="1125259"/>
                    <a:pt x="1284829" y="1086571"/>
                  </a:cubicBezTo>
                  <a:cubicBezTo>
                    <a:pt x="1315001" y="1126249"/>
                    <a:pt x="1367487" y="1146452"/>
                    <a:pt x="1416343" y="1132851"/>
                  </a:cubicBezTo>
                  <a:cubicBezTo>
                    <a:pt x="1453975" y="1122354"/>
                    <a:pt x="1479723" y="1093437"/>
                    <a:pt x="1498011" y="1058446"/>
                  </a:cubicBezTo>
                  <a:cubicBezTo>
                    <a:pt x="1512271" y="1037847"/>
                    <a:pt x="1521712" y="1013684"/>
                    <a:pt x="1525013" y="988398"/>
                  </a:cubicBezTo>
                  <a:cubicBezTo>
                    <a:pt x="1526598" y="982984"/>
                    <a:pt x="1528050" y="977636"/>
                    <a:pt x="1529437" y="972355"/>
                  </a:cubicBezTo>
                  <a:cubicBezTo>
                    <a:pt x="1562843" y="1015664"/>
                    <a:pt x="1635136" y="1023917"/>
                    <a:pt x="1683992" y="1015070"/>
                  </a:cubicBezTo>
                  <a:cubicBezTo>
                    <a:pt x="1691452" y="1013750"/>
                    <a:pt x="1698780" y="1011901"/>
                    <a:pt x="1706043" y="1009722"/>
                  </a:cubicBezTo>
                  <a:cubicBezTo>
                    <a:pt x="1711456" y="1008996"/>
                    <a:pt x="1716870" y="1008072"/>
                    <a:pt x="1722284" y="1006817"/>
                  </a:cubicBezTo>
                  <a:cubicBezTo>
                    <a:pt x="1775233" y="994406"/>
                    <a:pt x="1822966" y="956708"/>
                    <a:pt x="1839141" y="902702"/>
                  </a:cubicBezTo>
                  <a:cubicBezTo>
                    <a:pt x="1887996" y="947068"/>
                    <a:pt x="1953885" y="966809"/>
                    <a:pt x="2018124" y="961527"/>
                  </a:cubicBezTo>
                  <a:cubicBezTo>
                    <a:pt x="2055359" y="961329"/>
                    <a:pt x="2092595" y="948521"/>
                    <a:pt x="2123955" y="928120"/>
                  </a:cubicBezTo>
                  <a:cubicBezTo>
                    <a:pt x="2221996" y="864278"/>
                    <a:pt x="2260619" y="732566"/>
                    <a:pt x="2286169" y="622840"/>
                  </a:cubicBezTo>
                  <a:cubicBezTo>
                    <a:pt x="2314624" y="501163"/>
                    <a:pt x="2325781" y="362255"/>
                    <a:pt x="2283462" y="242295"/>
                  </a:cubicBezTo>
                  <a:close/>
                  <a:moveTo>
                    <a:pt x="35779" y="449270"/>
                  </a:moveTo>
                  <a:cubicBezTo>
                    <a:pt x="48587" y="390050"/>
                    <a:pt x="86879" y="351626"/>
                    <a:pt x="134810" y="325415"/>
                  </a:cubicBezTo>
                  <a:cubicBezTo>
                    <a:pt x="95792" y="362651"/>
                    <a:pt x="67733" y="411837"/>
                    <a:pt x="59018" y="467162"/>
                  </a:cubicBezTo>
                  <a:cubicBezTo>
                    <a:pt x="51492" y="514565"/>
                    <a:pt x="58424" y="562562"/>
                    <a:pt x="76316" y="605740"/>
                  </a:cubicBezTo>
                  <a:cubicBezTo>
                    <a:pt x="45880" y="560120"/>
                    <a:pt x="23895" y="504332"/>
                    <a:pt x="35779" y="449270"/>
                  </a:cubicBezTo>
                  <a:close/>
                  <a:moveTo>
                    <a:pt x="516477" y="1167975"/>
                  </a:moveTo>
                  <a:cubicBezTo>
                    <a:pt x="496077" y="1160580"/>
                    <a:pt x="477591" y="1149489"/>
                    <a:pt x="461416" y="1135690"/>
                  </a:cubicBezTo>
                  <a:cubicBezTo>
                    <a:pt x="478053" y="1146848"/>
                    <a:pt x="496011" y="1156091"/>
                    <a:pt x="514959" y="1162891"/>
                  </a:cubicBezTo>
                  <a:cubicBezTo>
                    <a:pt x="544536" y="1173520"/>
                    <a:pt x="575566" y="1177746"/>
                    <a:pt x="606332" y="1176359"/>
                  </a:cubicBezTo>
                  <a:cubicBezTo>
                    <a:pt x="576358" y="1180849"/>
                    <a:pt x="545460" y="1178472"/>
                    <a:pt x="516477" y="1167975"/>
                  </a:cubicBezTo>
                  <a:close/>
                  <a:moveTo>
                    <a:pt x="1234323" y="1114630"/>
                  </a:moveTo>
                  <a:cubicBezTo>
                    <a:pt x="1241123" y="1103604"/>
                    <a:pt x="1247263" y="1092051"/>
                    <a:pt x="1252545" y="1080101"/>
                  </a:cubicBezTo>
                  <a:cubicBezTo>
                    <a:pt x="1248319" y="1092579"/>
                    <a:pt x="1242047" y="1104066"/>
                    <a:pt x="1234323" y="1114630"/>
                  </a:cubicBezTo>
                  <a:close/>
                  <a:moveTo>
                    <a:pt x="1693499" y="978627"/>
                  </a:moveTo>
                  <a:cubicBezTo>
                    <a:pt x="1648340" y="991170"/>
                    <a:pt x="1558288" y="989586"/>
                    <a:pt x="1545150" y="929375"/>
                  </a:cubicBezTo>
                  <a:cubicBezTo>
                    <a:pt x="1541849" y="914256"/>
                    <a:pt x="1524881" y="914586"/>
                    <a:pt x="1517091" y="923697"/>
                  </a:cubicBezTo>
                  <a:cubicBezTo>
                    <a:pt x="1511545" y="924489"/>
                    <a:pt x="1506593" y="928120"/>
                    <a:pt x="1504877" y="935515"/>
                  </a:cubicBezTo>
                  <a:cubicBezTo>
                    <a:pt x="1492333" y="989652"/>
                    <a:pt x="1473979" y="1070330"/>
                    <a:pt x="1419644" y="1096144"/>
                  </a:cubicBezTo>
                  <a:cubicBezTo>
                    <a:pt x="1410203" y="1100633"/>
                    <a:pt x="1400102" y="1103010"/>
                    <a:pt x="1389868" y="1103538"/>
                  </a:cubicBezTo>
                  <a:cubicBezTo>
                    <a:pt x="1379569" y="1103604"/>
                    <a:pt x="1369336" y="1102350"/>
                    <a:pt x="1359433" y="1099907"/>
                  </a:cubicBezTo>
                  <a:cubicBezTo>
                    <a:pt x="1331968" y="1091852"/>
                    <a:pt x="1307672" y="1071584"/>
                    <a:pt x="1297967" y="1043921"/>
                  </a:cubicBezTo>
                  <a:cubicBezTo>
                    <a:pt x="1296515" y="1039762"/>
                    <a:pt x="1294006" y="1036923"/>
                    <a:pt x="1291035" y="1035008"/>
                  </a:cubicBezTo>
                  <a:cubicBezTo>
                    <a:pt x="1289913" y="1020880"/>
                    <a:pt x="1275256" y="1016193"/>
                    <a:pt x="1265947" y="1020946"/>
                  </a:cubicBezTo>
                  <a:cubicBezTo>
                    <a:pt x="1262316" y="1019164"/>
                    <a:pt x="1256902" y="1021144"/>
                    <a:pt x="1255912" y="1025501"/>
                  </a:cubicBezTo>
                  <a:cubicBezTo>
                    <a:pt x="1242642" y="1083798"/>
                    <a:pt x="1209565" y="1136086"/>
                    <a:pt x="1164935" y="1173322"/>
                  </a:cubicBezTo>
                  <a:cubicBezTo>
                    <a:pt x="1125256" y="1196892"/>
                    <a:pt x="1081418" y="1215642"/>
                    <a:pt x="1036722" y="1224422"/>
                  </a:cubicBezTo>
                  <a:cubicBezTo>
                    <a:pt x="1007805" y="1230100"/>
                    <a:pt x="979284" y="1229638"/>
                    <a:pt x="952017" y="1224026"/>
                  </a:cubicBezTo>
                  <a:cubicBezTo>
                    <a:pt x="880517" y="1206201"/>
                    <a:pt x="816807" y="1156553"/>
                    <a:pt x="781947" y="1088816"/>
                  </a:cubicBezTo>
                  <a:cubicBezTo>
                    <a:pt x="781089" y="1087165"/>
                    <a:pt x="779637" y="1086109"/>
                    <a:pt x="778052" y="1085646"/>
                  </a:cubicBezTo>
                  <a:cubicBezTo>
                    <a:pt x="772903" y="1082081"/>
                    <a:pt x="766367" y="1082741"/>
                    <a:pt x="761283" y="1085977"/>
                  </a:cubicBezTo>
                  <a:cubicBezTo>
                    <a:pt x="754549" y="1083204"/>
                    <a:pt x="746164" y="1084260"/>
                    <a:pt x="740882" y="1092051"/>
                  </a:cubicBezTo>
                  <a:cubicBezTo>
                    <a:pt x="727744" y="1111593"/>
                    <a:pt x="711107" y="1128164"/>
                    <a:pt x="692291" y="1141500"/>
                  </a:cubicBezTo>
                  <a:cubicBezTo>
                    <a:pt x="637758" y="1165268"/>
                    <a:pt x="575500" y="1169295"/>
                    <a:pt x="518590" y="1148828"/>
                  </a:cubicBezTo>
                  <a:cubicBezTo>
                    <a:pt x="475544" y="1133380"/>
                    <a:pt x="438440" y="1104991"/>
                    <a:pt x="410448" y="1069009"/>
                  </a:cubicBezTo>
                  <a:cubicBezTo>
                    <a:pt x="393612" y="1034348"/>
                    <a:pt x="385888" y="994802"/>
                    <a:pt x="389453" y="955915"/>
                  </a:cubicBezTo>
                  <a:cubicBezTo>
                    <a:pt x="391103" y="937957"/>
                    <a:pt x="368722" y="935119"/>
                    <a:pt x="360074" y="947068"/>
                  </a:cubicBezTo>
                  <a:cubicBezTo>
                    <a:pt x="355386" y="942645"/>
                    <a:pt x="348520" y="940335"/>
                    <a:pt x="341192" y="943569"/>
                  </a:cubicBezTo>
                  <a:cubicBezTo>
                    <a:pt x="292996" y="964828"/>
                    <a:pt x="230540" y="945352"/>
                    <a:pt x="203670" y="898345"/>
                  </a:cubicBezTo>
                  <a:cubicBezTo>
                    <a:pt x="202350" y="896034"/>
                    <a:pt x="201227" y="893658"/>
                    <a:pt x="200105" y="891281"/>
                  </a:cubicBezTo>
                  <a:cubicBezTo>
                    <a:pt x="179836" y="843218"/>
                    <a:pt x="195153" y="784789"/>
                    <a:pt x="234436" y="751712"/>
                  </a:cubicBezTo>
                  <a:cubicBezTo>
                    <a:pt x="236218" y="750194"/>
                    <a:pt x="236746" y="748147"/>
                    <a:pt x="236482" y="746101"/>
                  </a:cubicBezTo>
                  <a:cubicBezTo>
                    <a:pt x="240642" y="737386"/>
                    <a:pt x="238529" y="725568"/>
                    <a:pt x="226777" y="722795"/>
                  </a:cubicBezTo>
                  <a:cubicBezTo>
                    <a:pt x="191984" y="714675"/>
                    <a:pt x="161615" y="696915"/>
                    <a:pt x="135140" y="673676"/>
                  </a:cubicBezTo>
                  <a:cubicBezTo>
                    <a:pt x="85691" y="617954"/>
                    <a:pt x="59810" y="539653"/>
                    <a:pt x="73543" y="464125"/>
                  </a:cubicBezTo>
                  <a:cubicBezTo>
                    <a:pt x="86219" y="394407"/>
                    <a:pt x="131245" y="335847"/>
                    <a:pt x="189674" y="301119"/>
                  </a:cubicBezTo>
                  <a:cubicBezTo>
                    <a:pt x="223674" y="289236"/>
                    <a:pt x="259194" y="281181"/>
                    <a:pt x="292138" y="274645"/>
                  </a:cubicBezTo>
                  <a:cubicBezTo>
                    <a:pt x="294713" y="277352"/>
                    <a:pt x="298278" y="278937"/>
                    <a:pt x="302107" y="279267"/>
                  </a:cubicBezTo>
                  <a:cubicBezTo>
                    <a:pt x="302371" y="287519"/>
                    <a:pt x="315377" y="287189"/>
                    <a:pt x="316104" y="278276"/>
                  </a:cubicBezTo>
                  <a:cubicBezTo>
                    <a:pt x="316236" y="276758"/>
                    <a:pt x="316500" y="275305"/>
                    <a:pt x="316698" y="273853"/>
                  </a:cubicBezTo>
                  <a:cubicBezTo>
                    <a:pt x="318018" y="272401"/>
                    <a:pt x="319075" y="270684"/>
                    <a:pt x="319801" y="268703"/>
                  </a:cubicBezTo>
                  <a:cubicBezTo>
                    <a:pt x="320725" y="268307"/>
                    <a:pt x="321583" y="267779"/>
                    <a:pt x="322310" y="267251"/>
                  </a:cubicBezTo>
                  <a:cubicBezTo>
                    <a:pt x="325479" y="266458"/>
                    <a:pt x="326997" y="263422"/>
                    <a:pt x="326865" y="260319"/>
                  </a:cubicBezTo>
                  <a:cubicBezTo>
                    <a:pt x="327987" y="256225"/>
                    <a:pt x="327327" y="251604"/>
                    <a:pt x="325413" y="247510"/>
                  </a:cubicBezTo>
                  <a:cubicBezTo>
                    <a:pt x="337428" y="224865"/>
                    <a:pt x="370769" y="210473"/>
                    <a:pt x="390575" y="201428"/>
                  </a:cubicBezTo>
                  <a:cubicBezTo>
                    <a:pt x="421671" y="187233"/>
                    <a:pt x="455606" y="178717"/>
                    <a:pt x="489739" y="179905"/>
                  </a:cubicBezTo>
                  <a:cubicBezTo>
                    <a:pt x="494360" y="180037"/>
                    <a:pt x="499048" y="180499"/>
                    <a:pt x="503669" y="181093"/>
                  </a:cubicBezTo>
                  <a:cubicBezTo>
                    <a:pt x="539122" y="192581"/>
                    <a:pt x="571869" y="213906"/>
                    <a:pt x="602172" y="237607"/>
                  </a:cubicBezTo>
                  <a:cubicBezTo>
                    <a:pt x="610227" y="248831"/>
                    <a:pt x="616631" y="261441"/>
                    <a:pt x="620724" y="275504"/>
                  </a:cubicBezTo>
                  <a:cubicBezTo>
                    <a:pt x="623893" y="286529"/>
                    <a:pt x="634325" y="289170"/>
                    <a:pt x="642445" y="286067"/>
                  </a:cubicBezTo>
                  <a:cubicBezTo>
                    <a:pt x="650236" y="297620"/>
                    <a:pt x="672353" y="294583"/>
                    <a:pt x="672353" y="276692"/>
                  </a:cubicBezTo>
                  <a:cubicBezTo>
                    <a:pt x="672353" y="193835"/>
                    <a:pt x="763660" y="159835"/>
                    <a:pt x="828690" y="189082"/>
                  </a:cubicBezTo>
                  <a:cubicBezTo>
                    <a:pt x="843149" y="197269"/>
                    <a:pt x="856749" y="206908"/>
                    <a:pt x="870019" y="217075"/>
                  </a:cubicBezTo>
                  <a:cubicBezTo>
                    <a:pt x="884280" y="230411"/>
                    <a:pt x="896626" y="245926"/>
                    <a:pt x="909236" y="262431"/>
                  </a:cubicBezTo>
                  <a:cubicBezTo>
                    <a:pt x="925609" y="283822"/>
                    <a:pt x="946538" y="304751"/>
                    <a:pt x="974993" y="302308"/>
                  </a:cubicBezTo>
                  <a:cubicBezTo>
                    <a:pt x="1003118" y="299865"/>
                    <a:pt x="1021669" y="274381"/>
                    <a:pt x="1030648" y="248963"/>
                  </a:cubicBezTo>
                  <a:cubicBezTo>
                    <a:pt x="1037250" y="230279"/>
                    <a:pt x="1038967" y="209483"/>
                    <a:pt x="1048738" y="192053"/>
                  </a:cubicBezTo>
                  <a:cubicBezTo>
                    <a:pt x="1057783" y="175944"/>
                    <a:pt x="1072902" y="164918"/>
                    <a:pt x="1089407" y="157986"/>
                  </a:cubicBezTo>
                  <a:cubicBezTo>
                    <a:pt x="1145723" y="134351"/>
                    <a:pt x="1272351" y="137190"/>
                    <a:pt x="1267532" y="226318"/>
                  </a:cubicBezTo>
                  <a:cubicBezTo>
                    <a:pt x="1266541" y="244804"/>
                    <a:pt x="1290177" y="247445"/>
                    <a:pt x="1297835" y="234306"/>
                  </a:cubicBezTo>
                  <a:cubicBezTo>
                    <a:pt x="1303777" y="232326"/>
                    <a:pt x="1308795" y="227242"/>
                    <a:pt x="1309455" y="219122"/>
                  </a:cubicBezTo>
                  <a:cubicBezTo>
                    <a:pt x="1319688" y="88268"/>
                    <a:pt x="1449287" y="394"/>
                    <a:pt x="1569775" y="45090"/>
                  </a:cubicBezTo>
                  <a:cubicBezTo>
                    <a:pt x="1674749" y="84043"/>
                    <a:pt x="1723010" y="205191"/>
                    <a:pt x="1778666" y="295178"/>
                  </a:cubicBezTo>
                  <a:cubicBezTo>
                    <a:pt x="1785466" y="306203"/>
                    <a:pt x="1798472" y="304355"/>
                    <a:pt x="1805206" y="297092"/>
                  </a:cubicBezTo>
                  <a:cubicBezTo>
                    <a:pt x="1807319" y="297951"/>
                    <a:pt x="1809629" y="298413"/>
                    <a:pt x="1812006" y="298479"/>
                  </a:cubicBezTo>
                  <a:cubicBezTo>
                    <a:pt x="1815373" y="300327"/>
                    <a:pt x="1820193" y="299469"/>
                    <a:pt x="1821777" y="295838"/>
                  </a:cubicBezTo>
                  <a:cubicBezTo>
                    <a:pt x="1824682" y="293989"/>
                    <a:pt x="1827125" y="291216"/>
                    <a:pt x="1828644" y="287189"/>
                  </a:cubicBezTo>
                  <a:cubicBezTo>
                    <a:pt x="1861918" y="198457"/>
                    <a:pt x="1937380" y="122005"/>
                    <a:pt x="2031724" y="110319"/>
                  </a:cubicBezTo>
                  <a:cubicBezTo>
                    <a:pt x="2036081" y="109791"/>
                    <a:pt x="2040439" y="109395"/>
                    <a:pt x="2044796" y="109131"/>
                  </a:cubicBezTo>
                  <a:cubicBezTo>
                    <a:pt x="2141055" y="118836"/>
                    <a:pt x="2214536" y="196080"/>
                    <a:pt x="2233022" y="294187"/>
                  </a:cubicBezTo>
                  <a:cubicBezTo>
                    <a:pt x="2244113" y="352814"/>
                    <a:pt x="2241010" y="413685"/>
                    <a:pt x="2240482" y="473038"/>
                  </a:cubicBezTo>
                  <a:cubicBezTo>
                    <a:pt x="2240020" y="529816"/>
                    <a:pt x="2240746" y="586858"/>
                    <a:pt x="2237511" y="643570"/>
                  </a:cubicBezTo>
                  <a:cubicBezTo>
                    <a:pt x="2236389" y="663046"/>
                    <a:pt x="2234606" y="682985"/>
                    <a:pt x="2231767" y="702923"/>
                  </a:cubicBezTo>
                  <a:cubicBezTo>
                    <a:pt x="2209518" y="775612"/>
                    <a:pt x="2176376" y="847179"/>
                    <a:pt x="2119466" y="890488"/>
                  </a:cubicBezTo>
                  <a:cubicBezTo>
                    <a:pt x="2074703" y="924555"/>
                    <a:pt x="2014955" y="940202"/>
                    <a:pt x="1962864" y="914982"/>
                  </a:cubicBezTo>
                  <a:cubicBezTo>
                    <a:pt x="1919224" y="893922"/>
                    <a:pt x="1883705" y="857478"/>
                    <a:pt x="1832671" y="858468"/>
                  </a:cubicBezTo>
                  <a:cubicBezTo>
                    <a:pt x="1826135" y="858601"/>
                    <a:pt x="1821579" y="861968"/>
                    <a:pt x="1819136" y="866523"/>
                  </a:cubicBezTo>
                  <a:cubicBezTo>
                    <a:pt x="1817024" y="867975"/>
                    <a:pt x="1815175" y="870088"/>
                    <a:pt x="1813789" y="873257"/>
                  </a:cubicBezTo>
                  <a:cubicBezTo>
                    <a:pt x="1791474" y="926074"/>
                    <a:pt x="1747042" y="963772"/>
                    <a:pt x="1693499" y="978627"/>
                  </a:cubicBezTo>
                  <a:close/>
                  <a:moveTo>
                    <a:pt x="1941869" y="941259"/>
                  </a:moveTo>
                  <a:cubicBezTo>
                    <a:pt x="1908661" y="933006"/>
                    <a:pt x="1877235" y="917293"/>
                    <a:pt x="1850959" y="894186"/>
                  </a:cubicBezTo>
                  <a:cubicBezTo>
                    <a:pt x="1883771" y="900524"/>
                    <a:pt x="1911830" y="924159"/>
                    <a:pt x="1941869" y="941259"/>
                  </a:cubicBezTo>
                  <a:close/>
                  <a:moveTo>
                    <a:pt x="2257714" y="600987"/>
                  </a:moveTo>
                  <a:cubicBezTo>
                    <a:pt x="2256063" y="608579"/>
                    <a:pt x="2254347" y="616304"/>
                    <a:pt x="2252498" y="624160"/>
                  </a:cubicBezTo>
                  <a:cubicBezTo>
                    <a:pt x="2254149" y="584613"/>
                    <a:pt x="2253884" y="544935"/>
                    <a:pt x="2254215" y="505388"/>
                  </a:cubicBezTo>
                  <a:cubicBezTo>
                    <a:pt x="2254743" y="439500"/>
                    <a:pt x="2258638" y="372224"/>
                    <a:pt x="2249131" y="306731"/>
                  </a:cubicBezTo>
                  <a:cubicBezTo>
                    <a:pt x="2237577" y="227374"/>
                    <a:pt x="2195324" y="159174"/>
                    <a:pt x="2131284" y="122467"/>
                  </a:cubicBezTo>
                  <a:cubicBezTo>
                    <a:pt x="2188326" y="144848"/>
                    <a:pt x="2233022" y="193505"/>
                    <a:pt x="2254479" y="258602"/>
                  </a:cubicBezTo>
                  <a:cubicBezTo>
                    <a:pt x="2290262" y="367405"/>
                    <a:pt x="2281877" y="490666"/>
                    <a:pt x="2257714" y="600987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166"/>
            <p:cNvSpPr/>
            <p:nvPr/>
          </p:nvSpPr>
          <p:spPr>
            <a:xfrm>
              <a:off x="1566636" y="3798535"/>
              <a:ext cx="278514" cy="246108"/>
            </a:xfrm>
            <a:custGeom>
              <a:avLst/>
              <a:gdLst>
                <a:gd name="connsiteX0" fmla="*/ 269824 w 278514"/>
                <a:gd name="connsiteY0" fmla="*/ 228152 h 246108"/>
                <a:gd name="connsiteX1" fmla="*/ 18020 w 278514"/>
                <a:gd name="connsiteY1" fmla="*/ 8566 h 246108"/>
                <a:gd name="connsiteX2" fmla="*/ 63 w 278514"/>
                <a:gd name="connsiteY2" fmla="*/ 8566 h 246108"/>
                <a:gd name="connsiteX3" fmla="*/ 269824 w 278514"/>
                <a:gd name="connsiteY3" fmla="*/ 246043 h 246108"/>
                <a:gd name="connsiteX4" fmla="*/ 269824 w 278514"/>
                <a:gd name="connsiteY4" fmla="*/ 228152 h 24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8514" h="246108">
                  <a:moveTo>
                    <a:pt x="269824" y="228152"/>
                  </a:moveTo>
                  <a:cubicBezTo>
                    <a:pt x="146167" y="230991"/>
                    <a:pt x="31489" y="132025"/>
                    <a:pt x="18020" y="8566"/>
                  </a:cubicBezTo>
                  <a:cubicBezTo>
                    <a:pt x="16766" y="-2789"/>
                    <a:pt x="-1192" y="-2921"/>
                    <a:pt x="63" y="8566"/>
                  </a:cubicBezTo>
                  <a:cubicBezTo>
                    <a:pt x="14587" y="141532"/>
                    <a:pt x="135604" y="249147"/>
                    <a:pt x="269824" y="246043"/>
                  </a:cubicBezTo>
                  <a:cubicBezTo>
                    <a:pt x="281378" y="245846"/>
                    <a:pt x="281444" y="227888"/>
                    <a:pt x="269824" y="228152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167"/>
            <p:cNvSpPr/>
            <p:nvPr/>
          </p:nvSpPr>
          <p:spPr>
            <a:xfrm>
              <a:off x="1534392" y="3913061"/>
              <a:ext cx="150510" cy="160767"/>
            </a:xfrm>
            <a:custGeom>
              <a:avLst/>
              <a:gdLst>
                <a:gd name="connsiteX0" fmla="*/ 144278 w 150510"/>
                <a:gd name="connsiteY0" fmla="*/ 143005 h 160767"/>
                <a:gd name="connsiteX1" fmla="*/ 17584 w 150510"/>
                <a:gd name="connsiteY1" fmla="*/ 6408 h 160767"/>
                <a:gd name="connsiteX2" fmla="*/ 286 w 150510"/>
                <a:gd name="connsiteY2" fmla="*/ 11161 h 160767"/>
                <a:gd name="connsiteX3" fmla="*/ 139459 w 150510"/>
                <a:gd name="connsiteY3" fmla="*/ 160302 h 160767"/>
                <a:gd name="connsiteX4" fmla="*/ 144278 w 150510"/>
                <a:gd name="connsiteY4" fmla="*/ 143005 h 1607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0510" h="160767">
                  <a:moveTo>
                    <a:pt x="144278" y="143005"/>
                  </a:moveTo>
                  <a:cubicBezTo>
                    <a:pt x="80964" y="122869"/>
                    <a:pt x="33099" y="70910"/>
                    <a:pt x="17584" y="6408"/>
                  </a:cubicBezTo>
                  <a:cubicBezTo>
                    <a:pt x="14877" y="-4816"/>
                    <a:pt x="-2420" y="-62"/>
                    <a:pt x="286" y="11161"/>
                  </a:cubicBezTo>
                  <a:cubicBezTo>
                    <a:pt x="17254" y="81804"/>
                    <a:pt x="70335" y="138318"/>
                    <a:pt x="139459" y="160302"/>
                  </a:cubicBezTo>
                  <a:cubicBezTo>
                    <a:pt x="150550" y="163802"/>
                    <a:pt x="155238" y="146504"/>
                    <a:pt x="144278" y="143005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168"/>
            <p:cNvSpPr/>
            <p:nvPr/>
          </p:nvSpPr>
          <p:spPr>
            <a:xfrm>
              <a:off x="3341540" y="3579191"/>
              <a:ext cx="237064" cy="197675"/>
            </a:xfrm>
            <a:custGeom>
              <a:avLst/>
              <a:gdLst>
                <a:gd name="connsiteX0" fmla="*/ 220510 w 237064"/>
                <a:gd name="connsiteY0" fmla="*/ 4496 h 197675"/>
                <a:gd name="connsiteX1" fmla="*/ 8517 w 237064"/>
                <a:gd name="connsiteY1" fmla="*/ 178329 h 197675"/>
                <a:gd name="connsiteX2" fmla="*/ 8517 w 237064"/>
                <a:gd name="connsiteY2" fmla="*/ 196287 h 197675"/>
                <a:gd name="connsiteX3" fmla="*/ 235959 w 237064"/>
                <a:gd name="connsiteY3" fmla="*/ 13607 h 197675"/>
                <a:gd name="connsiteX4" fmla="*/ 220510 w 237064"/>
                <a:gd name="connsiteY4" fmla="*/ 4496 h 197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064" h="197675">
                  <a:moveTo>
                    <a:pt x="220510" y="4496"/>
                  </a:moveTo>
                  <a:cubicBezTo>
                    <a:pt x="178059" y="86494"/>
                    <a:pt x="117187" y="192523"/>
                    <a:pt x="8517" y="178329"/>
                  </a:cubicBezTo>
                  <a:cubicBezTo>
                    <a:pt x="-2905" y="176811"/>
                    <a:pt x="-2773" y="194768"/>
                    <a:pt x="8517" y="196287"/>
                  </a:cubicBezTo>
                  <a:cubicBezTo>
                    <a:pt x="123591" y="211340"/>
                    <a:pt x="190801" y="100952"/>
                    <a:pt x="235959" y="13607"/>
                  </a:cubicBezTo>
                  <a:cubicBezTo>
                    <a:pt x="241307" y="3308"/>
                    <a:pt x="225792" y="-5737"/>
                    <a:pt x="220510" y="4496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169"/>
            <p:cNvSpPr/>
            <p:nvPr/>
          </p:nvSpPr>
          <p:spPr>
            <a:xfrm>
              <a:off x="2278692" y="3952949"/>
              <a:ext cx="300577" cy="186820"/>
            </a:xfrm>
            <a:custGeom>
              <a:avLst/>
              <a:gdLst>
                <a:gd name="connsiteX0" fmla="*/ 282612 w 300577"/>
                <a:gd name="connsiteY0" fmla="*/ 6066 h 186820"/>
                <a:gd name="connsiteX1" fmla="*/ 11266 w 300577"/>
                <a:gd name="connsiteY1" fmla="*/ 166959 h 186820"/>
                <a:gd name="connsiteX2" fmla="*/ 6512 w 300577"/>
                <a:gd name="connsiteY2" fmla="*/ 184257 h 186820"/>
                <a:gd name="connsiteX3" fmla="*/ 299976 w 300577"/>
                <a:gd name="connsiteY3" fmla="*/ 10820 h 186820"/>
                <a:gd name="connsiteX4" fmla="*/ 282612 w 300577"/>
                <a:gd name="connsiteY4" fmla="*/ 6066 h 186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577" h="186820">
                  <a:moveTo>
                    <a:pt x="282612" y="6066"/>
                  </a:moveTo>
                  <a:cubicBezTo>
                    <a:pt x="242009" y="113350"/>
                    <a:pt x="124888" y="183002"/>
                    <a:pt x="11266" y="166959"/>
                  </a:cubicBezTo>
                  <a:cubicBezTo>
                    <a:pt x="-24" y="165375"/>
                    <a:pt x="-4909" y="182672"/>
                    <a:pt x="6512" y="184257"/>
                  </a:cubicBezTo>
                  <a:cubicBezTo>
                    <a:pt x="130566" y="201752"/>
                    <a:pt x="255543" y="128139"/>
                    <a:pt x="299976" y="10820"/>
                  </a:cubicBezTo>
                  <a:cubicBezTo>
                    <a:pt x="304003" y="-8"/>
                    <a:pt x="286639" y="-4629"/>
                    <a:pt x="282612" y="6066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170"/>
            <p:cNvSpPr/>
            <p:nvPr/>
          </p:nvSpPr>
          <p:spPr>
            <a:xfrm>
              <a:off x="2533937" y="4065984"/>
              <a:ext cx="57572" cy="65728"/>
            </a:xfrm>
            <a:custGeom>
              <a:avLst/>
              <a:gdLst>
                <a:gd name="connsiteX0" fmla="*/ 42617 w 57572"/>
                <a:gd name="connsiteY0" fmla="*/ 2957 h 65728"/>
                <a:gd name="connsiteX1" fmla="*/ 2279 w 57572"/>
                <a:gd name="connsiteY1" fmla="*/ 50096 h 65728"/>
                <a:gd name="connsiteX2" fmla="*/ 14955 w 57572"/>
                <a:gd name="connsiteY2" fmla="*/ 62772 h 65728"/>
                <a:gd name="connsiteX3" fmla="*/ 55293 w 57572"/>
                <a:gd name="connsiteY3" fmla="*/ 15632 h 65728"/>
                <a:gd name="connsiteX4" fmla="*/ 42617 w 57572"/>
                <a:gd name="connsiteY4" fmla="*/ 2957 h 65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572" h="65728">
                  <a:moveTo>
                    <a:pt x="42617" y="2957"/>
                  </a:moveTo>
                  <a:cubicBezTo>
                    <a:pt x="29149" y="18670"/>
                    <a:pt x="15747" y="34383"/>
                    <a:pt x="2279" y="50096"/>
                  </a:cubicBezTo>
                  <a:cubicBezTo>
                    <a:pt x="-5182" y="58810"/>
                    <a:pt x="7428" y="71552"/>
                    <a:pt x="14955" y="62772"/>
                  </a:cubicBezTo>
                  <a:cubicBezTo>
                    <a:pt x="28423" y="47058"/>
                    <a:pt x="41825" y="31345"/>
                    <a:pt x="55293" y="15632"/>
                  </a:cubicBezTo>
                  <a:cubicBezTo>
                    <a:pt x="62754" y="6918"/>
                    <a:pt x="50144" y="-5824"/>
                    <a:pt x="42617" y="2957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171"/>
            <p:cNvSpPr/>
            <p:nvPr/>
          </p:nvSpPr>
          <p:spPr>
            <a:xfrm>
              <a:off x="1180082" y="2952756"/>
              <a:ext cx="130915" cy="344317"/>
            </a:xfrm>
            <a:custGeom>
              <a:avLst/>
              <a:gdLst>
                <a:gd name="connsiteX0" fmla="*/ 115138 w 130915"/>
                <a:gd name="connsiteY0" fmla="*/ 2081 h 344317"/>
                <a:gd name="connsiteX1" fmla="*/ 14918 w 130915"/>
                <a:gd name="connsiteY1" fmla="*/ 338128 h 344317"/>
                <a:gd name="connsiteX2" fmla="*/ 32216 w 130915"/>
                <a:gd name="connsiteY2" fmla="*/ 333374 h 344317"/>
                <a:gd name="connsiteX3" fmla="*/ 127814 w 130915"/>
                <a:gd name="connsiteY3" fmla="*/ 14757 h 344317"/>
                <a:gd name="connsiteX4" fmla="*/ 115138 w 130915"/>
                <a:gd name="connsiteY4" fmla="*/ 2081 h 3443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0915" h="344317">
                  <a:moveTo>
                    <a:pt x="115138" y="2081"/>
                  </a:moveTo>
                  <a:cubicBezTo>
                    <a:pt x="16371" y="80250"/>
                    <a:pt x="-24628" y="218630"/>
                    <a:pt x="14918" y="338128"/>
                  </a:cubicBezTo>
                  <a:cubicBezTo>
                    <a:pt x="18550" y="349021"/>
                    <a:pt x="35847" y="344334"/>
                    <a:pt x="32216" y="333374"/>
                  </a:cubicBezTo>
                  <a:cubicBezTo>
                    <a:pt x="-5548" y="219290"/>
                    <a:pt x="33668" y="89295"/>
                    <a:pt x="127814" y="14757"/>
                  </a:cubicBezTo>
                  <a:cubicBezTo>
                    <a:pt x="136859" y="7627"/>
                    <a:pt x="124117" y="-4983"/>
                    <a:pt x="115138" y="2081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172"/>
            <p:cNvSpPr/>
            <p:nvPr/>
          </p:nvSpPr>
          <p:spPr>
            <a:xfrm>
              <a:off x="3437031" y="2677610"/>
              <a:ext cx="210277" cy="256158"/>
            </a:xfrm>
            <a:custGeom>
              <a:avLst/>
              <a:gdLst>
                <a:gd name="connsiteX0" fmla="*/ 11066 w 210277"/>
                <a:gd name="connsiteY0" fmla="*/ 401 h 256158"/>
                <a:gd name="connsiteX1" fmla="*/ 6313 w 210277"/>
                <a:gd name="connsiteY1" fmla="*/ 17699 h 256158"/>
                <a:gd name="connsiteX2" fmla="*/ 192294 w 210277"/>
                <a:gd name="connsiteY2" fmla="*/ 247517 h 256158"/>
                <a:gd name="connsiteX3" fmla="*/ 210252 w 210277"/>
                <a:gd name="connsiteY3" fmla="*/ 247517 h 256158"/>
                <a:gd name="connsiteX4" fmla="*/ 11066 w 210277"/>
                <a:gd name="connsiteY4" fmla="*/ 401 h 2561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0277" h="256158">
                  <a:moveTo>
                    <a:pt x="11066" y="401"/>
                  </a:moveTo>
                  <a:cubicBezTo>
                    <a:pt x="-25" y="-2834"/>
                    <a:pt x="-4779" y="14464"/>
                    <a:pt x="6313" y="17699"/>
                  </a:cubicBezTo>
                  <a:cubicBezTo>
                    <a:pt x="108447" y="47342"/>
                    <a:pt x="184834" y="141290"/>
                    <a:pt x="192294" y="247517"/>
                  </a:cubicBezTo>
                  <a:cubicBezTo>
                    <a:pt x="193086" y="259005"/>
                    <a:pt x="211044" y="259071"/>
                    <a:pt x="210252" y="247517"/>
                  </a:cubicBezTo>
                  <a:cubicBezTo>
                    <a:pt x="202131" y="133235"/>
                    <a:pt x="121189" y="32355"/>
                    <a:pt x="11066" y="401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4" name="Graphic 4368"/>
          <p:cNvGrpSpPr/>
          <p:nvPr/>
        </p:nvGrpSpPr>
        <p:grpSpPr>
          <a:xfrm>
            <a:off x="547268" y="3757275"/>
            <a:ext cx="4861073" cy="2308988"/>
            <a:chOff x="3668280" y="0"/>
            <a:chExt cx="613312" cy="617724"/>
          </a:xfrm>
          <a:solidFill>
            <a:schemeClr val="accent1"/>
          </a:solidFill>
        </p:grpSpPr>
        <p:grpSp>
          <p:nvGrpSpPr>
            <p:cNvPr id="35" name="Graphic 4368"/>
            <p:cNvGrpSpPr/>
            <p:nvPr/>
          </p:nvGrpSpPr>
          <p:grpSpPr>
            <a:xfrm>
              <a:off x="3668280" y="79610"/>
              <a:ext cx="613312" cy="538113"/>
              <a:chOff x="3668280" y="79610"/>
              <a:chExt cx="613312" cy="538113"/>
            </a:xfrm>
            <a:solidFill>
              <a:schemeClr val="accent1"/>
            </a:solidFill>
          </p:grpSpPr>
          <p:sp>
            <p:nvSpPr>
              <p:cNvPr id="148" name="Freeform: Shape 10417"/>
              <p:cNvSpPr/>
              <p:nvPr/>
            </p:nvSpPr>
            <p:spPr>
              <a:xfrm>
                <a:off x="3688261" y="196789"/>
                <a:ext cx="9265" cy="201642"/>
              </a:xfrm>
              <a:custGeom>
                <a:avLst/>
                <a:gdLst>
                  <a:gd name="connsiteX0" fmla="*/ 9266 w 9265"/>
                  <a:gd name="connsiteY0" fmla="*/ 201643 h 201642"/>
                  <a:gd name="connsiteX1" fmla="*/ 0 w 9265"/>
                  <a:gd name="connsiteY1" fmla="*/ 196537 h 201642"/>
                  <a:gd name="connsiteX2" fmla="*/ 0 w 9265"/>
                  <a:gd name="connsiteY2" fmla="*/ 0 h 201642"/>
                  <a:gd name="connsiteX3" fmla="*/ 9266 w 9265"/>
                  <a:gd name="connsiteY3" fmla="*/ 5106 h 201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65" h="201642">
                    <a:moveTo>
                      <a:pt x="9266" y="201643"/>
                    </a:moveTo>
                    <a:lnTo>
                      <a:pt x="0" y="196537"/>
                    </a:lnTo>
                    <a:lnTo>
                      <a:pt x="0" y="0"/>
                    </a:lnTo>
                    <a:lnTo>
                      <a:pt x="9266" y="5106"/>
                    </a:lnTo>
                    <a:close/>
                  </a:path>
                </a:pathLst>
              </a:custGeom>
              <a:solidFill>
                <a:srgbClr val="3D251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9" name="Freeform: Shape 10418"/>
              <p:cNvSpPr/>
              <p:nvPr/>
            </p:nvSpPr>
            <p:spPr>
              <a:xfrm>
                <a:off x="3697527" y="84023"/>
                <a:ext cx="172521" cy="314409"/>
              </a:xfrm>
              <a:custGeom>
                <a:avLst/>
                <a:gdLst>
                  <a:gd name="connsiteX0" fmla="*/ 172522 w 172521"/>
                  <a:gd name="connsiteY0" fmla="*/ 214817 h 314409"/>
                  <a:gd name="connsiteX1" fmla="*/ 0 w 172521"/>
                  <a:gd name="connsiteY1" fmla="*/ 314409 h 314409"/>
                  <a:gd name="connsiteX2" fmla="*/ 0 w 172521"/>
                  <a:gd name="connsiteY2" fmla="*/ 99592 h 314409"/>
                  <a:gd name="connsiteX3" fmla="*/ 172522 w 172521"/>
                  <a:gd name="connsiteY3" fmla="*/ 0 h 31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521" h="314409">
                    <a:moveTo>
                      <a:pt x="172522" y="214817"/>
                    </a:moveTo>
                    <a:lnTo>
                      <a:pt x="0" y="314409"/>
                    </a:lnTo>
                    <a:lnTo>
                      <a:pt x="0" y="99592"/>
                    </a:lnTo>
                    <a:lnTo>
                      <a:pt x="172522" y="0"/>
                    </a:lnTo>
                    <a:close/>
                  </a:path>
                </a:pathLst>
              </a:custGeom>
              <a:solidFill>
                <a:srgbClr val="4D2F24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0" name="Freeform: Shape 10419"/>
              <p:cNvSpPr/>
              <p:nvPr/>
            </p:nvSpPr>
            <p:spPr>
              <a:xfrm>
                <a:off x="3697527" y="84023"/>
                <a:ext cx="172521" cy="157204"/>
              </a:xfrm>
              <a:custGeom>
                <a:avLst/>
                <a:gdLst>
                  <a:gd name="connsiteX0" fmla="*/ 172522 w 172521"/>
                  <a:gd name="connsiteY0" fmla="*/ 57612 h 157204"/>
                  <a:gd name="connsiteX1" fmla="*/ 0 w 172521"/>
                  <a:gd name="connsiteY1" fmla="*/ 157205 h 157204"/>
                  <a:gd name="connsiteX2" fmla="*/ 0 w 172521"/>
                  <a:gd name="connsiteY2" fmla="*/ 99592 h 157204"/>
                  <a:gd name="connsiteX3" fmla="*/ 172522 w 172521"/>
                  <a:gd name="connsiteY3" fmla="*/ 0 h 15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521" h="157204">
                    <a:moveTo>
                      <a:pt x="172522" y="57612"/>
                    </a:moveTo>
                    <a:lnTo>
                      <a:pt x="0" y="157205"/>
                    </a:lnTo>
                    <a:lnTo>
                      <a:pt x="0" y="99592"/>
                    </a:lnTo>
                    <a:lnTo>
                      <a:pt x="172522" y="0"/>
                    </a:lnTo>
                    <a:close/>
                  </a:path>
                </a:pathLst>
              </a:custGeom>
              <a:solidFill>
                <a:srgbClr val="291913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1" name="Freeform: Shape 10420"/>
              <p:cNvSpPr/>
              <p:nvPr/>
            </p:nvSpPr>
            <p:spPr>
              <a:xfrm>
                <a:off x="3707423" y="225091"/>
                <a:ext cx="373471" cy="242614"/>
              </a:xfrm>
              <a:custGeom>
                <a:avLst/>
                <a:gdLst>
                  <a:gd name="connsiteX0" fmla="*/ 373471 w 373471"/>
                  <a:gd name="connsiteY0" fmla="*/ 242614 h 242614"/>
                  <a:gd name="connsiteX1" fmla="*/ 0 w 373471"/>
                  <a:gd name="connsiteY1" fmla="*/ 26726 h 242614"/>
                  <a:gd name="connsiteX2" fmla="*/ 0 w 373471"/>
                  <a:gd name="connsiteY2" fmla="*/ 0 h 242614"/>
                  <a:gd name="connsiteX3" fmla="*/ 373471 w 373471"/>
                  <a:gd name="connsiteY3" fmla="*/ 215825 h 24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73471" h="242614">
                    <a:moveTo>
                      <a:pt x="373471" y="242614"/>
                    </a:moveTo>
                    <a:lnTo>
                      <a:pt x="0" y="26726"/>
                    </a:lnTo>
                    <a:lnTo>
                      <a:pt x="0" y="0"/>
                    </a:lnTo>
                    <a:lnTo>
                      <a:pt x="373471" y="215825"/>
                    </a:lnTo>
                    <a:close/>
                  </a:path>
                </a:pathLst>
              </a:custGeom>
              <a:solidFill>
                <a:srgbClr val="42281E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2" name="Freeform: Shape 10421"/>
              <p:cNvSpPr/>
              <p:nvPr/>
            </p:nvSpPr>
            <p:spPr>
              <a:xfrm>
                <a:off x="4067721" y="397801"/>
                <a:ext cx="9265" cy="219922"/>
              </a:xfrm>
              <a:custGeom>
                <a:avLst/>
                <a:gdLst>
                  <a:gd name="connsiteX0" fmla="*/ 9266 w 9265"/>
                  <a:gd name="connsiteY0" fmla="*/ 219922 h 219922"/>
                  <a:gd name="connsiteX1" fmla="*/ 0 w 9265"/>
                  <a:gd name="connsiteY1" fmla="*/ 214817 h 219922"/>
                  <a:gd name="connsiteX2" fmla="*/ 0 w 9265"/>
                  <a:gd name="connsiteY2" fmla="*/ 0 h 219922"/>
                  <a:gd name="connsiteX3" fmla="*/ 9266 w 9265"/>
                  <a:gd name="connsiteY3" fmla="*/ 5106 h 2199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265" h="219922">
                    <a:moveTo>
                      <a:pt x="9266" y="219922"/>
                    </a:moveTo>
                    <a:lnTo>
                      <a:pt x="0" y="214817"/>
                    </a:lnTo>
                    <a:lnTo>
                      <a:pt x="0" y="0"/>
                    </a:lnTo>
                    <a:lnTo>
                      <a:pt x="9266" y="5106"/>
                    </a:lnTo>
                    <a:close/>
                  </a:path>
                </a:pathLst>
              </a:custGeom>
              <a:solidFill>
                <a:srgbClr val="663F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3" name="Freeform: Shape 10422"/>
              <p:cNvSpPr/>
              <p:nvPr/>
            </p:nvSpPr>
            <p:spPr>
              <a:xfrm>
                <a:off x="4076986" y="303315"/>
                <a:ext cx="172458" cy="314409"/>
              </a:xfrm>
              <a:custGeom>
                <a:avLst/>
                <a:gdLst>
                  <a:gd name="connsiteX0" fmla="*/ 172459 w 172458"/>
                  <a:gd name="connsiteY0" fmla="*/ 214817 h 314409"/>
                  <a:gd name="connsiteX1" fmla="*/ 0 w 172458"/>
                  <a:gd name="connsiteY1" fmla="*/ 314409 h 314409"/>
                  <a:gd name="connsiteX2" fmla="*/ 0 w 172458"/>
                  <a:gd name="connsiteY2" fmla="*/ 99592 h 314409"/>
                  <a:gd name="connsiteX3" fmla="*/ 172459 w 172458"/>
                  <a:gd name="connsiteY3" fmla="*/ 0 h 3144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458" h="314409">
                    <a:moveTo>
                      <a:pt x="172459" y="214817"/>
                    </a:moveTo>
                    <a:lnTo>
                      <a:pt x="0" y="314409"/>
                    </a:lnTo>
                    <a:lnTo>
                      <a:pt x="0" y="99592"/>
                    </a:lnTo>
                    <a:lnTo>
                      <a:pt x="172459" y="0"/>
                    </a:lnTo>
                    <a:close/>
                  </a:path>
                </a:pathLst>
              </a:custGeom>
              <a:solidFill>
                <a:srgbClr val="82513F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4" name="Freeform: Shape 10423"/>
              <p:cNvSpPr/>
              <p:nvPr/>
            </p:nvSpPr>
            <p:spPr>
              <a:xfrm>
                <a:off x="4076986" y="303315"/>
                <a:ext cx="172458" cy="157204"/>
              </a:xfrm>
              <a:custGeom>
                <a:avLst/>
                <a:gdLst>
                  <a:gd name="connsiteX0" fmla="*/ 172459 w 172458"/>
                  <a:gd name="connsiteY0" fmla="*/ 57612 h 157204"/>
                  <a:gd name="connsiteX1" fmla="*/ 0 w 172458"/>
                  <a:gd name="connsiteY1" fmla="*/ 157205 h 157204"/>
                  <a:gd name="connsiteX2" fmla="*/ 0 w 172458"/>
                  <a:gd name="connsiteY2" fmla="*/ 99592 h 157204"/>
                  <a:gd name="connsiteX3" fmla="*/ 172459 w 172458"/>
                  <a:gd name="connsiteY3" fmla="*/ 0 h 157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2458" h="157204">
                    <a:moveTo>
                      <a:pt x="172459" y="57612"/>
                    </a:moveTo>
                    <a:lnTo>
                      <a:pt x="0" y="157205"/>
                    </a:lnTo>
                    <a:lnTo>
                      <a:pt x="0" y="99592"/>
                    </a:lnTo>
                    <a:lnTo>
                      <a:pt x="172459" y="0"/>
                    </a:lnTo>
                    <a:close/>
                  </a:path>
                </a:pathLst>
              </a:custGeom>
              <a:solidFill>
                <a:srgbClr val="5736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5" name="Freeform: Shape 10424"/>
              <p:cNvSpPr/>
              <p:nvPr/>
            </p:nvSpPr>
            <p:spPr>
              <a:xfrm>
                <a:off x="4074150" y="313904"/>
                <a:ext cx="207441" cy="130982"/>
              </a:xfrm>
              <a:custGeom>
                <a:avLst/>
                <a:gdLst>
                  <a:gd name="connsiteX0" fmla="*/ 0 w 207441"/>
                  <a:gd name="connsiteY0" fmla="*/ 130983 h 130982"/>
                  <a:gd name="connsiteX1" fmla="*/ 0 w 207441"/>
                  <a:gd name="connsiteY1" fmla="*/ 119763 h 130982"/>
                  <a:gd name="connsiteX2" fmla="*/ 207442 w 207441"/>
                  <a:gd name="connsiteY2" fmla="*/ 0 h 130982"/>
                  <a:gd name="connsiteX3" fmla="*/ 207442 w 207441"/>
                  <a:gd name="connsiteY3" fmla="*/ 11220 h 1309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7441" h="130982">
                    <a:moveTo>
                      <a:pt x="0" y="130983"/>
                    </a:moveTo>
                    <a:lnTo>
                      <a:pt x="0" y="119763"/>
                    </a:lnTo>
                    <a:lnTo>
                      <a:pt x="207442" y="0"/>
                    </a:lnTo>
                    <a:lnTo>
                      <a:pt x="207442" y="11220"/>
                    </a:lnTo>
                    <a:close/>
                  </a:path>
                </a:pathLst>
              </a:custGeom>
              <a:solidFill>
                <a:srgbClr val="82513F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6" name="Freeform: Shape 10425"/>
              <p:cNvSpPr/>
              <p:nvPr/>
            </p:nvSpPr>
            <p:spPr>
              <a:xfrm>
                <a:off x="3668280" y="199373"/>
                <a:ext cx="405870" cy="245513"/>
              </a:xfrm>
              <a:custGeom>
                <a:avLst/>
                <a:gdLst>
                  <a:gd name="connsiteX0" fmla="*/ 405870 w 405870"/>
                  <a:gd name="connsiteY0" fmla="*/ 245514 h 245513"/>
                  <a:gd name="connsiteX1" fmla="*/ 0 w 405870"/>
                  <a:gd name="connsiteY1" fmla="*/ 11220 h 245513"/>
                  <a:gd name="connsiteX2" fmla="*/ 0 w 405870"/>
                  <a:gd name="connsiteY2" fmla="*/ 0 h 245513"/>
                  <a:gd name="connsiteX3" fmla="*/ 405870 w 405870"/>
                  <a:gd name="connsiteY3" fmla="*/ 234294 h 2455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5870" h="245513">
                    <a:moveTo>
                      <a:pt x="405870" y="245514"/>
                    </a:moveTo>
                    <a:lnTo>
                      <a:pt x="0" y="11220"/>
                    </a:lnTo>
                    <a:lnTo>
                      <a:pt x="0" y="0"/>
                    </a:lnTo>
                    <a:lnTo>
                      <a:pt x="405870" y="234294"/>
                    </a:lnTo>
                    <a:close/>
                  </a:path>
                </a:pathLst>
              </a:custGeom>
              <a:solidFill>
                <a:srgbClr val="523327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7" name="Freeform: Shape 10426"/>
              <p:cNvSpPr/>
              <p:nvPr/>
            </p:nvSpPr>
            <p:spPr>
              <a:xfrm>
                <a:off x="3668280" y="79610"/>
                <a:ext cx="613312" cy="354056"/>
              </a:xfrm>
              <a:custGeom>
                <a:avLst/>
                <a:gdLst>
                  <a:gd name="connsiteX0" fmla="*/ 405870 w 613312"/>
                  <a:gd name="connsiteY0" fmla="*/ 354057 h 354056"/>
                  <a:gd name="connsiteX1" fmla="*/ 0 w 613312"/>
                  <a:gd name="connsiteY1" fmla="*/ 119763 h 354056"/>
                  <a:gd name="connsiteX2" fmla="*/ 207442 w 613312"/>
                  <a:gd name="connsiteY2" fmla="*/ 0 h 354056"/>
                  <a:gd name="connsiteX3" fmla="*/ 613312 w 613312"/>
                  <a:gd name="connsiteY3" fmla="*/ 234294 h 3540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13312" h="354056">
                    <a:moveTo>
                      <a:pt x="405870" y="354057"/>
                    </a:moveTo>
                    <a:lnTo>
                      <a:pt x="0" y="119763"/>
                    </a:lnTo>
                    <a:lnTo>
                      <a:pt x="207442" y="0"/>
                    </a:lnTo>
                    <a:lnTo>
                      <a:pt x="613312" y="234294"/>
                    </a:lnTo>
                    <a:close/>
                  </a:path>
                </a:pathLst>
              </a:custGeom>
              <a:solidFill>
                <a:srgbClr val="663F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8" name="Freeform: Shape 10427"/>
              <p:cNvSpPr/>
              <p:nvPr/>
            </p:nvSpPr>
            <p:spPr>
              <a:xfrm>
                <a:off x="3791825" y="151216"/>
                <a:ext cx="359603" cy="207630"/>
              </a:xfrm>
              <a:custGeom>
                <a:avLst/>
                <a:gdLst>
                  <a:gd name="connsiteX0" fmla="*/ 237950 w 359603"/>
                  <a:gd name="connsiteY0" fmla="*/ 207631 h 207630"/>
                  <a:gd name="connsiteX1" fmla="*/ 0 w 359603"/>
                  <a:gd name="connsiteY1" fmla="*/ 70219 h 207630"/>
                  <a:gd name="connsiteX2" fmla="*/ 121654 w 359603"/>
                  <a:gd name="connsiteY2" fmla="*/ 0 h 207630"/>
                  <a:gd name="connsiteX3" fmla="*/ 359604 w 359603"/>
                  <a:gd name="connsiteY3" fmla="*/ 137412 h 20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59603" h="207630">
                    <a:moveTo>
                      <a:pt x="237950" y="207631"/>
                    </a:moveTo>
                    <a:lnTo>
                      <a:pt x="0" y="70219"/>
                    </a:lnTo>
                    <a:lnTo>
                      <a:pt x="121654" y="0"/>
                    </a:lnTo>
                    <a:lnTo>
                      <a:pt x="359604" y="137412"/>
                    </a:lnTo>
                    <a:close/>
                  </a:path>
                </a:pathLst>
              </a:custGeom>
              <a:solidFill>
                <a:srgbClr val="306651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6" name="Graphic 4368"/>
            <p:cNvGrpSpPr/>
            <p:nvPr/>
          </p:nvGrpSpPr>
          <p:grpSpPr>
            <a:xfrm>
              <a:off x="3838406" y="0"/>
              <a:ext cx="85346" cy="176114"/>
              <a:chOff x="3838406" y="0"/>
              <a:chExt cx="85346" cy="176114"/>
            </a:xfrm>
            <a:solidFill>
              <a:schemeClr val="accent1"/>
            </a:solidFill>
          </p:grpSpPr>
          <p:sp>
            <p:nvSpPr>
              <p:cNvPr id="133" name="Freeform: Shape 10429"/>
              <p:cNvSpPr/>
              <p:nvPr/>
            </p:nvSpPr>
            <p:spPr>
              <a:xfrm>
                <a:off x="3839793" y="128335"/>
                <a:ext cx="82699" cy="47779"/>
              </a:xfrm>
              <a:custGeom>
                <a:avLst/>
                <a:gdLst>
                  <a:gd name="connsiteX0" fmla="*/ 70597 w 82699"/>
                  <a:gd name="connsiteY0" fmla="*/ 40782 h 47779"/>
                  <a:gd name="connsiteX1" fmla="*/ 12102 w 82699"/>
                  <a:gd name="connsiteY1" fmla="*/ 40782 h 47779"/>
                  <a:gd name="connsiteX2" fmla="*/ 12102 w 82699"/>
                  <a:gd name="connsiteY2" fmla="*/ 6997 h 47779"/>
                  <a:gd name="connsiteX3" fmla="*/ 70597 w 82699"/>
                  <a:gd name="connsiteY3" fmla="*/ 6997 h 47779"/>
                  <a:gd name="connsiteX4" fmla="*/ 70597 w 82699"/>
                  <a:gd name="connsiteY4" fmla="*/ 40782 h 4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699" h="47779">
                    <a:moveTo>
                      <a:pt x="70597" y="40782"/>
                    </a:moveTo>
                    <a:cubicBezTo>
                      <a:pt x="54461" y="50111"/>
                      <a:pt x="28239" y="50111"/>
                      <a:pt x="12102" y="40782"/>
                    </a:cubicBezTo>
                    <a:cubicBezTo>
                      <a:pt x="-4034" y="31454"/>
                      <a:pt x="-4034" y="16326"/>
                      <a:pt x="12102" y="6997"/>
                    </a:cubicBezTo>
                    <a:cubicBezTo>
                      <a:pt x="28239" y="-2332"/>
                      <a:pt x="54461" y="-2332"/>
                      <a:pt x="70597" y="6997"/>
                    </a:cubicBezTo>
                    <a:cubicBezTo>
                      <a:pt x="86734" y="16326"/>
                      <a:pt x="86734" y="31454"/>
                      <a:pt x="70597" y="40782"/>
                    </a:cubicBezTo>
                    <a:close/>
                  </a:path>
                </a:pathLst>
              </a:custGeom>
              <a:solidFill>
                <a:srgbClr val="000000">
                  <a:alpha val="30000"/>
                </a:srgbClr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4" name="Freeform: Shape 10430"/>
              <p:cNvSpPr/>
              <p:nvPr/>
            </p:nvSpPr>
            <p:spPr>
              <a:xfrm>
                <a:off x="3899737" y="103374"/>
                <a:ext cx="5042" cy="3892"/>
              </a:xfrm>
              <a:custGeom>
                <a:avLst/>
                <a:gdLst>
                  <a:gd name="connsiteX0" fmla="*/ 0 w 5042"/>
                  <a:gd name="connsiteY0" fmla="*/ 0 h 3892"/>
                  <a:gd name="connsiteX1" fmla="*/ 0 w 5042"/>
                  <a:gd name="connsiteY1" fmla="*/ 2458 h 3892"/>
                  <a:gd name="connsiteX2" fmla="*/ 756 w 5042"/>
                  <a:gd name="connsiteY2" fmla="*/ 3467 h 3892"/>
                  <a:gd name="connsiteX3" fmla="*/ 4286 w 5042"/>
                  <a:gd name="connsiteY3" fmla="*/ 3467 h 3892"/>
                  <a:gd name="connsiteX4" fmla="*/ 5043 w 5042"/>
                  <a:gd name="connsiteY4" fmla="*/ 2458 h 3892"/>
                  <a:gd name="connsiteX5" fmla="*/ 5043 w 5042"/>
                  <a:gd name="connsiteY5" fmla="*/ 0 h 3892"/>
                  <a:gd name="connsiteX6" fmla="*/ 0 w 5042"/>
                  <a:gd name="connsiteY6" fmla="*/ 0 h 38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042" h="3892">
                    <a:moveTo>
                      <a:pt x="0" y="0"/>
                    </a:moveTo>
                    <a:lnTo>
                      <a:pt x="0" y="2458"/>
                    </a:lnTo>
                    <a:cubicBezTo>
                      <a:pt x="0" y="2836"/>
                      <a:pt x="252" y="3215"/>
                      <a:pt x="756" y="3467"/>
                    </a:cubicBezTo>
                    <a:cubicBezTo>
                      <a:pt x="1702" y="4034"/>
                      <a:pt x="3278" y="4034"/>
                      <a:pt x="4286" y="3467"/>
                    </a:cubicBezTo>
                    <a:cubicBezTo>
                      <a:pt x="4791" y="3215"/>
                      <a:pt x="5043" y="2836"/>
                      <a:pt x="5043" y="2458"/>
                    </a:cubicBezTo>
                    <a:lnTo>
                      <a:pt x="504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5" name="Freeform: Shape 10431"/>
              <p:cNvSpPr/>
              <p:nvPr/>
            </p:nvSpPr>
            <p:spPr>
              <a:xfrm>
                <a:off x="3899800" y="101924"/>
                <a:ext cx="4916" cy="2899"/>
              </a:xfrm>
              <a:custGeom>
                <a:avLst/>
                <a:gdLst>
                  <a:gd name="connsiteX0" fmla="*/ 4917 w 4916"/>
                  <a:gd name="connsiteY0" fmla="*/ 1450 h 2899"/>
                  <a:gd name="connsiteX1" fmla="*/ 2458 w 4916"/>
                  <a:gd name="connsiteY1" fmla="*/ 2900 h 2899"/>
                  <a:gd name="connsiteX2" fmla="*/ 0 w 4916"/>
                  <a:gd name="connsiteY2" fmla="*/ 1450 h 2899"/>
                  <a:gd name="connsiteX3" fmla="*/ 2458 w 4916"/>
                  <a:gd name="connsiteY3" fmla="*/ 0 h 2899"/>
                  <a:gd name="connsiteX4" fmla="*/ 4917 w 4916"/>
                  <a:gd name="connsiteY4" fmla="*/ 1450 h 28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16" h="2899">
                    <a:moveTo>
                      <a:pt x="4917" y="1450"/>
                    </a:moveTo>
                    <a:cubicBezTo>
                      <a:pt x="4917" y="2250"/>
                      <a:pt x="3816" y="2900"/>
                      <a:pt x="2458" y="2900"/>
                    </a:cubicBezTo>
                    <a:cubicBezTo>
                      <a:pt x="1101" y="2900"/>
                      <a:pt x="0" y="2250"/>
                      <a:pt x="0" y="1450"/>
                    </a:cubicBezTo>
                    <a:cubicBezTo>
                      <a:pt x="0" y="649"/>
                      <a:pt x="1101" y="0"/>
                      <a:pt x="2458" y="0"/>
                    </a:cubicBezTo>
                    <a:cubicBezTo>
                      <a:pt x="3816" y="0"/>
                      <a:pt x="4917" y="649"/>
                      <a:pt x="4917" y="1450"/>
                    </a:cubicBezTo>
                    <a:close/>
                  </a:path>
                </a:pathLst>
              </a:custGeom>
              <a:solidFill>
                <a:srgbClr val="36363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6" name="Freeform: Shape 10432"/>
              <p:cNvSpPr/>
              <p:nvPr/>
            </p:nvSpPr>
            <p:spPr>
              <a:xfrm>
                <a:off x="3901818" y="56918"/>
                <a:ext cx="882" cy="46802"/>
              </a:xfrm>
              <a:custGeom>
                <a:avLst/>
                <a:gdLst>
                  <a:gd name="connsiteX0" fmla="*/ 0 w 882"/>
                  <a:gd name="connsiteY0" fmla="*/ 0 h 46802"/>
                  <a:gd name="connsiteX1" fmla="*/ 0 w 882"/>
                  <a:gd name="connsiteY1" fmla="*/ 46518 h 46802"/>
                  <a:gd name="connsiteX2" fmla="*/ 126 w 882"/>
                  <a:gd name="connsiteY2" fmla="*/ 46708 h 46802"/>
                  <a:gd name="connsiteX3" fmla="*/ 756 w 882"/>
                  <a:gd name="connsiteY3" fmla="*/ 46708 h 46802"/>
                  <a:gd name="connsiteX4" fmla="*/ 882 w 882"/>
                  <a:gd name="connsiteY4" fmla="*/ 46518 h 46802"/>
                  <a:gd name="connsiteX5" fmla="*/ 882 w 882"/>
                  <a:gd name="connsiteY5" fmla="*/ 46518 h 46802"/>
                  <a:gd name="connsiteX6" fmla="*/ 882 w 882"/>
                  <a:gd name="connsiteY6" fmla="*/ 0 h 46802"/>
                  <a:gd name="connsiteX7" fmla="*/ 0 w 882"/>
                  <a:gd name="connsiteY7" fmla="*/ 0 h 46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82" h="46802">
                    <a:moveTo>
                      <a:pt x="0" y="0"/>
                    </a:moveTo>
                    <a:lnTo>
                      <a:pt x="0" y="46518"/>
                    </a:lnTo>
                    <a:cubicBezTo>
                      <a:pt x="0" y="46581"/>
                      <a:pt x="63" y="46644"/>
                      <a:pt x="126" y="46708"/>
                    </a:cubicBezTo>
                    <a:cubicBezTo>
                      <a:pt x="315" y="46834"/>
                      <a:pt x="567" y="46834"/>
                      <a:pt x="756" y="46708"/>
                    </a:cubicBezTo>
                    <a:cubicBezTo>
                      <a:pt x="819" y="46644"/>
                      <a:pt x="882" y="46581"/>
                      <a:pt x="882" y="46518"/>
                    </a:cubicBezTo>
                    <a:lnTo>
                      <a:pt x="882" y="46518"/>
                    </a:lnTo>
                    <a:lnTo>
                      <a:pt x="88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92929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7" name="Freeform: Shape 10433"/>
              <p:cNvSpPr/>
              <p:nvPr/>
            </p:nvSpPr>
            <p:spPr>
              <a:xfrm>
                <a:off x="3842612" y="129312"/>
                <a:ext cx="77093" cy="44501"/>
              </a:xfrm>
              <a:custGeom>
                <a:avLst/>
                <a:gdLst>
                  <a:gd name="connsiteX0" fmla="*/ 74711 w 77093"/>
                  <a:gd name="connsiteY0" fmla="*/ 14529 h 44501"/>
                  <a:gd name="connsiteX1" fmla="*/ 74711 w 77093"/>
                  <a:gd name="connsiteY1" fmla="*/ 14529 h 44501"/>
                  <a:gd name="connsiteX2" fmla="*/ 74711 w 77093"/>
                  <a:gd name="connsiteY2" fmla="*/ 14529 h 44501"/>
                  <a:gd name="connsiteX3" fmla="*/ 74522 w 77093"/>
                  <a:gd name="connsiteY3" fmla="*/ 14277 h 44501"/>
                  <a:gd name="connsiteX4" fmla="*/ 68471 w 77093"/>
                  <a:gd name="connsiteY4" fmla="*/ 5011 h 44501"/>
                  <a:gd name="connsiteX5" fmla="*/ 64059 w 77093"/>
                  <a:gd name="connsiteY5" fmla="*/ 5578 h 44501"/>
                  <a:gd name="connsiteX6" fmla="*/ 13065 w 77093"/>
                  <a:gd name="connsiteY6" fmla="*/ 5578 h 44501"/>
                  <a:gd name="connsiteX7" fmla="*/ 8653 w 77093"/>
                  <a:gd name="connsiteY7" fmla="*/ 5011 h 44501"/>
                  <a:gd name="connsiteX8" fmla="*/ 2665 w 77093"/>
                  <a:gd name="connsiteY8" fmla="*/ 14088 h 44501"/>
                  <a:gd name="connsiteX9" fmla="*/ 11300 w 77093"/>
                  <a:gd name="connsiteY9" fmla="*/ 37977 h 44501"/>
                  <a:gd name="connsiteX10" fmla="*/ 65824 w 77093"/>
                  <a:gd name="connsiteY10" fmla="*/ 37977 h 44501"/>
                  <a:gd name="connsiteX11" fmla="*/ 74711 w 77093"/>
                  <a:gd name="connsiteY11" fmla="*/ 14529 h 44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77093" h="44501">
                    <a:moveTo>
                      <a:pt x="74711" y="14529"/>
                    </a:moveTo>
                    <a:lnTo>
                      <a:pt x="74711" y="14529"/>
                    </a:lnTo>
                    <a:lnTo>
                      <a:pt x="74711" y="14529"/>
                    </a:lnTo>
                    <a:cubicBezTo>
                      <a:pt x="74648" y="14403"/>
                      <a:pt x="74585" y="14340"/>
                      <a:pt x="74522" y="14277"/>
                    </a:cubicBezTo>
                    <a:lnTo>
                      <a:pt x="68471" y="5011"/>
                    </a:lnTo>
                    <a:lnTo>
                      <a:pt x="64059" y="5578"/>
                    </a:lnTo>
                    <a:cubicBezTo>
                      <a:pt x="49498" y="-1859"/>
                      <a:pt x="27626" y="-1859"/>
                      <a:pt x="13065" y="5578"/>
                    </a:cubicBezTo>
                    <a:lnTo>
                      <a:pt x="8653" y="5011"/>
                    </a:lnTo>
                    <a:lnTo>
                      <a:pt x="2665" y="14088"/>
                    </a:lnTo>
                    <a:cubicBezTo>
                      <a:pt x="-2756" y="22093"/>
                      <a:pt x="80" y="31485"/>
                      <a:pt x="11300" y="37977"/>
                    </a:cubicBezTo>
                    <a:cubicBezTo>
                      <a:pt x="26365" y="46676"/>
                      <a:pt x="50759" y="46676"/>
                      <a:pt x="65824" y="37977"/>
                    </a:cubicBezTo>
                    <a:cubicBezTo>
                      <a:pt x="76792" y="31674"/>
                      <a:pt x="79754" y="22471"/>
                      <a:pt x="74711" y="14529"/>
                    </a:cubicBezTo>
                    <a:close/>
                  </a:path>
                </a:pathLst>
              </a:custGeom>
              <a:solidFill>
                <a:srgbClr val="AB662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8" name="Freeform: Shape 10434"/>
              <p:cNvSpPr/>
              <p:nvPr/>
            </p:nvSpPr>
            <p:spPr>
              <a:xfrm>
                <a:off x="3848350" y="123182"/>
                <a:ext cx="65522" cy="37788"/>
              </a:xfrm>
              <a:custGeom>
                <a:avLst/>
                <a:gdLst>
                  <a:gd name="connsiteX0" fmla="*/ 55926 w 65522"/>
                  <a:gd name="connsiteY0" fmla="*/ 32257 h 37788"/>
                  <a:gd name="connsiteX1" fmla="*/ 9597 w 65522"/>
                  <a:gd name="connsiteY1" fmla="*/ 32257 h 37788"/>
                  <a:gd name="connsiteX2" fmla="*/ 9597 w 65522"/>
                  <a:gd name="connsiteY2" fmla="*/ 5531 h 37788"/>
                  <a:gd name="connsiteX3" fmla="*/ 55926 w 65522"/>
                  <a:gd name="connsiteY3" fmla="*/ 5531 h 37788"/>
                  <a:gd name="connsiteX4" fmla="*/ 55926 w 65522"/>
                  <a:gd name="connsiteY4" fmla="*/ 32257 h 37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5522" h="37788">
                    <a:moveTo>
                      <a:pt x="55926" y="32257"/>
                    </a:moveTo>
                    <a:cubicBezTo>
                      <a:pt x="43130" y="39632"/>
                      <a:pt x="22393" y="39632"/>
                      <a:pt x="9597" y="32257"/>
                    </a:cubicBezTo>
                    <a:cubicBezTo>
                      <a:pt x="-3199" y="24882"/>
                      <a:pt x="-3199" y="12906"/>
                      <a:pt x="9597" y="5531"/>
                    </a:cubicBezTo>
                    <a:cubicBezTo>
                      <a:pt x="22393" y="-1844"/>
                      <a:pt x="43130" y="-1844"/>
                      <a:pt x="55926" y="5531"/>
                    </a:cubicBezTo>
                    <a:cubicBezTo>
                      <a:pt x="68722" y="12906"/>
                      <a:pt x="68722" y="24882"/>
                      <a:pt x="55926" y="32257"/>
                    </a:cubicBez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9" name="Freeform: Shape 10435"/>
              <p:cNvSpPr/>
              <p:nvPr/>
            </p:nvSpPr>
            <p:spPr>
              <a:xfrm>
                <a:off x="3873390" y="136466"/>
                <a:ext cx="15506" cy="8950"/>
              </a:xfrm>
              <a:custGeom>
                <a:avLst/>
                <a:gdLst>
                  <a:gd name="connsiteX0" fmla="*/ 15506 w 15506"/>
                  <a:gd name="connsiteY0" fmla="*/ 4475 h 8950"/>
                  <a:gd name="connsiteX1" fmla="*/ 7753 w 15506"/>
                  <a:gd name="connsiteY1" fmla="*/ 8951 h 8950"/>
                  <a:gd name="connsiteX2" fmla="*/ 0 w 15506"/>
                  <a:gd name="connsiteY2" fmla="*/ 4475 h 8950"/>
                  <a:gd name="connsiteX3" fmla="*/ 7753 w 15506"/>
                  <a:gd name="connsiteY3" fmla="*/ 0 h 8950"/>
                  <a:gd name="connsiteX4" fmla="*/ 15506 w 15506"/>
                  <a:gd name="connsiteY4" fmla="*/ 4475 h 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506" h="8950">
                    <a:moveTo>
                      <a:pt x="15506" y="4475"/>
                    </a:moveTo>
                    <a:cubicBezTo>
                      <a:pt x="15506" y="6947"/>
                      <a:pt x="12035" y="8951"/>
                      <a:pt x="7753" y="8951"/>
                    </a:cubicBezTo>
                    <a:cubicBezTo>
                      <a:pt x="3471" y="8951"/>
                      <a:pt x="0" y="6947"/>
                      <a:pt x="0" y="4475"/>
                    </a:cubicBezTo>
                    <a:cubicBezTo>
                      <a:pt x="0" y="2004"/>
                      <a:pt x="3471" y="0"/>
                      <a:pt x="7753" y="0"/>
                    </a:cubicBezTo>
                    <a:cubicBezTo>
                      <a:pt x="12035" y="0"/>
                      <a:pt x="15506" y="2004"/>
                      <a:pt x="15506" y="4475"/>
                    </a:cubicBezTo>
                    <a:close/>
                  </a:path>
                </a:pathLst>
              </a:custGeom>
              <a:solidFill>
                <a:srgbClr val="AB662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0" name="Freeform: Shape 10436"/>
              <p:cNvSpPr/>
              <p:nvPr/>
            </p:nvSpPr>
            <p:spPr>
              <a:xfrm>
                <a:off x="3875722" y="28932"/>
                <a:ext cx="10594" cy="114546"/>
              </a:xfrm>
              <a:custGeom>
                <a:avLst/>
                <a:gdLst>
                  <a:gd name="connsiteX0" fmla="*/ 0 w 10594"/>
                  <a:gd name="connsiteY0" fmla="*/ 0 h 114546"/>
                  <a:gd name="connsiteX1" fmla="*/ 0 w 10594"/>
                  <a:gd name="connsiteY1" fmla="*/ 111443 h 114546"/>
                  <a:gd name="connsiteX2" fmla="*/ 1576 w 10594"/>
                  <a:gd name="connsiteY2" fmla="*/ 113649 h 114546"/>
                  <a:gd name="connsiteX3" fmla="*/ 9077 w 10594"/>
                  <a:gd name="connsiteY3" fmla="*/ 113649 h 114546"/>
                  <a:gd name="connsiteX4" fmla="*/ 10590 w 10594"/>
                  <a:gd name="connsiteY4" fmla="*/ 111379 h 114546"/>
                  <a:gd name="connsiteX5" fmla="*/ 10590 w 10594"/>
                  <a:gd name="connsiteY5" fmla="*/ 111379 h 114546"/>
                  <a:gd name="connsiteX6" fmla="*/ 10590 w 10594"/>
                  <a:gd name="connsiteY6" fmla="*/ 0 h 114546"/>
                  <a:gd name="connsiteX7" fmla="*/ 0 w 10594"/>
                  <a:gd name="connsiteY7" fmla="*/ 0 h 114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94" h="114546">
                    <a:moveTo>
                      <a:pt x="0" y="0"/>
                    </a:moveTo>
                    <a:lnTo>
                      <a:pt x="0" y="111443"/>
                    </a:lnTo>
                    <a:cubicBezTo>
                      <a:pt x="0" y="112262"/>
                      <a:pt x="504" y="113081"/>
                      <a:pt x="1576" y="113649"/>
                    </a:cubicBezTo>
                    <a:cubicBezTo>
                      <a:pt x="3656" y="114846"/>
                      <a:pt x="6997" y="114846"/>
                      <a:pt x="9077" y="113649"/>
                    </a:cubicBezTo>
                    <a:cubicBezTo>
                      <a:pt x="10148" y="113018"/>
                      <a:pt x="10653" y="112199"/>
                      <a:pt x="10590" y="111379"/>
                    </a:cubicBezTo>
                    <a:lnTo>
                      <a:pt x="10590" y="111379"/>
                    </a:lnTo>
                    <a:lnTo>
                      <a:pt x="1059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0808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1" name="Freeform: Shape 10437"/>
              <p:cNvSpPr/>
              <p:nvPr/>
            </p:nvSpPr>
            <p:spPr>
              <a:xfrm>
                <a:off x="3878621" y="60448"/>
                <a:ext cx="4916" cy="2773"/>
              </a:xfrm>
              <a:custGeom>
                <a:avLst/>
                <a:gdLst>
                  <a:gd name="connsiteX0" fmla="*/ 4917 w 4916"/>
                  <a:gd name="connsiteY0" fmla="*/ 1387 h 2773"/>
                  <a:gd name="connsiteX1" fmla="*/ 2458 w 4916"/>
                  <a:gd name="connsiteY1" fmla="*/ 2773 h 2773"/>
                  <a:gd name="connsiteX2" fmla="*/ 0 w 4916"/>
                  <a:gd name="connsiteY2" fmla="*/ 1387 h 2773"/>
                  <a:gd name="connsiteX3" fmla="*/ 2458 w 4916"/>
                  <a:gd name="connsiteY3" fmla="*/ 0 h 2773"/>
                  <a:gd name="connsiteX4" fmla="*/ 4917 w 4916"/>
                  <a:gd name="connsiteY4" fmla="*/ 1387 h 2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16" h="2773">
                    <a:moveTo>
                      <a:pt x="4917" y="1387"/>
                    </a:moveTo>
                    <a:cubicBezTo>
                      <a:pt x="4917" y="2153"/>
                      <a:pt x="3816" y="2773"/>
                      <a:pt x="2458" y="2773"/>
                    </a:cubicBezTo>
                    <a:cubicBezTo>
                      <a:pt x="1101" y="2773"/>
                      <a:pt x="0" y="2153"/>
                      <a:pt x="0" y="1387"/>
                    </a:cubicBezTo>
                    <a:cubicBezTo>
                      <a:pt x="0" y="621"/>
                      <a:pt x="1101" y="0"/>
                      <a:pt x="2458" y="0"/>
                    </a:cubicBezTo>
                    <a:cubicBezTo>
                      <a:pt x="3816" y="0"/>
                      <a:pt x="4917" y="621"/>
                      <a:pt x="4917" y="1387"/>
                    </a:cubicBezTo>
                    <a:close/>
                  </a:path>
                </a:pathLst>
              </a:custGeom>
              <a:solidFill>
                <a:srgbClr val="5C5C5C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2" name="Freeform: Shape 10438"/>
              <p:cNvSpPr/>
              <p:nvPr/>
            </p:nvSpPr>
            <p:spPr>
              <a:xfrm>
                <a:off x="3878621" y="57738"/>
                <a:ext cx="4863" cy="5531"/>
              </a:xfrm>
              <a:custGeom>
                <a:avLst/>
                <a:gdLst>
                  <a:gd name="connsiteX0" fmla="*/ 0 w 4863"/>
                  <a:gd name="connsiteY0" fmla="*/ 0 h 5531"/>
                  <a:gd name="connsiteX1" fmla="*/ 0 w 4863"/>
                  <a:gd name="connsiteY1" fmla="*/ 4097 h 5531"/>
                  <a:gd name="connsiteX2" fmla="*/ 693 w 4863"/>
                  <a:gd name="connsiteY2" fmla="*/ 5106 h 5531"/>
                  <a:gd name="connsiteX3" fmla="*/ 4160 w 4863"/>
                  <a:gd name="connsiteY3" fmla="*/ 5106 h 5531"/>
                  <a:gd name="connsiteX4" fmla="*/ 4854 w 4863"/>
                  <a:gd name="connsiteY4" fmla="*/ 4097 h 5531"/>
                  <a:gd name="connsiteX5" fmla="*/ 4854 w 4863"/>
                  <a:gd name="connsiteY5" fmla="*/ 4097 h 5531"/>
                  <a:gd name="connsiteX6" fmla="*/ 4854 w 4863"/>
                  <a:gd name="connsiteY6" fmla="*/ 0 h 5531"/>
                  <a:gd name="connsiteX7" fmla="*/ 0 w 4863"/>
                  <a:gd name="connsiteY7" fmla="*/ 0 h 55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863" h="5531">
                    <a:moveTo>
                      <a:pt x="0" y="0"/>
                    </a:moveTo>
                    <a:lnTo>
                      <a:pt x="0" y="4097"/>
                    </a:lnTo>
                    <a:cubicBezTo>
                      <a:pt x="0" y="4475"/>
                      <a:pt x="252" y="4854"/>
                      <a:pt x="693" y="5106"/>
                    </a:cubicBezTo>
                    <a:cubicBezTo>
                      <a:pt x="1639" y="5673"/>
                      <a:pt x="3215" y="5673"/>
                      <a:pt x="4160" y="5106"/>
                    </a:cubicBezTo>
                    <a:cubicBezTo>
                      <a:pt x="4664" y="4791"/>
                      <a:pt x="4917" y="4412"/>
                      <a:pt x="4854" y="4097"/>
                    </a:cubicBezTo>
                    <a:lnTo>
                      <a:pt x="4854" y="4097"/>
                    </a:lnTo>
                    <a:lnTo>
                      <a:pt x="485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262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3" name="Freeform: Shape 10439"/>
              <p:cNvSpPr/>
              <p:nvPr/>
            </p:nvSpPr>
            <p:spPr>
              <a:xfrm>
                <a:off x="3878606" y="56241"/>
                <a:ext cx="4932" cy="2868"/>
              </a:xfrm>
              <a:custGeom>
                <a:avLst/>
                <a:gdLst>
                  <a:gd name="connsiteX0" fmla="*/ 4176 w 4932"/>
                  <a:gd name="connsiteY0" fmla="*/ 2443 h 2868"/>
                  <a:gd name="connsiteX1" fmla="*/ 709 w 4932"/>
                  <a:gd name="connsiteY1" fmla="*/ 2443 h 2868"/>
                  <a:gd name="connsiteX2" fmla="*/ 709 w 4932"/>
                  <a:gd name="connsiteY2" fmla="*/ 425 h 2868"/>
                  <a:gd name="connsiteX3" fmla="*/ 4176 w 4932"/>
                  <a:gd name="connsiteY3" fmla="*/ 425 h 2868"/>
                  <a:gd name="connsiteX4" fmla="*/ 4176 w 4932"/>
                  <a:gd name="connsiteY4" fmla="*/ 2443 h 2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932" h="2868">
                    <a:moveTo>
                      <a:pt x="4176" y="2443"/>
                    </a:moveTo>
                    <a:cubicBezTo>
                      <a:pt x="3230" y="3010"/>
                      <a:pt x="1655" y="3010"/>
                      <a:pt x="709" y="2443"/>
                    </a:cubicBezTo>
                    <a:cubicBezTo>
                      <a:pt x="-236" y="1875"/>
                      <a:pt x="-236" y="993"/>
                      <a:pt x="709" y="425"/>
                    </a:cubicBezTo>
                    <a:cubicBezTo>
                      <a:pt x="1655" y="-142"/>
                      <a:pt x="3230" y="-142"/>
                      <a:pt x="4176" y="425"/>
                    </a:cubicBezTo>
                    <a:cubicBezTo>
                      <a:pt x="5184" y="993"/>
                      <a:pt x="5184" y="1875"/>
                      <a:pt x="4176" y="2443"/>
                    </a:cubicBezTo>
                    <a:close/>
                  </a:path>
                </a:pathLst>
              </a:custGeom>
              <a:solidFill>
                <a:srgbClr val="5C5C5C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4" name="Freeform: Shape 10440"/>
              <p:cNvSpPr/>
              <p:nvPr/>
            </p:nvSpPr>
            <p:spPr>
              <a:xfrm>
                <a:off x="3838406" y="15254"/>
                <a:ext cx="85346" cy="69383"/>
              </a:xfrm>
              <a:custGeom>
                <a:avLst/>
                <a:gdLst>
                  <a:gd name="connsiteX0" fmla="*/ 85347 w 85346"/>
                  <a:gd name="connsiteY0" fmla="*/ 38387 h 69383"/>
                  <a:gd name="connsiteX1" fmla="*/ 43115 w 85346"/>
                  <a:gd name="connsiteY1" fmla="*/ 0 h 69383"/>
                  <a:gd name="connsiteX2" fmla="*/ 42232 w 85346"/>
                  <a:gd name="connsiteY2" fmla="*/ 0 h 69383"/>
                  <a:gd name="connsiteX3" fmla="*/ 0 w 85346"/>
                  <a:gd name="connsiteY3" fmla="*/ 38387 h 69383"/>
                  <a:gd name="connsiteX4" fmla="*/ 0 w 85346"/>
                  <a:gd name="connsiteY4" fmla="*/ 44753 h 69383"/>
                  <a:gd name="connsiteX5" fmla="*/ 0 w 85346"/>
                  <a:gd name="connsiteY5" fmla="*/ 44753 h 69383"/>
                  <a:gd name="connsiteX6" fmla="*/ 12481 w 85346"/>
                  <a:gd name="connsiteY6" fmla="*/ 62151 h 69383"/>
                  <a:gd name="connsiteX7" fmla="*/ 72803 w 85346"/>
                  <a:gd name="connsiteY7" fmla="*/ 62151 h 69383"/>
                  <a:gd name="connsiteX8" fmla="*/ 85284 w 85346"/>
                  <a:gd name="connsiteY8" fmla="*/ 44753 h 69383"/>
                  <a:gd name="connsiteX9" fmla="*/ 85284 w 85346"/>
                  <a:gd name="connsiteY9" fmla="*/ 44753 h 69383"/>
                  <a:gd name="connsiteX10" fmla="*/ 85284 w 85346"/>
                  <a:gd name="connsiteY10" fmla="*/ 38387 h 69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85346" h="69383">
                    <a:moveTo>
                      <a:pt x="85347" y="38387"/>
                    </a:moveTo>
                    <a:cubicBezTo>
                      <a:pt x="85347" y="15065"/>
                      <a:pt x="66437" y="0"/>
                      <a:pt x="43115" y="0"/>
                    </a:cubicBezTo>
                    <a:lnTo>
                      <a:pt x="42232" y="0"/>
                    </a:lnTo>
                    <a:cubicBezTo>
                      <a:pt x="18910" y="0"/>
                      <a:pt x="0" y="15065"/>
                      <a:pt x="0" y="38387"/>
                    </a:cubicBezTo>
                    <a:lnTo>
                      <a:pt x="0" y="44753"/>
                    </a:lnTo>
                    <a:lnTo>
                      <a:pt x="0" y="44753"/>
                    </a:lnTo>
                    <a:cubicBezTo>
                      <a:pt x="0" y="51057"/>
                      <a:pt x="4160" y="57360"/>
                      <a:pt x="12481" y="62151"/>
                    </a:cubicBezTo>
                    <a:cubicBezTo>
                      <a:pt x="29121" y="71795"/>
                      <a:pt x="56162" y="71795"/>
                      <a:pt x="72803" y="62151"/>
                    </a:cubicBezTo>
                    <a:cubicBezTo>
                      <a:pt x="81124" y="57360"/>
                      <a:pt x="85284" y="51057"/>
                      <a:pt x="85284" y="44753"/>
                    </a:cubicBezTo>
                    <a:lnTo>
                      <a:pt x="85284" y="44753"/>
                    </a:lnTo>
                    <a:lnTo>
                      <a:pt x="85284" y="38387"/>
                    </a:ln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5" name="Freeform: Shape 10441"/>
              <p:cNvSpPr/>
              <p:nvPr/>
            </p:nvSpPr>
            <p:spPr>
              <a:xfrm>
                <a:off x="3862879" y="16782"/>
                <a:ext cx="36401" cy="21021"/>
              </a:xfrm>
              <a:custGeom>
                <a:avLst/>
                <a:gdLst>
                  <a:gd name="connsiteX0" fmla="*/ 31060 w 36401"/>
                  <a:gd name="connsiteY0" fmla="*/ 17949 h 21021"/>
                  <a:gd name="connsiteX1" fmla="*/ 5342 w 36401"/>
                  <a:gd name="connsiteY1" fmla="*/ 17949 h 21021"/>
                  <a:gd name="connsiteX2" fmla="*/ 5342 w 36401"/>
                  <a:gd name="connsiteY2" fmla="*/ 3073 h 21021"/>
                  <a:gd name="connsiteX3" fmla="*/ 31060 w 36401"/>
                  <a:gd name="connsiteY3" fmla="*/ 3073 h 21021"/>
                  <a:gd name="connsiteX4" fmla="*/ 31060 w 36401"/>
                  <a:gd name="connsiteY4" fmla="*/ 17949 h 210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401" h="21021">
                    <a:moveTo>
                      <a:pt x="31060" y="17949"/>
                    </a:moveTo>
                    <a:cubicBezTo>
                      <a:pt x="23937" y="22046"/>
                      <a:pt x="12465" y="22046"/>
                      <a:pt x="5342" y="17949"/>
                    </a:cubicBezTo>
                    <a:cubicBezTo>
                      <a:pt x="-1781" y="13852"/>
                      <a:pt x="-1781" y="7233"/>
                      <a:pt x="5342" y="3073"/>
                    </a:cubicBezTo>
                    <a:cubicBezTo>
                      <a:pt x="12465" y="-1024"/>
                      <a:pt x="23937" y="-1024"/>
                      <a:pt x="31060" y="3073"/>
                    </a:cubicBezTo>
                    <a:cubicBezTo>
                      <a:pt x="38182" y="7170"/>
                      <a:pt x="38182" y="13852"/>
                      <a:pt x="31060" y="17949"/>
                    </a:cubicBezTo>
                    <a:close/>
                  </a:path>
                </a:pathLst>
              </a:custGeom>
              <a:solidFill>
                <a:srgbClr val="AB662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6" name="Freeform: Shape 10442"/>
              <p:cNvSpPr/>
              <p:nvPr/>
            </p:nvSpPr>
            <p:spPr>
              <a:xfrm>
                <a:off x="3862863" y="0"/>
                <a:ext cx="36370" cy="36291"/>
              </a:xfrm>
              <a:custGeom>
                <a:avLst/>
                <a:gdLst>
                  <a:gd name="connsiteX0" fmla="*/ 18406 w 36370"/>
                  <a:gd name="connsiteY0" fmla="*/ 0 h 36291"/>
                  <a:gd name="connsiteX1" fmla="*/ 18027 w 36370"/>
                  <a:gd name="connsiteY1" fmla="*/ 0 h 36291"/>
                  <a:gd name="connsiteX2" fmla="*/ 0 w 36370"/>
                  <a:gd name="connsiteY2" fmla="*/ 18027 h 36291"/>
                  <a:gd name="connsiteX3" fmla="*/ 0 w 36370"/>
                  <a:gd name="connsiteY3" fmla="*/ 25781 h 36291"/>
                  <a:gd name="connsiteX4" fmla="*/ 0 w 36370"/>
                  <a:gd name="connsiteY4" fmla="*/ 25781 h 36291"/>
                  <a:gd name="connsiteX5" fmla="*/ 5358 w 36370"/>
                  <a:gd name="connsiteY5" fmla="*/ 33218 h 36291"/>
                  <a:gd name="connsiteX6" fmla="*/ 31075 w 36370"/>
                  <a:gd name="connsiteY6" fmla="*/ 33218 h 36291"/>
                  <a:gd name="connsiteX7" fmla="*/ 36370 w 36370"/>
                  <a:gd name="connsiteY7" fmla="*/ 25781 h 36291"/>
                  <a:gd name="connsiteX8" fmla="*/ 36370 w 36370"/>
                  <a:gd name="connsiteY8" fmla="*/ 18027 h 36291"/>
                  <a:gd name="connsiteX9" fmla="*/ 18406 w 36370"/>
                  <a:gd name="connsiteY9" fmla="*/ 0 h 362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36370" h="36291">
                    <a:moveTo>
                      <a:pt x="18406" y="0"/>
                    </a:moveTo>
                    <a:lnTo>
                      <a:pt x="18027" y="0"/>
                    </a:lnTo>
                    <a:cubicBezTo>
                      <a:pt x="8068" y="0"/>
                      <a:pt x="0" y="8068"/>
                      <a:pt x="0" y="18027"/>
                    </a:cubicBezTo>
                    <a:lnTo>
                      <a:pt x="0" y="25781"/>
                    </a:lnTo>
                    <a:lnTo>
                      <a:pt x="0" y="25781"/>
                    </a:lnTo>
                    <a:cubicBezTo>
                      <a:pt x="0" y="28491"/>
                      <a:pt x="1765" y="31138"/>
                      <a:pt x="5358" y="33218"/>
                    </a:cubicBezTo>
                    <a:cubicBezTo>
                      <a:pt x="12481" y="37316"/>
                      <a:pt x="23953" y="37316"/>
                      <a:pt x="31075" y="33218"/>
                    </a:cubicBezTo>
                    <a:cubicBezTo>
                      <a:pt x="34605" y="31138"/>
                      <a:pt x="36370" y="28491"/>
                      <a:pt x="36370" y="25781"/>
                    </a:cubicBezTo>
                    <a:lnTo>
                      <a:pt x="36370" y="18027"/>
                    </a:lnTo>
                    <a:cubicBezTo>
                      <a:pt x="36370" y="8068"/>
                      <a:pt x="28365" y="0"/>
                      <a:pt x="18406" y="0"/>
                    </a:cubicBez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7" name="Freeform: Shape 10443"/>
              <p:cNvSpPr/>
              <p:nvPr/>
            </p:nvSpPr>
            <p:spPr>
              <a:xfrm>
                <a:off x="3876778" y="47"/>
                <a:ext cx="8619" cy="4948"/>
              </a:xfrm>
              <a:custGeom>
                <a:avLst/>
                <a:gdLst>
                  <a:gd name="connsiteX0" fmla="*/ 7391 w 8619"/>
                  <a:gd name="connsiteY0" fmla="*/ 4239 h 4948"/>
                  <a:gd name="connsiteX1" fmla="*/ 1276 w 8619"/>
                  <a:gd name="connsiteY1" fmla="*/ 4239 h 4948"/>
                  <a:gd name="connsiteX2" fmla="*/ 1276 w 8619"/>
                  <a:gd name="connsiteY2" fmla="*/ 709 h 4948"/>
                  <a:gd name="connsiteX3" fmla="*/ 7391 w 8619"/>
                  <a:gd name="connsiteY3" fmla="*/ 709 h 4948"/>
                  <a:gd name="connsiteX4" fmla="*/ 7391 w 8619"/>
                  <a:gd name="connsiteY4" fmla="*/ 4239 h 49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19" h="4948">
                    <a:moveTo>
                      <a:pt x="7391" y="4239"/>
                    </a:moveTo>
                    <a:cubicBezTo>
                      <a:pt x="5689" y="5184"/>
                      <a:pt x="2978" y="5184"/>
                      <a:pt x="1276" y="4239"/>
                    </a:cubicBezTo>
                    <a:cubicBezTo>
                      <a:pt x="-425" y="3293"/>
                      <a:pt x="-425" y="1655"/>
                      <a:pt x="1276" y="709"/>
                    </a:cubicBezTo>
                    <a:cubicBezTo>
                      <a:pt x="2978" y="-236"/>
                      <a:pt x="5689" y="-236"/>
                      <a:pt x="7391" y="709"/>
                    </a:cubicBezTo>
                    <a:cubicBezTo>
                      <a:pt x="9029" y="1655"/>
                      <a:pt x="9029" y="3230"/>
                      <a:pt x="7391" y="4239"/>
                    </a:cubicBezTo>
                    <a:close/>
                  </a:path>
                </a:pathLst>
              </a:custGeom>
              <a:solidFill>
                <a:srgbClr val="AB662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7" name="Graphic 4368"/>
            <p:cNvGrpSpPr/>
            <p:nvPr/>
          </p:nvGrpSpPr>
          <p:grpSpPr>
            <a:xfrm>
              <a:off x="3708684" y="284279"/>
              <a:ext cx="220867" cy="310122"/>
              <a:chOff x="3708684" y="284279"/>
              <a:chExt cx="220867" cy="310122"/>
            </a:xfrm>
            <a:solidFill>
              <a:schemeClr val="accent1"/>
            </a:solidFill>
          </p:grpSpPr>
          <p:sp>
            <p:nvSpPr>
              <p:cNvPr id="91" name="Freeform: Shape 10445"/>
              <p:cNvSpPr/>
              <p:nvPr/>
            </p:nvSpPr>
            <p:spPr>
              <a:xfrm>
                <a:off x="3800523" y="359729"/>
                <a:ext cx="11976" cy="121906"/>
              </a:xfrm>
              <a:custGeom>
                <a:avLst/>
                <a:gdLst>
                  <a:gd name="connsiteX0" fmla="*/ 0 w 11976"/>
                  <a:gd name="connsiteY0" fmla="*/ 117872 h 121906"/>
                  <a:gd name="connsiteX1" fmla="*/ 7060 w 11976"/>
                  <a:gd name="connsiteY1" fmla="*/ 121906 h 121906"/>
                  <a:gd name="connsiteX2" fmla="*/ 8383 w 11976"/>
                  <a:gd name="connsiteY2" fmla="*/ 113018 h 121906"/>
                  <a:gd name="connsiteX3" fmla="*/ 10463 w 11976"/>
                  <a:gd name="connsiteY3" fmla="*/ 40152 h 121906"/>
                  <a:gd name="connsiteX4" fmla="*/ 11976 w 11976"/>
                  <a:gd name="connsiteY4" fmla="*/ 0 h 121906"/>
                  <a:gd name="connsiteX5" fmla="*/ 3593 w 11976"/>
                  <a:gd name="connsiteY5" fmla="*/ 4854 h 121906"/>
                  <a:gd name="connsiteX6" fmla="*/ 2143 w 11976"/>
                  <a:gd name="connsiteY6" fmla="*/ 43493 h 121906"/>
                  <a:gd name="connsiteX7" fmla="*/ 0 w 11976"/>
                  <a:gd name="connsiteY7" fmla="*/ 117872 h 121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76" h="121906">
                    <a:moveTo>
                      <a:pt x="0" y="117872"/>
                    </a:moveTo>
                    <a:lnTo>
                      <a:pt x="7060" y="121906"/>
                    </a:lnTo>
                    <a:lnTo>
                      <a:pt x="8383" y="113018"/>
                    </a:lnTo>
                    <a:cubicBezTo>
                      <a:pt x="8383" y="57108"/>
                      <a:pt x="9518" y="48094"/>
                      <a:pt x="10463" y="40152"/>
                    </a:cubicBezTo>
                    <a:cubicBezTo>
                      <a:pt x="11283" y="33471"/>
                      <a:pt x="11976" y="27609"/>
                      <a:pt x="11976" y="0"/>
                    </a:cubicBezTo>
                    <a:lnTo>
                      <a:pt x="3593" y="4854"/>
                    </a:lnTo>
                    <a:cubicBezTo>
                      <a:pt x="3593" y="31706"/>
                      <a:pt x="2900" y="37253"/>
                      <a:pt x="2143" y="43493"/>
                    </a:cubicBezTo>
                    <a:cubicBezTo>
                      <a:pt x="1198" y="51813"/>
                      <a:pt x="0" y="61205"/>
                      <a:pt x="0" y="117872"/>
                    </a:cubicBezTo>
                    <a:close/>
                  </a:path>
                </a:pathLst>
              </a:custGeom>
              <a:solidFill>
                <a:srgbClr val="4F312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2" name="Freeform: Shape 10446"/>
              <p:cNvSpPr/>
              <p:nvPr/>
            </p:nvSpPr>
            <p:spPr>
              <a:xfrm>
                <a:off x="3708684" y="414757"/>
                <a:ext cx="11976" cy="117934"/>
              </a:xfrm>
              <a:custGeom>
                <a:avLst/>
                <a:gdLst>
                  <a:gd name="connsiteX0" fmla="*/ 11976 w 11976"/>
                  <a:gd name="connsiteY0" fmla="*/ 108984 h 117934"/>
                  <a:gd name="connsiteX1" fmla="*/ 10590 w 11976"/>
                  <a:gd name="connsiteY1" fmla="*/ 117935 h 117934"/>
                  <a:gd name="connsiteX2" fmla="*/ 3593 w 11976"/>
                  <a:gd name="connsiteY2" fmla="*/ 113838 h 117934"/>
                  <a:gd name="connsiteX3" fmla="*/ 1513 w 11976"/>
                  <a:gd name="connsiteY3" fmla="*/ 43367 h 117934"/>
                  <a:gd name="connsiteX4" fmla="*/ 0 w 11976"/>
                  <a:gd name="connsiteY4" fmla="*/ 4854 h 117934"/>
                  <a:gd name="connsiteX5" fmla="*/ 8383 w 11976"/>
                  <a:gd name="connsiteY5" fmla="*/ 0 h 117934"/>
                  <a:gd name="connsiteX6" fmla="*/ 9833 w 11976"/>
                  <a:gd name="connsiteY6" fmla="*/ 37126 h 117934"/>
                  <a:gd name="connsiteX7" fmla="*/ 11976 w 11976"/>
                  <a:gd name="connsiteY7" fmla="*/ 108984 h 1179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76" h="117934">
                    <a:moveTo>
                      <a:pt x="11976" y="108984"/>
                    </a:moveTo>
                    <a:lnTo>
                      <a:pt x="10590" y="117935"/>
                    </a:lnTo>
                    <a:lnTo>
                      <a:pt x="3593" y="113838"/>
                    </a:lnTo>
                    <a:cubicBezTo>
                      <a:pt x="3593" y="57927"/>
                      <a:pt x="2458" y="50174"/>
                      <a:pt x="1513" y="43367"/>
                    </a:cubicBezTo>
                    <a:cubicBezTo>
                      <a:pt x="693" y="37631"/>
                      <a:pt x="0" y="32399"/>
                      <a:pt x="0" y="4854"/>
                    </a:cubicBezTo>
                    <a:lnTo>
                      <a:pt x="8383" y="0"/>
                    </a:lnTo>
                    <a:cubicBezTo>
                      <a:pt x="8383" y="26852"/>
                      <a:pt x="9077" y="31769"/>
                      <a:pt x="9833" y="37126"/>
                    </a:cubicBezTo>
                    <a:cubicBezTo>
                      <a:pt x="10842" y="44249"/>
                      <a:pt x="11976" y="52317"/>
                      <a:pt x="11976" y="108984"/>
                    </a:cubicBezTo>
                    <a:close/>
                  </a:path>
                </a:pathLst>
              </a:custGeom>
              <a:solidFill>
                <a:srgbClr val="4F312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3" name="Freeform: Shape 10447"/>
              <p:cNvSpPr/>
              <p:nvPr/>
            </p:nvSpPr>
            <p:spPr>
              <a:xfrm>
                <a:off x="3708684" y="284279"/>
                <a:ext cx="11976" cy="128965"/>
              </a:xfrm>
              <a:custGeom>
                <a:avLst/>
                <a:gdLst>
                  <a:gd name="connsiteX0" fmla="*/ 11976 w 11976"/>
                  <a:gd name="connsiteY0" fmla="*/ 0 h 128965"/>
                  <a:gd name="connsiteX1" fmla="*/ 3593 w 11976"/>
                  <a:gd name="connsiteY1" fmla="*/ 4854 h 128965"/>
                  <a:gd name="connsiteX2" fmla="*/ 1513 w 11976"/>
                  <a:gd name="connsiteY2" fmla="*/ 83645 h 128965"/>
                  <a:gd name="connsiteX3" fmla="*/ 0 w 11976"/>
                  <a:gd name="connsiteY3" fmla="*/ 127768 h 128965"/>
                  <a:gd name="connsiteX4" fmla="*/ 8383 w 11976"/>
                  <a:gd name="connsiteY4" fmla="*/ 128966 h 128965"/>
                  <a:gd name="connsiteX5" fmla="*/ 9833 w 11976"/>
                  <a:gd name="connsiteY5" fmla="*/ 80304 h 128965"/>
                  <a:gd name="connsiteX6" fmla="*/ 11976 w 11976"/>
                  <a:gd name="connsiteY6" fmla="*/ 0 h 1289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76" h="128965">
                    <a:moveTo>
                      <a:pt x="11976" y="0"/>
                    </a:moveTo>
                    <a:lnTo>
                      <a:pt x="3593" y="4854"/>
                    </a:lnTo>
                    <a:cubicBezTo>
                      <a:pt x="3593" y="60764"/>
                      <a:pt x="2458" y="75703"/>
                      <a:pt x="1513" y="83645"/>
                    </a:cubicBezTo>
                    <a:cubicBezTo>
                      <a:pt x="693" y="90326"/>
                      <a:pt x="0" y="100160"/>
                      <a:pt x="0" y="127768"/>
                    </a:cubicBezTo>
                    <a:lnTo>
                      <a:pt x="8383" y="128966"/>
                    </a:lnTo>
                    <a:cubicBezTo>
                      <a:pt x="8383" y="102114"/>
                      <a:pt x="9077" y="86544"/>
                      <a:pt x="9833" y="80304"/>
                    </a:cubicBezTo>
                    <a:cubicBezTo>
                      <a:pt x="10842" y="72047"/>
                      <a:pt x="11976" y="56730"/>
                      <a:pt x="11976" y="0"/>
                    </a:cubicBezTo>
                    <a:close/>
                  </a:path>
                </a:pathLst>
              </a:custGeom>
              <a:solidFill>
                <a:srgbClr val="4F312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4" name="Freeform: Shape 10448"/>
              <p:cNvSpPr/>
              <p:nvPr/>
            </p:nvSpPr>
            <p:spPr>
              <a:xfrm>
                <a:off x="3725703" y="422762"/>
                <a:ext cx="82762" cy="54586"/>
              </a:xfrm>
              <a:custGeom>
                <a:avLst/>
                <a:gdLst>
                  <a:gd name="connsiteX0" fmla="*/ 0 w 82762"/>
                  <a:gd name="connsiteY0" fmla="*/ 54587 h 54586"/>
                  <a:gd name="connsiteX1" fmla="*/ 82762 w 82762"/>
                  <a:gd name="connsiteY1" fmla="*/ 6808 h 54586"/>
                  <a:gd name="connsiteX2" fmla="*/ 82762 w 82762"/>
                  <a:gd name="connsiteY2" fmla="*/ 0 h 54586"/>
                  <a:gd name="connsiteX3" fmla="*/ 0 w 82762"/>
                  <a:gd name="connsiteY3" fmla="*/ 47779 h 545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762" h="54586">
                    <a:moveTo>
                      <a:pt x="0" y="54587"/>
                    </a:moveTo>
                    <a:lnTo>
                      <a:pt x="82762" y="6808"/>
                    </a:lnTo>
                    <a:lnTo>
                      <a:pt x="82762" y="0"/>
                    </a:lnTo>
                    <a:lnTo>
                      <a:pt x="0" y="47779"/>
                    </a:lnTo>
                    <a:close/>
                  </a:path>
                </a:pathLst>
              </a:custGeom>
              <a:solidFill>
                <a:srgbClr val="5434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5" name="Freeform: Shape 10449"/>
              <p:cNvSpPr/>
              <p:nvPr/>
            </p:nvSpPr>
            <p:spPr>
              <a:xfrm>
                <a:off x="3718832" y="418791"/>
                <a:ext cx="89633" cy="51750"/>
              </a:xfrm>
              <a:custGeom>
                <a:avLst/>
                <a:gdLst>
                  <a:gd name="connsiteX0" fmla="*/ 6871 w 89633"/>
                  <a:gd name="connsiteY0" fmla="*/ 51750 h 51750"/>
                  <a:gd name="connsiteX1" fmla="*/ 89633 w 89633"/>
                  <a:gd name="connsiteY1" fmla="*/ 3971 h 51750"/>
                  <a:gd name="connsiteX2" fmla="*/ 82762 w 89633"/>
                  <a:gd name="connsiteY2" fmla="*/ 0 h 51750"/>
                  <a:gd name="connsiteX3" fmla="*/ 0 w 89633"/>
                  <a:gd name="connsiteY3" fmla="*/ 47779 h 5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33" h="51750">
                    <a:moveTo>
                      <a:pt x="6871" y="51750"/>
                    </a:moveTo>
                    <a:lnTo>
                      <a:pt x="89633" y="3971"/>
                    </a:lnTo>
                    <a:lnTo>
                      <a:pt x="82762" y="0"/>
                    </a:lnTo>
                    <a:lnTo>
                      <a:pt x="0" y="47779"/>
                    </a:lnTo>
                    <a:close/>
                  </a:path>
                </a:pathLst>
              </a:custGeom>
              <a:solidFill>
                <a:srgbClr val="804F3C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6" name="Freeform: Shape 10450"/>
              <p:cNvSpPr/>
              <p:nvPr/>
            </p:nvSpPr>
            <p:spPr>
              <a:xfrm>
                <a:off x="3715681" y="350337"/>
                <a:ext cx="106967" cy="73622"/>
              </a:xfrm>
              <a:custGeom>
                <a:avLst/>
                <a:gdLst>
                  <a:gd name="connsiteX0" fmla="*/ 0 w 106967"/>
                  <a:gd name="connsiteY0" fmla="*/ 73623 h 73622"/>
                  <a:gd name="connsiteX1" fmla="*/ 106967 w 106967"/>
                  <a:gd name="connsiteY1" fmla="*/ 11850 h 73622"/>
                  <a:gd name="connsiteX2" fmla="*/ 106967 w 106967"/>
                  <a:gd name="connsiteY2" fmla="*/ 0 h 73622"/>
                  <a:gd name="connsiteX3" fmla="*/ 0 w 106967"/>
                  <a:gd name="connsiteY3" fmla="*/ 61709 h 7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967" h="73622">
                    <a:moveTo>
                      <a:pt x="0" y="73623"/>
                    </a:moveTo>
                    <a:lnTo>
                      <a:pt x="106967" y="11850"/>
                    </a:lnTo>
                    <a:lnTo>
                      <a:pt x="106967" y="0"/>
                    </a:lnTo>
                    <a:lnTo>
                      <a:pt x="0" y="61709"/>
                    </a:lnTo>
                    <a:close/>
                  </a:path>
                </a:pathLst>
              </a:custGeom>
              <a:solidFill>
                <a:srgbClr val="663F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7" name="Freeform: Shape 10451"/>
              <p:cNvSpPr/>
              <p:nvPr/>
            </p:nvSpPr>
            <p:spPr>
              <a:xfrm>
                <a:off x="3719274" y="366411"/>
                <a:ext cx="96125" cy="65743"/>
              </a:xfrm>
              <a:custGeom>
                <a:avLst/>
                <a:gdLst>
                  <a:gd name="connsiteX0" fmla="*/ 0 w 96125"/>
                  <a:gd name="connsiteY0" fmla="*/ 65743 h 65743"/>
                  <a:gd name="connsiteX1" fmla="*/ 96125 w 96125"/>
                  <a:gd name="connsiteY1" fmla="*/ 10274 h 65743"/>
                  <a:gd name="connsiteX2" fmla="*/ 96125 w 96125"/>
                  <a:gd name="connsiteY2" fmla="*/ 0 h 65743"/>
                  <a:gd name="connsiteX3" fmla="*/ 0 w 96125"/>
                  <a:gd name="connsiteY3" fmla="*/ 55469 h 6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25" h="65743">
                    <a:moveTo>
                      <a:pt x="0" y="65743"/>
                    </a:moveTo>
                    <a:lnTo>
                      <a:pt x="96125" y="10274"/>
                    </a:lnTo>
                    <a:lnTo>
                      <a:pt x="96125" y="0"/>
                    </a:lnTo>
                    <a:lnTo>
                      <a:pt x="0" y="55469"/>
                    </a:lnTo>
                    <a:close/>
                  </a:path>
                </a:pathLst>
              </a:custGeom>
              <a:solidFill>
                <a:srgbClr val="663F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8" name="Freeform: Shape 10452"/>
              <p:cNvSpPr/>
              <p:nvPr/>
            </p:nvSpPr>
            <p:spPr>
              <a:xfrm>
                <a:off x="3719274" y="366411"/>
                <a:ext cx="96125" cy="60574"/>
              </a:xfrm>
              <a:custGeom>
                <a:avLst/>
                <a:gdLst>
                  <a:gd name="connsiteX0" fmla="*/ 0 w 96125"/>
                  <a:gd name="connsiteY0" fmla="*/ 60575 h 60574"/>
                  <a:gd name="connsiteX1" fmla="*/ 96125 w 96125"/>
                  <a:gd name="connsiteY1" fmla="*/ 5106 h 60574"/>
                  <a:gd name="connsiteX2" fmla="*/ 96125 w 96125"/>
                  <a:gd name="connsiteY2" fmla="*/ 0 h 60574"/>
                  <a:gd name="connsiteX3" fmla="*/ 0 w 96125"/>
                  <a:gd name="connsiteY3" fmla="*/ 55469 h 605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125" h="60574">
                    <a:moveTo>
                      <a:pt x="0" y="60575"/>
                    </a:moveTo>
                    <a:lnTo>
                      <a:pt x="96125" y="5106"/>
                    </a:lnTo>
                    <a:lnTo>
                      <a:pt x="96125" y="0"/>
                    </a:lnTo>
                    <a:lnTo>
                      <a:pt x="0" y="55469"/>
                    </a:lnTo>
                    <a:close/>
                  </a:path>
                </a:pathLst>
              </a:custGeom>
              <a:solidFill>
                <a:srgbClr val="452B2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9" name="Freeform: Shape 10453"/>
              <p:cNvSpPr/>
              <p:nvPr/>
            </p:nvSpPr>
            <p:spPr>
              <a:xfrm>
                <a:off x="3807583" y="363826"/>
                <a:ext cx="11976" cy="117808"/>
              </a:xfrm>
              <a:custGeom>
                <a:avLst/>
                <a:gdLst>
                  <a:gd name="connsiteX0" fmla="*/ 0 w 11976"/>
                  <a:gd name="connsiteY0" fmla="*/ 117809 h 117808"/>
                  <a:gd name="connsiteX1" fmla="*/ 8383 w 11976"/>
                  <a:gd name="connsiteY1" fmla="*/ 113018 h 117808"/>
                  <a:gd name="connsiteX2" fmla="*/ 10463 w 11976"/>
                  <a:gd name="connsiteY2" fmla="*/ 40152 h 117808"/>
                  <a:gd name="connsiteX3" fmla="*/ 11976 w 11976"/>
                  <a:gd name="connsiteY3" fmla="*/ 0 h 117808"/>
                  <a:gd name="connsiteX4" fmla="*/ 3593 w 11976"/>
                  <a:gd name="connsiteY4" fmla="*/ 4854 h 117808"/>
                  <a:gd name="connsiteX5" fmla="*/ 2143 w 11976"/>
                  <a:gd name="connsiteY5" fmla="*/ 43493 h 117808"/>
                  <a:gd name="connsiteX6" fmla="*/ 0 w 11976"/>
                  <a:gd name="connsiteY6" fmla="*/ 117809 h 117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76" h="117808">
                    <a:moveTo>
                      <a:pt x="0" y="117809"/>
                    </a:moveTo>
                    <a:lnTo>
                      <a:pt x="8383" y="113018"/>
                    </a:lnTo>
                    <a:cubicBezTo>
                      <a:pt x="8383" y="57108"/>
                      <a:pt x="9518" y="48094"/>
                      <a:pt x="10463" y="40152"/>
                    </a:cubicBezTo>
                    <a:cubicBezTo>
                      <a:pt x="11283" y="33471"/>
                      <a:pt x="11976" y="27608"/>
                      <a:pt x="11976" y="0"/>
                    </a:cubicBezTo>
                    <a:lnTo>
                      <a:pt x="3593" y="4854"/>
                    </a:lnTo>
                    <a:cubicBezTo>
                      <a:pt x="3593" y="31706"/>
                      <a:pt x="2900" y="37253"/>
                      <a:pt x="2143" y="43493"/>
                    </a:cubicBezTo>
                    <a:cubicBezTo>
                      <a:pt x="1135" y="51750"/>
                      <a:pt x="0" y="61205"/>
                      <a:pt x="0" y="117809"/>
                    </a:cubicBezTo>
                    <a:close/>
                  </a:path>
                </a:pathLst>
              </a:custGeom>
              <a:solidFill>
                <a:srgbClr val="663F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0" name="Freeform: Shape 10454"/>
              <p:cNvSpPr/>
              <p:nvPr/>
            </p:nvSpPr>
            <p:spPr>
              <a:xfrm>
                <a:off x="3715744" y="418791"/>
                <a:ext cx="11913" cy="113837"/>
              </a:xfrm>
              <a:custGeom>
                <a:avLst/>
                <a:gdLst>
                  <a:gd name="connsiteX0" fmla="*/ 11913 w 11913"/>
                  <a:gd name="connsiteY0" fmla="*/ 109047 h 113837"/>
                  <a:gd name="connsiteX1" fmla="*/ 3593 w 11913"/>
                  <a:gd name="connsiteY1" fmla="*/ 113838 h 113837"/>
                  <a:gd name="connsiteX2" fmla="*/ 1513 w 11913"/>
                  <a:gd name="connsiteY2" fmla="*/ 43367 h 113837"/>
                  <a:gd name="connsiteX3" fmla="*/ 0 w 11913"/>
                  <a:gd name="connsiteY3" fmla="*/ 4854 h 113837"/>
                  <a:gd name="connsiteX4" fmla="*/ 8383 w 11913"/>
                  <a:gd name="connsiteY4" fmla="*/ 0 h 113837"/>
                  <a:gd name="connsiteX5" fmla="*/ 9833 w 11913"/>
                  <a:gd name="connsiteY5" fmla="*/ 37126 h 113837"/>
                  <a:gd name="connsiteX6" fmla="*/ 11913 w 11913"/>
                  <a:gd name="connsiteY6" fmla="*/ 109047 h 11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13" h="113837">
                    <a:moveTo>
                      <a:pt x="11913" y="109047"/>
                    </a:moveTo>
                    <a:lnTo>
                      <a:pt x="3593" y="113838"/>
                    </a:lnTo>
                    <a:cubicBezTo>
                      <a:pt x="3593" y="57927"/>
                      <a:pt x="2458" y="50174"/>
                      <a:pt x="1513" y="43367"/>
                    </a:cubicBezTo>
                    <a:cubicBezTo>
                      <a:pt x="693" y="37631"/>
                      <a:pt x="0" y="32399"/>
                      <a:pt x="0" y="4854"/>
                    </a:cubicBezTo>
                    <a:lnTo>
                      <a:pt x="8383" y="0"/>
                    </a:lnTo>
                    <a:cubicBezTo>
                      <a:pt x="8383" y="26852"/>
                      <a:pt x="9077" y="31769"/>
                      <a:pt x="9833" y="37126"/>
                    </a:cubicBezTo>
                    <a:cubicBezTo>
                      <a:pt x="10779" y="44312"/>
                      <a:pt x="11913" y="52380"/>
                      <a:pt x="11913" y="109047"/>
                    </a:cubicBezTo>
                    <a:close/>
                  </a:path>
                </a:pathLst>
              </a:custGeom>
              <a:solidFill>
                <a:srgbClr val="663F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1" name="Freeform: Shape 10455"/>
              <p:cNvSpPr/>
              <p:nvPr/>
            </p:nvSpPr>
            <p:spPr>
              <a:xfrm>
                <a:off x="3715744" y="288439"/>
                <a:ext cx="11913" cy="123670"/>
              </a:xfrm>
              <a:custGeom>
                <a:avLst/>
                <a:gdLst>
                  <a:gd name="connsiteX0" fmla="*/ 11913 w 11913"/>
                  <a:gd name="connsiteY0" fmla="*/ 0 h 123670"/>
                  <a:gd name="connsiteX1" fmla="*/ 3593 w 11913"/>
                  <a:gd name="connsiteY1" fmla="*/ 4854 h 123670"/>
                  <a:gd name="connsiteX2" fmla="*/ 1513 w 11913"/>
                  <a:gd name="connsiteY2" fmla="*/ 83645 h 123670"/>
                  <a:gd name="connsiteX3" fmla="*/ 0 w 11913"/>
                  <a:gd name="connsiteY3" fmla="*/ 123671 h 123670"/>
                  <a:gd name="connsiteX4" fmla="*/ 8383 w 11913"/>
                  <a:gd name="connsiteY4" fmla="*/ 118817 h 123670"/>
                  <a:gd name="connsiteX5" fmla="*/ 9833 w 11913"/>
                  <a:gd name="connsiteY5" fmla="*/ 80304 h 123670"/>
                  <a:gd name="connsiteX6" fmla="*/ 11913 w 11913"/>
                  <a:gd name="connsiteY6" fmla="*/ 0 h 12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13" h="123670">
                    <a:moveTo>
                      <a:pt x="11913" y="0"/>
                    </a:moveTo>
                    <a:lnTo>
                      <a:pt x="3593" y="4854"/>
                    </a:lnTo>
                    <a:cubicBezTo>
                      <a:pt x="3593" y="60764"/>
                      <a:pt x="2458" y="75703"/>
                      <a:pt x="1513" y="83645"/>
                    </a:cubicBezTo>
                    <a:cubicBezTo>
                      <a:pt x="693" y="90326"/>
                      <a:pt x="0" y="96062"/>
                      <a:pt x="0" y="123671"/>
                    </a:cubicBezTo>
                    <a:lnTo>
                      <a:pt x="8383" y="118817"/>
                    </a:lnTo>
                    <a:cubicBezTo>
                      <a:pt x="8383" y="91965"/>
                      <a:pt x="9077" y="86544"/>
                      <a:pt x="9833" y="80304"/>
                    </a:cubicBezTo>
                    <a:cubicBezTo>
                      <a:pt x="10779" y="71984"/>
                      <a:pt x="11913" y="56667"/>
                      <a:pt x="11913" y="0"/>
                    </a:cubicBezTo>
                    <a:close/>
                  </a:path>
                </a:pathLst>
              </a:custGeom>
              <a:solidFill>
                <a:srgbClr val="663F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2" name="Freeform: Shape 10456"/>
              <p:cNvSpPr/>
              <p:nvPr/>
            </p:nvSpPr>
            <p:spPr>
              <a:xfrm>
                <a:off x="3727657" y="394398"/>
                <a:ext cx="106967" cy="72551"/>
              </a:xfrm>
              <a:custGeom>
                <a:avLst/>
                <a:gdLst>
                  <a:gd name="connsiteX0" fmla="*/ 0 w 106967"/>
                  <a:gd name="connsiteY0" fmla="*/ 0 h 72551"/>
                  <a:gd name="connsiteX1" fmla="*/ 106967 w 106967"/>
                  <a:gd name="connsiteY1" fmla="*/ 61772 h 72551"/>
                  <a:gd name="connsiteX2" fmla="*/ 106967 w 106967"/>
                  <a:gd name="connsiteY2" fmla="*/ 72551 h 72551"/>
                  <a:gd name="connsiteX3" fmla="*/ 0 w 106967"/>
                  <a:gd name="connsiteY3" fmla="*/ 10842 h 72551"/>
                  <a:gd name="connsiteX4" fmla="*/ 0 w 106967"/>
                  <a:gd name="connsiteY4" fmla="*/ 10779 h 72551"/>
                  <a:gd name="connsiteX5" fmla="*/ 0 w 106967"/>
                  <a:gd name="connsiteY5" fmla="*/ 0 h 72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6967" h="72551">
                    <a:moveTo>
                      <a:pt x="0" y="0"/>
                    </a:moveTo>
                    <a:lnTo>
                      <a:pt x="106967" y="61772"/>
                    </a:lnTo>
                    <a:lnTo>
                      <a:pt x="106967" y="72551"/>
                    </a:lnTo>
                    <a:lnTo>
                      <a:pt x="0" y="10842"/>
                    </a:lnTo>
                    <a:lnTo>
                      <a:pt x="0" y="10779"/>
                    </a:lnTo>
                    <a:cubicBezTo>
                      <a:pt x="0" y="7816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rgbClr val="A8651F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3" name="Freeform: Shape 10457"/>
              <p:cNvSpPr/>
              <p:nvPr/>
            </p:nvSpPr>
            <p:spPr>
              <a:xfrm>
                <a:off x="3727657" y="342269"/>
                <a:ext cx="197230" cy="113837"/>
              </a:xfrm>
              <a:custGeom>
                <a:avLst/>
                <a:gdLst>
                  <a:gd name="connsiteX0" fmla="*/ 197231 w 197230"/>
                  <a:gd name="connsiteY0" fmla="*/ 61709 h 113837"/>
                  <a:gd name="connsiteX1" fmla="*/ 106904 w 197230"/>
                  <a:gd name="connsiteY1" fmla="*/ 113838 h 113837"/>
                  <a:gd name="connsiteX2" fmla="*/ 0 w 197230"/>
                  <a:gd name="connsiteY2" fmla="*/ 52128 h 113837"/>
                  <a:gd name="connsiteX3" fmla="*/ 90326 w 197230"/>
                  <a:gd name="connsiteY3" fmla="*/ 0 h 11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97230" h="113837">
                    <a:moveTo>
                      <a:pt x="197231" y="61709"/>
                    </a:moveTo>
                    <a:lnTo>
                      <a:pt x="106904" y="113838"/>
                    </a:lnTo>
                    <a:lnTo>
                      <a:pt x="0" y="52128"/>
                    </a:lnTo>
                    <a:lnTo>
                      <a:pt x="90326" y="0"/>
                    </a:ln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4" name="Freeform: Shape 10458"/>
              <p:cNvSpPr/>
              <p:nvPr/>
            </p:nvSpPr>
            <p:spPr>
              <a:xfrm>
                <a:off x="3727594" y="288502"/>
                <a:ext cx="113081" cy="65239"/>
              </a:xfrm>
              <a:custGeom>
                <a:avLst/>
                <a:gdLst>
                  <a:gd name="connsiteX0" fmla="*/ 106967 w 113081"/>
                  <a:gd name="connsiteY0" fmla="*/ 65239 h 65239"/>
                  <a:gd name="connsiteX1" fmla="*/ 0 w 113081"/>
                  <a:gd name="connsiteY1" fmla="*/ 3530 h 65239"/>
                  <a:gd name="connsiteX2" fmla="*/ 63 w 113081"/>
                  <a:gd name="connsiteY2" fmla="*/ 3530 h 65239"/>
                  <a:gd name="connsiteX3" fmla="*/ 6114 w 113081"/>
                  <a:gd name="connsiteY3" fmla="*/ 0 h 65239"/>
                  <a:gd name="connsiteX4" fmla="*/ 113081 w 113081"/>
                  <a:gd name="connsiteY4" fmla="*/ 61772 h 65239"/>
                  <a:gd name="connsiteX5" fmla="*/ 106967 w 113081"/>
                  <a:gd name="connsiteY5" fmla="*/ 65239 h 652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3081" h="65239">
                    <a:moveTo>
                      <a:pt x="106967" y="65239"/>
                    </a:moveTo>
                    <a:lnTo>
                      <a:pt x="0" y="3530"/>
                    </a:lnTo>
                    <a:lnTo>
                      <a:pt x="63" y="3530"/>
                    </a:lnTo>
                    <a:cubicBezTo>
                      <a:pt x="2143" y="2332"/>
                      <a:pt x="6114" y="0"/>
                      <a:pt x="6114" y="0"/>
                    </a:cubicBezTo>
                    <a:lnTo>
                      <a:pt x="113081" y="61772"/>
                    </a:lnTo>
                    <a:lnTo>
                      <a:pt x="106967" y="65239"/>
                    </a:ln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59"/>
              <p:cNvSpPr/>
              <p:nvPr/>
            </p:nvSpPr>
            <p:spPr>
              <a:xfrm>
                <a:off x="3727279" y="292032"/>
                <a:ext cx="107282" cy="104130"/>
              </a:xfrm>
              <a:custGeom>
                <a:avLst/>
                <a:gdLst>
                  <a:gd name="connsiteX0" fmla="*/ 106967 w 107282"/>
                  <a:gd name="connsiteY0" fmla="*/ 104131 h 104130"/>
                  <a:gd name="connsiteX1" fmla="*/ 0 w 107282"/>
                  <a:gd name="connsiteY1" fmla="*/ 42421 h 104130"/>
                  <a:gd name="connsiteX2" fmla="*/ 378 w 107282"/>
                  <a:gd name="connsiteY2" fmla="*/ 0 h 104130"/>
                  <a:gd name="connsiteX3" fmla="*/ 107282 w 107282"/>
                  <a:gd name="connsiteY3" fmla="*/ 61709 h 1041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282" h="104130">
                    <a:moveTo>
                      <a:pt x="106967" y="104131"/>
                    </a:moveTo>
                    <a:lnTo>
                      <a:pt x="0" y="42421"/>
                    </a:lnTo>
                    <a:lnTo>
                      <a:pt x="378" y="0"/>
                    </a:lnTo>
                    <a:lnTo>
                      <a:pt x="107282" y="61709"/>
                    </a:lnTo>
                    <a:close/>
                  </a:path>
                </a:pathLst>
              </a:custGeom>
              <a:solidFill>
                <a:srgbClr val="A8651F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460"/>
              <p:cNvSpPr/>
              <p:nvPr/>
            </p:nvSpPr>
            <p:spPr>
              <a:xfrm>
                <a:off x="3712340" y="284279"/>
                <a:ext cx="15317" cy="8950"/>
              </a:xfrm>
              <a:custGeom>
                <a:avLst/>
                <a:gdLst>
                  <a:gd name="connsiteX0" fmla="*/ 6934 w 15317"/>
                  <a:gd name="connsiteY0" fmla="*/ 8951 h 8950"/>
                  <a:gd name="connsiteX1" fmla="*/ 0 w 15317"/>
                  <a:gd name="connsiteY1" fmla="*/ 4854 h 8950"/>
                  <a:gd name="connsiteX2" fmla="*/ 8320 w 15317"/>
                  <a:gd name="connsiteY2" fmla="*/ 0 h 8950"/>
                  <a:gd name="connsiteX3" fmla="*/ 15317 w 15317"/>
                  <a:gd name="connsiteY3" fmla="*/ 4160 h 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17" h="8950">
                    <a:moveTo>
                      <a:pt x="6934" y="8951"/>
                    </a:moveTo>
                    <a:lnTo>
                      <a:pt x="0" y="4854"/>
                    </a:lnTo>
                    <a:lnTo>
                      <a:pt x="8320" y="0"/>
                    </a:lnTo>
                    <a:lnTo>
                      <a:pt x="15317" y="4160"/>
                    </a:lnTo>
                    <a:close/>
                  </a:path>
                </a:pathLst>
              </a:custGeom>
              <a:solidFill>
                <a:srgbClr val="804F3C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461"/>
              <p:cNvSpPr/>
              <p:nvPr/>
            </p:nvSpPr>
            <p:spPr>
              <a:xfrm>
                <a:off x="3718832" y="472306"/>
                <a:ext cx="107408" cy="61142"/>
              </a:xfrm>
              <a:custGeom>
                <a:avLst/>
                <a:gdLst>
                  <a:gd name="connsiteX0" fmla="*/ 107408 w 107408"/>
                  <a:gd name="connsiteY0" fmla="*/ 57234 h 61142"/>
                  <a:gd name="connsiteX1" fmla="*/ 99907 w 107408"/>
                  <a:gd name="connsiteY1" fmla="*/ 61142 h 61142"/>
                  <a:gd name="connsiteX2" fmla="*/ 0 w 107408"/>
                  <a:gd name="connsiteY2" fmla="*/ 3404 h 61142"/>
                  <a:gd name="connsiteX3" fmla="*/ 6871 w 107408"/>
                  <a:gd name="connsiteY3" fmla="*/ 0 h 6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408" h="61142">
                    <a:moveTo>
                      <a:pt x="107408" y="57234"/>
                    </a:moveTo>
                    <a:lnTo>
                      <a:pt x="99907" y="61142"/>
                    </a:lnTo>
                    <a:lnTo>
                      <a:pt x="0" y="3404"/>
                    </a:lnTo>
                    <a:lnTo>
                      <a:pt x="6871" y="0"/>
                    </a:lnTo>
                    <a:close/>
                  </a:path>
                </a:pathLst>
              </a:custGeom>
              <a:solidFill>
                <a:srgbClr val="804F3C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462"/>
              <p:cNvSpPr/>
              <p:nvPr/>
            </p:nvSpPr>
            <p:spPr>
              <a:xfrm>
                <a:off x="3907490" y="421502"/>
                <a:ext cx="11976" cy="121905"/>
              </a:xfrm>
              <a:custGeom>
                <a:avLst/>
                <a:gdLst>
                  <a:gd name="connsiteX0" fmla="*/ 0 w 11976"/>
                  <a:gd name="connsiteY0" fmla="*/ 117872 h 121905"/>
                  <a:gd name="connsiteX1" fmla="*/ 7060 w 11976"/>
                  <a:gd name="connsiteY1" fmla="*/ 121906 h 121905"/>
                  <a:gd name="connsiteX2" fmla="*/ 8383 w 11976"/>
                  <a:gd name="connsiteY2" fmla="*/ 113018 h 121905"/>
                  <a:gd name="connsiteX3" fmla="*/ 10463 w 11976"/>
                  <a:gd name="connsiteY3" fmla="*/ 40152 h 121905"/>
                  <a:gd name="connsiteX4" fmla="*/ 11976 w 11976"/>
                  <a:gd name="connsiteY4" fmla="*/ 0 h 121905"/>
                  <a:gd name="connsiteX5" fmla="*/ 3593 w 11976"/>
                  <a:gd name="connsiteY5" fmla="*/ 4854 h 121905"/>
                  <a:gd name="connsiteX6" fmla="*/ 2143 w 11976"/>
                  <a:gd name="connsiteY6" fmla="*/ 43493 h 121905"/>
                  <a:gd name="connsiteX7" fmla="*/ 0 w 11976"/>
                  <a:gd name="connsiteY7" fmla="*/ 117872 h 1219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76" h="121905">
                    <a:moveTo>
                      <a:pt x="0" y="117872"/>
                    </a:moveTo>
                    <a:lnTo>
                      <a:pt x="7060" y="121906"/>
                    </a:lnTo>
                    <a:lnTo>
                      <a:pt x="8383" y="113018"/>
                    </a:lnTo>
                    <a:cubicBezTo>
                      <a:pt x="8383" y="57108"/>
                      <a:pt x="9518" y="48094"/>
                      <a:pt x="10463" y="40152"/>
                    </a:cubicBezTo>
                    <a:cubicBezTo>
                      <a:pt x="11283" y="33471"/>
                      <a:pt x="11976" y="27608"/>
                      <a:pt x="11976" y="0"/>
                    </a:cubicBezTo>
                    <a:lnTo>
                      <a:pt x="3593" y="4854"/>
                    </a:lnTo>
                    <a:cubicBezTo>
                      <a:pt x="3593" y="31706"/>
                      <a:pt x="2900" y="37253"/>
                      <a:pt x="2143" y="43493"/>
                    </a:cubicBezTo>
                    <a:cubicBezTo>
                      <a:pt x="1135" y="51750"/>
                      <a:pt x="0" y="61205"/>
                      <a:pt x="0" y="117872"/>
                    </a:cubicBezTo>
                    <a:close/>
                  </a:path>
                </a:pathLst>
              </a:custGeom>
              <a:solidFill>
                <a:srgbClr val="4F312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463"/>
              <p:cNvSpPr/>
              <p:nvPr/>
            </p:nvSpPr>
            <p:spPr>
              <a:xfrm>
                <a:off x="3815651" y="476530"/>
                <a:ext cx="11976" cy="117871"/>
              </a:xfrm>
              <a:custGeom>
                <a:avLst/>
                <a:gdLst>
                  <a:gd name="connsiteX0" fmla="*/ 11976 w 11976"/>
                  <a:gd name="connsiteY0" fmla="*/ 108921 h 117871"/>
                  <a:gd name="connsiteX1" fmla="*/ 10590 w 11976"/>
                  <a:gd name="connsiteY1" fmla="*/ 117872 h 117871"/>
                  <a:gd name="connsiteX2" fmla="*/ 3593 w 11976"/>
                  <a:gd name="connsiteY2" fmla="*/ 113775 h 117871"/>
                  <a:gd name="connsiteX3" fmla="*/ 1513 w 11976"/>
                  <a:gd name="connsiteY3" fmla="*/ 43304 h 117871"/>
                  <a:gd name="connsiteX4" fmla="*/ 0 w 11976"/>
                  <a:gd name="connsiteY4" fmla="*/ 4791 h 117871"/>
                  <a:gd name="connsiteX5" fmla="*/ 8383 w 11976"/>
                  <a:gd name="connsiteY5" fmla="*/ 0 h 117871"/>
                  <a:gd name="connsiteX6" fmla="*/ 9833 w 11976"/>
                  <a:gd name="connsiteY6" fmla="*/ 37126 h 117871"/>
                  <a:gd name="connsiteX7" fmla="*/ 11976 w 11976"/>
                  <a:gd name="connsiteY7" fmla="*/ 108921 h 11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1976" h="117871">
                    <a:moveTo>
                      <a:pt x="11976" y="108921"/>
                    </a:moveTo>
                    <a:lnTo>
                      <a:pt x="10590" y="117872"/>
                    </a:lnTo>
                    <a:lnTo>
                      <a:pt x="3593" y="113775"/>
                    </a:lnTo>
                    <a:cubicBezTo>
                      <a:pt x="3593" y="57864"/>
                      <a:pt x="2458" y="50111"/>
                      <a:pt x="1513" y="43304"/>
                    </a:cubicBezTo>
                    <a:cubicBezTo>
                      <a:pt x="693" y="37568"/>
                      <a:pt x="0" y="32336"/>
                      <a:pt x="0" y="4791"/>
                    </a:cubicBezTo>
                    <a:lnTo>
                      <a:pt x="8383" y="0"/>
                    </a:lnTo>
                    <a:cubicBezTo>
                      <a:pt x="8383" y="26852"/>
                      <a:pt x="9077" y="31769"/>
                      <a:pt x="9833" y="37126"/>
                    </a:cubicBezTo>
                    <a:cubicBezTo>
                      <a:pt x="10842" y="44186"/>
                      <a:pt x="11976" y="52254"/>
                      <a:pt x="11976" y="108921"/>
                    </a:cubicBezTo>
                    <a:close/>
                  </a:path>
                </a:pathLst>
              </a:custGeom>
              <a:solidFill>
                <a:srgbClr val="4F312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0" name="Freeform: Shape 10464"/>
              <p:cNvSpPr/>
              <p:nvPr/>
            </p:nvSpPr>
            <p:spPr>
              <a:xfrm>
                <a:off x="3715681" y="407256"/>
                <a:ext cx="109362" cy="62654"/>
              </a:xfrm>
              <a:custGeom>
                <a:avLst/>
                <a:gdLst>
                  <a:gd name="connsiteX0" fmla="*/ 0 w 109362"/>
                  <a:gd name="connsiteY0" fmla="*/ 4475 h 62654"/>
                  <a:gd name="connsiteX1" fmla="*/ 100286 w 109362"/>
                  <a:gd name="connsiteY1" fmla="*/ 62655 h 62654"/>
                  <a:gd name="connsiteX2" fmla="*/ 109362 w 109362"/>
                  <a:gd name="connsiteY2" fmla="*/ 58747 h 62654"/>
                  <a:gd name="connsiteX3" fmla="*/ 8383 w 109362"/>
                  <a:gd name="connsiteY3" fmla="*/ 0 h 626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9362" h="62654">
                    <a:moveTo>
                      <a:pt x="0" y="4475"/>
                    </a:moveTo>
                    <a:lnTo>
                      <a:pt x="100286" y="62655"/>
                    </a:lnTo>
                    <a:lnTo>
                      <a:pt x="109362" y="58747"/>
                    </a:lnTo>
                    <a:lnTo>
                      <a:pt x="8383" y="0"/>
                    </a:lnTo>
                    <a:close/>
                  </a:path>
                </a:pathLst>
              </a:custGeom>
              <a:solidFill>
                <a:srgbClr val="804F3C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1" name="Freeform: Shape 10465"/>
              <p:cNvSpPr/>
              <p:nvPr/>
            </p:nvSpPr>
            <p:spPr>
              <a:xfrm>
                <a:off x="3719841" y="333760"/>
                <a:ext cx="107408" cy="61142"/>
              </a:xfrm>
              <a:custGeom>
                <a:avLst/>
                <a:gdLst>
                  <a:gd name="connsiteX0" fmla="*/ 107408 w 107408"/>
                  <a:gd name="connsiteY0" fmla="*/ 57234 h 61142"/>
                  <a:gd name="connsiteX1" fmla="*/ 99907 w 107408"/>
                  <a:gd name="connsiteY1" fmla="*/ 61142 h 61142"/>
                  <a:gd name="connsiteX2" fmla="*/ 0 w 107408"/>
                  <a:gd name="connsiteY2" fmla="*/ 3404 h 61142"/>
                  <a:gd name="connsiteX3" fmla="*/ 6871 w 107408"/>
                  <a:gd name="connsiteY3" fmla="*/ 0 h 6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408" h="61142">
                    <a:moveTo>
                      <a:pt x="107408" y="57234"/>
                    </a:moveTo>
                    <a:lnTo>
                      <a:pt x="99907" y="61142"/>
                    </a:lnTo>
                    <a:lnTo>
                      <a:pt x="0" y="3404"/>
                    </a:lnTo>
                    <a:lnTo>
                      <a:pt x="6871" y="0"/>
                    </a:lnTo>
                    <a:close/>
                  </a:path>
                </a:pathLst>
              </a:custGeom>
              <a:solidFill>
                <a:srgbClr val="804F3C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2" name="Freeform: Shape 10466"/>
              <p:cNvSpPr/>
              <p:nvPr/>
            </p:nvSpPr>
            <p:spPr>
              <a:xfrm>
                <a:off x="3719841" y="337163"/>
                <a:ext cx="99907" cy="64545"/>
              </a:xfrm>
              <a:custGeom>
                <a:avLst/>
                <a:gdLst>
                  <a:gd name="connsiteX0" fmla="*/ 0 w 99907"/>
                  <a:gd name="connsiteY0" fmla="*/ 6808 h 64545"/>
                  <a:gd name="connsiteX1" fmla="*/ 99907 w 99907"/>
                  <a:gd name="connsiteY1" fmla="*/ 64546 h 64545"/>
                  <a:gd name="connsiteX2" fmla="*/ 99907 w 99907"/>
                  <a:gd name="connsiteY2" fmla="*/ 57738 h 64545"/>
                  <a:gd name="connsiteX3" fmla="*/ 0 w 99907"/>
                  <a:gd name="connsiteY3" fmla="*/ 0 h 6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907" h="64545">
                    <a:moveTo>
                      <a:pt x="0" y="6808"/>
                    </a:moveTo>
                    <a:lnTo>
                      <a:pt x="99907" y="64546"/>
                    </a:lnTo>
                    <a:lnTo>
                      <a:pt x="99907" y="577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34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3" name="Freeform: Shape 10467"/>
              <p:cNvSpPr/>
              <p:nvPr/>
            </p:nvSpPr>
            <p:spPr>
              <a:xfrm>
                <a:off x="3719841" y="314850"/>
                <a:ext cx="107408" cy="61142"/>
              </a:xfrm>
              <a:custGeom>
                <a:avLst/>
                <a:gdLst>
                  <a:gd name="connsiteX0" fmla="*/ 107408 w 107408"/>
                  <a:gd name="connsiteY0" fmla="*/ 57171 h 61142"/>
                  <a:gd name="connsiteX1" fmla="*/ 99907 w 107408"/>
                  <a:gd name="connsiteY1" fmla="*/ 61142 h 61142"/>
                  <a:gd name="connsiteX2" fmla="*/ 0 w 107408"/>
                  <a:gd name="connsiteY2" fmla="*/ 3404 h 61142"/>
                  <a:gd name="connsiteX3" fmla="*/ 6871 w 107408"/>
                  <a:gd name="connsiteY3" fmla="*/ 0 h 6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408" h="61142">
                    <a:moveTo>
                      <a:pt x="107408" y="57171"/>
                    </a:moveTo>
                    <a:lnTo>
                      <a:pt x="99907" y="61142"/>
                    </a:lnTo>
                    <a:lnTo>
                      <a:pt x="0" y="3404"/>
                    </a:lnTo>
                    <a:lnTo>
                      <a:pt x="6871" y="0"/>
                    </a:lnTo>
                    <a:close/>
                  </a:path>
                </a:pathLst>
              </a:custGeom>
              <a:solidFill>
                <a:srgbClr val="804F3C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4" name="Freeform: Shape 10468"/>
              <p:cNvSpPr/>
              <p:nvPr/>
            </p:nvSpPr>
            <p:spPr>
              <a:xfrm>
                <a:off x="3719841" y="318254"/>
                <a:ext cx="99907" cy="64482"/>
              </a:xfrm>
              <a:custGeom>
                <a:avLst/>
                <a:gdLst>
                  <a:gd name="connsiteX0" fmla="*/ 0 w 99907"/>
                  <a:gd name="connsiteY0" fmla="*/ 6808 h 64482"/>
                  <a:gd name="connsiteX1" fmla="*/ 99907 w 99907"/>
                  <a:gd name="connsiteY1" fmla="*/ 64483 h 64482"/>
                  <a:gd name="connsiteX2" fmla="*/ 99907 w 99907"/>
                  <a:gd name="connsiteY2" fmla="*/ 57738 h 64482"/>
                  <a:gd name="connsiteX3" fmla="*/ 0 w 99907"/>
                  <a:gd name="connsiteY3" fmla="*/ 0 h 6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907" h="64482">
                    <a:moveTo>
                      <a:pt x="0" y="6808"/>
                    </a:moveTo>
                    <a:lnTo>
                      <a:pt x="99907" y="64483"/>
                    </a:lnTo>
                    <a:lnTo>
                      <a:pt x="99907" y="577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34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5" name="Freeform: Shape 10469"/>
              <p:cNvSpPr/>
              <p:nvPr/>
            </p:nvSpPr>
            <p:spPr>
              <a:xfrm>
                <a:off x="3719841" y="295877"/>
                <a:ext cx="107408" cy="61142"/>
              </a:xfrm>
              <a:custGeom>
                <a:avLst/>
                <a:gdLst>
                  <a:gd name="connsiteX0" fmla="*/ 107408 w 107408"/>
                  <a:gd name="connsiteY0" fmla="*/ 57234 h 61142"/>
                  <a:gd name="connsiteX1" fmla="*/ 99907 w 107408"/>
                  <a:gd name="connsiteY1" fmla="*/ 61142 h 61142"/>
                  <a:gd name="connsiteX2" fmla="*/ 0 w 107408"/>
                  <a:gd name="connsiteY2" fmla="*/ 3467 h 61142"/>
                  <a:gd name="connsiteX3" fmla="*/ 6871 w 107408"/>
                  <a:gd name="connsiteY3" fmla="*/ 0 h 611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7408" h="61142">
                    <a:moveTo>
                      <a:pt x="107408" y="57234"/>
                    </a:moveTo>
                    <a:lnTo>
                      <a:pt x="99907" y="61142"/>
                    </a:lnTo>
                    <a:lnTo>
                      <a:pt x="0" y="3467"/>
                    </a:lnTo>
                    <a:lnTo>
                      <a:pt x="6871" y="0"/>
                    </a:lnTo>
                    <a:close/>
                  </a:path>
                </a:pathLst>
              </a:custGeom>
              <a:solidFill>
                <a:srgbClr val="804F3C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6" name="Freeform: Shape 10470"/>
              <p:cNvSpPr/>
              <p:nvPr/>
            </p:nvSpPr>
            <p:spPr>
              <a:xfrm>
                <a:off x="3719841" y="299344"/>
                <a:ext cx="99907" cy="64482"/>
              </a:xfrm>
              <a:custGeom>
                <a:avLst/>
                <a:gdLst>
                  <a:gd name="connsiteX0" fmla="*/ 0 w 99907"/>
                  <a:gd name="connsiteY0" fmla="*/ 6745 h 64482"/>
                  <a:gd name="connsiteX1" fmla="*/ 99907 w 99907"/>
                  <a:gd name="connsiteY1" fmla="*/ 64483 h 64482"/>
                  <a:gd name="connsiteX2" fmla="*/ 99907 w 99907"/>
                  <a:gd name="connsiteY2" fmla="*/ 57675 h 64482"/>
                  <a:gd name="connsiteX3" fmla="*/ 0 w 99907"/>
                  <a:gd name="connsiteY3" fmla="*/ 0 h 644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907" h="64482">
                    <a:moveTo>
                      <a:pt x="0" y="6745"/>
                    </a:moveTo>
                    <a:lnTo>
                      <a:pt x="99907" y="64483"/>
                    </a:lnTo>
                    <a:lnTo>
                      <a:pt x="99907" y="5767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34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7" name="Freeform: Shape 10471"/>
              <p:cNvSpPr/>
              <p:nvPr/>
            </p:nvSpPr>
            <p:spPr>
              <a:xfrm>
                <a:off x="3724064" y="405113"/>
                <a:ext cx="110497" cy="64041"/>
              </a:xfrm>
              <a:custGeom>
                <a:avLst/>
                <a:gdLst>
                  <a:gd name="connsiteX0" fmla="*/ 110497 w 110497"/>
                  <a:gd name="connsiteY0" fmla="*/ 61772 h 64041"/>
                  <a:gd name="connsiteX1" fmla="*/ 106589 w 110497"/>
                  <a:gd name="connsiteY1" fmla="*/ 64042 h 64041"/>
                  <a:gd name="connsiteX2" fmla="*/ 0 w 110497"/>
                  <a:gd name="connsiteY2" fmla="*/ 2143 h 64041"/>
                  <a:gd name="connsiteX3" fmla="*/ 3593 w 110497"/>
                  <a:gd name="connsiteY3" fmla="*/ 0 h 64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0497" h="64041">
                    <a:moveTo>
                      <a:pt x="110497" y="61772"/>
                    </a:moveTo>
                    <a:lnTo>
                      <a:pt x="106589" y="64042"/>
                    </a:lnTo>
                    <a:lnTo>
                      <a:pt x="0" y="2143"/>
                    </a:lnTo>
                    <a:lnTo>
                      <a:pt x="3593" y="0"/>
                    </a:lnTo>
                    <a:close/>
                  </a:path>
                </a:pathLst>
              </a:custGeom>
              <a:solidFill>
                <a:srgbClr val="452B2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8" name="Freeform: Shape 10472"/>
              <p:cNvSpPr/>
              <p:nvPr/>
            </p:nvSpPr>
            <p:spPr>
              <a:xfrm>
                <a:off x="3815651" y="346051"/>
                <a:ext cx="11976" cy="128902"/>
              </a:xfrm>
              <a:custGeom>
                <a:avLst/>
                <a:gdLst>
                  <a:gd name="connsiteX0" fmla="*/ 11976 w 11976"/>
                  <a:gd name="connsiteY0" fmla="*/ 0 h 128902"/>
                  <a:gd name="connsiteX1" fmla="*/ 3593 w 11976"/>
                  <a:gd name="connsiteY1" fmla="*/ 4791 h 128902"/>
                  <a:gd name="connsiteX2" fmla="*/ 1513 w 11976"/>
                  <a:gd name="connsiteY2" fmla="*/ 83582 h 128902"/>
                  <a:gd name="connsiteX3" fmla="*/ 0 w 11976"/>
                  <a:gd name="connsiteY3" fmla="*/ 127705 h 128902"/>
                  <a:gd name="connsiteX4" fmla="*/ 8383 w 11976"/>
                  <a:gd name="connsiteY4" fmla="*/ 128903 h 128902"/>
                  <a:gd name="connsiteX5" fmla="*/ 9833 w 11976"/>
                  <a:gd name="connsiteY5" fmla="*/ 80241 h 128902"/>
                  <a:gd name="connsiteX6" fmla="*/ 11976 w 11976"/>
                  <a:gd name="connsiteY6" fmla="*/ 0 h 1289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76" h="128902">
                    <a:moveTo>
                      <a:pt x="11976" y="0"/>
                    </a:moveTo>
                    <a:lnTo>
                      <a:pt x="3593" y="4791"/>
                    </a:lnTo>
                    <a:cubicBezTo>
                      <a:pt x="3593" y="60701"/>
                      <a:pt x="2458" y="75640"/>
                      <a:pt x="1513" y="83582"/>
                    </a:cubicBezTo>
                    <a:cubicBezTo>
                      <a:pt x="693" y="90263"/>
                      <a:pt x="0" y="100097"/>
                      <a:pt x="0" y="127705"/>
                    </a:cubicBezTo>
                    <a:lnTo>
                      <a:pt x="8383" y="128903"/>
                    </a:lnTo>
                    <a:cubicBezTo>
                      <a:pt x="8383" y="102051"/>
                      <a:pt x="9077" y="86481"/>
                      <a:pt x="9833" y="80241"/>
                    </a:cubicBezTo>
                    <a:cubicBezTo>
                      <a:pt x="10842" y="72047"/>
                      <a:pt x="11976" y="56667"/>
                      <a:pt x="11976" y="0"/>
                    </a:cubicBezTo>
                    <a:close/>
                  </a:path>
                </a:pathLst>
              </a:custGeom>
              <a:solidFill>
                <a:srgbClr val="4F312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9" name="Freeform: Shape 10473"/>
              <p:cNvSpPr/>
              <p:nvPr/>
            </p:nvSpPr>
            <p:spPr>
              <a:xfrm>
                <a:off x="3832670" y="484535"/>
                <a:ext cx="82699" cy="54523"/>
              </a:xfrm>
              <a:custGeom>
                <a:avLst/>
                <a:gdLst>
                  <a:gd name="connsiteX0" fmla="*/ 0 w 82699"/>
                  <a:gd name="connsiteY0" fmla="*/ 54524 h 54523"/>
                  <a:gd name="connsiteX1" fmla="*/ 82699 w 82699"/>
                  <a:gd name="connsiteY1" fmla="*/ 6808 h 54523"/>
                  <a:gd name="connsiteX2" fmla="*/ 82699 w 82699"/>
                  <a:gd name="connsiteY2" fmla="*/ 0 h 54523"/>
                  <a:gd name="connsiteX3" fmla="*/ 0 w 82699"/>
                  <a:gd name="connsiteY3" fmla="*/ 47779 h 545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2699" h="54523">
                    <a:moveTo>
                      <a:pt x="0" y="54524"/>
                    </a:moveTo>
                    <a:lnTo>
                      <a:pt x="82699" y="6808"/>
                    </a:lnTo>
                    <a:lnTo>
                      <a:pt x="82699" y="0"/>
                    </a:lnTo>
                    <a:lnTo>
                      <a:pt x="0" y="47779"/>
                    </a:lnTo>
                    <a:close/>
                  </a:path>
                </a:pathLst>
              </a:custGeom>
              <a:solidFill>
                <a:srgbClr val="5434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0" name="Freeform: Shape 10474"/>
              <p:cNvSpPr/>
              <p:nvPr/>
            </p:nvSpPr>
            <p:spPr>
              <a:xfrm>
                <a:off x="3825737" y="480564"/>
                <a:ext cx="89633" cy="51750"/>
              </a:xfrm>
              <a:custGeom>
                <a:avLst/>
                <a:gdLst>
                  <a:gd name="connsiteX0" fmla="*/ 6934 w 89633"/>
                  <a:gd name="connsiteY0" fmla="*/ 51750 h 51750"/>
                  <a:gd name="connsiteX1" fmla="*/ 89633 w 89633"/>
                  <a:gd name="connsiteY1" fmla="*/ 3971 h 51750"/>
                  <a:gd name="connsiteX2" fmla="*/ 82762 w 89633"/>
                  <a:gd name="connsiteY2" fmla="*/ 0 h 51750"/>
                  <a:gd name="connsiteX3" fmla="*/ 0 w 89633"/>
                  <a:gd name="connsiteY3" fmla="*/ 47779 h 5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9633" h="51750">
                    <a:moveTo>
                      <a:pt x="6934" y="51750"/>
                    </a:moveTo>
                    <a:lnTo>
                      <a:pt x="89633" y="3971"/>
                    </a:lnTo>
                    <a:lnTo>
                      <a:pt x="82762" y="0"/>
                    </a:lnTo>
                    <a:lnTo>
                      <a:pt x="0" y="47779"/>
                    </a:lnTo>
                    <a:close/>
                  </a:path>
                </a:pathLst>
              </a:custGeom>
              <a:solidFill>
                <a:srgbClr val="804F3C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0475"/>
              <p:cNvSpPr/>
              <p:nvPr/>
            </p:nvSpPr>
            <p:spPr>
              <a:xfrm>
                <a:off x="3822648" y="412047"/>
                <a:ext cx="106904" cy="73622"/>
              </a:xfrm>
              <a:custGeom>
                <a:avLst/>
                <a:gdLst>
                  <a:gd name="connsiteX0" fmla="*/ 0 w 106904"/>
                  <a:gd name="connsiteY0" fmla="*/ 73623 h 73622"/>
                  <a:gd name="connsiteX1" fmla="*/ 106904 w 106904"/>
                  <a:gd name="connsiteY1" fmla="*/ 11913 h 73622"/>
                  <a:gd name="connsiteX2" fmla="*/ 106904 w 106904"/>
                  <a:gd name="connsiteY2" fmla="*/ 0 h 73622"/>
                  <a:gd name="connsiteX3" fmla="*/ 0 w 106904"/>
                  <a:gd name="connsiteY3" fmla="*/ 61772 h 736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6904" h="73622">
                    <a:moveTo>
                      <a:pt x="0" y="73623"/>
                    </a:moveTo>
                    <a:lnTo>
                      <a:pt x="106904" y="11913"/>
                    </a:lnTo>
                    <a:lnTo>
                      <a:pt x="106904" y="0"/>
                    </a:lnTo>
                    <a:lnTo>
                      <a:pt x="0" y="61772"/>
                    </a:lnTo>
                    <a:close/>
                  </a:path>
                </a:pathLst>
              </a:custGeom>
              <a:solidFill>
                <a:srgbClr val="663F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0476"/>
              <p:cNvSpPr/>
              <p:nvPr/>
            </p:nvSpPr>
            <p:spPr>
              <a:xfrm>
                <a:off x="3924888" y="409841"/>
                <a:ext cx="4664" cy="4853"/>
              </a:xfrm>
              <a:custGeom>
                <a:avLst/>
                <a:gdLst>
                  <a:gd name="connsiteX0" fmla="*/ 4664 w 4664"/>
                  <a:gd name="connsiteY0" fmla="*/ 2206 h 4853"/>
                  <a:gd name="connsiteX1" fmla="*/ 0 w 4664"/>
                  <a:gd name="connsiteY1" fmla="*/ 4854 h 4853"/>
                  <a:gd name="connsiteX2" fmla="*/ 0 w 4664"/>
                  <a:gd name="connsiteY2" fmla="*/ 0 h 48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4664" h="4853">
                    <a:moveTo>
                      <a:pt x="4664" y="2206"/>
                    </a:moveTo>
                    <a:lnTo>
                      <a:pt x="0" y="485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52B2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0477"/>
              <p:cNvSpPr/>
              <p:nvPr/>
            </p:nvSpPr>
            <p:spPr>
              <a:xfrm>
                <a:off x="3826241" y="428120"/>
                <a:ext cx="96062" cy="65743"/>
              </a:xfrm>
              <a:custGeom>
                <a:avLst/>
                <a:gdLst>
                  <a:gd name="connsiteX0" fmla="*/ 0 w 96062"/>
                  <a:gd name="connsiteY0" fmla="*/ 65744 h 65743"/>
                  <a:gd name="connsiteX1" fmla="*/ 96062 w 96062"/>
                  <a:gd name="connsiteY1" fmla="*/ 10274 h 65743"/>
                  <a:gd name="connsiteX2" fmla="*/ 96062 w 96062"/>
                  <a:gd name="connsiteY2" fmla="*/ 0 h 65743"/>
                  <a:gd name="connsiteX3" fmla="*/ 0 w 96062"/>
                  <a:gd name="connsiteY3" fmla="*/ 55469 h 657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062" h="65743">
                    <a:moveTo>
                      <a:pt x="0" y="65744"/>
                    </a:moveTo>
                    <a:lnTo>
                      <a:pt x="96062" y="10274"/>
                    </a:lnTo>
                    <a:lnTo>
                      <a:pt x="96062" y="0"/>
                    </a:lnTo>
                    <a:lnTo>
                      <a:pt x="0" y="55469"/>
                    </a:lnTo>
                    <a:close/>
                  </a:path>
                </a:pathLst>
              </a:custGeom>
              <a:solidFill>
                <a:srgbClr val="663F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4" name="Freeform: Shape 10478"/>
              <p:cNvSpPr/>
              <p:nvPr/>
            </p:nvSpPr>
            <p:spPr>
              <a:xfrm>
                <a:off x="3826241" y="428120"/>
                <a:ext cx="96062" cy="60637"/>
              </a:xfrm>
              <a:custGeom>
                <a:avLst/>
                <a:gdLst>
                  <a:gd name="connsiteX0" fmla="*/ 0 w 96062"/>
                  <a:gd name="connsiteY0" fmla="*/ 60638 h 60637"/>
                  <a:gd name="connsiteX1" fmla="*/ 96062 w 96062"/>
                  <a:gd name="connsiteY1" fmla="*/ 5169 h 60637"/>
                  <a:gd name="connsiteX2" fmla="*/ 96062 w 96062"/>
                  <a:gd name="connsiteY2" fmla="*/ 0 h 60637"/>
                  <a:gd name="connsiteX3" fmla="*/ 0 w 96062"/>
                  <a:gd name="connsiteY3" fmla="*/ 55469 h 60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6062" h="60637">
                    <a:moveTo>
                      <a:pt x="0" y="60638"/>
                    </a:moveTo>
                    <a:lnTo>
                      <a:pt x="96062" y="5169"/>
                    </a:lnTo>
                    <a:lnTo>
                      <a:pt x="96062" y="0"/>
                    </a:lnTo>
                    <a:lnTo>
                      <a:pt x="0" y="55469"/>
                    </a:lnTo>
                    <a:close/>
                  </a:path>
                </a:pathLst>
              </a:custGeom>
              <a:solidFill>
                <a:srgbClr val="452B2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5" name="Freeform: Shape 10479"/>
              <p:cNvSpPr/>
              <p:nvPr/>
            </p:nvSpPr>
            <p:spPr>
              <a:xfrm>
                <a:off x="3914487" y="425536"/>
                <a:ext cx="11976" cy="117871"/>
              </a:xfrm>
              <a:custGeom>
                <a:avLst/>
                <a:gdLst>
                  <a:gd name="connsiteX0" fmla="*/ 0 w 11976"/>
                  <a:gd name="connsiteY0" fmla="*/ 117872 h 117871"/>
                  <a:gd name="connsiteX1" fmla="*/ 8383 w 11976"/>
                  <a:gd name="connsiteY1" fmla="*/ 113018 h 117871"/>
                  <a:gd name="connsiteX2" fmla="*/ 10463 w 11976"/>
                  <a:gd name="connsiteY2" fmla="*/ 40152 h 117871"/>
                  <a:gd name="connsiteX3" fmla="*/ 11976 w 11976"/>
                  <a:gd name="connsiteY3" fmla="*/ 0 h 117871"/>
                  <a:gd name="connsiteX4" fmla="*/ 3593 w 11976"/>
                  <a:gd name="connsiteY4" fmla="*/ 4854 h 117871"/>
                  <a:gd name="connsiteX5" fmla="*/ 2143 w 11976"/>
                  <a:gd name="connsiteY5" fmla="*/ 43493 h 117871"/>
                  <a:gd name="connsiteX6" fmla="*/ 0 w 11976"/>
                  <a:gd name="connsiteY6" fmla="*/ 117872 h 1178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76" h="117871">
                    <a:moveTo>
                      <a:pt x="0" y="117872"/>
                    </a:moveTo>
                    <a:lnTo>
                      <a:pt x="8383" y="113018"/>
                    </a:lnTo>
                    <a:cubicBezTo>
                      <a:pt x="8383" y="57108"/>
                      <a:pt x="9518" y="48094"/>
                      <a:pt x="10463" y="40152"/>
                    </a:cubicBezTo>
                    <a:cubicBezTo>
                      <a:pt x="11283" y="33471"/>
                      <a:pt x="11976" y="27608"/>
                      <a:pt x="11976" y="0"/>
                    </a:cubicBezTo>
                    <a:lnTo>
                      <a:pt x="3593" y="4854"/>
                    </a:lnTo>
                    <a:cubicBezTo>
                      <a:pt x="3593" y="31706"/>
                      <a:pt x="2900" y="37253"/>
                      <a:pt x="2143" y="43493"/>
                    </a:cubicBezTo>
                    <a:cubicBezTo>
                      <a:pt x="1198" y="51813"/>
                      <a:pt x="0" y="61205"/>
                      <a:pt x="0" y="117872"/>
                    </a:cubicBezTo>
                    <a:close/>
                  </a:path>
                </a:pathLst>
              </a:custGeom>
              <a:solidFill>
                <a:srgbClr val="663F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6" name="Freeform: Shape 10480"/>
              <p:cNvSpPr/>
              <p:nvPr/>
            </p:nvSpPr>
            <p:spPr>
              <a:xfrm>
                <a:off x="3822585" y="480564"/>
                <a:ext cx="11976" cy="113837"/>
              </a:xfrm>
              <a:custGeom>
                <a:avLst/>
                <a:gdLst>
                  <a:gd name="connsiteX0" fmla="*/ 11976 w 11976"/>
                  <a:gd name="connsiteY0" fmla="*/ 108984 h 113837"/>
                  <a:gd name="connsiteX1" fmla="*/ 3593 w 11976"/>
                  <a:gd name="connsiteY1" fmla="*/ 113838 h 113837"/>
                  <a:gd name="connsiteX2" fmla="*/ 1513 w 11976"/>
                  <a:gd name="connsiteY2" fmla="*/ 43367 h 113837"/>
                  <a:gd name="connsiteX3" fmla="*/ 0 w 11976"/>
                  <a:gd name="connsiteY3" fmla="*/ 4854 h 113837"/>
                  <a:gd name="connsiteX4" fmla="*/ 8383 w 11976"/>
                  <a:gd name="connsiteY4" fmla="*/ 0 h 113837"/>
                  <a:gd name="connsiteX5" fmla="*/ 9833 w 11976"/>
                  <a:gd name="connsiteY5" fmla="*/ 37126 h 113837"/>
                  <a:gd name="connsiteX6" fmla="*/ 11976 w 11976"/>
                  <a:gd name="connsiteY6" fmla="*/ 108984 h 11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76" h="113837">
                    <a:moveTo>
                      <a:pt x="11976" y="108984"/>
                    </a:moveTo>
                    <a:lnTo>
                      <a:pt x="3593" y="113838"/>
                    </a:lnTo>
                    <a:cubicBezTo>
                      <a:pt x="3593" y="57927"/>
                      <a:pt x="2458" y="50174"/>
                      <a:pt x="1513" y="43367"/>
                    </a:cubicBezTo>
                    <a:cubicBezTo>
                      <a:pt x="693" y="37631"/>
                      <a:pt x="0" y="32399"/>
                      <a:pt x="0" y="4854"/>
                    </a:cubicBezTo>
                    <a:lnTo>
                      <a:pt x="8383" y="0"/>
                    </a:lnTo>
                    <a:cubicBezTo>
                      <a:pt x="8383" y="26852"/>
                      <a:pt x="9077" y="31769"/>
                      <a:pt x="9833" y="37126"/>
                    </a:cubicBezTo>
                    <a:cubicBezTo>
                      <a:pt x="10842" y="44249"/>
                      <a:pt x="11976" y="52317"/>
                      <a:pt x="11976" y="108984"/>
                    </a:cubicBezTo>
                    <a:close/>
                  </a:path>
                </a:pathLst>
              </a:custGeom>
              <a:solidFill>
                <a:srgbClr val="663F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7" name="Freeform: Shape 10481"/>
              <p:cNvSpPr/>
              <p:nvPr/>
            </p:nvSpPr>
            <p:spPr>
              <a:xfrm>
                <a:off x="3822585" y="350148"/>
                <a:ext cx="11976" cy="123670"/>
              </a:xfrm>
              <a:custGeom>
                <a:avLst/>
                <a:gdLst>
                  <a:gd name="connsiteX0" fmla="*/ 11976 w 11976"/>
                  <a:gd name="connsiteY0" fmla="*/ 0 h 123670"/>
                  <a:gd name="connsiteX1" fmla="*/ 3593 w 11976"/>
                  <a:gd name="connsiteY1" fmla="*/ 4854 h 123670"/>
                  <a:gd name="connsiteX2" fmla="*/ 1513 w 11976"/>
                  <a:gd name="connsiteY2" fmla="*/ 83645 h 123670"/>
                  <a:gd name="connsiteX3" fmla="*/ 0 w 11976"/>
                  <a:gd name="connsiteY3" fmla="*/ 123671 h 123670"/>
                  <a:gd name="connsiteX4" fmla="*/ 8383 w 11976"/>
                  <a:gd name="connsiteY4" fmla="*/ 118817 h 123670"/>
                  <a:gd name="connsiteX5" fmla="*/ 9833 w 11976"/>
                  <a:gd name="connsiteY5" fmla="*/ 80304 h 123670"/>
                  <a:gd name="connsiteX6" fmla="*/ 11976 w 11976"/>
                  <a:gd name="connsiteY6" fmla="*/ 0 h 123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976" h="123670">
                    <a:moveTo>
                      <a:pt x="11976" y="0"/>
                    </a:moveTo>
                    <a:lnTo>
                      <a:pt x="3593" y="4854"/>
                    </a:lnTo>
                    <a:cubicBezTo>
                      <a:pt x="3593" y="60764"/>
                      <a:pt x="2458" y="75703"/>
                      <a:pt x="1513" y="83645"/>
                    </a:cubicBezTo>
                    <a:cubicBezTo>
                      <a:pt x="693" y="90326"/>
                      <a:pt x="0" y="96062"/>
                      <a:pt x="0" y="123671"/>
                    </a:cubicBezTo>
                    <a:lnTo>
                      <a:pt x="8383" y="118817"/>
                    </a:lnTo>
                    <a:cubicBezTo>
                      <a:pt x="8383" y="91965"/>
                      <a:pt x="9077" y="86544"/>
                      <a:pt x="9833" y="80304"/>
                    </a:cubicBezTo>
                    <a:cubicBezTo>
                      <a:pt x="10842" y="72047"/>
                      <a:pt x="11976" y="56667"/>
                      <a:pt x="11976" y="0"/>
                    </a:cubicBezTo>
                    <a:close/>
                  </a:path>
                </a:pathLst>
              </a:custGeom>
              <a:solidFill>
                <a:srgbClr val="663F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8" name="Freeform: Shape 10482"/>
              <p:cNvSpPr/>
              <p:nvPr/>
            </p:nvSpPr>
            <p:spPr>
              <a:xfrm>
                <a:off x="3834561" y="403979"/>
                <a:ext cx="90326" cy="62907"/>
              </a:xfrm>
              <a:custGeom>
                <a:avLst/>
                <a:gdLst>
                  <a:gd name="connsiteX0" fmla="*/ 0 w 90326"/>
                  <a:gd name="connsiteY0" fmla="*/ 52128 h 62907"/>
                  <a:gd name="connsiteX1" fmla="*/ 90326 w 90326"/>
                  <a:gd name="connsiteY1" fmla="*/ 0 h 62907"/>
                  <a:gd name="connsiteX2" fmla="*/ 90326 w 90326"/>
                  <a:gd name="connsiteY2" fmla="*/ 10716 h 62907"/>
                  <a:gd name="connsiteX3" fmla="*/ 90326 w 90326"/>
                  <a:gd name="connsiteY3" fmla="*/ 10779 h 62907"/>
                  <a:gd name="connsiteX4" fmla="*/ 0 w 90326"/>
                  <a:gd name="connsiteY4" fmla="*/ 62907 h 62907"/>
                  <a:gd name="connsiteX5" fmla="*/ 0 w 90326"/>
                  <a:gd name="connsiteY5" fmla="*/ 62844 h 62907"/>
                  <a:gd name="connsiteX6" fmla="*/ 0 w 90326"/>
                  <a:gd name="connsiteY6" fmla="*/ 52128 h 62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90326" h="62907">
                    <a:moveTo>
                      <a:pt x="0" y="52128"/>
                    </a:moveTo>
                    <a:lnTo>
                      <a:pt x="90326" y="0"/>
                    </a:lnTo>
                    <a:cubicBezTo>
                      <a:pt x="90326" y="0"/>
                      <a:pt x="90326" y="7816"/>
                      <a:pt x="90326" y="10716"/>
                    </a:cubicBezTo>
                    <a:lnTo>
                      <a:pt x="90326" y="10779"/>
                    </a:lnTo>
                    <a:lnTo>
                      <a:pt x="0" y="62907"/>
                    </a:lnTo>
                    <a:lnTo>
                      <a:pt x="0" y="62844"/>
                    </a:lnTo>
                    <a:cubicBezTo>
                      <a:pt x="0" y="59944"/>
                      <a:pt x="0" y="52128"/>
                      <a:pt x="0" y="52128"/>
                    </a:cubicBezTo>
                    <a:close/>
                  </a:path>
                </a:pathLst>
              </a:custGeom>
              <a:solidFill>
                <a:srgbClr val="FFAB57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9" name="Freeform: Shape 10483"/>
              <p:cNvSpPr/>
              <p:nvPr/>
            </p:nvSpPr>
            <p:spPr>
              <a:xfrm>
                <a:off x="3834246" y="350211"/>
                <a:ext cx="6492" cy="45951"/>
              </a:xfrm>
              <a:custGeom>
                <a:avLst/>
                <a:gdLst>
                  <a:gd name="connsiteX0" fmla="*/ 0 w 6492"/>
                  <a:gd name="connsiteY0" fmla="*/ 45951 h 45951"/>
                  <a:gd name="connsiteX1" fmla="*/ 378 w 6492"/>
                  <a:gd name="connsiteY1" fmla="*/ 3530 h 45951"/>
                  <a:gd name="connsiteX2" fmla="*/ 441 w 6492"/>
                  <a:gd name="connsiteY2" fmla="*/ 3530 h 45951"/>
                  <a:gd name="connsiteX3" fmla="*/ 6492 w 6492"/>
                  <a:gd name="connsiteY3" fmla="*/ 0 h 45951"/>
                  <a:gd name="connsiteX4" fmla="*/ 6492 w 6492"/>
                  <a:gd name="connsiteY4" fmla="*/ 42232 h 45951"/>
                  <a:gd name="connsiteX5" fmla="*/ 0 w 6492"/>
                  <a:gd name="connsiteY5" fmla="*/ 45951 h 459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492" h="45951">
                    <a:moveTo>
                      <a:pt x="0" y="45951"/>
                    </a:moveTo>
                    <a:lnTo>
                      <a:pt x="378" y="3530"/>
                    </a:lnTo>
                    <a:lnTo>
                      <a:pt x="441" y="3530"/>
                    </a:lnTo>
                    <a:cubicBezTo>
                      <a:pt x="2521" y="2332"/>
                      <a:pt x="6492" y="0"/>
                      <a:pt x="6492" y="0"/>
                    </a:cubicBezTo>
                    <a:lnTo>
                      <a:pt x="6492" y="42232"/>
                    </a:lnTo>
                    <a:lnTo>
                      <a:pt x="0" y="45951"/>
                    </a:lnTo>
                    <a:close/>
                  </a:path>
                </a:pathLst>
              </a:custGeom>
              <a:solidFill>
                <a:srgbClr val="FFAB57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0" name="Freeform: Shape 10484"/>
              <p:cNvSpPr/>
              <p:nvPr/>
            </p:nvSpPr>
            <p:spPr>
              <a:xfrm>
                <a:off x="3708747" y="407634"/>
                <a:ext cx="113900" cy="78034"/>
              </a:xfrm>
              <a:custGeom>
                <a:avLst/>
                <a:gdLst>
                  <a:gd name="connsiteX0" fmla="*/ 0 w 113900"/>
                  <a:gd name="connsiteY0" fmla="*/ 11913 h 78034"/>
                  <a:gd name="connsiteX1" fmla="*/ 113901 w 113900"/>
                  <a:gd name="connsiteY1" fmla="*/ 78035 h 78034"/>
                  <a:gd name="connsiteX2" fmla="*/ 113901 w 113900"/>
                  <a:gd name="connsiteY2" fmla="*/ 66185 h 78034"/>
                  <a:gd name="connsiteX3" fmla="*/ 0 w 113900"/>
                  <a:gd name="connsiteY3" fmla="*/ 0 h 78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3900" h="78034">
                    <a:moveTo>
                      <a:pt x="0" y="11913"/>
                    </a:moveTo>
                    <a:lnTo>
                      <a:pt x="113901" y="78035"/>
                    </a:lnTo>
                    <a:lnTo>
                      <a:pt x="113901" y="6618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F312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1" name="Freeform: Shape 10485"/>
              <p:cNvSpPr/>
              <p:nvPr/>
            </p:nvSpPr>
            <p:spPr>
              <a:xfrm>
                <a:off x="3718832" y="475710"/>
                <a:ext cx="99907" cy="64545"/>
              </a:xfrm>
              <a:custGeom>
                <a:avLst/>
                <a:gdLst>
                  <a:gd name="connsiteX0" fmla="*/ 0 w 99907"/>
                  <a:gd name="connsiteY0" fmla="*/ 6808 h 64545"/>
                  <a:gd name="connsiteX1" fmla="*/ 99907 w 99907"/>
                  <a:gd name="connsiteY1" fmla="*/ 64546 h 64545"/>
                  <a:gd name="connsiteX2" fmla="*/ 99907 w 99907"/>
                  <a:gd name="connsiteY2" fmla="*/ 57738 h 64545"/>
                  <a:gd name="connsiteX3" fmla="*/ 0 w 99907"/>
                  <a:gd name="connsiteY3" fmla="*/ 0 h 6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9907" h="64545">
                    <a:moveTo>
                      <a:pt x="0" y="6808"/>
                    </a:moveTo>
                    <a:lnTo>
                      <a:pt x="99907" y="64546"/>
                    </a:lnTo>
                    <a:lnTo>
                      <a:pt x="99907" y="5773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434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2" name="Freeform: Shape 10486"/>
              <p:cNvSpPr/>
              <p:nvPr/>
            </p:nvSpPr>
            <p:spPr>
              <a:xfrm>
                <a:off x="3819244" y="346051"/>
                <a:ext cx="15317" cy="8950"/>
              </a:xfrm>
              <a:custGeom>
                <a:avLst/>
                <a:gdLst>
                  <a:gd name="connsiteX0" fmla="*/ 6997 w 15317"/>
                  <a:gd name="connsiteY0" fmla="*/ 8951 h 8950"/>
                  <a:gd name="connsiteX1" fmla="*/ 0 w 15317"/>
                  <a:gd name="connsiteY1" fmla="*/ 4791 h 8950"/>
                  <a:gd name="connsiteX2" fmla="*/ 8383 w 15317"/>
                  <a:gd name="connsiteY2" fmla="*/ 0 h 8950"/>
                  <a:gd name="connsiteX3" fmla="*/ 15317 w 15317"/>
                  <a:gd name="connsiteY3" fmla="*/ 4097 h 89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5317" h="8950">
                    <a:moveTo>
                      <a:pt x="6997" y="8951"/>
                    </a:moveTo>
                    <a:lnTo>
                      <a:pt x="0" y="4791"/>
                    </a:lnTo>
                    <a:lnTo>
                      <a:pt x="8383" y="0"/>
                    </a:lnTo>
                    <a:lnTo>
                      <a:pt x="15317" y="4097"/>
                    </a:lnTo>
                    <a:close/>
                  </a:path>
                </a:pathLst>
              </a:custGeom>
              <a:solidFill>
                <a:srgbClr val="804F3C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8" name="Graphic 4368"/>
            <p:cNvGrpSpPr/>
            <p:nvPr/>
          </p:nvGrpSpPr>
          <p:grpSpPr>
            <a:xfrm>
              <a:off x="3861539" y="192629"/>
              <a:ext cx="144219" cy="115728"/>
              <a:chOff x="3861539" y="192629"/>
              <a:chExt cx="144219" cy="115728"/>
            </a:xfrm>
            <a:solidFill>
              <a:schemeClr val="accent1"/>
            </a:solidFill>
          </p:grpSpPr>
          <p:sp>
            <p:nvSpPr>
              <p:cNvPr id="39" name="Freeform: Shape 10488"/>
              <p:cNvSpPr/>
              <p:nvPr/>
            </p:nvSpPr>
            <p:spPr>
              <a:xfrm>
                <a:off x="3901628" y="246207"/>
                <a:ext cx="51624" cy="31768"/>
              </a:xfrm>
              <a:custGeom>
                <a:avLst/>
                <a:gdLst>
                  <a:gd name="connsiteX0" fmla="*/ 0 w 51624"/>
                  <a:gd name="connsiteY0" fmla="*/ 31769 h 31768"/>
                  <a:gd name="connsiteX1" fmla="*/ 0 w 51624"/>
                  <a:gd name="connsiteY1" fmla="*/ 30004 h 31768"/>
                  <a:gd name="connsiteX2" fmla="*/ 51624 w 51624"/>
                  <a:gd name="connsiteY2" fmla="*/ 0 h 31768"/>
                  <a:gd name="connsiteX3" fmla="*/ 51624 w 51624"/>
                  <a:gd name="connsiteY3" fmla="*/ 1828 h 317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24" h="31768">
                    <a:moveTo>
                      <a:pt x="0" y="31769"/>
                    </a:moveTo>
                    <a:lnTo>
                      <a:pt x="0" y="30004"/>
                    </a:lnTo>
                    <a:lnTo>
                      <a:pt x="51624" y="0"/>
                    </a:lnTo>
                    <a:lnTo>
                      <a:pt x="51624" y="1828"/>
                    </a:lnTo>
                    <a:close/>
                  </a:path>
                </a:pathLst>
              </a:custGeom>
              <a:solidFill>
                <a:srgbClr val="4D2F24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10489"/>
              <p:cNvSpPr/>
              <p:nvPr/>
            </p:nvSpPr>
            <p:spPr>
              <a:xfrm>
                <a:off x="3914109" y="251691"/>
                <a:ext cx="51624" cy="33596"/>
              </a:xfrm>
              <a:custGeom>
                <a:avLst/>
                <a:gdLst>
                  <a:gd name="connsiteX0" fmla="*/ 0 w 51624"/>
                  <a:gd name="connsiteY0" fmla="*/ 33597 h 33596"/>
                  <a:gd name="connsiteX1" fmla="*/ 0 w 51624"/>
                  <a:gd name="connsiteY1" fmla="*/ 31769 h 33596"/>
                  <a:gd name="connsiteX2" fmla="*/ 48725 w 51624"/>
                  <a:gd name="connsiteY2" fmla="*/ 0 h 33596"/>
                  <a:gd name="connsiteX3" fmla="*/ 51624 w 51624"/>
                  <a:gd name="connsiteY3" fmla="*/ 3593 h 335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24" h="33596">
                    <a:moveTo>
                      <a:pt x="0" y="33597"/>
                    </a:moveTo>
                    <a:lnTo>
                      <a:pt x="0" y="31769"/>
                    </a:lnTo>
                    <a:lnTo>
                      <a:pt x="48725" y="0"/>
                    </a:lnTo>
                    <a:lnTo>
                      <a:pt x="51624" y="3593"/>
                    </a:lnTo>
                    <a:close/>
                  </a:path>
                </a:pathLst>
              </a:custGeom>
              <a:solidFill>
                <a:srgbClr val="4D2F24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10490"/>
              <p:cNvSpPr/>
              <p:nvPr/>
            </p:nvSpPr>
            <p:spPr>
              <a:xfrm>
                <a:off x="3901628" y="246144"/>
                <a:ext cx="64104" cy="37477"/>
              </a:xfrm>
              <a:custGeom>
                <a:avLst/>
                <a:gdLst>
                  <a:gd name="connsiteX0" fmla="*/ 12481 w 64104"/>
                  <a:gd name="connsiteY0" fmla="*/ 37316 h 37477"/>
                  <a:gd name="connsiteX1" fmla="*/ 0 w 64104"/>
                  <a:gd name="connsiteY1" fmla="*/ 30004 h 37477"/>
                  <a:gd name="connsiteX2" fmla="*/ 51624 w 64104"/>
                  <a:gd name="connsiteY2" fmla="*/ 0 h 37477"/>
                  <a:gd name="connsiteX3" fmla="*/ 64105 w 64104"/>
                  <a:gd name="connsiteY3" fmla="*/ 7312 h 37477"/>
                  <a:gd name="connsiteX4" fmla="*/ 12481 w 64104"/>
                  <a:gd name="connsiteY4" fmla="*/ 37316 h 374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104" h="37477">
                    <a:moveTo>
                      <a:pt x="12481" y="37316"/>
                    </a:moveTo>
                    <a:cubicBezTo>
                      <a:pt x="6871" y="38765"/>
                      <a:pt x="0" y="30004"/>
                      <a:pt x="0" y="30004"/>
                    </a:cubicBezTo>
                    <a:lnTo>
                      <a:pt x="51624" y="0"/>
                    </a:lnTo>
                    <a:lnTo>
                      <a:pt x="64105" y="7312"/>
                    </a:lnTo>
                    <a:lnTo>
                      <a:pt x="12481" y="37316"/>
                    </a:lnTo>
                    <a:close/>
                  </a:path>
                </a:pathLst>
              </a:custGeom>
              <a:solidFill>
                <a:srgbClr val="21140F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10491"/>
              <p:cNvSpPr/>
              <p:nvPr/>
            </p:nvSpPr>
            <p:spPr>
              <a:xfrm>
                <a:off x="3901628" y="276147"/>
                <a:ext cx="12480" cy="9139"/>
              </a:xfrm>
              <a:custGeom>
                <a:avLst/>
                <a:gdLst>
                  <a:gd name="connsiteX0" fmla="*/ 12481 w 12480"/>
                  <a:gd name="connsiteY0" fmla="*/ 9140 h 9139"/>
                  <a:gd name="connsiteX1" fmla="*/ 0 w 12480"/>
                  <a:gd name="connsiteY1" fmla="*/ 1828 h 9139"/>
                  <a:gd name="connsiteX2" fmla="*/ 0 w 12480"/>
                  <a:gd name="connsiteY2" fmla="*/ 0 h 9139"/>
                  <a:gd name="connsiteX3" fmla="*/ 12481 w 12480"/>
                  <a:gd name="connsiteY3" fmla="*/ 7312 h 9139"/>
                  <a:gd name="connsiteX4" fmla="*/ 12481 w 12480"/>
                  <a:gd name="connsiteY4" fmla="*/ 9140 h 9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480" h="9139">
                    <a:moveTo>
                      <a:pt x="12481" y="9140"/>
                    </a:moveTo>
                    <a:cubicBezTo>
                      <a:pt x="5421" y="8951"/>
                      <a:pt x="0" y="1828"/>
                      <a:pt x="0" y="1828"/>
                    </a:cubicBezTo>
                    <a:lnTo>
                      <a:pt x="0" y="0"/>
                    </a:lnTo>
                    <a:cubicBezTo>
                      <a:pt x="0" y="0"/>
                      <a:pt x="7123" y="8636"/>
                      <a:pt x="12481" y="7312"/>
                    </a:cubicBezTo>
                    <a:lnTo>
                      <a:pt x="12481" y="9140"/>
                    </a:lnTo>
                    <a:close/>
                  </a:path>
                </a:pathLst>
              </a:custGeom>
              <a:solidFill>
                <a:srgbClr val="2E1C1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10492"/>
              <p:cNvSpPr/>
              <p:nvPr/>
            </p:nvSpPr>
            <p:spPr>
              <a:xfrm>
                <a:off x="3861539" y="223137"/>
                <a:ext cx="91713" cy="53073"/>
              </a:xfrm>
              <a:custGeom>
                <a:avLst/>
                <a:gdLst>
                  <a:gd name="connsiteX0" fmla="*/ 40089 w 91713"/>
                  <a:gd name="connsiteY0" fmla="*/ 53074 h 53073"/>
                  <a:gd name="connsiteX1" fmla="*/ 0 w 91713"/>
                  <a:gd name="connsiteY1" fmla="*/ 30004 h 53073"/>
                  <a:gd name="connsiteX2" fmla="*/ 51624 w 91713"/>
                  <a:gd name="connsiteY2" fmla="*/ 0 h 53073"/>
                  <a:gd name="connsiteX3" fmla="*/ 91713 w 91713"/>
                  <a:gd name="connsiteY3" fmla="*/ 23070 h 5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713" h="53073">
                    <a:moveTo>
                      <a:pt x="40089" y="53074"/>
                    </a:moveTo>
                    <a:lnTo>
                      <a:pt x="0" y="30004"/>
                    </a:lnTo>
                    <a:lnTo>
                      <a:pt x="51624" y="0"/>
                    </a:lnTo>
                    <a:lnTo>
                      <a:pt x="91713" y="23070"/>
                    </a:lnTo>
                    <a:close/>
                  </a:path>
                </a:pathLst>
              </a:custGeom>
              <a:solidFill>
                <a:srgbClr val="663F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10493"/>
              <p:cNvSpPr/>
              <p:nvPr/>
            </p:nvSpPr>
            <p:spPr>
              <a:xfrm>
                <a:off x="3861539" y="253140"/>
                <a:ext cx="40089" cy="24835"/>
              </a:xfrm>
              <a:custGeom>
                <a:avLst/>
                <a:gdLst>
                  <a:gd name="connsiteX0" fmla="*/ 40089 w 40089"/>
                  <a:gd name="connsiteY0" fmla="*/ 24835 h 24835"/>
                  <a:gd name="connsiteX1" fmla="*/ 0 w 40089"/>
                  <a:gd name="connsiteY1" fmla="*/ 1828 h 24835"/>
                  <a:gd name="connsiteX2" fmla="*/ 0 w 40089"/>
                  <a:gd name="connsiteY2" fmla="*/ 0 h 24835"/>
                  <a:gd name="connsiteX3" fmla="*/ 40089 w 40089"/>
                  <a:gd name="connsiteY3" fmla="*/ 23070 h 248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89" h="24835">
                    <a:moveTo>
                      <a:pt x="40089" y="24835"/>
                    </a:moveTo>
                    <a:lnTo>
                      <a:pt x="0" y="1828"/>
                    </a:lnTo>
                    <a:lnTo>
                      <a:pt x="0" y="0"/>
                    </a:lnTo>
                    <a:lnTo>
                      <a:pt x="40089" y="23070"/>
                    </a:lnTo>
                    <a:close/>
                  </a:path>
                </a:pathLst>
              </a:custGeom>
              <a:solidFill>
                <a:srgbClr val="2E1C1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10494"/>
              <p:cNvSpPr/>
              <p:nvPr/>
            </p:nvSpPr>
            <p:spPr>
              <a:xfrm>
                <a:off x="3954135" y="276526"/>
                <a:ext cx="51624" cy="31831"/>
              </a:xfrm>
              <a:custGeom>
                <a:avLst/>
                <a:gdLst>
                  <a:gd name="connsiteX0" fmla="*/ 0 w 51624"/>
                  <a:gd name="connsiteY0" fmla="*/ 31832 h 31831"/>
                  <a:gd name="connsiteX1" fmla="*/ 0 w 51624"/>
                  <a:gd name="connsiteY1" fmla="*/ 30004 h 31831"/>
                  <a:gd name="connsiteX2" fmla="*/ 51624 w 51624"/>
                  <a:gd name="connsiteY2" fmla="*/ 0 h 31831"/>
                  <a:gd name="connsiteX3" fmla="*/ 51624 w 51624"/>
                  <a:gd name="connsiteY3" fmla="*/ 1828 h 31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624" h="31831">
                    <a:moveTo>
                      <a:pt x="0" y="31832"/>
                    </a:moveTo>
                    <a:lnTo>
                      <a:pt x="0" y="30004"/>
                    </a:lnTo>
                    <a:lnTo>
                      <a:pt x="51624" y="0"/>
                    </a:lnTo>
                    <a:lnTo>
                      <a:pt x="51624" y="1828"/>
                    </a:lnTo>
                    <a:close/>
                  </a:path>
                </a:pathLst>
              </a:custGeom>
              <a:solidFill>
                <a:srgbClr val="4D2F24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10495"/>
              <p:cNvSpPr/>
              <p:nvPr/>
            </p:nvSpPr>
            <p:spPr>
              <a:xfrm>
                <a:off x="3914109" y="253456"/>
                <a:ext cx="91650" cy="53073"/>
              </a:xfrm>
              <a:custGeom>
                <a:avLst/>
                <a:gdLst>
                  <a:gd name="connsiteX0" fmla="*/ 40026 w 91650"/>
                  <a:gd name="connsiteY0" fmla="*/ 53074 h 53073"/>
                  <a:gd name="connsiteX1" fmla="*/ 0 w 91650"/>
                  <a:gd name="connsiteY1" fmla="*/ 30004 h 53073"/>
                  <a:gd name="connsiteX2" fmla="*/ 51624 w 91650"/>
                  <a:gd name="connsiteY2" fmla="*/ 0 h 53073"/>
                  <a:gd name="connsiteX3" fmla="*/ 91650 w 91650"/>
                  <a:gd name="connsiteY3" fmla="*/ 23070 h 530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1650" h="53073">
                    <a:moveTo>
                      <a:pt x="40026" y="53074"/>
                    </a:moveTo>
                    <a:lnTo>
                      <a:pt x="0" y="30004"/>
                    </a:lnTo>
                    <a:lnTo>
                      <a:pt x="51624" y="0"/>
                    </a:lnTo>
                    <a:lnTo>
                      <a:pt x="91650" y="23070"/>
                    </a:lnTo>
                    <a:close/>
                  </a:path>
                </a:pathLst>
              </a:custGeom>
              <a:solidFill>
                <a:srgbClr val="663F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10496"/>
              <p:cNvSpPr/>
              <p:nvPr/>
            </p:nvSpPr>
            <p:spPr>
              <a:xfrm>
                <a:off x="3902322" y="272239"/>
                <a:ext cx="4601" cy="2710"/>
              </a:xfrm>
              <a:custGeom>
                <a:avLst/>
                <a:gdLst>
                  <a:gd name="connsiteX0" fmla="*/ 4601 w 4601"/>
                  <a:gd name="connsiteY0" fmla="*/ 756 h 2710"/>
                  <a:gd name="connsiteX1" fmla="*/ 1135 w 4601"/>
                  <a:gd name="connsiteY1" fmla="*/ 2710 h 2710"/>
                  <a:gd name="connsiteX2" fmla="*/ 0 w 4601"/>
                  <a:gd name="connsiteY2" fmla="*/ 0 h 2710"/>
                  <a:gd name="connsiteX3" fmla="*/ 2521 w 4601"/>
                  <a:gd name="connsiteY3" fmla="*/ 0 h 27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601" h="2710">
                    <a:moveTo>
                      <a:pt x="4601" y="756"/>
                    </a:moveTo>
                    <a:lnTo>
                      <a:pt x="1135" y="2710"/>
                    </a:lnTo>
                    <a:lnTo>
                      <a:pt x="0" y="0"/>
                    </a:lnTo>
                    <a:lnTo>
                      <a:pt x="2521" y="0"/>
                    </a:lnTo>
                    <a:close/>
                  </a:path>
                </a:pathLst>
              </a:custGeom>
              <a:solidFill>
                <a:srgbClr val="2B2315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10497"/>
              <p:cNvSpPr/>
              <p:nvPr/>
            </p:nvSpPr>
            <p:spPr>
              <a:xfrm>
                <a:off x="3865006" y="225091"/>
                <a:ext cx="92595" cy="51750"/>
              </a:xfrm>
              <a:custGeom>
                <a:avLst/>
                <a:gdLst>
                  <a:gd name="connsiteX0" fmla="*/ 42610 w 92595"/>
                  <a:gd name="connsiteY0" fmla="*/ 48914 h 51750"/>
                  <a:gd name="connsiteX1" fmla="*/ 46708 w 92595"/>
                  <a:gd name="connsiteY1" fmla="*/ 51309 h 51750"/>
                  <a:gd name="connsiteX2" fmla="*/ 47338 w 92595"/>
                  <a:gd name="connsiteY2" fmla="*/ 51750 h 51750"/>
                  <a:gd name="connsiteX3" fmla="*/ 92596 w 92595"/>
                  <a:gd name="connsiteY3" fmla="*/ 25591 h 51750"/>
                  <a:gd name="connsiteX4" fmla="*/ 48094 w 92595"/>
                  <a:gd name="connsiteY4" fmla="*/ 0 h 51750"/>
                  <a:gd name="connsiteX5" fmla="*/ 0 w 92595"/>
                  <a:gd name="connsiteY5" fmla="*/ 27798 h 51750"/>
                  <a:gd name="connsiteX6" fmla="*/ 38450 w 92595"/>
                  <a:gd name="connsiteY6" fmla="*/ 49922 h 51750"/>
                  <a:gd name="connsiteX7" fmla="*/ 42610 w 92595"/>
                  <a:gd name="connsiteY7" fmla="*/ 48914 h 51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92595" h="51750">
                    <a:moveTo>
                      <a:pt x="42610" y="48914"/>
                    </a:moveTo>
                    <a:lnTo>
                      <a:pt x="46708" y="51309"/>
                    </a:lnTo>
                    <a:cubicBezTo>
                      <a:pt x="46960" y="51435"/>
                      <a:pt x="47149" y="51561"/>
                      <a:pt x="47338" y="51750"/>
                    </a:cubicBezTo>
                    <a:lnTo>
                      <a:pt x="92596" y="25591"/>
                    </a:lnTo>
                    <a:lnTo>
                      <a:pt x="48094" y="0"/>
                    </a:lnTo>
                    <a:lnTo>
                      <a:pt x="0" y="27798"/>
                    </a:lnTo>
                    <a:lnTo>
                      <a:pt x="38450" y="49922"/>
                    </a:lnTo>
                    <a:cubicBezTo>
                      <a:pt x="38576" y="47527"/>
                      <a:pt x="40404" y="47653"/>
                      <a:pt x="42610" y="48914"/>
                    </a:cubicBezTo>
                    <a:close/>
                  </a:path>
                </a:pathLst>
              </a:custGeom>
              <a:solidFill>
                <a:srgbClr val="B0B0B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10498"/>
              <p:cNvSpPr/>
              <p:nvPr/>
            </p:nvSpPr>
            <p:spPr>
              <a:xfrm>
                <a:off x="3865069" y="245420"/>
                <a:ext cx="11030" cy="7467"/>
              </a:xfrm>
              <a:custGeom>
                <a:avLst/>
                <a:gdLst>
                  <a:gd name="connsiteX0" fmla="*/ 11031 w 11030"/>
                  <a:gd name="connsiteY0" fmla="*/ 1984 h 7467"/>
                  <a:gd name="connsiteX1" fmla="*/ 4727 w 11030"/>
                  <a:gd name="connsiteY1" fmla="*/ 30 h 7467"/>
                  <a:gd name="connsiteX2" fmla="*/ 0 w 11030"/>
                  <a:gd name="connsiteY2" fmla="*/ 7468 h 7467"/>
                  <a:gd name="connsiteX3" fmla="*/ 6808 w 11030"/>
                  <a:gd name="connsiteY3" fmla="*/ 7468 h 7467"/>
                  <a:gd name="connsiteX4" fmla="*/ 11031 w 11030"/>
                  <a:gd name="connsiteY4" fmla="*/ 1984 h 74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030" h="7467">
                    <a:moveTo>
                      <a:pt x="11031" y="1984"/>
                    </a:moveTo>
                    <a:cubicBezTo>
                      <a:pt x="11031" y="1984"/>
                      <a:pt x="3656" y="-285"/>
                      <a:pt x="4727" y="30"/>
                    </a:cubicBezTo>
                    <a:cubicBezTo>
                      <a:pt x="3971" y="4442"/>
                      <a:pt x="0" y="7468"/>
                      <a:pt x="0" y="7468"/>
                    </a:cubicBezTo>
                    <a:lnTo>
                      <a:pt x="6808" y="7468"/>
                    </a:lnTo>
                    <a:lnTo>
                      <a:pt x="11031" y="1984"/>
                    </a:lnTo>
                    <a:close/>
                  </a:path>
                </a:pathLst>
              </a:custGeom>
              <a:solidFill>
                <a:srgbClr val="B0B0B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10499"/>
              <p:cNvSpPr/>
              <p:nvPr/>
            </p:nvSpPr>
            <p:spPr>
              <a:xfrm>
                <a:off x="3912407" y="250682"/>
                <a:ext cx="89191" cy="53199"/>
              </a:xfrm>
              <a:custGeom>
                <a:avLst/>
                <a:gdLst>
                  <a:gd name="connsiteX0" fmla="*/ 45258 w 89191"/>
                  <a:gd name="connsiteY0" fmla="*/ 0 h 53199"/>
                  <a:gd name="connsiteX1" fmla="*/ 0 w 89191"/>
                  <a:gd name="connsiteY1" fmla="*/ 26159 h 53199"/>
                  <a:gd name="connsiteX2" fmla="*/ 3467 w 89191"/>
                  <a:gd name="connsiteY2" fmla="*/ 31453 h 53199"/>
                  <a:gd name="connsiteX3" fmla="*/ 41098 w 89191"/>
                  <a:gd name="connsiteY3" fmla="*/ 53200 h 53199"/>
                  <a:gd name="connsiteX4" fmla="*/ 89192 w 89191"/>
                  <a:gd name="connsiteY4" fmla="*/ 25402 h 53199"/>
                  <a:gd name="connsiteX5" fmla="*/ 45258 w 89191"/>
                  <a:gd name="connsiteY5" fmla="*/ 0 h 53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9191" h="53199">
                    <a:moveTo>
                      <a:pt x="45258" y="0"/>
                    </a:moveTo>
                    <a:lnTo>
                      <a:pt x="0" y="26159"/>
                    </a:lnTo>
                    <a:cubicBezTo>
                      <a:pt x="1891" y="27419"/>
                      <a:pt x="3341" y="29184"/>
                      <a:pt x="3467" y="31453"/>
                    </a:cubicBezTo>
                    <a:lnTo>
                      <a:pt x="41098" y="53200"/>
                    </a:lnTo>
                    <a:lnTo>
                      <a:pt x="89192" y="25402"/>
                    </a:lnTo>
                    <a:lnTo>
                      <a:pt x="45258" y="0"/>
                    </a:lnTo>
                    <a:close/>
                  </a:path>
                </a:pathLst>
              </a:custGeom>
              <a:solidFill>
                <a:srgbClr val="B0B0B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10500"/>
              <p:cNvSpPr/>
              <p:nvPr/>
            </p:nvSpPr>
            <p:spPr>
              <a:xfrm>
                <a:off x="3869734" y="217653"/>
                <a:ext cx="87868" cy="50741"/>
              </a:xfrm>
              <a:custGeom>
                <a:avLst/>
                <a:gdLst>
                  <a:gd name="connsiteX0" fmla="*/ 39774 w 87868"/>
                  <a:gd name="connsiteY0" fmla="*/ 50742 h 50741"/>
                  <a:gd name="connsiteX1" fmla="*/ 0 w 87868"/>
                  <a:gd name="connsiteY1" fmla="*/ 27798 h 50741"/>
                  <a:gd name="connsiteX2" fmla="*/ 48094 w 87868"/>
                  <a:gd name="connsiteY2" fmla="*/ 0 h 50741"/>
                  <a:gd name="connsiteX3" fmla="*/ 87868 w 87868"/>
                  <a:gd name="connsiteY3" fmla="*/ 22944 h 50741"/>
                  <a:gd name="connsiteX4" fmla="*/ 39774 w 87868"/>
                  <a:gd name="connsiteY4" fmla="*/ 50742 h 50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68" h="50741">
                    <a:moveTo>
                      <a:pt x="39774" y="50742"/>
                    </a:moveTo>
                    <a:cubicBezTo>
                      <a:pt x="38702" y="45573"/>
                      <a:pt x="0" y="27798"/>
                      <a:pt x="0" y="27798"/>
                    </a:cubicBezTo>
                    <a:lnTo>
                      <a:pt x="48094" y="0"/>
                    </a:lnTo>
                    <a:cubicBezTo>
                      <a:pt x="48094" y="0"/>
                      <a:pt x="86166" y="15128"/>
                      <a:pt x="87868" y="22944"/>
                    </a:cubicBezTo>
                    <a:lnTo>
                      <a:pt x="39774" y="50742"/>
                    </a:lnTo>
                    <a:close/>
                  </a:path>
                </a:pathLst>
              </a:custGeom>
              <a:solidFill>
                <a:srgbClr val="C7C7C7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10501"/>
              <p:cNvSpPr/>
              <p:nvPr/>
            </p:nvSpPr>
            <p:spPr>
              <a:xfrm>
                <a:off x="3882214" y="245892"/>
                <a:ext cx="26915" cy="14308"/>
              </a:xfrm>
              <a:custGeom>
                <a:avLst/>
                <a:gdLst>
                  <a:gd name="connsiteX0" fmla="*/ 26915 w 26915"/>
                  <a:gd name="connsiteY0" fmla="*/ 13489 h 14308"/>
                  <a:gd name="connsiteX1" fmla="*/ 1450 w 26915"/>
                  <a:gd name="connsiteY1" fmla="*/ 0 h 14308"/>
                  <a:gd name="connsiteX2" fmla="*/ 0 w 26915"/>
                  <a:gd name="connsiteY2" fmla="*/ 819 h 14308"/>
                  <a:gd name="connsiteX3" fmla="*/ 25465 w 26915"/>
                  <a:gd name="connsiteY3" fmla="*/ 14309 h 14308"/>
                  <a:gd name="connsiteX4" fmla="*/ 26915 w 26915"/>
                  <a:gd name="connsiteY4" fmla="*/ 13489 h 1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5" h="14308">
                    <a:moveTo>
                      <a:pt x="26915" y="13489"/>
                    </a:moveTo>
                    <a:cubicBezTo>
                      <a:pt x="19666" y="8951"/>
                      <a:pt x="8636" y="3467"/>
                      <a:pt x="1450" y="0"/>
                    </a:cubicBezTo>
                    <a:lnTo>
                      <a:pt x="0" y="819"/>
                    </a:lnTo>
                    <a:cubicBezTo>
                      <a:pt x="7186" y="4286"/>
                      <a:pt x="18217" y="9770"/>
                      <a:pt x="25465" y="14309"/>
                    </a:cubicBezTo>
                    <a:lnTo>
                      <a:pt x="26915" y="13489"/>
                    </a:lnTo>
                    <a:close/>
                  </a:path>
                </a:pathLst>
              </a:custGeom>
              <a:solidFill>
                <a:srgbClr val="9E9E9E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10502"/>
              <p:cNvSpPr/>
              <p:nvPr/>
            </p:nvSpPr>
            <p:spPr>
              <a:xfrm>
                <a:off x="3885618" y="243875"/>
                <a:ext cx="26915" cy="14308"/>
              </a:xfrm>
              <a:custGeom>
                <a:avLst/>
                <a:gdLst>
                  <a:gd name="connsiteX0" fmla="*/ 26915 w 26915"/>
                  <a:gd name="connsiteY0" fmla="*/ 13489 h 14308"/>
                  <a:gd name="connsiteX1" fmla="*/ 1450 w 26915"/>
                  <a:gd name="connsiteY1" fmla="*/ 0 h 14308"/>
                  <a:gd name="connsiteX2" fmla="*/ 0 w 26915"/>
                  <a:gd name="connsiteY2" fmla="*/ 819 h 14308"/>
                  <a:gd name="connsiteX3" fmla="*/ 25465 w 26915"/>
                  <a:gd name="connsiteY3" fmla="*/ 14309 h 14308"/>
                  <a:gd name="connsiteX4" fmla="*/ 26915 w 26915"/>
                  <a:gd name="connsiteY4" fmla="*/ 13489 h 1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5" h="14308">
                    <a:moveTo>
                      <a:pt x="26915" y="13489"/>
                    </a:moveTo>
                    <a:cubicBezTo>
                      <a:pt x="19666" y="8951"/>
                      <a:pt x="8636" y="3467"/>
                      <a:pt x="1450" y="0"/>
                    </a:cubicBezTo>
                    <a:lnTo>
                      <a:pt x="0" y="819"/>
                    </a:lnTo>
                    <a:cubicBezTo>
                      <a:pt x="7186" y="4286"/>
                      <a:pt x="18217" y="9770"/>
                      <a:pt x="25465" y="14309"/>
                    </a:cubicBezTo>
                    <a:lnTo>
                      <a:pt x="26915" y="13489"/>
                    </a:lnTo>
                    <a:close/>
                  </a:path>
                </a:pathLst>
              </a:custGeom>
              <a:solidFill>
                <a:srgbClr val="9E9E9E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10503"/>
              <p:cNvSpPr/>
              <p:nvPr/>
            </p:nvSpPr>
            <p:spPr>
              <a:xfrm>
                <a:off x="3888896" y="241984"/>
                <a:ext cx="26915" cy="14308"/>
              </a:xfrm>
              <a:custGeom>
                <a:avLst/>
                <a:gdLst>
                  <a:gd name="connsiteX0" fmla="*/ 26915 w 26915"/>
                  <a:gd name="connsiteY0" fmla="*/ 13489 h 14308"/>
                  <a:gd name="connsiteX1" fmla="*/ 1450 w 26915"/>
                  <a:gd name="connsiteY1" fmla="*/ 0 h 14308"/>
                  <a:gd name="connsiteX2" fmla="*/ 0 w 26915"/>
                  <a:gd name="connsiteY2" fmla="*/ 819 h 14308"/>
                  <a:gd name="connsiteX3" fmla="*/ 25465 w 26915"/>
                  <a:gd name="connsiteY3" fmla="*/ 14309 h 14308"/>
                  <a:gd name="connsiteX4" fmla="*/ 26915 w 26915"/>
                  <a:gd name="connsiteY4" fmla="*/ 13489 h 1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5" h="14308">
                    <a:moveTo>
                      <a:pt x="26915" y="13489"/>
                    </a:moveTo>
                    <a:cubicBezTo>
                      <a:pt x="19666" y="8951"/>
                      <a:pt x="8636" y="3467"/>
                      <a:pt x="1450" y="0"/>
                    </a:cubicBezTo>
                    <a:lnTo>
                      <a:pt x="0" y="819"/>
                    </a:lnTo>
                    <a:cubicBezTo>
                      <a:pt x="7186" y="4286"/>
                      <a:pt x="18217" y="9770"/>
                      <a:pt x="25465" y="14309"/>
                    </a:cubicBezTo>
                    <a:lnTo>
                      <a:pt x="26915" y="13489"/>
                    </a:lnTo>
                    <a:close/>
                  </a:path>
                </a:pathLst>
              </a:custGeom>
              <a:solidFill>
                <a:srgbClr val="9E9E9E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10504"/>
              <p:cNvSpPr/>
              <p:nvPr/>
            </p:nvSpPr>
            <p:spPr>
              <a:xfrm>
                <a:off x="3892173" y="239966"/>
                <a:ext cx="26915" cy="14308"/>
              </a:xfrm>
              <a:custGeom>
                <a:avLst/>
                <a:gdLst>
                  <a:gd name="connsiteX0" fmla="*/ 26915 w 26915"/>
                  <a:gd name="connsiteY0" fmla="*/ 13489 h 14308"/>
                  <a:gd name="connsiteX1" fmla="*/ 1450 w 26915"/>
                  <a:gd name="connsiteY1" fmla="*/ 0 h 14308"/>
                  <a:gd name="connsiteX2" fmla="*/ 0 w 26915"/>
                  <a:gd name="connsiteY2" fmla="*/ 819 h 14308"/>
                  <a:gd name="connsiteX3" fmla="*/ 25465 w 26915"/>
                  <a:gd name="connsiteY3" fmla="*/ 14309 h 14308"/>
                  <a:gd name="connsiteX4" fmla="*/ 26915 w 26915"/>
                  <a:gd name="connsiteY4" fmla="*/ 13489 h 1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5" h="14308">
                    <a:moveTo>
                      <a:pt x="26915" y="13489"/>
                    </a:moveTo>
                    <a:cubicBezTo>
                      <a:pt x="19666" y="8951"/>
                      <a:pt x="8636" y="3467"/>
                      <a:pt x="1450" y="0"/>
                    </a:cubicBezTo>
                    <a:lnTo>
                      <a:pt x="0" y="819"/>
                    </a:lnTo>
                    <a:cubicBezTo>
                      <a:pt x="7186" y="4286"/>
                      <a:pt x="18217" y="9770"/>
                      <a:pt x="25465" y="14309"/>
                    </a:cubicBezTo>
                    <a:lnTo>
                      <a:pt x="26915" y="13489"/>
                    </a:lnTo>
                    <a:close/>
                  </a:path>
                </a:pathLst>
              </a:custGeom>
              <a:solidFill>
                <a:srgbClr val="9E9E9E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" name="Freeform: Shape 10505"/>
              <p:cNvSpPr/>
              <p:nvPr/>
            </p:nvSpPr>
            <p:spPr>
              <a:xfrm>
                <a:off x="3895577" y="238138"/>
                <a:ext cx="26915" cy="14308"/>
              </a:xfrm>
              <a:custGeom>
                <a:avLst/>
                <a:gdLst>
                  <a:gd name="connsiteX0" fmla="*/ 26915 w 26915"/>
                  <a:gd name="connsiteY0" fmla="*/ 13489 h 14308"/>
                  <a:gd name="connsiteX1" fmla="*/ 1450 w 26915"/>
                  <a:gd name="connsiteY1" fmla="*/ 0 h 14308"/>
                  <a:gd name="connsiteX2" fmla="*/ 0 w 26915"/>
                  <a:gd name="connsiteY2" fmla="*/ 819 h 14308"/>
                  <a:gd name="connsiteX3" fmla="*/ 25465 w 26915"/>
                  <a:gd name="connsiteY3" fmla="*/ 14309 h 14308"/>
                  <a:gd name="connsiteX4" fmla="*/ 26915 w 26915"/>
                  <a:gd name="connsiteY4" fmla="*/ 13489 h 143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6915" h="14308">
                    <a:moveTo>
                      <a:pt x="26915" y="13489"/>
                    </a:moveTo>
                    <a:cubicBezTo>
                      <a:pt x="19666" y="8951"/>
                      <a:pt x="8636" y="3467"/>
                      <a:pt x="1450" y="0"/>
                    </a:cubicBezTo>
                    <a:lnTo>
                      <a:pt x="0" y="819"/>
                    </a:lnTo>
                    <a:cubicBezTo>
                      <a:pt x="7186" y="4286"/>
                      <a:pt x="18217" y="9770"/>
                      <a:pt x="25465" y="14309"/>
                    </a:cubicBezTo>
                    <a:lnTo>
                      <a:pt x="26915" y="13489"/>
                    </a:lnTo>
                    <a:close/>
                  </a:path>
                </a:pathLst>
              </a:custGeom>
              <a:solidFill>
                <a:srgbClr val="9E9E9E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" name="Freeform: Shape 10506"/>
              <p:cNvSpPr/>
              <p:nvPr/>
            </p:nvSpPr>
            <p:spPr>
              <a:xfrm>
                <a:off x="3909508" y="240230"/>
                <a:ext cx="87868" cy="51108"/>
              </a:xfrm>
              <a:custGeom>
                <a:avLst/>
                <a:gdLst>
                  <a:gd name="connsiteX0" fmla="*/ 39774 w 87868"/>
                  <a:gd name="connsiteY0" fmla="*/ 51108 h 51108"/>
                  <a:gd name="connsiteX1" fmla="*/ 0 w 87868"/>
                  <a:gd name="connsiteY1" fmla="*/ 28164 h 51108"/>
                  <a:gd name="connsiteX2" fmla="*/ 48094 w 87868"/>
                  <a:gd name="connsiteY2" fmla="*/ 367 h 51108"/>
                  <a:gd name="connsiteX3" fmla="*/ 87868 w 87868"/>
                  <a:gd name="connsiteY3" fmla="*/ 23311 h 51108"/>
                  <a:gd name="connsiteX4" fmla="*/ 39774 w 87868"/>
                  <a:gd name="connsiteY4" fmla="*/ 51108 h 511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7868" h="51108">
                    <a:moveTo>
                      <a:pt x="39774" y="51108"/>
                    </a:moveTo>
                    <a:cubicBezTo>
                      <a:pt x="39774" y="51108"/>
                      <a:pt x="11346" y="28984"/>
                      <a:pt x="0" y="28164"/>
                    </a:cubicBezTo>
                    <a:lnTo>
                      <a:pt x="48094" y="367"/>
                    </a:lnTo>
                    <a:cubicBezTo>
                      <a:pt x="56730" y="-3415"/>
                      <a:pt x="87868" y="23311"/>
                      <a:pt x="87868" y="23311"/>
                    </a:cubicBezTo>
                    <a:lnTo>
                      <a:pt x="39774" y="51108"/>
                    </a:lnTo>
                    <a:close/>
                  </a:path>
                </a:pathLst>
              </a:custGeom>
              <a:solidFill>
                <a:srgbClr val="E8E8E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" name="Freeform: Shape 10507"/>
              <p:cNvSpPr/>
              <p:nvPr/>
            </p:nvSpPr>
            <p:spPr>
              <a:xfrm>
                <a:off x="3920727" y="266693"/>
                <a:ext cx="25528" cy="15127"/>
              </a:xfrm>
              <a:custGeom>
                <a:avLst/>
                <a:gdLst>
                  <a:gd name="connsiteX0" fmla="*/ 25528 w 25528"/>
                  <a:gd name="connsiteY0" fmla="*/ 14309 h 15127"/>
                  <a:gd name="connsiteX1" fmla="*/ 1450 w 25528"/>
                  <a:gd name="connsiteY1" fmla="*/ 0 h 15127"/>
                  <a:gd name="connsiteX2" fmla="*/ 0 w 25528"/>
                  <a:gd name="connsiteY2" fmla="*/ 819 h 15127"/>
                  <a:gd name="connsiteX3" fmla="*/ 24079 w 25528"/>
                  <a:gd name="connsiteY3" fmla="*/ 15128 h 15127"/>
                  <a:gd name="connsiteX4" fmla="*/ 25528 w 25528"/>
                  <a:gd name="connsiteY4" fmla="*/ 14309 h 1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28" h="15127">
                    <a:moveTo>
                      <a:pt x="25528" y="14309"/>
                    </a:moveTo>
                    <a:cubicBezTo>
                      <a:pt x="18280" y="9770"/>
                      <a:pt x="9581" y="3530"/>
                      <a:pt x="1450" y="0"/>
                    </a:cubicBezTo>
                    <a:lnTo>
                      <a:pt x="0" y="819"/>
                    </a:lnTo>
                    <a:cubicBezTo>
                      <a:pt x="8131" y="4349"/>
                      <a:pt x="16830" y="10653"/>
                      <a:pt x="24079" y="15128"/>
                    </a:cubicBezTo>
                    <a:lnTo>
                      <a:pt x="25528" y="14309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9" name="Freeform: Shape 10508"/>
              <p:cNvSpPr/>
              <p:nvPr/>
            </p:nvSpPr>
            <p:spPr>
              <a:xfrm>
                <a:off x="3924320" y="264612"/>
                <a:ext cx="25528" cy="15127"/>
              </a:xfrm>
              <a:custGeom>
                <a:avLst/>
                <a:gdLst>
                  <a:gd name="connsiteX0" fmla="*/ 25528 w 25528"/>
                  <a:gd name="connsiteY0" fmla="*/ 14309 h 15127"/>
                  <a:gd name="connsiteX1" fmla="*/ 1450 w 25528"/>
                  <a:gd name="connsiteY1" fmla="*/ 0 h 15127"/>
                  <a:gd name="connsiteX2" fmla="*/ 0 w 25528"/>
                  <a:gd name="connsiteY2" fmla="*/ 819 h 15127"/>
                  <a:gd name="connsiteX3" fmla="*/ 24079 w 25528"/>
                  <a:gd name="connsiteY3" fmla="*/ 15128 h 15127"/>
                  <a:gd name="connsiteX4" fmla="*/ 25528 w 25528"/>
                  <a:gd name="connsiteY4" fmla="*/ 14309 h 1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28" h="15127">
                    <a:moveTo>
                      <a:pt x="25528" y="14309"/>
                    </a:moveTo>
                    <a:cubicBezTo>
                      <a:pt x="18280" y="9770"/>
                      <a:pt x="9581" y="3530"/>
                      <a:pt x="1450" y="0"/>
                    </a:cubicBezTo>
                    <a:lnTo>
                      <a:pt x="0" y="819"/>
                    </a:lnTo>
                    <a:cubicBezTo>
                      <a:pt x="8131" y="4349"/>
                      <a:pt x="16830" y="10653"/>
                      <a:pt x="24079" y="15128"/>
                    </a:cubicBezTo>
                    <a:lnTo>
                      <a:pt x="25528" y="14309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0" name="Freeform: Shape 10509"/>
              <p:cNvSpPr/>
              <p:nvPr/>
            </p:nvSpPr>
            <p:spPr>
              <a:xfrm>
                <a:off x="3927787" y="262595"/>
                <a:ext cx="25528" cy="15127"/>
              </a:xfrm>
              <a:custGeom>
                <a:avLst/>
                <a:gdLst>
                  <a:gd name="connsiteX0" fmla="*/ 25528 w 25528"/>
                  <a:gd name="connsiteY0" fmla="*/ 14309 h 15127"/>
                  <a:gd name="connsiteX1" fmla="*/ 1450 w 25528"/>
                  <a:gd name="connsiteY1" fmla="*/ 0 h 15127"/>
                  <a:gd name="connsiteX2" fmla="*/ 0 w 25528"/>
                  <a:gd name="connsiteY2" fmla="*/ 819 h 15127"/>
                  <a:gd name="connsiteX3" fmla="*/ 24079 w 25528"/>
                  <a:gd name="connsiteY3" fmla="*/ 15128 h 15127"/>
                  <a:gd name="connsiteX4" fmla="*/ 25528 w 25528"/>
                  <a:gd name="connsiteY4" fmla="*/ 14309 h 1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28" h="15127">
                    <a:moveTo>
                      <a:pt x="25528" y="14309"/>
                    </a:moveTo>
                    <a:cubicBezTo>
                      <a:pt x="18280" y="9770"/>
                      <a:pt x="9581" y="3530"/>
                      <a:pt x="1450" y="0"/>
                    </a:cubicBezTo>
                    <a:lnTo>
                      <a:pt x="0" y="819"/>
                    </a:lnTo>
                    <a:cubicBezTo>
                      <a:pt x="8131" y="4349"/>
                      <a:pt x="16830" y="10653"/>
                      <a:pt x="24079" y="15128"/>
                    </a:cubicBezTo>
                    <a:lnTo>
                      <a:pt x="25528" y="14309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" name="Freeform: Shape 10510"/>
              <p:cNvSpPr/>
              <p:nvPr/>
            </p:nvSpPr>
            <p:spPr>
              <a:xfrm>
                <a:off x="3931128" y="260704"/>
                <a:ext cx="25528" cy="15127"/>
              </a:xfrm>
              <a:custGeom>
                <a:avLst/>
                <a:gdLst>
                  <a:gd name="connsiteX0" fmla="*/ 25528 w 25528"/>
                  <a:gd name="connsiteY0" fmla="*/ 14309 h 15127"/>
                  <a:gd name="connsiteX1" fmla="*/ 1450 w 25528"/>
                  <a:gd name="connsiteY1" fmla="*/ 0 h 15127"/>
                  <a:gd name="connsiteX2" fmla="*/ 0 w 25528"/>
                  <a:gd name="connsiteY2" fmla="*/ 819 h 15127"/>
                  <a:gd name="connsiteX3" fmla="*/ 24079 w 25528"/>
                  <a:gd name="connsiteY3" fmla="*/ 15128 h 15127"/>
                  <a:gd name="connsiteX4" fmla="*/ 25528 w 25528"/>
                  <a:gd name="connsiteY4" fmla="*/ 14309 h 1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28" h="15127">
                    <a:moveTo>
                      <a:pt x="25528" y="14309"/>
                    </a:moveTo>
                    <a:cubicBezTo>
                      <a:pt x="18280" y="9770"/>
                      <a:pt x="9581" y="3530"/>
                      <a:pt x="1450" y="0"/>
                    </a:cubicBezTo>
                    <a:lnTo>
                      <a:pt x="0" y="819"/>
                    </a:lnTo>
                    <a:cubicBezTo>
                      <a:pt x="8131" y="4349"/>
                      <a:pt x="16830" y="10653"/>
                      <a:pt x="24079" y="15128"/>
                    </a:cubicBezTo>
                    <a:lnTo>
                      <a:pt x="25528" y="14309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2" name="Freeform: Shape 10511"/>
              <p:cNvSpPr/>
              <p:nvPr/>
            </p:nvSpPr>
            <p:spPr>
              <a:xfrm>
                <a:off x="3949912" y="249737"/>
                <a:ext cx="25528" cy="15127"/>
              </a:xfrm>
              <a:custGeom>
                <a:avLst/>
                <a:gdLst>
                  <a:gd name="connsiteX0" fmla="*/ 25528 w 25528"/>
                  <a:gd name="connsiteY0" fmla="*/ 14309 h 15127"/>
                  <a:gd name="connsiteX1" fmla="*/ 1450 w 25528"/>
                  <a:gd name="connsiteY1" fmla="*/ 0 h 15127"/>
                  <a:gd name="connsiteX2" fmla="*/ 0 w 25528"/>
                  <a:gd name="connsiteY2" fmla="*/ 819 h 15127"/>
                  <a:gd name="connsiteX3" fmla="*/ 24079 w 25528"/>
                  <a:gd name="connsiteY3" fmla="*/ 15128 h 15127"/>
                  <a:gd name="connsiteX4" fmla="*/ 25528 w 25528"/>
                  <a:gd name="connsiteY4" fmla="*/ 14309 h 1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28" h="15127">
                    <a:moveTo>
                      <a:pt x="25528" y="14309"/>
                    </a:moveTo>
                    <a:cubicBezTo>
                      <a:pt x="18280" y="9770"/>
                      <a:pt x="9581" y="3530"/>
                      <a:pt x="1450" y="0"/>
                    </a:cubicBezTo>
                    <a:lnTo>
                      <a:pt x="0" y="819"/>
                    </a:lnTo>
                    <a:cubicBezTo>
                      <a:pt x="8131" y="4349"/>
                      <a:pt x="16830" y="10653"/>
                      <a:pt x="24079" y="15128"/>
                    </a:cubicBezTo>
                    <a:lnTo>
                      <a:pt x="25528" y="14309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3" name="Freeform: Shape 10512"/>
              <p:cNvSpPr/>
              <p:nvPr/>
            </p:nvSpPr>
            <p:spPr>
              <a:xfrm>
                <a:off x="3934847" y="251691"/>
                <a:ext cx="37441" cy="22061"/>
              </a:xfrm>
              <a:custGeom>
                <a:avLst/>
                <a:gdLst>
                  <a:gd name="connsiteX0" fmla="*/ 37442 w 37441"/>
                  <a:gd name="connsiteY0" fmla="*/ 14309 h 22061"/>
                  <a:gd name="connsiteX1" fmla="*/ 13363 w 37441"/>
                  <a:gd name="connsiteY1" fmla="*/ 0 h 22061"/>
                  <a:gd name="connsiteX2" fmla="*/ 0 w 37441"/>
                  <a:gd name="connsiteY2" fmla="*/ 7753 h 22061"/>
                  <a:gd name="connsiteX3" fmla="*/ 24079 w 37441"/>
                  <a:gd name="connsiteY3" fmla="*/ 22062 h 22061"/>
                  <a:gd name="connsiteX4" fmla="*/ 37442 w 37441"/>
                  <a:gd name="connsiteY4" fmla="*/ 14309 h 22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441" h="22061">
                    <a:moveTo>
                      <a:pt x="37442" y="14309"/>
                    </a:moveTo>
                    <a:cubicBezTo>
                      <a:pt x="30193" y="9770"/>
                      <a:pt x="21494" y="3530"/>
                      <a:pt x="13363" y="0"/>
                    </a:cubicBezTo>
                    <a:lnTo>
                      <a:pt x="0" y="7753"/>
                    </a:lnTo>
                    <a:cubicBezTo>
                      <a:pt x="8131" y="11283"/>
                      <a:pt x="16830" y="17586"/>
                      <a:pt x="24079" y="22062"/>
                    </a:cubicBezTo>
                    <a:lnTo>
                      <a:pt x="37442" y="14309"/>
                    </a:lnTo>
                    <a:close/>
                  </a:path>
                </a:pathLst>
              </a:custGeom>
              <a:solidFill>
                <a:srgbClr val="B8B8B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4" name="Freeform: Shape 10513"/>
              <p:cNvSpPr/>
              <p:nvPr/>
            </p:nvSpPr>
            <p:spPr>
              <a:xfrm>
                <a:off x="3952937" y="248098"/>
                <a:ext cx="25528" cy="15127"/>
              </a:xfrm>
              <a:custGeom>
                <a:avLst/>
                <a:gdLst>
                  <a:gd name="connsiteX0" fmla="*/ 25528 w 25528"/>
                  <a:gd name="connsiteY0" fmla="*/ 14309 h 15127"/>
                  <a:gd name="connsiteX1" fmla="*/ 1450 w 25528"/>
                  <a:gd name="connsiteY1" fmla="*/ 0 h 15127"/>
                  <a:gd name="connsiteX2" fmla="*/ 0 w 25528"/>
                  <a:gd name="connsiteY2" fmla="*/ 819 h 15127"/>
                  <a:gd name="connsiteX3" fmla="*/ 24079 w 25528"/>
                  <a:gd name="connsiteY3" fmla="*/ 15128 h 15127"/>
                  <a:gd name="connsiteX4" fmla="*/ 25528 w 25528"/>
                  <a:gd name="connsiteY4" fmla="*/ 14309 h 1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28" h="15127">
                    <a:moveTo>
                      <a:pt x="25528" y="14309"/>
                    </a:moveTo>
                    <a:cubicBezTo>
                      <a:pt x="18280" y="9770"/>
                      <a:pt x="9581" y="3530"/>
                      <a:pt x="1450" y="0"/>
                    </a:cubicBezTo>
                    <a:lnTo>
                      <a:pt x="0" y="819"/>
                    </a:lnTo>
                    <a:cubicBezTo>
                      <a:pt x="8131" y="4349"/>
                      <a:pt x="16830" y="10653"/>
                      <a:pt x="24079" y="15128"/>
                    </a:cubicBezTo>
                    <a:lnTo>
                      <a:pt x="25528" y="14309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5" name="Freeform: Shape 10514"/>
              <p:cNvSpPr/>
              <p:nvPr/>
            </p:nvSpPr>
            <p:spPr>
              <a:xfrm>
                <a:off x="3955900" y="246333"/>
                <a:ext cx="25528" cy="15127"/>
              </a:xfrm>
              <a:custGeom>
                <a:avLst/>
                <a:gdLst>
                  <a:gd name="connsiteX0" fmla="*/ 25528 w 25528"/>
                  <a:gd name="connsiteY0" fmla="*/ 14308 h 15127"/>
                  <a:gd name="connsiteX1" fmla="*/ 1450 w 25528"/>
                  <a:gd name="connsiteY1" fmla="*/ 0 h 15127"/>
                  <a:gd name="connsiteX2" fmla="*/ 0 w 25528"/>
                  <a:gd name="connsiteY2" fmla="*/ 819 h 15127"/>
                  <a:gd name="connsiteX3" fmla="*/ 24079 w 25528"/>
                  <a:gd name="connsiteY3" fmla="*/ 15128 h 15127"/>
                  <a:gd name="connsiteX4" fmla="*/ 25528 w 25528"/>
                  <a:gd name="connsiteY4" fmla="*/ 14308 h 1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28" h="15127">
                    <a:moveTo>
                      <a:pt x="25528" y="14308"/>
                    </a:moveTo>
                    <a:cubicBezTo>
                      <a:pt x="18280" y="9770"/>
                      <a:pt x="9581" y="3530"/>
                      <a:pt x="1450" y="0"/>
                    </a:cubicBezTo>
                    <a:lnTo>
                      <a:pt x="0" y="819"/>
                    </a:lnTo>
                    <a:cubicBezTo>
                      <a:pt x="8131" y="4349"/>
                      <a:pt x="16830" y="10653"/>
                      <a:pt x="24079" y="15128"/>
                    </a:cubicBezTo>
                    <a:lnTo>
                      <a:pt x="25528" y="14308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6" name="Freeform: Shape 10515"/>
              <p:cNvSpPr/>
              <p:nvPr/>
            </p:nvSpPr>
            <p:spPr>
              <a:xfrm>
                <a:off x="3958989" y="244631"/>
                <a:ext cx="25528" cy="15127"/>
              </a:xfrm>
              <a:custGeom>
                <a:avLst/>
                <a:gdLst>
                  <a:gd name="connsiteX0" fmla="*/ 25528 w 25528"/>
                  <a:gd name="connsiteY0" fmla="*/ 14309 h 15127"/>
                  <a:gd name="connsiteX1" fmla="*/ 1450 w 25528"/>
                  <a:gd name="connsiteY1" fmla="*/ 0 h 15127"/>
                  <a:gd name="connsiteX2" fmla="*/ 0 w 25528"/>
                  <a:gd name="connsiteY2" fmla="*/ 819 h 15127"/>
                  <a:gd name="connsiteX3" fmla="*/ 24079 w 25528"/>
                  <a:gd name="connsiteY3" fmla="*/ 15128 h 15127"/>
                  <a:gd name="connsiteX4" fmla="*/ 25528 w 25528"/>
                  <a:gd name="connsiteY4" fmla="*/ 14309 h 151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528" h="15127">
                    <a:moveTo>
                      <a:pt x="25528" y="14309"/>
                    </a:moveTo>
                    <a:cubicBezTo>
                      <a:pt x="18280" y="9770"/>
                      <a:pt x="9581" y="3530"/>
                      <a:pt x="1450" y="0"/>
                    </a:cubicBezTo>
                    <a:lnTo>
                      <a:pt x="0" y="819"/>
                    </a:lnTo>
                    <a:cubicBezTo>
                      <a:pt x="8131" y="4349"/>
                      <a:pt x="16830" y="10653"/>
                      <a:pt x="24079" y="15128"/>
                    </a:cubicBezTo>
                    <a:lnTo>
                      <a:pt x="25528" y="14309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10516"/>
              <p:cNvSpPr/>
              <p:nvPr/>
            </p:nvSpPr>
            <p:spPr>
              <a:xfrm>
                <a:off x="3891102" y="192629"/>
                <a:ext cx="66562" cy="75765"/>
              </a:xfrm>
              <a:custGeom>
                <a:avLst/>
                <a:gdLst>
                  <a:gd name="connsiteX0" fmla="*/ 18406 w 66562"/>
                  <a:gd name="connsiteY0" fmla="*/ 75766 h 75765"/>
                  <a:gd name="connsiteX1" fmla="*/ 0 w 66562"/>
                  <a:gd name="connsiteY1" fmla="*/ 27735 h 75765"/>
                  <a:gd name="connsiteX2" fmla="*/ 48094 w 66562"/>
                  <a:gd name="connsiteY2" fmla="*/ 0 h 75765"/>
                  <a:gd name="connsiteX3" fmla="*/ 66563 w 66562"/>
                  <a:gd name="connsiteY3" fmla="*/ 47968 h 757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6562" h="75765">
                    <a:moveTo>
                      <a:pt x="18406" y="75766"/>
                    </a:moveTo>
                    <a:lnTo>
                      <a:pt x="0" y="27735"/>
                    </a:lnTo>
                    <a:lnTo>
                      <a:pt x="48094" y="0"/>
                    </a:lnTo>
                    <a:lnTo>
                      <a:pt x="66563" y="47968"/>
                    </a:lnTo>
                    <a:close/>
                  </a:path>
                </a:pathLst>
              </a:custGeom>
              <a:solidFill>
                <a:srgbClr val="E8E8E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10517"/>
              <p:cNvSpPr/>
              <p:nvPr/>
            </p:nvSpPr>
            <p:spPr>
              <a:xfrm>
                <a:off x="3937683" y="204290"/>
                <a:ext cx="13173" cy="31642"/>
              </a:xfrm>
              <a:custGeom>
                <a:avLst/>
                <a:gdLst>
                  <a:gd name="connsiteX0" fmla="*/ 11787 w 13173"/>
                  <a:gd name="connsiteY0" fmla="*/ 31643 h 31642"/>
                  <a:gd name="connsiteX1" fmla="*/ 0 w 13173"/>
                  <a:gd name="connsiteY1" fmla="*/ 756 h 31642"/>
                  <a:gd name="connsiteX2" fmla="*/ 1387 w 13173"/>
                  <a:gd name="connsiteY2" fmla="*/ 0 h 31642"/>
                  <a:gd name="connsiteX3" fmla="*/ 13174 w 13173"/>
                  <a:gd name="connsiteY3" fmla="*/ 30823 h 31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73" h="31642">
                    <a:moveTo>
                      <a:pt x="11787" y="31643"/>
                    </a:moveTo>
                    <a:lnTo>
                      <a:pt x="0" y="756"/>
                    </a:lnTo>
                    <a:lnTo>
                      <a:pt x="1387" y="0"/>
                    </a:lnTo>
                    <a:lnTo>
                      <a:pt x="13174" y="30823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9" name="Freeform: Shape 10518"/>
              <p:cNvSpPr/>
              <p:nvPr/>
            </p:nvSpPr>
            <p:spPr>
              <a:xfrm>
                <a:off x="3926274" y="206937"/>
                <a:ext cx="20233" cy="35802"/>
              </a:xfrm>
              <a:custGeom>
                <a:avLst/>
                <a:gdLst>
                  <a:gd name="connsiteX0" fmla="*/ 11850 w 20233"/>
                  <a:gd name="connsiteY0" fmla="*/ 35803 h 35802"/>
                  <a:gd name="connsiteX1" fmla="*/ 0 w 20233"/>
                  <a:gd name="connsiteY1" fmla="*/ 4854 h 35802"/>
                  <a:gd name="connsiteX2" fmla="*/ 8446 w 20233"/>
                  <a:gd name="connsiteY2" fmla="*/ 0 h 35802"/>
                  <a:gd name="connsiteX3" fmla="*/ 20234 w 20233"/>
                  <a:gd name="connsiteY3" fmla="*/ 30823 h 358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0233" h="35802">
                    <a:moveTo>
                      <a:pt x="11850" y="35803"/>
                    </a:moveTo>
                    <a:lnTo>
                      <a:pt x="0" y="4854"/>
                    </a:lnTo>
                    <a:lnTo>
                      <a:pt x="8446" y="0"/>
                    </a:lnTo>
                    <a:lnTo>
                      <a:pt x="20234" y="30823"/>
                    </a:lnTo>
                    <a:close/>
                  </a:path>
                </a:pathLst>
              </a:custGeom>
              <a:solidFill>
                <a:srgbClr val="B8B8B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0" name="Freeform: Shape 10519"/>
              <p:cNvSpPr/>
              <p:nvPr/>
            </p:nvSpPr>
            <p:spPr>
              <a:xfrm>
                <a:off x="3921169" y="213871"/>
                <a:ext cx="13236" cy="31705"/>
              </a:xfrm>
              <a:custGeom>
                <a:avLst/>
                <a:gdLst>
                  <a:gd name="connsiteX0" fmla="*/ 11850 w 13236"/>
                  <a:gd name="connsiteY0" fmla="*/ 31706 h 31705"/>
                  <a:gd name="connsiteX1" fmla="*/ 0 w 13236"/>
                  <a:gd name="connsiteY1" fmla="*/ 756 h 31705"/>
                  <a:gd name="connsiteX2" fmla="*/ 1450 w 13236"/>
                  <a:gd name="connsiteY2" fmla="*/ 0 h 31705"/>
                  <a:gd name="connsiteX3" fmla="*/ 13237 w 13236"/>
                  <a:gd name="connsiteY3" fmla="*/ 30823 h 3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6" h="31705">
                    <a:moveTo>
                      <a:pt x="11850" y="31706"/>
                    </a:moveTo>
                    <a:lnTo>
                      <a:pt x="0" y="756"/>
                    </a:lnTo>
                    <a:lnTo>
                      <a:pt x="1450" y="0"/>
                    </a:lnTo>
                    <a:lnTo>
                      <a:pt x="13237" y="30823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1" name="Freeform: Shape 10520"/>
              <p:cNvSpPr/>
              <p:nvPr/>
            </p:nvSpPr>
            <p:spPr>
              <a:xfrm>
                <a:off x="3918773" y="215258"/>
                <a:ext cx="13173" cy="31705"/>
              </a:xfrm>
              <a:custGeom>
                <a:avLst/>
                <a:gdLst>
                  <a:gd name="connsiteX0" fmla="*/ 11787 w 13173"/>
                  <a:gd name="connsiteY0" fmla="*/ 31706 h 31705"/>
                  <a:gd name="connsiteX1" fmla="*/ 0 w 13173"/>
                  <a:gd name="connsiteY1" fmla="*/ 756 h 31705"/>
                  <a:gd name="connsiteX2" fmla="*/ 1387 w 13173"/>
                  <a:gd name="connsiteY2" fmla="*/ 0 h 31705"/>
                  <a:gd name="connsiteX3" fmla="*/ 13174 w 13173"/>
                  <a:gd name="connsiteY3" fmla="*/ 30886 h 3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73" h="31705">
                    <a:moveTo>
                      <a:pt x="11787" y="31706"/>
                    </a:moveTo>
                    <a:lnTo>
                      <a:pt x="0" y="756"/>
                    </a:lnTo>
                    <a:lnTo>
                      <a:pt x="1387" y="0"/>
                    </a:lnTo>
                    <a:lnTo>
                      <a:pt x="13174" y="30886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2" name="Freeform: Shape 10521"/>
              <p:cNvSpPr/>
              <p:nvPr/>
            </p:nvSpPr>
            <p:spPr>
              <a:xfrm>
                <a:off x="3916252" y="216707"/>
                <a:ext cx="13236" cy="31642"/>
              </a:xfrm>
              <a:custGeom>
                <a:avLst/>
                <a:gdLst>
                  <a:gd name="connsiteX0" fmla="*/ 11850 w 13236"/>
                  <a:gd name="connsiteY0" fmla="*/ 31643 h 31642"/>
                  <a:gd name="connsiteX1" fmla="*/ 0 w 13236"/>
                  <a:gd name="connsiteY1" fmla="*/ 756 h 31642"/>
                  <a:gd name="connsiteX2" fmla="*/ 1450 w 13236"/>
                  <a:gd name="connsiteY2" fmla="*/ 0 h 31642"/>
                  <a:gd name="connsiteX3" fmla="*/ 13237 w 13236"/>
                  <a:gd name="connsiteY3" fmla="*/ 30823 h 31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6" h="31642">
                    <a:moveTo>
                      <a:pt x="11850" y="31643"/>
                    </a:moveTo>
                    <a:lnTo>
                      <a:pt x="0" y="756"/>
                    </a:lnTo>
                    <a:lnTo>
                      <a:pt x="1450" y="0"/>
                    </a:lnTo>
                    <a:lnTo>
                      <a:pt x="13237" y="30823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3" name="Freeform: Shape 10522"/>
              <p:cNvSpPr/>
              <p:nvPr/>
            </p:nvSpPr>
            <p:spPr>
              <a:xfrm>
                <a:off x="3913731" y="218157"/>
                <a:ext cx="13236" cy="31642"/>
              </a:xfrm>
              <a:custGeom>
                <a:avLst/>
                <a:gdLst>
                  <a:gd name="connsiteX0" fmla="*/ 11850 w 13236"/>
                  <a:gd name="connsiteY0" fmla="*/ 31643 h 31642"/>
                  <a:gd name="connsiteX1" fmla="*/ 0 w 13236"/>
                  <a:gd name="connsiteY1" fmla="*/ 693 h 31642"/>
                  <a:gd name="connsiteX2" fmla="*/ 1387 w 13236"/>
                  <a:gd name="connsiteY2" fmla="*/ 0 h 31642"/>
                  <a:gd name="connsiteX3" fmla="*/ 13237 w 13236"/>
                  <a:gd name="connsiteY3" fmla="*/ 30823 h 31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6" h="31642">
                    <a:moveTo>
                      <a:pt x="11850" y="31643"/>
                    </a:moveTo>
                    <a:lnTo>
                      <a:pt x="0" y="693"/>
                    </a:lnTo>
                    <a:lnTo>
                      <a:pt x="1387" y="0"/>
                    </a:lnTo>
                    <a:lnTo>
                      <a:pt x="13237" y="30823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" name="Freeform: Shape 10523"/>
              <p:cNvSpPr/>
              <p:nvPr/>
            </p:nvSpPr>
            <p:spPr>
              <a:xfrm>
                <a:off x="3911020" y="219733"/>
                <a:ext cx="13173" cy="31705"/>
              </a:xfrm>
              <a:custGeom>
                <a:avLst/>
                <a:gdLst>
                  <a:gd name="connsiteX0" fmla="*/ 11787 w 13173"/>
                  <a:gd name="connsiteY0" fmla="*/ 31706 h 31705"/>
                  <a:gd name="connsiteX1" fmla="*/ 0 w 13173"/>
                  <a:gd name="connsiteY1" fmla="*/ 756 h 31705"/>
                  <a:gd name="connsiteX2" fmla="*/ 1387 w 13173"/>
                  <a:gd name="connsiteY2" fmla="*/ 0 h 31705"/>
                  <a:gd name="connsiteX3" fmla="*/ 13174 w 13173"/>
                  <a:gd name="connsiteY3" fmla="*/ 30886 h 3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73" h="31705">
                    <a:moveTo>
                      <a:pt x="11787" y="31706"/>
                    </a:moveTo>
                    <a:lnTo>
                      <a:pt x="0" y="756"/>
                    </a:lnTo>
                    <a:lnTo>
                      <a:pt x="1387" y="0"/>
                    </a:lnTo>
                    <a:lnTo>
                      <a:pt x="13174" y="30886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" name="Freeform: Shape 10524"/>
              <p:cNvSpPr/>
              <p:nvPr/>
            </p:nvSpPr>
            <p:spPr>
              <a:xfrm>
                <a:off x="3904654" y="223452"/>
                <a:ext cx="13236" cy="31642"/>
              </a:xfrm>
              <a:custGeom>
                <a:avLst/>
                <a:gdLst>
                  <a:gd name="connsiteX0" fmla="*/ 11850 w 13236"/>
                  <a:gd name="connsiteY0" fmla="*/ 31643 h 31642"/>
                  <a:gd name="connsiteX1" fmla="*/ 0 w 13236"/>
                  <a:gd name="connsiteY1" fmla="*/ 693 h 31642"/>
                  <a:gd name="connsiteX2" fmla="*/ 1387 w 13236"/>
                  <a:gd name="connsiteY2" fmla="*/ 0 h 31642"/>
                  <a:gd name="connsiteX3" fmla="*/ 13237 w 13236"/>
                  <a:gd name="connsiteY3" fmla="*/ 30823 h 31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6" h="31642">
                    <a:moveTo>
                      <a:pt x="11850" y="31643"/>
                    </a:moveTo>
                    <a:lnTo>
                      <a:pt x="0" y="693"/>
                    </a:lnTo>
                    <a:lnTo>
                      <a:pt x="1387" y="0"/>
                    </a:lnTo>
                    <a:lnTo>
                      <a:pt x="13237" y="30823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" name="Freeform: Shape 10525"/>
              <p:cNvSpPr/>
              <p:nvPr/>
            </p:nvSpPr>
            <p:spPr>
              <a:xfrm>
                <a:off x="3901944" y="224965"/>
                <a:ext cx="13236" cy="31705"/>
              </a:xfrm>
              <a:custGeom>
                <a:avLst/>
                <a:gdLst>
                  <a:gd name="connsiteX0" fmla="*/ 11850 w 13236"/>
                  <a:gd name="connsiteY0" fmla="*/ 31706 h 31705"/>
                  <a:gd name="connsiteX1" fmla="*/ 0 w 13236"/>
                  <a:gd name="connsiteY1" fmla="*/ 756 h 31705"/>
                  <a:gd name="connsiteX2" fmla="*/ 1450 w 13236"/>
                  <a:gd name="connsiteY2" fmla="*/ 0 h 31705"/>
                  <a:gd name="connsiteX3" fmla="*/ 13237 w 13236"/>
                  <a:gd name="connsiteY3" fmla="*/ 30886 h 31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6" h="31705">
                    <a:moveTo>
                      <a:pt x="11850" y="31706"/>
                    </a:moveTo>
                    <a:lnTo>
                      <a:pt x="0" y="756"/>
                    </a:lnTo>
                    <a:lnTo>
                      <a:pt x="1450" y="0"/>
                    </a:lnTo>
                    <a:lnTo>
                      <a:pt x="13237" y="30886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7" name="Freeform: Shape 10526"/>
              <p:cNvSpPr/>
              <p:nvPr/>
            </p:nvSpPr>
            <p:spPr>
              <a:xfrm>
                <a:off x="3899044" y="226666"/>
                <a:ext cx="13236" cy="31642"/>
              </a:xfrm>
              <a:custGeom>
                <a:avLst/>
                <a:gdLst>
                  <a:gd name="connsiteX0" fmla="*/ 11850 w 13236"/>
                  <a:gd name="connsiteY0" fmla="*/ 31643 h 31642"/>
                  <a:gd name="connsiteX1" fmla="*/ 0 w 13236"/>
                  <a:gd name="connsiteY1" fmla="*/ 756 h 31642"/>
                  <a:gd name="connsiteX2" fmla="*/ 1450 w 13236"/>
                  <a:gd name="connsiteY2" fmla="*/ 0 h 31642"/>
                  <a:gd name="connsiteX3" fmla="*/ 13237 w 13236"/>
                  <a:gd name="connsiteY3" fmla="*/ 30823 h 316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236" h="31642">
                    <a:moveTo>
                      <a:pt x="11850" y="31643"/>
                    </a:moveTo>
                    <a:lnTo>
                      <a:pt x="0" y="756"/>
                    </a:lnTo>
                    <a:lnTo>
                      <a:pt x="1450" y="0"/>
                    </a:lnTo>
                    <a:lnTo>
                      <a:pt x="13237" y="30823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8" name="Freeform: Shape 10527"/>
              <p:cNvSpPr/>
              <p:nvPr/>
            </p:nvSpPr>
            <p:spPr>
              <a:xfrm>
                <a:off x="3909381" y="239714"/>
                <a:ext cx="48283" cy="28680"/>
              </a:xfrm>
              <a:custGeom>
                <a:avLst/>
                <a:gdLst>
                  <a:gd name="connsiteX0" fmla="*/ 126 w 48283"/>
                  <a:gd name="connsiteY0" fmla="*/ 28680 h 28680"/>
                  <a:gd name="connsiteX1" fmla="*/ 0 w 48283"/>
                  <a:gd name="connsiteY1" fmla="*/ 28239 h 28680"/>
                  <a:gd name="connsiteX2" fmla="*/ 47905 w 48283"/>
                  <a:gd name="connsiteY2" fmla="*/ 0 h 28680"/>
                  <a:gd name="connsiteX3" fmla="*/ 48283 w 48283"/>
                  <a:gd name="connsiteY3" fmla="*/ 882 h 286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8283" h="28680">
                    <a:moveTo>
                      <a:pt x="126" y="28680"/>
                    </a:moveTo>
                    <a:lnTo>
                      <a:pt x="0" y="28239"/>
                    </a:lnTo>
                    <a:lnTo>
                      <a:pt x="47905" y="0"/>
                    </a:lnTo>
                    <a:lnTo>
                      <a:pt x="48283" y="882"/>
                    </a:lnTo>
                    <a:close/>
                  </a:path>
                </a:pathLst>
              </a:custGeom>
              <a:solidFill>
                <a:srgbClr val="BABAB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9" name="Freeform: Shape 10528"/>
              <p:cNvSpPr/>
              <p:nvPr/>
            </p:nvSpPr>
            <p:spPr>
              <a:xfrm>
                <a:off x="3949344" y="263541"/>
                <a:ext cx="52254" cy="40278"/>
              </a:xfrm>
              <a:custGeom>
                <a:avLst/>
                <a:gdLst>
                  <a:gd name="connsiteX0" fmla="*/ 52254 w 52254"/>
                  <a:gd name="connsiteY0" fmla="*/ 12481 h 40278"/>
                  <a:gd name="connsiteX1" fmla="*/ 4160 w 52254"/>
                  <a:gd name="connsiteY1" fmla="*/ 40278 h 40278"/>
                  <a:gd name="connsiteX2" fmla="*/ 0 w 52254"/>
                  <a:gd name="connsiteY2" fmla="*/ 27798 h 40278"/>
                  <a:gd name="connsiteX3" fmla="*/ 48094 w 52254"/>
                  <a:gd name="connsiteY3" fmla="*/ 0 h 40278"/>
                  <a:gd name="connsiteX4" fmla="*/ 52254 w 52254"/>
                  <a:gd name="connsiteY4" fmla="*/ 12481 h 402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2254" h="40278">
                    <a:moveTo>
                      <a:pt x="52254" y="12481"/>
                    </a:moveTo>
                    <a:lnTo>
                      <a:pt x="4160" y="40278"/>
                    </a:lnTo>
                    <a:cubicBezTo>
                      <a:pt x="4160" y="40278"/>
                      <a:pt x="441" y="34416"/>
                      <a:pt x="0" y="27798"/>
                    </a:cubicBezTo>
                    <a:lnTo>
                      <a:pt x="48094" y="0"/>
                    </a:lnTo>
                    <a:cubicBezTo>
                      <a:pt x="48599" y="5673"/>
                      <a:pt x="52254" y="12481"/>
                      <a:pt x="52254" y="12481"/>
                    </a:cubicBezTo>
                    <a:close/>
                  </a:path>
                </a:pathLst>
              </a:custGeom>
              <a:solidFill>
                <a:srgbClr val="D6D6D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0" name="Graphic 4368"/>
              <p:cNvGrpSpPr/>
              <p:nvPr/>
            </p:nvGrpSpPr>
            <p:grpSpPr>
              <a:xfrm>
                <a:off x="3910264" y="239588"/>
                <a:ext cx="60826" cy="36244"/>
                <a:chOff x="3910264" y="239588"/>
                <a:chExt cx="60826" cy="36244"/>
              </a:xfrm>
              <a:solidFill>
                <a:schemeClr val="accent1"/>
              </a:solidFill>
            </p:grpSpPr>
            <p:sp>
              <p:nvSpPr>
                <p:cNvPr id="87" name="Freeform: Shape 10530"/>
                <p:cNvSpPr/>
                <p:nvPr/>
              </p:nvSpPr>
              <p:spPr>
                <a:xfrm>
                  <a:off x="3910264" y="239588"/>
                  <a:ext cx="60826" cy="35487"/>
                </a:xfrm>
                <a:custGeom>
                  <a:avLst/>
                  <a:gdLst>
                    <a:gd name="connsiteX0" fmla="*/ 6051 w 60826"/>
                    <a:gd name="connsiteY0" fmla="*/ 35488 h 35487"/>
                    <a:gd name="connsiteX1" fmla="*/ 5106 w 60826"/>
                    <a:gd name="connsiteY1" fmla="*/ 32525 h 35487"/>
                    <a:gd name="connsiteX2" fmla="*/ 0 w 60826"/>
                    <a:gd name="connsiteY2" fmla="*/ 31958 h 35487"/>
                    <a:gd name="connsiteX3" fmla="*/ 54713 w 60826"/>
                    <a:gd name="connsiteY3" fmla="*/ 0 h 35487"/>
                    <a:gd name="connsiteX4" fmla="*/ 60827 w 60826"/>
                    <a:gd name="connsiteY4" fmla="*/ 3530 h 354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60826" h="35487">
                      <a:moveTo>
                        <a:pt x="6051" y="35488"/>
                      </a:moveTo>
                      <a:lnTo>
                        <a:pt x="5106" y="32525"/>
                      </a:lnTo>
                      <a:lnTo>
                        <a:pt x="0" y="31958"/>
                      </a:lnTo>
                      <a:lnTo>
                        <a:pt x="54713" y="0"/>
                      </a:lnTo>
                      <a:lnTo>
                        <a:pt x="60827" y="3530"/>
                      </a:lnTo>
                      <a:close/>
                    </a:path>
                  </a:pathLst>
                </a:custGeom>
                <a:solidFill>
                  <a:srgbClr val="FF4040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8" name="Freeform: Shape 10531"/>
                <p:cNvSpPr/>
                <p:nvPr/>
              </p:nvSpPr>
              <p:spPr>
                <a:xfrm>
                  <a:off x="3916315" y="243118"/>
                  <a:ext cx="54775" cy="32714"/>
                </a:xfrm>
                <a:custGeom>
                  <a:avLst/>
                  <a:gdLst>
                    <a:gd name="connsiteX0" fmla="*/ 54776 w 54775"/>
                    <a:gd name="connsiteY0" fmla="*/ 1387 h 32714"/>
                    <a:gd name="connsiteX1" fmla="*/ 54208 w 54775"/>
                    <a:gd name="connsiteY1" fmla="*/ 1072 h 32714"/>
                    <a:gd name="connsiteX2" fmla="*/ 0 w 54775"/>
                    <a:gd name="connsiteY2" fmla="*/ 32714 h 32714"/>
                    <a:gd name="connsiteX3" fmla="*/ 0 w 54775"/>
                    <a:gd name="connsiteY3" fmla="*/ 31958 h 32714"/>
                    <a:gd name="connsiteX4" fmla="*/ 54776 w 54775"/>
                    <a:gd name="connsiteY4" fmla="*/ 0 h 327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54775" h="32714">
                      <a:moveTo>
                        <a:pt x="54776" y="1387"/>
                      </a:moveTo>
                      <a:lnTo>
                        <a:pt x="54208" y="1072"/>
                      </a:lnTo>
                      <a:lnTo>
                        <a:pt x="0" y="32714"/>
                      </a:lnTo>
                      <a:lnTo>
                        <a:pt x="0" y="31958"/>
                      </a:lnTo>
                      <a:lnTo>
                        <a:pt x="54776" y="0"/>
                      </a:lnTo>
                      <a:close/>
                    </a:path>
                  </a:pathLst>
                </a:custGeom>
                <a:solidFill>
                  <a:srgbClr val="FF6666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9" name="Freeform: Shape 10532"/>
                <p:cNvSpPr/>
                <p:nvPr/>
              </p:nvSpPr>
              <p:spPr>
                <a:xfrm>
                  <a:off x="3915370" y="272113"/>
                  <a:ext cx="945" cy="3718"/>
                </a:xfrm>
                <a:custGeom>
                  <a:avLst/>
                  <a:gdLst>
                    <a:gd name="connsiteX0" fmla="*/ 946 w 945"/>
                    <a:gd name="connsiteY0" fmla="*/ 2963 h 3718"/>
                    <a:gd name="connsiteX1" fmla="*/ 946 w 945"/>
                    <a:gd name="connsiteY1" fmla="*/ 3719 h 3718"/>
                    <a:gd name="connsiteX2" fmla="*/ 0 w 945"/>
                    <a:gd name="connsiteY2" fmla="*/ 756 h 3718"/>
                    <a:gd name="connsiteX3" fmla="*/ 0 w 945"/>
                    <a:gd name="connsiteY3" fmla="*/ 0 h 37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5" h="3718">
                      <a:moveTo>
                        <a:pt x="946" y="2963"/>
                      </a:moveTo>
                      <a:lnTo>
                        <a:pt x="946" y="3719"/>
                      </a:lnTo>
                      <a:lnTo>
                        <a:pt x="0" y="7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2B2B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90" name="Freeform: Shape 10533"/>
                <p:cNvSpPr/>
                <p:nvPr/>
              </p:nvSpPr>
              <p:spPr>
                <a:xfrm>
                  <a:off x="3910264" y="271546"/>
                  <a:ext cx="5105" cy="1323"/>
                </a:xfrm>
                <a:custGeom>
                  <a:avLst/>
                  <a:gdLst>
                    <a:gd name="connsiteX0" fmla="*/ 5106 w 5105"/>
                    <a:gd name="connsiteY0" fmla="*/ 567 h 1323"/>
                    <a:gd name="connsiteX1" fmla="*/ 5106 w 5105"/>
                    <a:gd name="connsiteY1" fmla="*/ 1324 h 1323"/>
                    <a:gd name="connsiteX2" fmla="*/ 0 w 5105"/>
                    <a:gd name="connsiteY2" fmla="*/ 756 h 1323"/>
                    <a:gd name="connsiteX3" fmla="*/ 0 w 5105"/>
                    <a:gd name="connsiteY3" fmla="*/ 0 h 132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105" h="1323">
                      <a:moveTo>
                        <a:pt x="5106" y="567"/>
                      </a:moveTo>
                      <a:lnTo>
                        <a:pt x="5106" y="1324"/>
                      </a:lnTo>
                      <a:lnTo>
                        <a:pt x="0" y="7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666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81" name="Freeform: Shape 10534"/>
              <p:cNvSpPr/>
              <p:nvPr/>
            </p:nvSpPr>
            <p:spPr>
              <a:xfrm>
                <a:off x="3914109" y="283459"/>
                <a:ext cx="40026" cy="24898"/>
              </a:xfrm>
              <a:custGeom>
                <a:avLst/>
                <a:gdLst>
                  <a:gd name="connsiteX0" fmla="*/ 40026 w 40026"/>
                  <a:gd name="connsiteY0" fmla="*/ 24898 h 24898"/>
                  <a:gd name="connsiteX1" fmla="*/ 0 w 40026"/>
                  <a:gd name="connsiteY1" fmla="*/ 1828 h 24898"/>
                  <a:gd name="connsiteX2" fmla="*/ 0 w 40026"/>
                  <a:gd name="connsiteY2" fmla="*/ 0 h 24898"/>
                  <a:gd name="connsiteX3" fmla="*/ 40026 w 40026"/>
                  <a:gd name="connsiteY3" fmla="*/ 23070 h 24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0026" h="24898">
                    <a:moveTo>
                      <a:pt x="40026" y="24898"/>
                    </a:moveTo>
                    <a:lnTo>
                      <a:pt x="0" y="1828"/>
                    </a:lnTo>
                    <a:lnTo>
                      <a:pt x="0" y="0"/>
                    </a:lnTo>
                    <a:lnTo>
                      <a:pt x="40026" y="23070"/>
                    </a:lnTo>
                    <a:close/>
                  </a:path>
                </a:pathLst>
              </a:custGeom>
              <a:solidFill>
                <a:srgbClr val="2E1C1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82" name="Graphic 4368"/>
              <p:cNvGrpSpPr/>
              <p:nvPr/>
            </p:nvGrpSpPr>
            <p:grpSpPr>
              <a:xfrm>
                <a:off x="3917261" y="282955"/>
                <a:ext cx="16325" cy="10148"/>
                <a:chOff x="3917261" y="282955"/>
                <a:chExt cx="16325" cy="10148"/>
              </a:xfrm>
              <a:solidFill>
                <a:schemeClr val="accent1"/>
              </a:solidFill>
            </p:grpSpPr>
            <p:sp>
              <p:nvSpPr>
                <p:cNvPr id="83" name="Freeform: Shape 10536"/>
                <p:cNvSpPr/>
                <p:nvPr/>
              </p:nvSpPr>
              <p:spPr>
                <a:xfrm>
                  <a:off x="3917261" y="282955"/>
                  <a:ext cx="16325" cy="9391"/>
                </a:xfrm>
                <a:custGeom>
                  <a:avLst/>
                  <a:gdLst>
                    <a:gd name="connsiteX0" fmla="*/ 5988 w 16325"/>
                    <a:gd name="connsiteY0" fmla="*/ 9392 h 9391"/>
                    <a:gd name="connsiteX1" fmla="*/ 5043 w 16325"/>
                    <a:gd name="connsiteY1" fmla="*/ 6492 h 9391"/>
                    <a:gd name="connsiteX2" fmla="*/ 0 w 16325"/>
                    <a:gd name="connsiteY2" fmla="*/ 5988 h 9391"/>
                    <a:gd name="connsiteX3" fmla="*/ 10337 w 16325"/>
                    <a:gd name="connsiteY3" fmla="*/ 0 h 9391"/>
                    <a:gd name="connsiteX4" fmla="*/ 16326 w 16325"/>
                    <a:gd name="connsiteY4" fmla="*/ 3467 h 93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325" h="9391">
                      <a:moveTo>
                        <a:pt x="5988" y="9392"/>
                      </a:moveTo>
                      <a:lnTo>
                        <a:pt x="5043" y="6492"/>
                      </a:lnTo>
                      <a:lnTo>
                        <a:pt x="0" y="5988"/>
                      </a:lnTo>
                      <a:lnTo>
                        <a:pt x="10337" y="0"/>
                      </a:lnTo>
                      <a:lnTo>
                        <a:pt x="16326" y="3467"/>
                      </a:lnTo>
                      <a:close/>
                    </a:path>
                  </a:pathLst>
                </a:custGeom>
                <a:solidFill>
                  <a:srgbClr val="FF9830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4" name="Freeform: Shape 10537"/>
                <p:cNvSpPr/>
                <p:nvPr/>
              </p:nvSpPr>
              <p:spPr>
                <a:xfrm>
                  <a:off x="3923249" y="286422"/>
                  <a:ext cx="10337" cy="6681"/>
                </a:xfrm>
                <a:custGeom>
                  <a:avLst/>
                  <a:gdLst>
                    <a:gd name="connsiteX0" fmla="*/ 10337 w 10337"/>
                    <a:gd name="connsiteY0" fmla="*/ 756 h 6681"/>
                    <a:gd name="connsiteX1" fmla="*/ 0 w 10337"/>
                    <a:gd name="connsiteY1" fmla="*/ 6682 h 6681"/>
                    <a:gd name="connsiteX2" fmla="*/ 0 w 10337"/>
                    <a:gd name="connsiteY2" fmla="*/ 5925 h 6681"/>
                    <a:gd name="connsiteX3" fmla="*/ 10337 w 10337"/>
                    <a:gd name="connsiteY3" fmla="*/ 0 h 66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0337" h="6681">
                      <a:moveTo>
                        <a:pt x="10337" y="756"/>
                      </a:moveTo>
                      <a:lnTo>
                        <a:pt x="0" y="6682"/>
                      </a:lnTo>
                      <a:lnTo>
                        <a:pt x="0" y="5925"/>
                      </a:lnTo>
                      <a:lnTo>
                        <a:pt x="10337" y="0"/>
                      </a:lnTo>
                      <a:close/>
                    </a:path>
                  </a:pathLst>
                </a:custGeom>
                <a:solidFill>
                  <a:srgbClr val="FFB263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5" name="Freeform: Shape 10538"/>
                <p:cNvSpPr/>
                <p:nvPr/>
              </p:nvSpPr>
              <p:spPr>
                <a:xfrm>
                  <a:off x="3922303" y="289447"/>
                  <a:ext cx="945" cy="3655"/>
                </a:xfrm>
                <a:custGeom>
                  <a:avLst/>
                  <a:gdLst>
                    <a:gd name="connsiteX0" fmla="*/ 945 w 945"/>
                    <a:gd name="connsiteY0" fmla="*/ 2900 h 3655"/>
                    <a:gd name="connsiteX1" fmla="*/ 945 w 945"/>
                    <a:gd name="connsiteY1" fmla="*/ 3656 h 3655"/>
                    <a:gd name="connsiteX2" fmla="*/ 0 w 945"/>
                    <a:gd name="connsiteY2" fmla="*/ 756 h 3655"/>
                    <a:gd name="connsiteX3" fmla="*/ 0 w 945"/>
                    <a:gd name="connsiteY3" fmla="*/ 0 h 36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945" h="3655">
                      <a:moveTo>
                        <a:pt x="945" y="2900"/>
                      </a:moveTo>
                      <a:lnTo>
                        <a:pt x="945" y="3656"/>
                      </a:lnTo>
                      <a:lnTo>
                        <a:pt x="0" y="7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D6721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86" name="Freeform: Shape 10539"/>
                <p:cNvSpPr/>
                <p:nvPr/>
              </p:nvSpPr>
              <p:spPr>
                <a:xfrm>
                  <a:off x="3917261" y="288943"/>
                  <a:ext cx="5042" cy="1260"/>
                </a:xfrm>
                <a:custGeom>
                  <a:avLst/>
                  <a:gdLst>
                    <a:gd name="connsiteX0" fmla="*/ 5043 w 5042"/>
                    <a:gd name="connsiteY0" fmla="*/ 504 h 1260"/>
                    <a:gd name="connsiteX1" fmla="*/ 5043 w 5042"/>
                    <a:gd name="connsiteY1" fmla="*/ 1261 h 1260"/>
                    <a:gd name="connsiteX2" fmla="*/ 0 w 5042"/>
                    <a:gd name="connsiteY2" fmla="*/ 756 h 1260"/>
                    <a:gd name="connsiteX3" fmla="*/ 0 w 5042"/>
                    <a:gd name="connsiteY3" fmla="*/ 0 h 126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042" h="1260">
                      <a:moveTo>
                        <a:pt x="5043" y="504"/>
                      </a:moveTo>
                      <a:lnTo>
                        <a:pt x="5043" y="1261"/>
                      </a:lnTo>
                      <a:lnTo>
                        <a:pt x="0" y="75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B263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159" name="Graphic 4368"/>
          <p:cNvGrpSpPr/>
          <p:nvPr/>
        </p:nvGrpSpPr>
        <p:grpSpPr>
          <a:xfrm rot="151230" flipH="1">
            <a:off x="9332319" y="2258351"/>
            <a:ext cx="2054988" cy="3439731"/>
            <a:chOff x="3793275" y="1191577"/>
            <a:chExt cx="363322" cy="617724"/>
          </a:xfrm>
          <a:solidFill>
            <a:schemeClr val="accent1"/>
          </a:solidFill>
        </p:grpSpPr>
        <p:grpSp>
          <p:nvGrpSpPr>
            <p:cNvPr id="160" name="Graphic 4368"/>
            <p:cNvGrpSpPr/>
            <p:nvPr/>
          </p:nvGrpSpPr>
          <p:grpSpPr>
            <a:xfrm>
              <a:off x="4063182" y="1191577"/>
              <a:ext cx="93415" cy="461024"/>
              <a:chOff x="4063182" y="1191577"/>
              <a:chExt cx="93415" cy="461024"/>
            </a:xfrm>
            <a:solidFill>
              <a:schemeClr val="accent1"/>
            </a:solidFill>
          </p:grpSpPr>
          <p:sp>
            <p:nvSpPr>
              <p:cNvPr id="528" name="Freeform: Shape 10893"/>
              <p:cNvSpPr/>
              <p:nvPr/>
            </p:nvSpPr>
            <p:spPr>
              <a:xfrm>
                <a:off x="4072700" y="1191577"/>
                <a:ext cx="83897" cy="461024"/>
              </a:xfrm>
              <a:custGeom>
                <a:avLst/>
                <a:gdLst>
                  <a:gd name="connsiteX0" fmla="*/ 83897 w 83897"/>
                  <a:gd name="connsiteY0" fmla="*/ 455540 h 461024"/>
                  <a:gd name="connsiteX1" fmla="*/ 74379 w 83897"/>
                  <a:gd name="connsiteY1" fmla="*/ 461024 h 461024"/>
                  <a:gd name="connsiteX2" fmla="*/ 0 w 83897"/>
                  <a:gd name="connsiteY2" fmla="*/ 407131 h 461024"/>
                  <a:gd name="connsiteX3" fmla="*/ 0 w 83897"/>
                  <a:gd name="connsiteY3" fmla="*/ 0 h 461024"/>
                  <a:gd name="connsiteX4" fmla="*/ 83897 w 83897"/>
                  <a:gd name="connsiteY4" fmla="*/ 48409 h 4610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97" h="461024">
                    <a:moveTo>
                      <a:pt x="83897" y="455540"/>
                    </a:moveTo>
                    <a:lnTo>
                      <a:pt x="74379" y="461024"/>
                    </a:lnTo>
                    <a:lnTo>
                      <a:pt x="0" y="407131"/>
                    </a:lnTo>
                    <a:lnTo>
                      <a:pt x="0" y="0"/>
                    </a:lnTo>
                    <a:lnTo>
                      <a:pt x="83897" y="48409"/>
                    </a:lnTo>
                    <a:close/>
                  </a:path>
                </a:pathLst>
              </a:custGeom>
              <a:solidFill>
                <a:srgbClr val="B06E55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9" name="Freeform: Shape 10894"/>
              <p:cNvSpPr/>
              <p:nvPr/>
            </p:nvSpPr>
            <p:spPr>
              <a:xfrm>
                <a:off x="4063182" y="1191577"/>
                <a:ext cx="93415" cy="53956"/>
              </a:xfrm>
              <a:custGeom>
                <a:avLst/>
                <a:gdLst>
                  <a:gd name="connsiteX0" fmla="*/ 83897 w 93415"/>
                  <a:gd name="connsiteY0" fmla="*/ 53956 h 53956"/>
                  <a:gd name="connsiteX1" fmla="*/ 0 w 93415"/>
                  <a:gd name="connsiteY1" fmla="*/ 5484 h 53956"/>
                  <a:gd name="connsiteX2" fmla="*/ 9518 w 93415"/>
                  <a:gd name="connsiteY2" fmla="*/ 0 h 53956"/>
                  <a:gd name="connsiteX3" fmla="*/ 93415 w 93415"/>
                  <a:gd name="connsiteY3" fmla="*/ 48409 h 5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415" h="53956">
                    <a:moveTo>
                      <a:pt x="83897" y="53956"/>
                    </a:moveTo>
                    <a:lnTo>
                      <a:pt x="0" y="5484"/>
                    </a:lnTo>
                    <a:lnTo>
                      <a:pt x="9518" y="0"/>
                    </a:lnTo>
                    <a:lnTo>
                      <a:pt x="93415" y="48409"/>
                    </a:lnTo>
                    <a:close/>
                  </a:path>
                </a:pathLst>
              </a:custGeom>
              <a:solidFill>
                <a:srgbClr val="82513F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0" name="Freeform: Shape 10895"/>
              <p:cNvSpPr/>
              <p:nvPr/>
            </p:nvSpPr>
            <p:spPr>
              <a:xfrm>
                <a:off x="4063182" y="1197061"/>
                <a:ext cx="83897" cy="455540"/>
              </a:xfrm>
              <a:custGeom>
                <a:avLst/>
                <a:gdLst>
                  <a:gd name="connsiteX0" fmla="*/ 83897 w 83897"/>
                  <a:gd name="connsiteY0" fmla="*/ 455540 h 455540"/>
                  <a:gd name="connsiteX1" fmla="*/ 0 w 83897"/>
                  <a:gd name="connsiteY1" fmla="*/ 407131 h 455540"/>
                  <a:gd name="connsiteX2" fmla="*/ 0 w 83897"/>
                  <a:gd name="connsiteY2" fmla="*/ 0 h 455540"/>
                  <a:gd name="connsiteX3" fmla="*/ 83897 w 83897"/>
                  <a:gd name="connsiteY3" fmla="*/ 48472 h 45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97" h="455540">
                    <a:moveTo>
                      <a:pt x="83897" y="455540"/>
                    </a:moveTo>
                    <a:lnTo>
                      <a:pt x="0" y="407131"/>
                    </a:lnTo>
                    <a:lnTo>
                      <a:pt x="0" y="0"/>
                    </a:lnTo>
                    <a:lnTo>
                      <a:pt x="83897" y="48472"/>
                    </a:lnTo>
                    <a:close/>
                  </a:path>
                </a:pathLst>
              </a:custGeom>
              <a:solidFill>
                <a:srgbClr val="694133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1" name="Graphic 4368"/>
            <p:cNvGrpSpPr/>
            <p:nvPr/>
          </p:nvGrpSpPr>
          <p:grpSpPr>
            <a:xfrm>
              <a:off x="3802793" y="1547714"/>
              <a:ext cx="344286" cy="212169"/>
              <a:chOff x="3802793" y="1547714"/>
              <a:chExt cx="344286" cy="212169"/>
            </a:xfrm>
            <a:solidFill>
              <a:schemeClr val="accent1"/>
            </a:solidFill>
          </p:grpSpPr>
          <p:sp>
            <p:nvSpPr>
              <p:cNvPr id="526" name="Freeform: Shape 10897"/>
              <p:cNvSpPr/>
              <p:nvPr/>
            </p:nvSpPr>
            <p:spPr>
              <a:xfrm>
                <a:off x="3886690" y="1596186"/>
                <a:ext cx="260389" cy="163697"/>
              </a:xfrm>
              <a:custGeom>
                <a:avLst/>
                <a:gdLst>
                  <a:gd name="connsiteX0" fmla="*/ 260390 w 260389"/>
                  <a:gd name="connsiteY0" fmla="*/ 12859 h 163697"/>
                  <a:gd name="connsiteX1" fmla="*/ 0 w 260389"/>
                  <a:gd name="connsiteY1" fmla="*/ 163697 h 163697"/>
                  <a:gd name="connsiteX2" fmla="*/ 0 w 260389"/>
                  <a:gd name="connsiteY2" fmla="*/ 150334 h 163697"/>
                  <a:gd name="connsiteX3" fmla="*/ 260390 w 260389"/>
                  <a:gd name="connsiteY3" fmla="*/ 0 h 1636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389" h="163697">
                    <a:moveTo>
                      <a:pt x="260390" y="12859"/>
                    </a:moveTo>
                    <a:lnTo>
                      <a:pt x="0" y="163697"/>
                    </a:lnTo>
                    <a:lnTo>
                      <a:pt x="0" y="150334"/>
                    </a:lnTo>
                    <a:lnTo>
                      <a:pt x="260390" y="0"/>
                    </a:lnTo>
                    <a:close/>
                  </a:path>
                </a:pathLst>
              </a:custGeom>
              <a:solidFill>
                <a:srgbClr val="B06E55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7" name="Freeform: Shape 10898"/>
              <p:cNvSpPr/>
              <p:nvPr/>
            </p:nvSpPr>
            <p:spPr>
              <a:xfrm>
                <a:off x="3802793" y="1547714"/>
                <a:ext cx="344286" cy="198806"/>
              </a:xfrm>
              <a:custGeom>
                <a:avLst/>
                <a:gdLst>
                  <a:gd name="connsiteX0" fmla="*/ 344287 w 344286"/>
                  <a:gd name="connsiteY0" fmla="*/ 48472 h 198806"/>
                  <a:gd name="connsiteX1" fmla="*/ 83897 w 344286"/>
                  <a:gd name="connsiteY1" fmla="*/ 198806 h 198806"/>
                  <a:gd name="connsiteX2" fmla="*/ 0 w 344286"/>
                  <a:gd name="connsiteY2" fmla="*/ 150901 h 198806"/>
                  <a:gd name="connsiteX3" fmla="*/ 260390 w 344286"/>
                  <a:gd name="connsiteY3" fmla="*/ 0 h 198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286" h="198806">
                    <a:moveTo>
                      <a:pt x="344287" y="48472"/>
                    </a:moveTo>
                    <a:lnTo>
                      <a:pt x="83897" y="198806"/>
                    </a:lnTo>
                    <a:lnTo>
                      <a:pt x="0" y="150901"/>
                    </a:lnTo>
                    <a:lnTo>
                      <a:pt x="260390" y="0"/>
                    </a:lnTo>
                    <a:close/>
                  </a:path>
                </a:pathLst>
              </a:custGeom>
              <a:solidFill>
                <a:srgbClr val="82513F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2" name="Graphic 4368"/>
            <p:cNvGrpSpPr/>
            <p:nvPr/>
          </p:nvGrpSpPr>
          <p:grpSpPr>
            <a:xfrm>
              <a:off x="4064884" y="1484996"/>
              <a:ext cx="73937" cy="120897"/>
              <a:chOff x="4064884" y="1484996"/>
              <a:chExt cx="73937" cy="120897"/>
            </a:xfrm>
            <a:solidFill>
              <a:schemeClr val="accent1"/>
            </a:solidFill>
          </p:grpSpPr>
          <p:sp>
            <p:nvSpPr>
              <p:cNvPr id="516" name="Freeform: Shape 10900"/>
              <p:cNvSpPr/>
              <p:nvPr/>
            </p:nvSpPr>
            <p:spPr>
              <a:xfrm>
                <a:off x="4081273" y="1486005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7" name="Freeform: Shape 10901"/>
              <p:cNvSpPr/>
              <p:nvPr/>
            </p:nvSpPr>
            <p:spPr>
              <a:xfrm>
                <a:off x="4068036" y="1488589"/>
                <a:ext cx="65239" cy="37630"/>
              </a:xfrm>
              <a:custGeom>
                <a:avLst/>
                <a:gdLst>
                  <a:gd name="connsiteX0" fmla="*/ 50426 w 65239"/>
                  <a:gd name="connsiteY0" fmla="*/ 37631 h 37630"/>
                  <a:gd name="connsiteX1" fmla="*/ 65239 w 65239"/>
                  <a:gd name="connsiteY1" fmla="*/ 29058 h 37630"/>
                  <a:gd name="connsiteX2" fmla="*/ 14876 w 65239"/>
                  <a:gd name="connsiteY2" fmla="*/ 0 h 37630"/>
                  <a:gd name="connsiteX3" fmla="*/ 0 w 65239"/>
                  <a:gd name="connsiteY3" fmla="*/ 8573 h 3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30">
                    <a:moveTo>
                      <a:pt x="50426" y="37631"/>
                    </a:moveTo>
                    <a:lnTo>
                      <a:pt x="65239" y="29058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8" name="Freeform: Shape 10902"/>
              <p:cNvSpPr/>
              <p:nvPr/>
            </p:nvSpPr>
            <p:spPr>
              <a:xfrm>
                <a:off x="4064884" y="1484996"/>
                <a:ext cx="73937" cy="42547"/>
              </a:xfrm>
              <a:custGeom>
                <a:avLst/>
                <a:gdLst>
                  <a:gd name="connsiteX0" fmla="*/ 73938 w 73937"/>
                  <a:gd name="connsiteY0" fmla="*/ 31958 h 42547"/>
                  <a:gd name="connsiteX1" fmla="*/ 18532 w 73937"/>
                  <a:gd name="connsiteY1" fmla="*/ 0 h 42547"/>
                  <a:gd name="connsiteX2" fmla="*/ 16389 w 73937"/>
                  <a:gd name="connsiteY2" fmla="*/ 1009 h 42547"/>
                  <a:gd name="connsiteX3" fmla="*/ 69715 w 73937"/>
                  <a:gd name="connsiteY3" fmla="*/ 31769 h 42547"/>
                  <a:gd name="connsiteX4" fmla="*/ 55280 w 73937"/>
                  <a:gd name="connsiteY4" fmla="*/ 40089 h 42547"/>
                  <a:gd name="connsiteX5" fmla="*/ 2143 w 73937"/>
                  <a:gd name="connsiteY5" fmla="*/ 9455 h 42547"/>
                  <a:gd name="connsiteX6" fmla="*/ 0 w 73937"/>
                  <a:gd name="connsiteY6" fmla="*/ 10401 h 42547"/>
                  <a:gd name="connsiteX7" fmla="*/ 55595 w 73937"/>
                  <a:gd name="connsiteY7" fmla="*/ 42547 h 4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547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1009"/>
                    </a:lnTo>
                    <a:lnTo>
                      <a:pt x="69715" y="31769"/>
                    </a:lnTo>
                    <a:lnTo>
                      <a:pt x="55280" y="40089"/>
                    </a:lnTo>
                    <a:lnTo>
                      <a:pt x="2143" y="9455"/>
                    </a:lnTo>
                    <a:lnTo>
                      <a:pt x="0" y="10401"/>
                    </a:lnTo>
                    <a:lnTo>
                      <a:pt x="55595" y="42547"/>
                    </a:lnTo>
                    <a:close/>
                  </a:path>
                </a:pathLst>
              </a:custGeom>
              <a:solidFill>
                <a:srgbClr val="41ABDE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9" name="Freeform: Shape 10903"/>
              <p:cNvSpPr/>
              <p:nvPr/>
            </p:nvSpPr>
            <p:spPr>
              <a:xfrm>
                <a:off x="4120479" y="1516954"/>
                <a:ext cx="18342" cy="88939"/>
              </a:xfrm>
              <a:custGeom>
                <a:avLst/>
                <a:gdLst>
                  <a:gd name="connsiteX0" fmla="*/ 18343 w 18342"/>
                  <a:gd name="connsiteY0" fmla="*/ 78350 h 88939"/>
                  <a:gd name="connsiteX1" fmla="*/ 0 w 18342"/>
                  <a:gd name="connsiteY1" fmla="*/ 88940 h 88939"/>
                  <a:gd name="connsiteX2" fmla="*/ 0 w 18342"/>
                  <a:gd name="connsiteY2" fmla="*/ 10590 h 88939"/>
                  <a:gd name="connsiteX3" fmla="*/ 18343 w 18342"/>
                  <a:gd name="connsiteY3" fmla="*/ 0 h 8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939">
                    <a:moveTo>
                      <a:pt x="18343" y="78350"/>
                    </a:moveTo>
                    <a:lnTo>
                      <a:pt x="0" y="8894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3284A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0" name="Freeform: Shape 10904"/>
              <p:cNvSpPr/>
              <p:nvPr/>
            </p:nvSpPr>
            <p:spPr>
              <a:xfrm>
                <a:off x="4064884" y="1495397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350 h 110496"/>
                  <a:gd name="connsiteX2" fmla="*/ 0 w 55595"/>
                  <a:gd name="connsiteY2" fmla="*/ 0 h 110496"/>
                  <a:gd name="connsiteX3" fmla="*/ 55595 w 55595"/>
                  <a:gd name="connsiteY3" fmla="*/ 32147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147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1" name="Freeform: Shape 10905"/>
              <p:cNvSpPr/>
              <p:nvPr/>
            </p:nvSpPr>
            <p:spPr>
              <a:xfrm>
                <a:off x="4074780" y="1518574"/>
                <a:ext cx="33596" cy="64811"/>
              </a:xfrm>
              <a:custGeom>
                <a:avLst/>
                <a:gdLst>
                  <a:gd name="connsiteX0" fmla="*/ 27735 w 33596"/>
                  <a:gd name="connsiteY0" fmla="*/ 63997 h 64811"/>
                  <a:gd name="connsiteX1" fmla="*/ 5862 w 33596"/>
                  <a:gd name="connsiteY1" fmla="*/ 51328 h 64811"/>
                  <a:gd name="connsiteX2" fmla="*/ 0 w 33596"/>
                  <a:gd name="connsiteY2" fmla="*/ 41242 h 64811"/>
                  <a:gd name="connsiteX3" fmla="*/ 0 w 33596"/>
                  <a:gd name="connsiteY3" fmla="*/ 4179 h 64811"/>
                  <a:gd name="connsiteX4" fmla="*/ 5862 w 33596"/>
                  <a:gd name="connsiteY4" fmla="*/ 775 h 64811"/>
                  <a:gd name="connsiteX5" fmla="*/ 27735 w 33596"/>
                  <a:gd name="connsiteY5" fmla="*/ 13445 h 64811"/>
                  <a:gd name="connsiteX6" fmla="*/ 33597 w 33596"/>
                  <a:gd name="connsiteY6" fmla="*/ 23530 h 64811"/>
                  <a:gd name="connsiteX7" fmla="*/ 33597 w 33596"/>
                  <a:gd name="connsiteY7" fmla="*/ 60594 h 64811"/>
                  <a:gd name="connsiteX8" fmla="*/ 27735 w 33596"/>
                  <a:gd name="connsiteY8" fmla="*/ 63997 h 64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96" h="64811">
                    <a:moveTo>
                      <a:pt x="27735" y="63997"/>
                    </a:moveTo>
                    <a:lnTo>
                      <a:pt x="5862" y="51328"/>
                    </a:lnTo>
                    <a:cubicBezTo>
                      <a:pt x="2647" y="49500"/>
                      <a:pt x="0" y="44961"/>
                      <a:pt x="0" y="41242"/>
                    </a:cubicBezTo>
                    <a:lnTo>
                      <a:pt x="0" y="4179"/>
                    </a:lnTo>
                    <a:cubicBezTo>
                      <a:pt x="0" y="460"/>
                      <a:pt x="2584" y="-1053"/>
                      <a:pt x="5862" y="775"/>
                    </a:cubicBezTo>
                    <a:lnTo>
                      <a:pt x="27735" y="13445"/>
                    </a:lnTo>
                    <a:cubicBezTo>
                      <a:pt x="30949" y="15336"/>
                      <a:pt x="33597" y="19811"/>
                      <a:pt x="33597" y="23530"/>
                    </a:cubicBezTo>
                    <a:lnTo>
                      <a:pt x="33597" y="60594"/>
                    </a:lnTo>
                    <a:cubicBezTo>
                      <a:pt x="33597" y="64376"/>
                      <a:pt x="30949" y="65888"/>
                      <a:pt x="27735" y="63997"/>
                    </a:cubicBezTo>
                    <a:close/>
                  </a:path>
                </a:pathLst>
              </a:custGeom>
              <a:solidFill>
                <a:srgbClr val="3284A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2" name="Freeform: Shape 10906"/>
              <p:cNvSpPr/>
              <p:nvPr/>
            </p:nvSpPr>
            <p:spPr>
              <a:xfrm>
                <a:off x="4120479" y="1530191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3" name="Freeform: Shape 10907"/>
              <p:cNvSpPr/>
              <p:nvPr/>
            </p:nvSpPr>
            <p:spPr>
              <a:xfrm>
                <a:off x="4120479" y="1538133"/>
                <a:ext cx="18342" cy="16010"/>
              </a:xfrm>
              <a:custGeom>
                <a:avLst/>
                <a:gdLst>
                  <a:gd name="connsiteX0" fmla="*/ 18343 w 18342"/>
                  <a:gd name="connsiteY0" fmla="*/ 5421 h 16010"/>
                  <a:gd name="connsiteX1" fmla="*/ 0 w 18342"/>
                  <a:gd name="connsiteY1" fmla="*/ 16010 h 16010"/>
                  <a:gd name="connsiteX2" fmla="*/ 0 w 18342"/>
                  <a:gd name="connsiteY2" fmla="*/ 10590 h 16010"/>
                  <a:gd name="connsiteX3" fmla="*/ 18343 w 18342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6010">
                    <a:moveTo>
                      <a:pt x="18343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4" name="Freeform: Shape 10908"/>
              <p:cNvSpPr/>
              <p:nvPr/>
            </p:nvSpPr>
            <p:spPr>
              <a:xfrm>
                <a:off x="4120479" y="1576394"/>
                <a:ext cx="18342" cy="16010"/>
              </a:xfrm>
              <a:custGeom>
                <a:avLst/>
                <a:gdLst>
                  <a:gd name="connsiteX0" fmla="*/ 18343 w 18342"/>
                  <a:gd name="connsiteY0" fmla="*/ 5421 h 16010"/>
                  <a:gd name="connsiteX1" fmla="*/ 0 w 18342"/>
                  <a:gd name="connsiteY1" fmla="*/ 16010 h 16010"/>
                  <a:gd name="connsiteX2" fmla="*/ 0 w 18342"/>
                  <a:gd name="connsiteY2" fmla="*/ 10590 h 16010"/>
                  <a:gd name="connsiteX3" fmla="*/ 18343 w 18342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6010">
                    <a:moveTo>
                      <a:pt x="18343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5" name="Freeform: Shape 10909"/>
              <p:cNvSpPr/>
              <p:nvPr/>
            </p:nvSpPr>
            <p:spPr>
              <a:xfrm>
                <a:off x="4120479" y="1584399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3" name="Graphic 4368"/>
            <p:cNvGrpSpPr/>
            <p:nvPr/>
          </p:nvGrpSpPr>
          <p:grpSpPr>
            <a:xfrm>
              <a:off x="4041310" y="1497729"/>
              <a:ext cx="73937" cy="120834"/>
              <a:chOff x="4041310" y="1497729"/>
              <a:chExt cx="73937" cy="120834"/>
            </a:xfrm>
            <a:solidFill>
              <a:schemeClr val="accent1"/>
            </a:solidFill>
          </p:grpSpPr>
          <p:sp>
            <p:nvSpPr>
              <p:cNvPr id="507" name="Freeform: Shape 10911"/>
              <p:cNvSpPr/>
              <p:nvPr/>
            </p:nvSpPr>
            <p:spPr>
              <a:xfrm>
                <a:off x="4057698" y="1498674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350 h 110496"/>
                  <a:gd name="connsiteX2" fmla="*/ 0 w 55595"/>
                  <a:gd name="connsiteY2" fmla="*/ 0 h 110496"/>
                  <a:gd name="connsiteX3" fmla="*/ 55595 w 55595"/>
                  <a:gd name="connsiteY3" fmla="*/ 32147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147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8" name="Freeform: Shape 10912"/>
              <p:cNvSpPr/>
              <p:nvPr/>
            </p:nvSpPr>
            <p:spPr>
              <a:xfrm>
                <a:off x="4044461" y="1501259"/>
                <a:ext cx="65239" cy="37693"/>
              </a:xfrm>
              <a:custGeom>
                <a:avLst/>
                <a:gdLst>
                  <a:gd name="connsiteX0" fmla="*/ 50426 w 65239"/>
                  <a:gd name="connsiteY0" fmla="*/ 37694 h 37693"/>
                  <a:gd name="connsiteX1" fmla="*/ 65239 w 65239"/>
                  <a:gd name="connsiteY1" fmla="*/ 29121 h 37693"/>
                  <a:gd name="connsiteX2" fmla="*/ 14876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426" y="37694"/>
                    </a:moveTo>
                    <a:lnTo>
                      <a:pt x="65239" y="29121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9" name="Freeform: Shape 10913"/>
              <p:cNvSpPr/>
              <p:nvPr/>
            </p:nvSpPr>
            <p:spPr>
              <a:xfrm>
                <a:off x="4041310" y="1497729"/>
                <a:ext cx="73937" cy="42484"/>
              </a:xfrm>
              <a:custGeom>
                <a:avLst/>
                <a:gdLst>
                  <a:gd name="connsiteX0" fmla="*/ 73938 w 73937"/>
                  <a:gd name="connsiteY0" fmla="*/ 31958 h 42484"/>
                  <a:gd name="connsiteX1" fmla="*/ 18532 w 73937"/>
                  <a:gd name="connsiteY1" fmla="*/ 0 h 42484"/>
                  <a:gd name="connsiteX2" fmla="*/ 16389 w 73937"/>
                  <a:gd name="connsiteY2" fmla="*/ 945 h 42484"/>
                  <a:gd name="connsiteX3" fmla="*/ 69715 w 73937"/>
                  <a:gd name="connsiteY3" fmla="*/ 31769 h 42484"/>
                  <a:gd name="connsiteX4" fmla="*/ 55280 w 73937"/>
                  <a:gd name="connsiteY4" fmla="*/ 40089 h 42484"/>
                  <a:gd name="connsiteX5" fmla="*/ 2143 w 73937"/>
                  <a:gd name="connsiteY5" fmla="*/ 9392 h 42484"/>
                  <a:gd name="connsiteX6" fmla="*/ 0 w 73937"/>
                  <a:gd name="connsiteY6" fmla="*/ 10400 h 42484"/>
                  <a:gd name="connsiteX7" fmla="*/ 55595 w 73937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484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945"/>
                    </a:lnTo>
                    <a:lnTo>
                      <a:pt x="69715" y="31769"/>
                    </a:lnTo>
                    <a:lnTo>
                      <a:pt x="55280" y="40089"/>
                    </a:lnTo>
                    <a:lnTo>
                      <a:pt x="2143" y="9392"/>
                    </a:lnTo>
                    <a:lnTo>
                      <a:pt x="0" y="10400"/>
                    </a:lnTo>
                    <a:lnTo>
                      <a:pt x="55595" y="42484"/>
                    </a:lnTo>
                    <a:close/>
                  </a:path>
                </a:pathLst>
              </a:custGeom>
              <a:solidFill>
                <a:srgbClr val="FF6B6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0" name="Freeform: Shape 10914"/>
              <p:cNvSpPr/>
              <p:nvPr/>
            </p:nvSpPr>
            <p:spPr>
              <a:xfrm>
                <a:off x="4096905" y="1529686"/>
                <a:ext cx="18342" cy="88876"/>
              </a:xfrm>
              <a:custGeom>
                <a:avLst/>
                <a:gdLst>
                  <a:gd name="connsiteX0" fmla="*/ 18343 w 18342"/>
                  <a:gd name="connsiteY0" fmla="*/ 78350 h 88876"/>
                  <a:gd name="connsiteX1" fmla="*/ 0 w 18342"/>
                  <a:gd name="connsiteY1" fmla="*/ 88877 h 88876"/>
                  <a:gd name="connsiteX2" fmla="*/ 0 w 18342"/>
                  <a:gd name="connsiteY2" fmla="*/ 10527 h 88876"/>
                  <a:gd name="connsiteX3" fmla="*/ 18343 w 18342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876">
                    <a:moveTo>
                      <a:pt x="18343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404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1" name="Freeform: Shape 10915"/>
              <p:cNvSpPr/>
              <p:nvPr/>
            </p:nvSpPr>
            <p:spPr>
              <a:xfrm>
                <a:off x="4041310" y="1508129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2" name="Freeform: Shape 10916"/>
              <p:cNvSpPr/>
              <p:nvPr/>
            </p:nvSpPr>
            <p:spPr>
              <a:xfrm>
                <a:off x="4096905" y="1581121"/>
                <a:ext cx="18342" cy="16010"/>
              </a:xfrm>
              <a:custGeom>
                <a:avLst/>
                <a:gdLst>
                  <a:gd name="connsiteX0" fmla="*/ 18343 w 18342"/>
                  <a:gd name="connsiteY0" fmla="*/ 5421 h 16010"/>
                  <a:gd name="connsiteX1" fmla="*/ 0 w 18342"/>
                  <a:gd name="connsiteY1" fmla="*/ 16010 h 16010"/>
                  <a:gd name="connsiteX2" fmla="*/ 0 w 18342"/>
                  <a:gd name="connsiteY2" fmla="*/ 10590 h 16010"/>
                  <a:gd name="connsiteX3" fmla="*/ 18343 w 18342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6010">
                    <a:moveTo>
                      <a:pt x="18343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3" name="Freeform: Shape 10917"/>
              <p:cNvSpPr/>
              <p:nvPr/>
            </p:nvSpPr>
            <p:spPr>
              <a:xfrm>
                <a:off x="4096905" y="1550866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4" name="Freeform: Shape 10918"/>
              <p:cNvSpPr/>
              <p:nvPr/>
            </p:nvSpPr>
            <p:spPr>
              <a:xfrm>
                <a:off x="4096905" y="1589127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5" name="Freeform: Shape 10919"/>
              <p:cNvSpPr/>
              <p:nvPr/>
            </p:nvSpPr>
            <p:spPr>
              <a:xfrm>
                <a:off x="4096905" y="1597132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4" name="Graphic 4368"/>
            <p:cNvGrpSpPr/>
            <p:nvPr/>
          </p:nvGrpSpPr>
          <p:grpSpPr>
            <a:xfrm>
              <a:off x="4016853" y="1509579"/>
              <a:ext cx="73937" cy="120897"/>
              <a:chOff x="4016853" y="1509579"/>
              <a:chExt cx="73937" cy="120897"/>
            </a:xfrm>
            <a:solidFill>
              <a:schemeClr val="accent1"/>
            </a:solidFill>
          </p:grpSpPr>
          <p:sp>
            <p:nvSpPr>
              <p:cNvPr id="498" name="Freeform: Shape 10921"/>
              <p:cNvSpPr/>
              <p:nvPr/>
            </p:nvSpPr>
            <p:spPr>
              <a:xfrm>
                <a:off x="4033242" y="1510587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350 h 110496"/>
                  <a:gd name="connsiteX2" fmla="*/ 0 w 55595"/>
                  <a:gd name="connsiteY2" fmla="*/ 0 h 110496"/>
                  <a:gd name="connsiteX3" fmla="*/ 55595 w 55595"/>
                  <a:gd name="connsiteY3" fmla="*/ 32147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147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9" name="Freeform: Shape 10922"/>
              <p:cNvSpPr/>
              <p:nvPr/>
            </p:nvSpPr>
            <p:spPr>
              <a:xfrm>
                <a:off x="4020005" y="1513172"/>
                <a:ext cx="65239" cy="37693"/>
              </a:xfrm>
              <a:custGeom>
                <a:avLst/>
                <a:gdLst>
                  <a:gd name="connsiteX0" fmla="*/ 50426 w 65239"/>
                  <a:gd name="connsiteY0" fmla="*/ 37694 h 37693"/>
                  <a:gd name="connsiteX1" fmla="*/ 65239 w 65239"/>
                  <a:gd name="connsiteY1" fmla="*/ 29121 h 37693"/>
                  <a:gd name="connsiteX2" fmla="*/ 14876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426" y="37694"/>
                    </a:moveTo>
                    <a:lnTo>
                      <a:pt x="65239" y="29121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0" name="Freeform: Shape 10923"/>
              <p:cNvSpPr/>
              <p:nvPr/>
            </p:nvSpPr>
            <p:spPr>
              <a:xfrm>
                <a:off x="4016853" y="1509579"/>
                <a:ext cx="73937" cy="42547"/>
              </a:xfrm>
              <a:custGeom>
                <a:avLst/>
                <a:gdLst>
                  <a:gd name="connsiteX0" fmla="*/ 73938 w 73937"/>
                  <a:gd name="connsiteY0" fmla="*/ 32021 h 42547"/>
                  <a:gd name="connsiteX1" fmla="*/ 18532 w 73937"/>
                  <a:gd name="connsiteY1" fmla="*/ 0 h 42547"/>
                  <a:gd name="connsiteX2" fmla="*/ 16389 w 73937"/>
                  <a:gd name="connsiteY2" fmla="*/ 1008 h 42547"/>
                  <a:gd name="connsiteX3" fmla="*/ 69715 w 73937"/>
                  <a:gd name="connsiteY3" fmla="*/ 31832 h 42547"/>
                  <a:gd name="connsiteX4" fmla="*/ 55280 w 73937"/>
                  <a:gd name="connsiteY4" fmla="*/ 40089 h 42547"/>
                  <a:gd name="connsiteX5" fmla="*/ 2143 w 73937"/>
                  <a:gd name="connsiteY5" fmla="*/ 9455 h 42547"/>
                  <a:gd name="connsiteX6" fmla="*/ 0 w 73937"/>
                  <a:gd name="connsiteY6" fmla="*/ 10463 h 42547"/>
                  <a:gd name="connsiteX7" fmla="*/ 55595 w 73937"/>
                  <a:gd name="connsiteY7" fmla="*/ 42547 h 4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547">
                    <a:moveTo>
                      <a:pt x="73938" y="32021"/>
                    </a:moveTo>
                    <a:lnTo>
                      <a:pt x="18532" y="0"/>
                    </a:lnTo>
                    <a:lnTo>
                      <a:pt x="16389" y="1008"/>
                    </a:lnTo>
                    <a:lnTo>
                      <a:pt x="69715" y="31832"/>
                    </a:lnTo>
                    <a:lnTo>
                      <a:pt x="55280" y="40089"/>
                    </a:lnTo>
                    <a:lnTo>
                      <a:pt x="2143" y="9455"/>
                    </a:lnTo>
                    <a:lnTo>
                      <a:pt x="0" y="10463"/>
                    </a:lnTo>
                    <a:lnTo>
                      <a:pt x="55595" y="42547"/>
                    </a:lnTo>
                    <a:close/>
                  </a:path>
                </a:pathLst>
              </a:custGeom>
              <a:solidFill>
                <a:srgbClr val="FF6B6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1" name="Freeform: Shape 10924"/>
              <p:cNvSpPr/>
              <p:nvPr/>
            </p:nvSpPr>
            <p:spPr>
              <a:xfrm>
                <a:off x="4072448" y="1541600"/>
                <a:ext cx="18342" cy="88876"/>
              </a:xfrm>
              <a:custGeom>
                <a:avLst/>
                <a:gdLst>
                  <a:gd name="connsiteX0" fmla="*/ 18343 w 18342"/>
                  <a:gd name="connsiteY0" fmla="*/ 78350 h 88876"/>
                  <a:gd name="connsiteX1" fmla="*/ 0 w 18342"/>
                  <a:gd name="connsiteY1" fmla="*/ 88877 h 88876"/>
                  <a:gd name="connsiteX2" fmla="*/ 0 w 18342"/>
                  <a:gd name="connsiteY2" fmla="*/ 10527 h 88876"/>
                  <a:gd name="connsiteX3" fmla="*/ 18343 w 18342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876">
                    <a:moveTo>
                      <a:pt x="18343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404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2" name="Freeform: Shape 10925"/>
              <p:cNvSpPr/>
              <p:nvPr/>
            </p:nvSpPr>
            <p:spPr>
              <a:xfrm>
                <a:off x="4016853" y="1520042"/>
                <a:ext cx="55595" cy="110434"/>
              </a:xfrm>
              <a:custGeom>
                <a:avLst/>
                <a:gdLst>
                  <a:gd name="connsiteX0" fmla="*/ 55595 w 55595"/>
                  <a:gd name="connsiteY0" fmla="*/ 110434 h 110434"/>
                  <a:gd name="connsiteX1" fmla="*/ 0 w 55595"/>
                  <a:gd name="connsiteY1" fmla="*/ 78350 h 110434"/>
                  <a:gd name="connsiteX2" fmla="*/ 0 w 55595"/>
                  <a:gd name="connsiteY2" fmla="*/ 0 h 110434"/>
                  <a:gd name="connsiteX3" fmla="*/ 55595 w 55595"/>
                  <a:gd name="connsiteY3" fmla="*/ 32084 h 11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4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3" name="Freeform: Shape 10926"/>
              <p:cNvSpPr/>
              <p:nvPr/>
            </p:nvSpPr>
            <p:spPr>
              <a:xfrm>
                <a:off x="4072448" y="1593035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4" name="Freeform: Shape 10927"/>
              <p:cNvSpPr/>
              <p:nvPr/>
            </p:nvSpPr>
            <p:spPr>
              <a:xfrm>
                <a:off x="4072448" y="1562779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5" name="Freeform: Shape 10928"/>
              <p:cNvSpPr/>
              <p:nvPr/>
            </p:nvSpPr>
            <p:spPr>
              <a:xfrm>
                <a:off x="4072448" y="1601040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6" name="Freeform: Shape 10929"/>
              <p:cNvSpPr/>
              <p:nvPr/>
            </p:nvSpPr>
            <p:spPr>
              <a:xfrm>
                <a:off x="4072448" y="1608982"/>
                <a:ext cx="18342" cy="16010"/>
              </a:xfrm>
              <a:custGeom>
                <a:avLst/>
                <a:gdLst>
                  <a:gd name="connsiteX0" fmla="*/ 18343 w 18342"/>
                  <a:gd name="connsiteY0" fmla="*/ 5421 h 16010"/>
                  <a:gd name="connsiteX1" fmla="*/ 0 w 18342"/>
                  <a:gd name="connsiteY1" fmla="*/ 16010 h 16010"/>
                  <a:gd name="connsiteX2" fmla="*/ 0 w 18342"/>
                  <a:gd name="connsiteY2" fmla="*/ 10590 h 16010"/>
                  <a:gd name="connsiteX3" fmla="*/ 18343 w 18342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6010">
                    <a:moveTo>
                      <a:pt x="18343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5" name="Graphic 4368"/>
            <p:cNvGrpSpPr/>
            <p:nvPr/>
          </p:nvGrpSpPr>
          <p:grpSpPr>
            <a:xfrm>
              <a:off x="3993405" y="1522942"/>
              <a:ext cx="73937" cy="120897"/>
              <a:chOff x="3993405" y="1522942"/>
              <a:chExt cx="73937" cy="120897"/>
            </a:xfrm>
            <a:solidFill>
              <a:schemeClr val="accent1"/>
            </a:solidFill>
          </p:grpSpPr>
          <p:sp>
            <p:nvSpPr>
              <p:cNvPr id="489" name="Freeform: Shape 10931"/>
              <p:cNvSpPr/>
              <p:nvPr/>
            </p:nvSpPr>
            <p:spPr>
              <a:xfrm>
                <a:off x="4009793" y="1523951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0" name="Freeform: Shape 10932"/>
              <p:cNvSpPr/>
              <p:nvPr/>
            </p:nvSpPr>
            <p:spPr>
              <a:xfrm>
                <a:off x="3996556" y="1526472"/>
                <a:ext cx="65302" cy="37693"/>
              </a:xfrm>
              <a:custGeom>
                <a:avLst/>
                <a:gdLst>
                  <a:gd name="connsiteX0" fmla="*/ 50426 w 65302"/>
                  <a:gd name="connsiteY0" fmla="*/ 37694 h 37693"/>
                  <a:gd name="connsiteX1" fmla="*/ 65302 w 65302"/>
                  <a:gd name="connsiteY1" fmla="*/ 29121 h 37693"/>
                  <a:gd name="connsiteX2" fmla="*/ 14876 w 65302"/>
                  <a:gd name="connsiteY2" fmla="*/ 0 h 37693"/>
                  <a:gd name="connsiteX3" fmla="*/ 0 w 65302"/>
                  <a:gd name="connsiteY3" fmla="*/ 8636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02" h="37693">
                    <a:moveTo>
                      <a:pt x="50426" y="37694"/>
                    </a:moveTo>
                    <a:lnTo>
                      <a:pt x="65302" y="29121"/>
                    </a:lnTo>
                    <a:lnTo>
                      <a:pt x="14876" y="0"/>
                    </a:lnTo>
                    <a:lnTo>
                      <a:pt x="0" y="8636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1" name="Freeform: Shape 10933"/>
              <p:cNvSpPr/>
              <p:nvPr/>
            </p:nvSpPr>
            <p:spPr>
              <a:xfrm>
                <a:off x="3993405" y="1522942"/>
                <a:ext cx="73937" cy="42547"/>
              </a:xfrm>
              <a:custGeom>
                <a:avLst/>
                <a:gdLst>
                  <a:gd name="connsiteX0" fmla="*/ 73938 w 73937"/>
                  <a:gd name="connsiteY0" fmla="*/ 31958 h 42547"/>
                  <a:gd name="connsiteX1" fmla="*/ 18532 w 73937"/>
                  <a:gd name="connsiteY1" fmla="*/ 0 h 42547"/>
                  <a:gd name="connsiteX2" fmla="*/ 16389 w 73937"/>
                  <a:gd name="connsiteY2" fmla="*/ 1009 h 42547"/>
                  <a:gd name="connsiteX3" fmla="*/ 69715 w 73937"/>
                  <a:gd name="connsiteY3" fmla="*/ 31769 h 42547"/>
                  <a:gd name="connsiteX4" fmla="*/ 55280 w 73937"/>
                  <a:gd name="connsiteY4" fmla="*/ 40089 h 42547"/>
                  <a:gd name="connsiteX5" fmla="*/ 2206 w 73937"/>
                  <a:gd name="connsiteY5" fmla="*/ 9392 h 42547"/>
                  <a:gd name="connsiteX6" fmla="*/ 0 w 73937"/>
                  <a:gd name="connsiteY6" fmla="*/ 10400 h 42547"/>
                  <a:gd name="connsiteX7" fmla="*/ 55595 w 73937"/>
                  <a:gd name="connsiteY7" fmla="*/ 42547 h 4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547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1009"/>
                    </a:lnTo>
                    <a:lnTo>
                      <a:pt x="69715" y="31769"/>
                    </a:lnTo>
                    <a:lnTo>
                      <a:pt x="55280" y="40089"/>
                    </a:lnTo>
                    <a:lnTo>
                      <a:pt x="2206" y="9392"/>
                    </a:lnTo>
                    <a:lnTo>
                      <a:pt x="0" y="10400"/>
                    </a:lnTo>
                    <a:lnTo>
                      <a:pt x="55595" y="42547"/>
                    </a:lnTo>
                    <a:close/>
                  </a:path>
                </a:pathLst>
              </a:custGeom>
              <a:solidFill>
                <a:srgbClr val="4EA684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2" name="Freeform: Shape 10934"/>
              <p:cNvSpPr/>
              <p:nvPr/>
            </p:nvSpPr>
            <p:spPr>
              <a:xfrm>
                <a:off x="4049000" y="1554900"/>
                <a:ext cx="18342" cy="88939"/>
              </a:xfrm>
              <a:custGeom>
                <a:avLst/>
                <a:gdLst>
                  <a:gd name="connsiteX0" fmla="*/ 18343 w 18342"/>
                  <a:gd name="connsiteY0" fmla="*/ 78350 h 88939"/>
                  <a:gd name="connsiteX1" fmla="*/ 0 w 18342"/>
                  <a:gd name="connsiteY1" fmla="*/ 88940 h 88939"/>
                  <a:gd name="connsiteX2" fmla="*/ 0 w 18342"/>
                  <a:gd name="connsiteY2" fmla="*/ 10590 h 88939"/>
                  <a:gd name="connsiteX3" fmla="*/ 18343 w 18342"/>
                  <a:gd name="connsiteY3" fmla="*/ 0 h 8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939">
                    <a:moveTo>
                      <a:pt x="18343" y="78350"/>
                    </a:moveTo>
                    <a:lnTo>
                      <a:pt x="0" y="8894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306651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3" name="Freeform: Shape 10935"/>
              <p:cNvSpPr/>
              <p:nvPr/>
            </p:nvSpPr>
            <p:spPr>
              <a:xfrm>
                <a:off x="3993405" y="1533342"/>
                <a:ext cx="55595" cy="110497"/>
              </a:xfrm>
              <a:custGeom>
                <a:avLst/>
                <a:gdLst>
                  <a:gd name="connsiteX0" fmla="*/ 55595 w 55595"/>
                  <a:gd name="connsiteY0" fmla="*/ 110497 h 110497"/>
                  <a:gd name="connsiteX1" fmla="*/ 0 w 55595"/>
                  <a:gd name="connsiteY1" fmla="*/ 78350 h 110497"/>
                  <a:gd name="connsiteX2" fmla="*/ 0 w 55595"/>
                  <a:gd name="connsiteY2" fmla="*/ 0 h 110497"/>
                  <a:gd name="connsiteX3" fmla="*/ 55595 w 55595"/>
                  <a:gd name="connsiteY3" fmla="*/ 32147 h 110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7">
                    <a:moveTo>
                      <a:pt x="55595" y="110497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147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4" name="Freeform: Shape 10936"/>
              <p:cNvSpPr/>
              <p:nvPr/>
            </p:nvSpPr>
            <p:spPr>
              <a:xfrm>
                <a:off x="4049000" y="1568137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5" name="Freeform: Shape 10937"/>
              <p:cNvSpPr/>
              <p:nvPr/>
            </p:nvSpPr>
            <p:spPr>
              <a:xfrm>
                <a:off x="4049000" y="1576079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6" name="Freeform: Shape 10938"/>
              <p:cNvSpPr/>
              <p:nvPr/>
            </p:nvSpPr>
            <p:spPr>
              <a:xfrm>
                <a:off x="4049000" y="1614340"/>
                <a:ext cx="18342" cy="16010"/>
              </a:xfrm>
              <a:custGeom>
                <a:avLst/>
                <a:gdLst>
                  <a:gd name="connsiteX0" fmla="*/ 18343 w 18342"/>
                  <a:gd name="connsiteY0" fmla="*/ 5421 h 16010"/>
                  <a:gd name="connsiteX1" fmla="*/ 0 w 18342"/>
                  <a:gd name="connsiteY1" fmla="*/ 16010 h 16010"/>
                  <a:gd name="connsiteX2" fmla="*/ 0 w 18342"/>
                  <a:gd name="connsiteY2" fmla="*/ 10590 h 16010"/>
                  <a:gd name="connsiteX3" fmla="*/ 18343 w 18342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6010">
                    <a:moveTo>
                      <a:pt x="18343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7" name="Freeform: Shape 10939"/>
              <p:cNvSpPr/>
              <p:nvPr/>
            </p:nvSpPr>
            <p:spPr>
              <a:xfrm>
                <a:off x="4049000" y="1622345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6" name="Graphic 4368"/>
            <p:cNvGrpSpPr/>
            <p:nvPr/>
          </p:nvGrpSpPr>
          <p:grpSpPr>
            <a:xfrm>
              <a:off x="3969956" y="1537944"/>
              <a:ext cx="73874" cy="120897"/>
              <a:chOff x="3969956" y="1537944"/>
              <a:chExt cx="73874" cy="120897"/>
            </a:xfrm>
            <a:solidFill>
              <a:schemeClr val="accent1"/>
            </a:solidFill>
          </p:grpSpPr>
          <p:sp>
            <p:nvSpPr>
              <p:cNvPr id="480" name="Freeform: Shape 10941"/>
              <p:cNvSpPr/>
              <p:nvPr/>
            </p:nvSpPr>
            <p:spPr>
              <a:xfrm>
                <a:off x="3986282" y="1538952"/>
                <a:ext cx="55595" cy="110434"/>
              </a:xfrm>
              <a:custGeom>
                <a:avLst/>
                <a:gdLst>
                  <a:gd name="connsiteX0" fmla="*/ 55595 w 55595"/>
                  <a:gd name="connsiteY0" fmla="*/ 110434 h 110434"/>
                  <a:gd name="connsiteX1" fmla="*/ 0 w 55595"/>
                  <a:gd name="connsiteY1" fmla="*/ 78350 h 110434"/>
                  <a:gd name="connsiteX2" fmla="*/ 0 w 55595"/>
                  <a:gd name="connsiteY2" fmla="*/ 0 h 110434"/>
                  <a:gd name="connsiteX3" fmla="*/ 55595 w 55595"/>
                  <a:gd name="connsiteY3" fmla="*/ 32084 h 110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4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1" name="Freeform: Shape 10942"/>
              <p:cNvSpPr/>
              <p:nvPr/>
            </p:nvSpPr>
            <p:spPr>
              <a:xfrm>
                <a:off x="3973108" y="1541474"/>
                <a:ext cx="65239" cy="37693"/>
              </a:xfrm>
              <a:custGeom>
                <a:avLst/>
                <a:gdLst>
                  <a:gd name="connsiteX0" fmla="*/ 50363 w 65239"/>
                  <a:gd name="connsiteY0" fmla="*/ 37694 h 37693"/>
                  <a:gd name="connsiteX1" fmla="*/ 65239 w 65239"/>
                  <a:gd name="connsiteY1" fmla="*/ 29121 h 37693"/>
                  <a:gd name="connsiteX2" fmla="*/ 14813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363" y="37694"/>
                    </a:moveTo>
                    <a:lnTo>
                      <a:pt x="65239" y="29121"/>
                    </a:lnTo>
                    <a:lnTo>
                      <a:pt x="14813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2" name="Freeform: Shape 10943"/>
              <p:cNvSpPr/>
              <p:nvPr/>
            </p:nvSpPr>
            <p:spPr>
              <a:xfrm>
                <a:off x="3969956" y="1537944"/>
                <a:ext cx="73874" cy="42484"/>
              </a:xfrm>
              <a:custGeom>
                <a:avLst/>
                <a:gdLst>
                  <a:gd name="connsiteX0" fmla="*/ 73875 w 73874"/>
                  <a:gd name="connsiteY0" fmla="*/ 31958 h 42484"/>
                  <a:gd name="connsiteX1" fmla="*/ 18532 w 73874"/>
                  <a:gd name="connsiteY1" fmla="*/ 0 h 42484"/>
                  <a:gd name="connsiteX2" fmla="*/ 16326 w 73874"/>
                  <a:gd name="connsiteY2" fmla="*/ 1008 h 42484"/>
                  <a:gd name="connsiteX3" fmla="*/ 69652 w 73874"/>
                  <a:gd name="connsiteY3" fmla="*/ 31769 h 42484"/>
                  <a:gd name="connsiteX4" fmla="*/ 55280 w 73874"/>
                  <a:gd name="connsiteY4" fmla="*/ 40089 h 42484"/>
                  <a:gd name="connsiteX5" fmla="*/ 2143 w 73874"/>
                  <a:gd name="connsiteY5" fmla="*/ 9392 h 42484"/>
                  <a:gd name="connsiteX6" fmla="*/ 0 w 73874"/>
                  <a:gd name="connsiteY6" fmla="*/ 10400 h 42484"/>
                  <a:gd name="connsiteX7" fmla="*/ 55595 w 73874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874" h="42484">
                    <a:moveTo>
                      <a:pt x="73875" y="31958"/>
                    </a:moveTo>
                    <a:lnTo>
                      <a:pt x="18532" y="0"/>
                    </a:lnTo>
                    <a:lnTo>
                      <a:pt x="16326" y="1008"/>
                    </a:lnTo>
                    <a:lnTo>
                      <a:pt x="69652" y="31769"/>
                    </a:lnTo>
                    <a:lnTo>
                      <a:pt x="55280" y="40089"/>
                    </a:lnTo>
                    <a:lnTo>
                      <a:pt x="2143" y="9392"/>
                    </a:lnTo>
                    <a:lnTo>
                      <a:pt x="0" y="10400"/>
                    </a:lnTo>
                    <a:lnTo>
                      <a:pt x="55595" y="42484"/>
                    </a:lnTo>
                    <a:close/>
                  </a:path>
                </a:pathLst>
              </a:custGeom>
              <a:solidFill>
                <a:srgbClr val="FF6B6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3" name="Freeform: Shape 10944"/>
              <p:cNvSpPr/>
              <p:nvPr/>
            </p:nvSpPr>
            <p:spPr>
              <a:xfrm>
                <a:off x="4025551" y="1569902"/>
                <a:ext cx="18279" cy="88939"/>
              </a:xfrm>
              <a:custGeom>
                <a:avLst/>
                <a:gdLst>
                  <a:gd name="connsiteX0" fmla="*/ 18280 w 18279"/>
                  <a:gd name="connsiteY0" fmla="*/ 78350 h 88939"/>
                  <a:gd name="connsiteX1" fmla="*/ 0 w 18279"/>
                  <a:gd name="connsiteY1" fmla="*/ 88940 h 88939"/>
                  <a:gd name="connsiteX2" fmla="*/ 0 w 18279"/>
                  <a:gd name="connsiteY2" fmla="*/ 10527 h 88939"/>
                  <a:gd name="connsiteX3" fmla="*/ 18280 w 18279"/>
                  <a:gd name="connsiteY3" fmla="*/ 0 h 8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88939">
                    <a:moveTo>
                      <a:pt x="18280" y="78350"/>
                    </a:moveTo>
                    <a:lnTo>
                      <a:pt x="0" y="88940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FF404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4" name="Freeform: Shape 10945"/>
              <p:cNvSpPr/>
              <p:nvPr/>
            </p:nvSpPr>
            <p:spPr>
              <a:xfrm>
                <a:off x="3969956" y="1548344"/>
                <a:ext cx="55595" cy="110497"/>
              </a:xfrm>
              <a:custGeom>
                <a:avLst/>
                <a:gdLst>
                  <a:gd name="connsiteX0" fmla="*/ 55595 w 55595"/>
                  <a:gd name="connsiteY0" fmla="*/ 110497 h 110497"/>
                  <a:gd name="connsiteX1" fmla="*/ 0 w 55595"/>
                  <a:gd name="connsiteY1" fmla="*/ 78350 h 110497"/>
                  <a:gd name="connsiteX2" fmla="*/ 0 w 55595"/>
                  <a:gd name="connsiteY2" fmla="*/ 0 h 110497"/>
                  <a:gd name="connsiteX3" fmla="*/ 55595 w 55595"/>
                  <a:gd name="connsiteY3" fmla="*/ 32084 h 110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7">
                    <a:moveTo>
                      <a:pt x="55595" y="110497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5" name="Freeform: Shape 10946"/>
              <p:cNvSpPr/>
              <p:nvPr/>
            </p:nvSpPr>
            <p:spPr>
              <a:xfrm>
                <a:off x="4025551" y="1621400"/>
                <a:ext cx="18279" cy="15947"/>
              </a:xfrm>
              <a:custGeom>
                <a:avLst/>
                <a:gdLst>
                  <a:gd name="connsiteX0" fmla="*/ 18280 w 18279"/>
                  <a:gd name="connsiteY0" fmla="*/ 5358 h 15947"/>
                  <a:gd name="connsiteX1" fmla="*/ 0 w 18279"/>
                  <a:gd name="connsiteY1" fmla="*/ 15947 h 15947"/>
                  <a:gd name="connsiteX2" fmla="*/ 0 w 18279"/>
                  <a:gd name="connsiteY2" fmla="*/ 10526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358"/>
                    </a:moveTo>
                    <a:lnTo>
                      <a:pt x="0" y="15947"/>
                    </a:lnTo>
                    <a:lnTo>
                      <a:pt x="0" y="10526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6" name="Freeform: Shape 10947"/>
              <p:cNvSpPr/>
              <p:nvPr/>
            </p:nvSpPr>
            <p:spPr>
              <a:xfrm>
                <a:off x="4025551" y="1591081"/>
                <a:ext cx="18279" cy="15947"/>
              </a:xfrm>
              <a:custGeom>
                <a:avLst/>
                <a:gdLst>
                  <a:gd name="connsiteX0" fmla="*/ 18280 w 18279"/>
                  <a:gd name="connsiteY0" fmla="*/ 5421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7" name="Freeform: Shape 10948"/>
              <p:cNvSpPr/>
              <p:nvPr/>
            </p:nvSpPr>
            <p:spPr>
              <a:xfrm>
                <a:off x="4025551" y="1629342"/>
                <a:ext cx="18279" cy="15947"/>
              </a:xfrm>
              <a:custGeom>
                <a:avLst/>
                <a:gdLst>
                  <a:gd name="connsiteX0" fmla="*/ 18280 w 18279"/>
                  <a:gd name="connsiteY0" fmla="*/ 5421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8" name="Freeform: Shape 10949"/>
              <p:cNvSpPr/>
              <p:nvPr/>
            </p:nvSpPr>
            <p:spPr>
              <a:xfrm>
                <a:off x="4025551" y="1637347"/>
                <a:ext cx="18279" cy="15947"/>
              </a:xfrm>
              <a:custGeom>
                <a:avLst/>
                <a:gdLst>
                  <a:gd name="connsiteX0" fmla="*/ 18280 w 18279"/>
                  <a:gd name="connsiteY0" fmla="*/ 5358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7" name="Graphic 4368"/>
            <p:cNvGrpSpPr/>
            <p:nvPr/>
          </p:nvGrpSpPr>
          <p:grpSpPr>
            <a:xfrm>
              <a:off x="3945436" y="1551496"/>
              <a:ext cx="73937" cy="120834"/>
              <a:chOff x="3945436" y="1551496"/>
              <a:chExt cx="73937" cy="120834"/>
            </a:xfrm>
            <a:solidFill>
              <a:schemeClr val="accent1"/>
            </a:solidFill>
          </p:grpSpPr>
          <p:sp>
            <p:nvSpPr>
              <p:cNvPr id="468" name="Freeform: Shape 10951"/>
              <p:cNvSpPr/>
              <p:nvPr/>
            </p:nvSpPr>
            <p:spPr>
              <a:xfrm>
                <a:off x="3961762" y="1552441"/>
                <a:ext cx="55658" cy="110497"/>
              </a:xfrm>
              <a:custGeom>
                <a:avLst/>
                <a:gdLst>
                  <a:gd name="connsiteX0" fmla="*/ 55658 w 55658"/>
                  <a:gd name="connsiteY0" fmla="*/ 110497 h 110497"/>
                  <a:gd name="connsiteX1" fmla="*/ 0 w 55658"/>
                  <a:gd name="connsiteY1" fmla="*/ 78413 h 110497"/>
                  <a:gd name="connsiteX2" fmla="*/ 0 w 55658"/>
                  <a:gd name="connsiteY2" fmla="*/ 0 h 110497"/>
                  <a:gd name="connsiteX3" fmla="*/ 55658 w 55658"/>
                  <a:gd name="connsiteY3" fmla="*/ 32147 h 110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58" h="110497">
                    <a:moveTo>
                      <a:pt x="55658" y="110497"/>
                    </a:moveTo>
                    <a:lnTo>
                      <a:pt x="0" y="78413"/>
                    </a:lnTo>
                    <a:lnTo>
                      <a:pt x="0" y="0"/>
                    </a:lnTo>
                    <a:lnTo>
                      <a:pt x="55658" y="32147"/>
                    </a:lnTo>
                    <a:close/>
                  </a:path>
                </a:pathLst>
              </a:custGeom>
              <a:solidFill>
                <a:srgbClr val="D47E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9" name="Freeform: Shape 10952"/>
              <p:cNvSpPr/>
              <p:nvPr/>
            </p:nvSpPr>
            <p:spPr>
              <a:xfrm>
                <a:off x="3948588" y="1555026"/>
                <a:ext cx="65239" cy="37693"/>
              </a:xfrm>
              <a:custGeom>
                <a:avLst/>
                <a:gdLst>
                  <a:gd name="connsiteX0" fmla="*/ 50426 w 65239"/>
                  <a:gd name="connsiteY0" fmla="*/ 37694 h 37693"/>
                  <a:gd name="connsiteX1" fmla="*/ 65239 w 65239"/>
                  <a:gd name="connsiteY1" fmla="*/ 29121 h 37693"/>
                  <a:gd name="connsiteX2" fmla="*/ 14876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426" y="37694"/>
                    </a:moveTo>
                    <a:lnTo>
                      <a:pt x="65239" y="29121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0" name="Freeform: Shape 10953"/>
              <p:cNvSpPr/>
              <p:nvPr/>
            </p:nvSpPr>
            <p:spPr>
              <a:xfrm>
                <a:off x="3945436" y="1551496"/>
                <a:ext cx="73937" cy="42484"/>
              </a:xfrm>
              <a:custGeom>
                <a:avLst/>
                <a:gdLst>
                  <a:gd name="connsiteX0" fmla="*/ 73938 w 73937"/>
                  <a:gd name="connsiteY0" fmla="*/ 31958 h 42484"/>
                  <a:gd name="connsiteX1" fmla="*/ 18532 w 73937"/>
                  <a:gd name="connsiteY1" fmla="*/ 0 h 42484"/>
                  <a:gd name="connsiteX2" fmla="*/ 16326 w 73937"/>
                  <a:gd name="connsiteY2" fmla="*/ 945 h 42484"/>
                  <a:gd name="connsiteX3" fmla="*/ 69715 w 73937"/>
                  <a:gd name="connsiteY3" fmla="*/ 31769 h 42484"/>
                  <a:gd name="connsiteX4" fmla="*/ 55280 w 73937"/>
                  <a:gd name="connsiteY4" fmla="*/ 40089 h 42484"/>
                  <a:gd name="connsiteX5" fmla="*/ 2143 w 73937"/>
                  <a:gd name="connsiteY5" fmla="*/ 9392 h 42484"/>
                  <a:gd name="connsiteX6" fmla="*/ 0 w 73937"/>
                  <a:gd name="connsiteY6" fmla="*/ 10400 h 42484"/>
                  <a:gd name="connsiteX7" fmla="*/ 55595 w 73937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484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26" y="945"/>
                    </a:lnTo>
                    <a:lnTo>
                      <a:pt x="69715" y="31769"/>
                    </a:lnTo>
                    <a:lnTo>
                      <a:pt x="55280" y="40089"/>
                    </a:lnTo>
                    <a:lnTo>
                      <a:pt x="2143" y="9392"/>
                    </a:lnTo>
                    <a:lnTo>
                      <a:pt x="0" y="10400"/>
                    </a:lnTo>
                    <a:lnTo>
                      <a:pt x="55595" y="42484"/>
                    </a:lnTo>
                    <a:close/>
                  </a:path>
                </a:pathLst>
              </a:custGeom>
              <a:solidFill>
                <a:srgbClr val="FFA64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1" name="Freeform: Shape 10954"/>
              <p:cNvSpPr/>
              <p:nvPr/>
            </p:nvSpPr>
            <p:spPr>
              <a:xfrm>
                <a:off x="4001032" y="1583454"/>
                <a:ext cx="18342" cy="88876"/>
              </a:xfrm>
              <a:custGeom>
                <a:avLst/>
                <a:gdLst>
                  <a:gd name="connsiteX0" fmla="*/ 18343 w 18342"/>
                  <a:gd name="connsiteY0" fmla="*/ 78350 h 88876"/>
                  <a:gd name="connsiteX1" fmla="*/ 0 w 18342"/>
                  <a:gd name="connsiteY1" fmla="*/ 88877 h 88876"/>
                  <a:gd name="connsiteX2" fmla="*/ 0 w 18342"/>
                  <a:gd name="connsiteY2" fmla="*/ 10527 h 88876"/>
                  <a:gd name="connsiteX3" fmla="*/ 18343 w 18342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876">
                    <a:moveTo>
                      <a:pt x="18343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2" name="Freeform: Shape 10955"/>
              <p:cNvSpPr/>
              <p:nvPr/>
            </p:nvSpPr>
            <p:spPr>
              <a:xfrm>
                <a:off x="3945436" y="1561896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D47E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3" name="Freeform: Shape 10956"/>
              <p:cNvSpPr/>
              <p:nvPr/>
            </p:nvSpPr>
            <p:spPr>
              <a:xfrm>
                <a:off x="3955333" y="1585074"/>
                <a:ext cx="33596" cy="64772"/>
              </a:xfrm>
              <a:custGeom>
                <a:avLst/>
                <a:gdLst>
                  <a:gd name="connsiteX0" fmla="*/ 27735 w 33596"/>
                  <a:gd name="connsiteY0" fmla="*/ 63997 h 64772"/>
                  <a:gd name="connsiteX1" fmla="*/ 5862 w 33596"/>
                  <a:gd name="connsiteY1" fmla="*/ 51328 h 64772"/>
                  <a:gd name="connsiteX2" fmla="*/ 0 w 33596"/>
                  <a:gd name="connsiteY2" fmla="*/ 41242 h 64772"/>
                  <a:gd name="connsiteX3" fmla="*/ 0 w 33596"/>
                  <a:gd name="connsiteY3" fmla="*/ 4179 h 64772"/>
                  <a:gd name="connsiteX4" fmla="*/ 5862 w 33596"/>
                  <a:gd name="connsiteY4" fmla="*/ 775 h 64772"/>
                  <a:gd name="connsiteX5" fmla="*/ 27735 w 33596"/>
                  <a:gd name="connsiteY5" fmla="*/ 13445 h 64772"/>
                  <a:gd name="connsiteX6" fmla="*/ 33597 w 33596"/>
                  <a:gd name="connsiteY6" fmla="*/ 23530 h 64772"/>
                  <a:gd name="connsiteX7" fmla="*/ 33597 w 33596"/>
                  <a:gd name="connsiteY7" fmla="*/ 60593 h 64772"/>
                  <a:gd name="connsiteX8" fmla="*/ 27735 w 33596"/>
                  <a:gd name="connsiteY8" fmla="*/ 63997 h 6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96" h="64772">
                    <a:moveTo>
                      <a:pt x="27735" y="63997"/>
                    </a:moveTo>
                    <a:lnTo>
                      <a:pt x="5862" y="51328"/>
                    </a:lnTo>
                    <a:cubicBezTo>
                      <a:pt x="2647" y="49500"/>
                      <a:pt x="0" y="44961"/>
                      <a:pt x="0" y="41242"/>
                    </a:cubicBezTo>
                    <a:lnTo>
                      <a:pt x="0" y="4179"/>
                    </a:lnTo>
                    <a:cubicBezTo>
                      <a:pt x="0" y="460"/>
                      <a:pt x="2584" y="-1053"/>
                      <a:pt x="5862" y="775"/>
                    </a:cubicBezTo>
                    <a:lnTo>
                      <a:pt x="27735" y="13445"/>
                    </a:lnTo>
                    <a:cubicBezTo>
                      <a:pt x="30949" y="15336"/>
                      <a:pt x="33597" y="19811"/>
                      <a:pt x="33597" y="23530"/>
                    </a:cubicBezTo>
                    <a:lnTo>
                      <a:pt x="33597" y="60593"/>
                    </a:lnTo>
                    <a:cubicBezTo>
                      <a:pt x="33534" y="64313"/>
                      <a:pt x="30949" y="65825"/>
                      <a:pt x="27735" y="63997"/>
                    </a:cubicBez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4" name="Freeform: Shape 10957"/>
              <p:cNvSpPr/>
              <p:nvPr/>
            </p:nvSpPr>
            <p:spPr>
              <a:xfrm>
                <a:off x="3964914" y="1614837"/>
                <a:ext cx="13236" cy="25542"/>
              </a:xfrm>
              <a:custGeom>
                <a:avLst/>
                <a:gdLst>
                  <a:gd name="connsiteX0" fmla="*/ 10968 w 13236"/>
                  <a:gd name="connsiteY0" fmla="*/ 25220 h 25542"/>
                  <a:gd name="connsiteX1" fmla="*/ 2332 w 13236"/>
                  <a:gd name="connsiteY1" fmla="*/ 20240 h 25542"/>
                  <a:gd name="connsiteX2" fmla="*/ 0 w 13236"/>
                  <a:gd name="connsiteY2" fmla="*/ 16269 h 25542"/>
                  <a:gd name="connsiteX3" fmla="*/ 0 w 13236"/>
                  <a:gd name="connsiteY3" fmla="*/ 1646 h 25542"/>
                  <a:gd name="connsiteX4" fmla="*/ 2332 w 13236"/>
                  <a:gd name="connsiteY4" fmla="*/ 322 h 25542"/>
                  <a:gd name="connsiteX5" fmla="*/ 10968 w 13236"/>
                  <a:gd name="connsiteY5" fmla="*/ 5302 h 25542"/>
                  <a:gd name="connsiteX6" fmla="*/ 13237 w 13236"/>
                  <a:gd name="connsiteY6" fmla="*/ 9273 h 25542"/>
                  <a:gd name="connsiteX7" fmla="*/ 13237 w 13236"/>
                  <a:gd name="connsiteY7" fmla="*/ 23897 h 25542"/>
                  <a:gd name="connsiteX8" fmla="*/ 10968 w 13236"/>
                  <a:gd name="connsiteY8" fmla="*/ 25220 h 2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36" h="25542">
                    <a:moveTo>
                      <a:pt x="10968" y="25220"/>
                    </a:moveTo>
                    <a:lnTo>
                      <a:pt x="2332" y="20240"/>
                    </a:lnTo>
                    <a:cubicBezTo>
                      <a:pt x="1072" y="19484"/>
                      <a:pt x="0" y="17719"/>
                      <a:pt x="0" y="16269"/>
                    </a:cubicBezTo>
                    <a:lnTo>
                      <a:pt x="0" y="1646"/>
                    </a:lnTo>
                    <a:cubicBezTo>
                      <a:pt x="0" y="196"/>
                      <a:pt x="1009" y="-434"/>
                      <a:pt x="2332" y="322"/>
                    </a:cubicBezTo>
                    <a:lnTo>
                      <a:pt x="10968" y="5302"/>
                    </a:lnTo>
                    <a:cubicBezTo>
                      <a:pt x="12228" y="6058"/>
                      <a:pt x="13237" y="7823"/>
                      <a:pt x="13237" y="9273"/>
                    </a:cubicBezTo>
                    <a:lnTo>
                      <a:pt x="13237" y="23897"/>
                    </a:lnTo>
                    <a:cubicBezTo>
                      <a:pt x="13237" y="25346"/>
                      <a:pt x="12228" y="25977"/>
                      <a:pt x="10968" y="25220"/>
                    </a:cubicBezTo>
                    <a:close/>
                  </a:path>
                </a:pathLst>
              </a:custGeom>
              <a:solidFill>
                <a:srgbClr val="D473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5" name="Freeform: Shape 10958"/>
              <p:cNvSpPr/>
              <p:nvPr/>
            </p:nvSpPr>
            <p:spPr>
              <a:xfrm>
                <a:off x="3957917" y="1597510"/>
                <a:ext cx="28364" cy="22565"/>
              </a:xfrm>
              <a:custGeom>
                <a:avLst/>
                <a:gdLst>
                  <a:gd name="connsiteX0" fmla="*/ 28365 w 28364"/>
                  <a:gd name="connsiteY0" fmla="*/ 22566 h 22565"/>
                  <a:gd name="connsiteX1" fmla="*/ 0 w 28364"/>
                  <a:gd name="connsiteY1" fmla="*/ 6177 h 22565"/>
                  <a:gd name="connsiteX2" fmla="*/ 0 w 28364"/>
                  <a:gd name="connsiteY2" fmla="*/ 0 h 22565"/>
                  <a:gd name="connsiteX3" fmla="*/ 28365 w 28364"/>
                  <a:gd name="connsiteY3" fmla="*/ 16389 h 2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64" h="22565">
                    <a:moveTo>
                      <a:pt x="28365" y="22566"/>
                    </a:moveTo>
                    <a:lnTo>
                      <a:pt x="0" y="6177"/>
                    </a:lnTo>
                    <a:lnTo>
                      <a:pt x="0" y="0"/>
                    </a:lnTo>
                    <a:lnTo>
                      <a:pt x="28365" y="16389"/>
                    </a:lnTo>
                    <a:close/>
                  </a:path>
                </a:pathLst>
              </a:custGeom>
              <a:solidFill>
                <a:srgbClr val="D473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6" name="Freeform: Shape 10959"/>
              <p:cNvSpPr/>
              <p:nvPr/>
            </p:nvSpPr>
            <p:spPr>
              <a:xfrm>
                <a:off x="4001032" y="1596628"/>
                <a:ext cx="18342" cy="16010"/>
              </a:xfrm>
              <a:custGeom>
                <a:avLst/>
                <a:gdLst>
                  <a:gd name="connsiteX0" fmla="*/ 18343 w 18342"/>
                  <a:gd name="connsiteY0" fmla="*/ 5421 h 16010"/>
                  <a:gd name="connsiteX1" fmla="*/ 0 w 18342"/>
                  <a:gd name="connsiteY1" fmla="*/ 16010 h 16010"/>
                  <a:gd name="connsiteX2" fmla="*/ 0 w 18342"/>
                  <a:gd name="connsiteY2" fmla="*/ 10590 h 16010"/>
                  <a:gd name="connsiteX3" fmla="*/ 18343 w 18342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6010">
                    <a:moveTo>
                      <a:pt x="18343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7" name="Freeform: Shape 10960"/>
              <p:cNvSpPr/>
              <p:nvPr/>
            </p:nvSpPr>
            <p:spPr>
              <a:xfrm>
                <a:off x="4001032" y="1604633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8" name="Freeform: Shape 10961"/>
              <p:cNvSpPr/>
              <p:nvPr/>
            </p:nvSpPr>
            <p:spPr>
              <a:xfrm>
                <a:off x="4001032" y="1642894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9" name="Freeform: Shape 10962"/>
              <p:cNvSpPr/>
              <p:nvPr/>
            </p:nvSpPr>
            <p:spPr>
              <a:xfrm>
                <a:off x="4001032" y="1650899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6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6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8" name="Graphic 4368"/>
            <p:cNvGrpSpPr/>
            <p:nvPr/>
          </p:nvGrpSpPr>
          <p:grpSpPr>
            <a:xfrm>
              <a:off x="3923627" y="1565804"/>
              <a:ext cx="73937" cy="120834"/>
              <a:chOff x="3923627" y="1565804"/>
              <a:chExt cx="73937" cy="120834"/>
            </a:xfrm>
            <a:solidFill>
              <a:schemeClr val="accent1"/>
            </a:solidFill>
          </p:grpSpPr>
          <p:sp>
            <p:nvSpPr>
              <p:cNvPr id="459" name="Freeform: Shape 10964"/>
              <p:cNvSpPr/>
              <p:nvPr/>
            </p:nvSpPr>
            <p:spPr>
              <a:xfrm>
                <a:off x="3940016" y="1566750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413 h 110496"/>
                  <a:gd name="connsiteX2" fmla="*/ 0 w 55595"/>
                  <a:gd name="connsiteY2" fmla="*/ 0 h 110496"/>
                  <a:gd name="connsiteX3" fmla="*/ 55595 w 55595"/>
                  <a:gd name="connsiteY3" fmla="*/ 32147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413"/>
                    </a:lnTo>
                    <a:lnTo>
                      <a:pt x="0" y="0"/>
                    </a:lnTo>
                    <a:lnTo>
                      <a:pt x="55595" y="32147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0" name="Freeform: Shape 10965"/>
              <p:cNvSpPr/>
              <p:nvPr/>
            </p:nvSpPr>
            <p:spPr>
              <a:xfrm>
                <a:off x="3926842" y="1569334"/>
                <a:ext cx="65239" cy="37693"/>
              </a:xfrm>
              <a:custGeom>
                <a:avLst/>
                <a:gdLst>
                  <a:gd name="connsiteX0" fmla="*/ 50363 w 65239"/>
                  <a:gd name="connsiteY0" fmla="*/ 37694 h 37693"/>
                  <a:gd name="connsiteX1" fmla="*/ 65239 w 65239"/>
                  <a:gd name="connsiteY1" fmla="*/ 29121 h 37693"/>
                  <a:gd name="connsiteX2" fmla="*/ 14813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363" y="37694"/>
                    </a:moveTo>
                    <a:lnTo>
                      <a:pt x="65239" y="29121"/>
                    </a:lnTo>
                    <a:lnTo>
                      <a:pt x="14813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1" name="Freeform: Shape 10966"/>
              <p:cNvSpPr/>
              <p:nvPr/>
            </p:nvSpPr>
            <p:spPr>
              <a:xfrm>
                <a:off x="3923627" y="1565804"/>
                <a:ext cx="73937" cy="42484"/>
              </a:xfrm>
              <a:custGeom>
                <a:avLst/>
                <a:gdLst>
                  <a:gd name="connsiteX0" fmla="*/ 73938 w 73937"/>
                  <a:gd name="connsiteY0" fmla="*/ 31958 h 42484"/>
                  <a:gd name="connsiteX1" fmla="*/ 18532 w 73937"/>
                  <a:gd name="connsiteY1" fmla="*/ 0 h 42484"/>
                  <a:gd name="connsiteX2" fmla="*/ 16389 w 73937"/>
                  <a:gd name="connsiteY2" fmla="*/ 945 h 42484"/>
                  <a:gd name="connsiteX3" fmla="*/ 69715 w 73937"/>
                  <a:gd name="connsiteY3" fmla="*/ 31769 h 42484"/>
                  <a:gd name="connsiteX4" fmla="*/ 55343 w 73937"/>
                  <a:gd name="connsiteY4" fmla="*/ 40089 h 42484"/>
                  <a:gd name="connsiteX5" fmla="*/ 2206 w 73937"/>
                  <a:gd name="connsiteY5" fmla="*/ 9392 h 42484"/>
                  <a:gd name="connsiteX6" fmla="*/ 0 w 73937"/>
                  <a:gd name="connsiteY6" fmla="*/ 10400 h 42484"/>
                  <a:gd name="connsiteX7" fmla="*/ 55658 w 73937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484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945"/>
                    </a:lnTo>
                    <a:lnTo>
                      <a:pt x="69715" y="31769"/>
                    </a:lnTo>
                    <a:lnTo>
                      <a:pt x="55343" y="40089"/>
                    </a:lnTo>
                    <a:lnTo>
                      <a:pt x="2206" y="9392"/>
                    </a:lnTo>
                    <a:lnTo>
                      <a:pt x="0" y="10400"/>
                    </a:lnTo>
                    <a:lnTo>
                      <a:pt x="55658" y="42484"/>
                    </a:lnTo>
                    <a:close/>
                  </a:path>
                </a:pathLst>
              </a:custGeom>
              <a:solidFill>
                <a:srgbClr val="FF6B6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2" name="Freeform: Shape 10967"/>
              <p:cNvSpPr/>
              <p:nvPr/>
            </p:nvSpPr>
            <p:spPr>
              <a:xfrm>
                <a:off x="3979285" y="1597762"/>
                <a:ext cx="18279" cy="88876"/>
              </a:xfrm>
              <a:custGeom>
                <a:avLst/>
                <a:gdLst>
                  <a:gd name="connsiteX0" fmla="*/ 18280 w 18279"/>
                  <a:gd name="connsiteY0" fmla="*/ 78350 h 88876"/>
                  <a:gd name="connsiteX1" fmla="*/ 0 w 18279"/>
                  <a:gd name="connsiteY1" fmla="*/ 88877 h 88876"/>
                  <a:gd name="connsiteX2" fmla="*/ 0 w 18279"/>
                  <a:gd name="connsiteY2" fmla="*/ 10527 h 88876"/>
                  <a:gd name="connsiteX3" fmla="*/ 18280 w 18279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88876">
                    <a:moveTo>
                      <a:pt x="18280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FF404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3" name="Freeform: Shape 10968"/>
              <p:cNvSpPr/>
              <p:nvPr/>
            </p:nvSpPr>
            <p:spPr>
              <a:xfrm>
                <a:off x="3923627" y="1576205"/>
                <a:ext cx="55658" cy="110433"/>
              </a:xfrm>
              <a:custGeom>
                <a:avLst/>
                <a:gdLst>
                  <a:gd name="connsiteX0" fmla="*/ 55658 w 55658"/>
                  <a:gd name="connsiteY0" fmla="*/ 110434 h 110433"/>
                  <a:gd name="connsiteX1" fmla="*/ 0 w 55658"/>
                  <a:gd name="connsiteY1" fmla="*/ 78350 h 110433"/>
                  <a:gd name="connsiteX2" fmla="*/ 0 w 55658"/>
                  <a:gd name="connsiteY2" fmla="*/ 0 h 110433"/>
                  <a:gd name="connsiteX3" fmla="*/ 55658 w 55658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58" h="110433">
                    <a:moveTo>
                      <a:pt x="55658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658" y="32084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4" name="Freeform: Shape 10969"/>
              <p:cNvSpPr/>
              <p:nvPr/>
            </p:nvSpPr>
            <p:spPr>
              <a:xfrm>
                <a:off x="3979285" y="1649197"/>
                <a:ext cx="18279" cy="16010"/>
              </a:xfrm>
              <a:custGeom>
                <a:avLst/>
                <a:gdLst>
                  <a:gd name="connsiteX0" fmla="*/ 18280 w 18279"/>
                  <a:gd name="connsiteY0" fmla="*/ 5421 h 16010"/>
                  <a:gd name="connsiteX1" fmla="*/ 0 w 18279"/>
                  <a:gd name="connsiteY1" fmla="*/ 16010 h 16010"/>
                  <a:gd name="connsiteX2" fmla="*/ 0 w 18279"/>
                  <a:gd name="connsiteY2" fmla="*/ 10590 h 16010"/>
                  <a:gd name="connsiteX3" fmla="*/ 18280 w 18279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6010">
                    <a:moveTo>
                      <a:pt x="18280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5" name="Freeform: Shape 10970"/>
              <p:cNvSpPr/>
              <p:nvPr/>
            </p:nvSpPr>
            <p:spPr>
              <a:xfrm>
                <a:off x="3979285" y="1618941"/>
                <a:ext cx="18279" cy="15947"/>
              </a:xfrm>
              <a:custGeom>
                <a:avLst/>
                <a:gdLst>
                  <a:gd name="connsiteX0" fmla="*/ 18280 w 18279"/>
                  <a:gd name="connsiteY0" fmla="*/ 5421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6" name="Freeform: Shape 10971"/>
              <p:cNvSpPr/>
              <p:nvPr/>
            </p:nvSpPr>
            <p:spPr>
              <a:xfrm>
                <a:off x="3979285" y="1657202"/>
                <a:ext cx="18279" cy="15947"/>
              </a:xfrm>
              <a:custGeom>
                <a:avLst/>
                <a:gdLst>
                  <a:gd name="connsiteX0" fmla="*/ 18280 w 18279"/>
                  <a:gd name="connsiteY0" fmla="*/ 5421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7" name="Freeform: Shape 10972"/>
              <p:cNvSpPr/>
              <p:nvPr/>
            </p:nvSpPr>
            <p:spPr>
              <a:xfrm>
                <a:off x="3979285" y="1665208"/>
                <a:ext cx="18279" cy="15947"/>
              </a:xfrm>
              <a:custGeom>
                <a:avLst/>
                <a:gdLst>
                  <a:gd name="connsiteX0" fmla="*/ 18280 w 18279"/>
                  <a:gd name="connsiteY0" fmla="*/ 5358 h 15947"/>
                  <a:gd name="connsiteX1" fmla="*/ 0 w 18279"/>
                  <a:gd name="connsiteY1" fmla="*/ 15947 h 15947"/>
                  <a:gd name="connsiteX2" fmla="*/ 0 w 18279"/>
                  <a:gd name="connsiteY2" fmla="*/ 10527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69" name="Graphic 4368"/>
            <p:cNvGrpSpPr/>
            <p:nvPr/>
          </p:nvGrpSpPr>
          <p:grpSpPr>
            <a:xfrm>
              <a:off x="3899548" y="1579104"/>
              <a:ext cx="73937" cy="120834"/>
              <a:chOff x="3899548" y="1579104"/>
              <a:chExt cx="73937" cy="120834"/>
            </a:xfrm>
            <a:solidFill>
              <a:schemeClr val="accent1"/>
            </a:solidFill>
          </p:grpSpPr>
          <p:sp>
            <p:nvSpPr>
              <p:cNvPr id="447" name="Freeform: Shape 10974"/>
              <p:cNvSpPr/>
              <p:nvPr/>
            </p:nvSpPr>
            <p:spPr>
              <a:xfrm>
                <a:off x="3915937" y="1580050"/>
                <a:ext cx="55595" cy="110497"/>
              </a:xfrm>
              <a:custGeom>
                <a:avLst/>
                <a:gdLst>
                  <a:gd name="connsiteX0" fmla="*/ 55595 w 55595"/>
                  <a:gd name="connsiteY0" fmla="*/ 110497 h 110497"/>
                  <a:gd name="connsiteX1" fmla="*/ 0 w 55595"/>
                  <a:gd name="connsiteY1" fmla="*/ 78413 h 110497"/>
                  <a:gd name="connsiteX2" fmla="*/ 0 w 55595"/>
                  <a:gd name="connsiteY2" fmla="*/ 0 h 110497"/>
                  <a:gd name="connsiteX3" fmla="*/ 55595 w 55595"/>
                  <a:gd name="connsiteY3" fmla="*/ 32147 h 110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7">
                    <a:moveTo>
                      <a:pt x="55595" y="110497"/>
                    </a:moveTo>
                    <a:lnTo>
                      <a:pt x="0" y="78413"/>
                    </a:lnTo>
                    <a:lnTo>
                      <a:pt x="0" y="0"/>
                    </a:lnTo>
                    <a:lnTo>
                      <a:pt x="55595" y="32147"/>
                    </a:lnTo>
                    <a:close/>
                  </a:path>
                </a:pathLst>
              </a:custGeom>
              <a:solidFill>
                <a:srgbClr val="D47E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8" name="Freeform: Shape 10975"/>
              <p:cNvSpPr/>
              <p:nvPr/>
            </p:nvSpPr>
            <p:spPr>
              <a:xfrm>
                <a:off x="3902700" y="1582634"/>
                <a:ext cx="65239" cy="37693"/>
              </a:xfrm>
              <a:custGeom>
                <a:avLst/>
                <a:gdLst>
                  <a:gd name="connsiteX0" fmla="*/ 50426 w 65239"/>
                  <a:gd name="connsiteY0" fmla="*/ 37694 h 37693"/>
                  <a:gd name="connsiteX1" fmla="*/ 65239 w 65239"/>
                  <a:gd name="connsiteY1" fmla="*/ 29121 h 37693"/>
                  <a:gd name="connsiteX2" fmla="*/ 14876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426" y="37694"/>
                    </a:moveTo>
                    <a:lnTo>
                      <a:pt x="65239" y="29121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9" name="Freeform: Shape 10976"/>
              <p:cNvSpPr/>
              <p:nvPr/>
            </p:nvSpPr>
            <p:spPr>
              <a:xfrm>
                <a:off x="3899548" y="1579104"/>
                <a:ext cx="73937" cy="42484"/>
              </a:xfrm>
              <a:custGeom>
                <a:avLst/>
                <a:gdLst>
                  <a:gd name="connsiteX0" fmla="*/ 73938 w 73937"/>
                  <a:gd name="connsiteY0" fmla="*/ 31958 h 42484"/>
                  <a:gd name="connsiteX1" fmla="*/ 18532 w 73937"/>
                  <a:gd name="connsiteY1" fmla="*/ 0 h 42484"/>
                  <a:gd name="connsiteX2" fmla="*/ 16389 w 73937"/>
                  <a:gd name="connsiteY2" fmla="*/ 945 h 42484"/>
                  <a:gd name="connsiteX3" fmla="*/ 69715 w 73937"/>
                  <a:gd name="connsiteY3" fmla="*/ 31769 h 42484"/>
                  <a:gd name="connsiteX4" fmla="*/ 55280 w 73937"/>
                  <a:gd name="connsiteY4" fmla="*/ 40089 h 42484"/>
                  <a:gd name="connsiteX5" fmla="*/ 2206 w 73937"/>
                  <a:gd name="connsiteY5" fmla="*/ 9392 h 42484"/>
                  <a:gd name="connsiteX6" fmla="*/ 0 w 73937"/>
                  <a:gd name="connsiteY6" fmla="*/ 10400 h 42484"/>
                  <a:gd name="connsiteX7" fmla="*/ 55595 w 73937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484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945"/>
                    </a:lnTo>
                    <a:lnTo>
                      <a:pt x="69715" y="31769"/>
                    </a:lnTo>
                    <a:lnTo>
                      <a:pt x="55280" y="40089"/>
                    </a:lnTo>
                    <a:lnTo>
                      <a:pt x="2206" y="9392"/>
                    </a:lnTo>
                    <a:lnTo>
                      <a:pt x="0" y="10400"/>
                    </a:lnTo>
                    <a:lnTo>
                      <a:pt x="55595" y="42484"/>
                    </a:lnTo>
                    <a:close/>
                  </a:path>
                </a:pathLst>
              </a:custGeom>
              <a:solidFill>
                <a:srgbClr val="FFA64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0" name="Freeform: Shape 10977"/>
              <p:cNvSpPr/>
              <p:nvPr/>
            </p:nvSpPr>
            <p:spPr>
              <a:xfrm>
                <a:off x="3955144" y="1611062"/>
                <a:ext cx="18342" cy="88876"/>
              </a:xfrm>
              <a:custGeom>
                <a:avLst/>
                <a:gdLst>
                  <a:gd name="connsiteX0" fmla="*/ 18343 w 18342"/>
                  <a:gd name="connsiteY0" fmla="*/ 78350 h 88876"/>
                  <a:gd name="connsiteX1" fmla="*/ 0 w 18342"/>
                  <a:gd name="connsiteY1" fmla="*/ 88877 h 88876"/>
                  <a:gd name="connsiteX2" fmla="*/ 0 w 18342"/>
                  <a:gd name="connsiteY2" fmla="*/ 10527 h 88876"/>
                  <a:gd name="connsiteX3" fmla="*/ 18343 w 18342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876">
                    <a:moveTo>
                      <a:pt x="18343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1" name="Freeform: Shape 10978"/>
              <p:cNvSpPr/>
              <p:nvPr/>
            </p:nvSpPr>
            <p:spPr>
              <a:xfrm>
                <a:off x="3899548" y="1589505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D47E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2" name="Freeform: Shape 10979"/>
              <p:cNvSpPr/>
              <p:nvPr/>
            </p:nvSpPr>
            <p:spPr>
              <a:xfrm>
                <a:off x="3909445" y="1612768"/>
                <a:ext cx="33596" cy="64689"/>
              </a:xfrm>
              <a:custGeom>
                <a:avLst/>
                <a:gdLst>
                  <a:gd name="connsiteX0" fmla="*/ 27735 w 33596"/>
                  <a:gd name="connsiteY0" fmla="*/ 63912 h 64689"/>
                  <a:gd name="connsiteX1" fmla="*/ 5862 w 33596"/>
                  <a:gd name="connsiteY1" fmla="*/ 51305 h 64689"/>
                  <a:gd name="connsiteX2" fmla="*/ 0 w 33596"/>
                  <a:gd name="connsiteY2" fmla="*/ 41220 h 64689"/>
                  <a:gd name="connsiteX3" fmla="*/ 0 w 33596"/>
                  <a:gd name="connsiteY3" fmla="*/ 4156 h 64689"/>
                  <a:gd name="connsiteX4" fmla="*/ 5862 w 33596"/>
                  <a:gd name="connsiteY4" fmla="*/ 816 h 64689"/>
                  <a:gd name="connsiteX5" fmla="*/ 27735 w 33596"/>
                  <a:gd name="connsiteY5" fmla="*/ 13485 h 64689"/>
                  <a:gd name="connsiteX6" fmla="*/ 33597 w 33596"/>
                  <a:gd name="connsiteY6" fmla="*/ 23571 h 64689"/>
                  <a:gd name="connsiteX7" fmla="*/ 33597 w 33596"/>
                  <a:gd name="connsiteY7" fmla="*/ 60634 h 64689"/>
                  <a:gd name="connsiteX8" fmla="*/ 27735 w 33596"/>
                  <a:gd name="connsiteY8" fmla="*/ 63912 h 646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96" h="64689">
                    <a:moveTo>
                      <a:pt x="27735" y="63912"/>
                    </a:moveTo>
                    <a:lnTo>
                      <a:pt x="5862" y="51305"/>
                    </a:lnTo>
                    <a:cubicBezTo>
                      <a:pt x="2647" y="49414"/>
                      <a:pt x="0" y="44939"/>
                      <a:pt x="0" y="41220"/>
                    </a:cubicBezTo>
                    <a:lnTo>
                      <a:pt x="0" y="4156"/>
                    </a:lnTo>
                    <a:cubicBezTo>
                      <a:pt x="0" y="437"/>
                      <a:pt x="2584" y="-1075"/>
                      <a:pt x="5862" y="816"/>
                    </a:cubicBezTo>
                    <a:lnTo>
                      <a:pt x="27735" y="13485"/>
                    </a:lnTo>
                    <a:cubicBezTo>
                      <a:pt x="30949" y="15313"/>
                      <a:pt x="33597" y="19852"/>
                      <a:pt x="33597" y="23571"/>
                    </a:cubicBezTo>
                    <a:lnTo>
                      <a:pt x="33597" y="60634"/>
                    </a:lnTo>
                    <a:cubicBezTo>
                      <a:pt x="33597" y="64227"/>
                      <a:pt x="30949" y="65740"/>
                      <a:pt x="27735" y="63912"/>
                    </a:cubicBez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3" name="Freeform: Shape 10980"/>
              <p:cNvSpPr/>
              <p:nvPr/>
            </p:nvSpPr>
            <p:spPr>
              <a:xfrm>
                <a:off x="3919089" y="1642446"/>
                <a:ext cx="13173" cy="25542"/>
              </a:xfrm>
              <a:custGeom>
                <a:avLst/>
                <a:gdLst>
                  <a:gd name="connsiteX0" fmla="*/ 10905 w 13173"/>
                  <a:gd name="connsiteY0" fmla="*/ 25220 h 25542"/>
                  <a:gd name="connsiteX1" fmla="*/ 2269 w 13173"/>
                  <a:gd name="connsiteY1" fmla="*/ 20240 h 25542"/>
                  <a:gd name="connsiteX2" fmla="*/ 0 w 13173"/>
                  <a:gd name="connsiteY2" fmla="*/ 16269 h 25542"/>
                  <a:gd name="connsiteX3" fmla="*/ 0 w 13173"/>
                  <a:gd name="connsiteY3" fmla="*/ 1646 h 25542"/>
                  <a:gd name="connsiteX4" fmla="*/ 2269 w 13173"/>
                  <a:gd name="connsiteY4" fmla="*/ 322 h 25542"/>
                  <a:gd name="connsiteX5" fmla="*/ 10905 w 13173"/>
                  <a:gd name="connsiteY5" fmla="*/ 5302 h 25542"/>
                  <a:gd name="connsiteX6" fmla="*/ 13174 w 13173"/>
                  <a:gd name="connsiteY6" fmla="*/ 9273 h 25542"/>
                  <a:gd name="connsiteX7" fmla="*/ 13174 w 13173"/>
                  <a:gd name="connsiteY7" fmla="*/ 23896 h 25542"/>
                  <a:gd name="connsiteX8" fmla="*/ 10905 w 13173"/>
                  <a:gd name="connsiteY8" fmla="*/ 25220 h 2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73" h="25542">
                    <a:moveTo>
                      <a:pt x="10905" y="25220"/>
                    </a:moveTo>
                    <a:lnTo>
                      <a:pt x="2269" y="20240"/>
                    </a:lnTo>
                    <a:cubicBezTo>
                      <a:pt x="1009" y="19484"/>
                      <a:pt x="0" y="17719"/>
                      <a:pt x="0" y="16269"/>
                    </a:cubicBezTo>
                    <a:lnTo>
                      <a:pt x="0" y="1646"/>
                    </a:lnTo>
                    <a:cubicBezTo>
                      <a:pt x="0" y="196"/>
                      <a:pt x="1009" y="-434"/>
                      <a:pt x="2269" y="322"/>
                    </a:cubicBezTo>
                    <a:lnTo>
                      <a:pt x="10905" y="5302"/>
                    </a:lnTo>
                    <a:cubicBezTo>
                      <a:pt x="12165" y="6058"/>
                      <a:pt x="13174" y="7823"/>
                      <a:pt x="13174" y="9273"/>
                    </a:cubicBezTo>
                    <a:lnTo>
                      <a:pt x="13174" y="23896"/>
                    </a:lnTo>
                    <a:cubicBezTo>
                      <a:pt x="13174" y="25346"/>
                      <a:pt x="12165" y="25977"/>
                      <a:pt x="10905" y="25220"/>
                    </a:cubicBezTo>
                    <a:close/>
                  </a:path>
                </a:pathLst>
              </a:custGeom>
              <a:solidFill>
                <a:srgbClr val="D473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4" name="Freeform: Shape 10981"/>
              <p:cNvSpPr/>
              <p:nvPr/>
            </p:nvSpPr>
            <p:spPr>
              <a:xfrm>
                <a:off x="3912092" y="1625119"/>
                <a:ext cx="28301" cy="22565"/>
              </a:xfrm>
              <a:custGeom>
                <a:avLst/>
                <a:gdLst>
                  <a:gd name="connsiteX0" fmla="*/ 28302 w 28301"/>
                  <a:gd name="connsiteY0" fmla="*/ 22566 h 22565"/>
                  <a:gd name="connsiteX1" fmla="*/ 0 w 28301"/>
                  <a:gd name="connsiteY1" fmla="*/ 6177 h 22565"/>
                  <a:gd name="connsiteX2" fmla="*/ 0 w 28301"/>
                  <a:gd name="connsiteY2" fmla="*/ 0 h 22565"/>
                  <a:gd name="connsiteX3" fmla="*/ 28302 w 28301"/>
                  <a:gd name="connsiteY3" fmla="*/ 16389 h 2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01" h="22565">
                    <a:moveTo>
                      <a:pt x="28302" y="22566"/>
                    </a:moveTo>
                    <a:lnTo>
                      <a:pt x="0" y="6177"/>
                    </a:lnTo>
                    <a:lnTo>
                      <a:pt x="0" y="0"/>
                    </a:lnTo>
                    <a:lnTo>
                      <a:pt x="28302" y="16389"/>
                    </a:lnTo>
                    <a:close/>
                  </a:path>
                </a:pathLst>
              </a:custGeom>
              <a:solidFill>
                <a:srgbClr val="D473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5" name="Freeform: Shape 10982"/>
              <p:cNvSpPr/>
              <p:nvPr/>
            </p:nvSpPr>
            <p:spPr>
              <a:xfrm>
                <a:off x="3955144" y="1624236"/>
                <a:ext cx="18342" cy="16010"/>
              </a:xfrm>
              <a:custGeom>
                <a:avLst/>
                <a:gdLst>
                  <a:gd name="connsiteX0" fmla="*/ 18343 w 18342"/>
                  <a:gd name="connsiteY0" fmla="*/ 5421 h 16010"/>
                  <a:gd name="connsiteX1" fmla="*/ 0 w 18342"/>
                  <a:gd name="connsiteY1" fmla="*/ 16010 h 16010"/>
                  <a:gd name="connsiteX2" fmla="*/ 0 w 18342"/>
                  <a:gd name="connsiteY2" fmla="*/ 10590 h 16010"/>
                  <a:gd name="connsiteX3" fmla="*/ 18343 w 18342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6010">
                    <a:moveTo>
                      <a:pt x="18343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6" name="Freeform: Shape 10983"/>
              <p:cNvSpPr/>
              <p:nvPr/>
            </p:nvSpPr>
            <p:spPr>
              <a:xfrm>
                <a:off x="3955144" y="1632241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7" name="Freeform: Shape 10984"/>
              <p:cNvSpPr/>
              <p:nvPr/>
            </p:nvSpPr>
            <p:spPr>
              <a:xfrm>
                <a:off x="3955144" y="1670502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8" name="Freeform: Shape 10985"/>
              <p:cNvSpPr/>
              <p:nvPr/>
            </p:nvSpPr>
            <p:spPr>
              <a:xfrm>
                <a:off x="3955144" y="1678508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6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6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0" name="Graphic 4368"/>
            <p:cNvGrpSpPr/>
            <p:nvPr/>
          </p:nvGrpSpPr>
          <p:grpSpPr>
            <a:xfrm>
              <a:off x="3876667" y="1594358"/>
              <a:ext cx="73937" cy="120834"/>
              <a:chOff x="3876667" y="1594358"/>
              <a:chExt cx="73937" cy="120834"/>
            </a:xfrm>
            <a:solidFill>
              <a:schemeClr val="accent1"/>
            </a:solidFill>
          </p:grpSpPr>
          <p:sp>
            <p:nvSpPr>
              <p:cNvPr id="438" name="Freeform: Shape 10987"/>
              <p:cNvSpPr/>
              <p:nvPr/>
            </p:nvSpPr>
            <p:spPr>
              <a:xfrm>
                <a:off x="3893056" y="1595367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9" name="Freeform: Shape 10988"/>
              <p:cNvSpPr/>
              <p:nvPr/>
            </p:nvSpPr>
            <p:spPr>
              <a:xfrm>
                <a:off x="3879882" y="1597888"/>
                <a:ext cx="65239" cy="37693"/>
              </a:xfrm>
              <a:custGeom>
                <a:avLst/>
                <a:gdLst>
                  <a:gd name="connsiteX0" fmla="*/ 50363 w 65239"/>
                  <a:gd name="connsiteY0" fmla="*/ 37694 h 37693"/>
                  <a:gd name="connsiteX1" fmla="*/ 65239 w 65239"/>
                  <a:gd name="connsiteY1" fmla="*/ 29121 h 37693"/>
                  <a:gd name="connsiteX2" fmla="*/ 14813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363" y="37694"/>
                    </a:moveTo>
                    <a:lnTo>
                      <a:pt x="65239" y="29121"/>
                    </a:lnTo>
                    <a:lnTo>
                      <a:pt x="14813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0" name="Freeform: Shape 10989"/>
              <p:cNvSpPr/>
              <p:nvPr/>
            </p:nvSpPr>
            <p:spPr>
              <a:xfrm>
                <a:off x="3876667" y="1594358"/>
                <a:ext cx="73937" cy="42484"/>
              </a:xfrm>
              <a:custGeom>
                <a:avLst/>
                <a:gdLst>
                  <a:gd name="connsiteX0" fmla="*/ 73938 w 73937"/>
                  <a:gd name="connsiteY0" fmla="*/ 31958 h 42484"/>
                  <a:gd name="connsiteX1" fmla="*/ 18532 w 73937"/>
                  <a:gd name="connsiteY1" fmla="*/ 0 h 42484"/>
                  <a:gd name="connsiteX2" fmla="*/ 16389 w 73937"/>
                  <a:gd name="connsiteY2" fmla="*/ 1009 h 42484"/>
                  <a:gd name="connsiteX3" fmla="*/ 69715 w 73937"/>
                  <a:gd name="connsiteY3" fmla="*/ 31769 h 42484"/>
                  <a:gd name="connsiteX4" fmla="*/ 55343 w 73937"/>
                  <a:gd name="connsiteY4" fmla="*/ 40089 h 42484"/>
                  <a:gd name="connsiteX5" fmla="*/ 2206 w 73937"/>
                  <a:gd name="connsiteY5" fmla="*/ 9392 h 42484"/>
                  <a:gd name="connsiteX6" fmla="*/ 0 w 73937"/>
                  <a:gd name="connsiteY6" fmla="*/ 10400 h 42484"/>
                  <a:gd name="connsiteX7" fmla="*/ 55658 w 73937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484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1009"/>
                    </a:lnTo>
                    <a:lnTo>
                      <a:pt x="69715" y="31769"/>
                    </a:lnTo>
                    <a:lnTo>
                      <a:pt x="55343" y="40089"/>
                    </a:lnTo>
                    <a:lnTo>
                      <a:pt x="2206" y="9392"/>
                    </a:lnTo>
                    <a:lnTo>
                      <a:pt x="0" y="10400"/>
                    </a:lnTo>
                    <a:lnTo>
                      <a:pt x="55658" y="42484"/>
                    </a:lnTo>
                    <a:close/>
                  </a:path>
                </a:pathLst>
              </a:custGeom>
              <a:solidFill>
                <a:srgbClr val="4EA684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1" name="Freeform: Shape 10990"/>
              <p:cNvSpPr/>
              <p:nvPr/>
            </p:nvSpPr>
            <p:spPr>
              <a:xfrm>
                <a:off x="3932326" y="1626316"/>
                <a:ext cx="18279" cy="88876"/>
              </a:xfrm>
              <a:custGeom>
                <a:avLst/>
                <a:gdLst>
                  <a:gd name="connsiteX0" fmla="*/ 18280 w 18279"/>
                  <a:gd name="connsiteY0" fmla="*/ 78350 h 88876"/>
                  <a:gd name="connsiteX1" fmla="*/ 0 w 18279"/>
                  <a:gd name="connsiteY1" fmla="*/ 88877 h 88876"/>
                  <a:gd name="connsiteX2" fmla="*/ 0 w 18279"/>
                  <a:gd name="connsiteY2" fmla="*/ 10526 h 88876"/>
                  <a:gd name="connsiteX3" fmla="*/ 18280 w 18279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88876">
                    <a:moveTo>
                      <a:pt x="18280" y="78350"/>
                    </a:moveTo>
                    <a:lnTo>
                      <a:pt x="0" y="88877"/>
                    </a:lnTo>
                    <a:lnTo>
                      <a:pt x="0" y="10526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306651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2" name="Freeform: Shape 10991"/>
              <p:cNvSpPr/>
              <p:nvPr/>
            </p:nvSpPr>
            <p:spPr>
              <a:xfrm>
                <a:off x="3876667" y="1604759"/>
                <a:ext cx="55658" cy="110433"/>
              </a:xfrm>
              <a:custGeom>
                <a:avLst/>
                <a:gdLst>
                  <a:gd name="connsiteX0" fmla="*/ 55658 w 55658"/>
                  <a:gd name="connsiteY0" fmla="*/ 110434 h 110433"/>
                  <a:gd name="connsiteX1" fmla="*/ 0 w 55658"/>
                  <a:gd name="connsiteY1" fmla="*/ 78350 h 110433"/>
                  <a:gd name="connsiteX2" fmla="*/ 0 w 55658"/>
                  <a:gd name="connsiteY2" fmla="*/ 0 h 110433"/>
                  <a:gd name="connsiteX3" fmla="*/ 55658 w 55658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58" h="110433">
                    <a:moveTo>
                      <a:pt x="55658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658" y="32084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3" name="Freeform: Shape 10992"/>
              <p:cNvSpPr/>
              <p:nvPr/>
            </p:nvSpPr>
            <p:spPr>
              <a:xfrm>
                <a:off x="3932326" y="1639490"/>
                <a:ext cx="18279" cy="16010"/>
              </a:xfrm>
              <a:custGeom>
                <a:avLst/>
                <a:gdLst>
                  <a:gd name="connsiteX0" fmla="*/ 18280 w 18279"/>
                  <a:gd name="connsiteY0" fmla="*/ 5421 h 16010"/>
                  <a:gd name="connsiteX1" fmla="*/ 0 w 18279"/>
                  <a:gd name="connsiteY1" fmla="*/ 16010 h 16010"/>
                  <a:gd name="connsiteX2" fmla="*/ 0 w 18279"/>
                  <a:gd name="connsiteY2" fmla="*/ 10590 h 16010"/>
                  <a:gd name="connsiteX3" fmla="*/ 18280 w 18279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6010">
                    <a:moveTo>
                      <a:pt x="18280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4" name="Freeform: Shape 10993"/>
              <p:cNvSpPr/>
              <p:nvPr/>
            </p:nvSpPr>
            <p:spPr>
              <a:xfrm>
                <a:off x="3932326" y="1647495"/>
                <a:ext cx="18279" cy="15947"/>
              </a:xfrm>
              <a:custGeom>
                <a:avLst/>
                <a:gdLst>
                  <a:gd name="connsiteX0" fmla="*/ 18280 w 18279"/>
                  <a:gd name="connsiteY0" fmla="*/ 5421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5" name="Freeform: Shape 10994"/>
              <p:cNvSpPr/>
              <p:nvPr/>
            </p:nvSpPr>
            <p:spPr>
              <a:xfrm>
                <a:off x="3932326" y="1685756"/>
                <a:ext cx="18279" cy="15947"/>
              </a:xfrm>
              <a:custGeom>
                <a:avLst/>
                <a:gdLst>
                  <a:gd name="connsiteX0" fmla="*/ 18280 w 18279"/>
                  <a:gd name="connsiteY0" fmla="*/ 5421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6" name="Freeform: Shape 10995"/>
              <p:cNvSpPr/>
              <p:nvPr/>
            </p:nvSpPr>
            <p:spPr>
              <a:xfrm>
                <a:off x="3932326" y="1693762"/>
                <a:ext cx="18279" cy="15947"/>
              </a:xfrm>
              <a:custGeom>
                <a:avLst/>
                <a:gdLst>
                  <a:gd name="connsiteX0" fmla="*/ 18280 w 18279"/>
                  <a:gd name="connsiteY0" fmla="*/ 5358 h 15947"/>
                  <a:gd name="connsiteX1" fmla="*/ 0 w 18279"/>
                  <a:gd name="connsiteY1" fmla="*/ 15947 h 15947"/>
                  <a:gd name="connsiteX2" fmla="*/ 0 w 18279"/>
                  <a:gd name="connsiteY2" fmla="*/ 10527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1" name="Graphic 4368"/>
            <p:cNvGrpSpPr/>
            <p:nvPr/>
          </p:nvGrpSpPr>
          <p:grpSpPr>
            <a:xfrm>
              <a:off x="3854795" y="1603813"/>
              <a:ext cx="73937" cy="120897"/>
              <a:chOff x="3854795" y="1603813"/>
              <a:chExt cx="73937" cy="120897"/>
            </a:xfrm>
            <a:solidFill>
              <a:schemeClr val="accent1"/>
            </a:solidFill>
          </p:grpSpPr>
          <p:sp>
            <p:nvSpPr>
              <p:cNvPr id="429" name="Freeform: Shape 10997"/>
              <p:cNvSpPr/>
              <p:nvPr/>
            </p:nvSpPr>
            <p:spPr>
              <a:xfrm>
                <a:off x="3871183" y="1604822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0" name="Freeform: Shape 10998"/>
              <p:cNvSpPr/>
              <p:nvPr/>
            </p:nvSpPr>
            <p:spPr>
              <a:xfrm>
                <a:off x="3857946" y="1607406"/>
                <a:ext cx="65302" cy="37630"/>
              </a:xfrm>
              <a:custGeom>
                <a:avLst/>
                <a:gdLst>
                  <a:gd name="connsiteX0" fmla="*/ 50426 w 65302"/>
                  <a:gd name="connsiteY0" fmla="*/ 37631 h 37630"/>
                  <a:gd name="connsiteX1" fmla="*/ 65302 w 65302"/>
                  <a:gd name="connsiteY1" fmla="*/ 29058 h 37630"/>
                  <a:gd name="connsiteX2" fmla="*/ 14876 w 65302"/>
                  <a:gd name="connsiteY2" fmla="*/ 0 h 37630"/>
                  <a:gd name="connsiteX3" fmla="*/ 0 w 65302"/>
                  <a:gd name="connsiteY3" fmla="*/ 8573 h 3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02" h="37630">
                    <a:moveTo>
                      <a:pt x="50426" y="37631"/>
                    </a:moveTo>
                    <a:lnTo>
                      <a:pt x="65302" y="29058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1" name="Freeform: Shape 10999"/>
              <p:cNvSpPr/>
              <p:nvPr/>
            </p:nvSpPr>
            <p:spPr>
              <a:xfrm>
                <a:off x="3854795" y="1603813"/>
                <a:ext cx="73937" cy="42547"/>
              </a:xfrm>
              <a:custGeom>
                <a:avLst/>
                <a:gdLst>
                  <a:gd name="connsiteX0" fmla="*/ 73938 w 73937"/>
                  <a:gd name="connsiteY0" fmla="*/ 31958 h 42547"/>
                  <a:gd name="connsiteX1" fmla="*/ 18532 w 73937"/>
                  <a:gd name="connsiteY1" fmla="*/ 0 h 42547"/>
                  <a:gd name="connsiteX2" fmla="*/ 16389 w 73937"/>
                  <a:gd name="connsiteY2" fmla="*/ 1009 h 42547"/>
                  <a:gd name="connsiteX3" fmla="*/ 69715 w 73937"/>
                  <a:gd name="connsiteY3" fmla="*/ 31832 h 42547"/>
                  <a:gd name="connsiteX4" fmla="*/ 55343 w 73937"/>
                  <a:gd name="connsiteY4" fmla="*/ 40089 h 42547"/>
                  <a:gd name="connsiteX5" fmla="*/ 2206 w 73937"/>
                  <a:gd name="connsiteY5" fmla="*/ 9455 h 42547"/>
                  <a:gd name="connsiteX6" fmla="*/ 0 w 73937"/>
                  <a:gd name="connsiteY6" fmla="*/ 10400 h 42547"/>
                  <a:gd name="connsiteX7" fmla="*/ 55595 w 73937"/>
                  <a:gd name="connsiteY7" fmla="*/ 42547 h 4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547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1009"/>
                    </a:lnTo>
                    <a:lnTo>
                      <a:pt x="69715" y="31832"/>
                    </a:lnTo>
                    <a:lnTo>
                      <a:pt x="55343" y="40089"/>
                    </a:lnTo>
                    <a:lnTo>
                      <a:pt x="2206" y="9455"/>
                    </a:lnTo>
                    <a:lnTo>
                      <a:pt x="0" y="10400"/>
                    </a:lnTo>
                    <a:lnTo>
                      <a:pt x="55595" y="42547"/>
                    </a:lnTo>
                    <a:close/>
                  </a:path>
                </a:pathLst>
              </a:custGeom>
              <a:solidFill>
                <a:srgbClr val="4EA684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2" name="Freeform: Shape 11000"/>
              <p:cNvSpPr/>
              <p:nvPr/>
            </p:nvSpPr>
            <p:spPr>
              <a:xfrm>
                <a:off x="3910390" y="1635771"/>
                <a:ext cx="18342" cy="88939"/>
              </a:xfrm>
              <a:custGeom>
                <a:avLst/>
                <a:gdLst>
                  <a:gd name="connsiteX0" fmla="*/ 18343 w 18342"/>
                  <a:gd name="connsiteY0" fmla="*/ 78350 h 88939"/>
                  <a:gd name="connsiteX1" fmla="*/ 0 w 18342"/>
                  <a:gd name="connsiteY1" fmla="*/ 88940 h 88939"/>
                  <a:gd name="connsiteX2" fmla="*/ 0 w 18342"/>
                  <a:gd name="connsiteY2" fmla="*/ 10590 h 88939"/>
                  <a:gd name="connsiteX3" fmla="*/ 18343 w 18342"/>
                  <a:gd name="connsiteY3" fmla="*/ 0 h 8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939">
                    <a:moveTo>
                      <a:pt x="18343" y="78350"/>
                    </a:moveTo>
                    <a:lnTo>
                      <a:pt x="0" y="8894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306651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3" name="Freeform: Shape 11001"/>
              <p:cNvSpPr/>
              <p:nvPr/>
            </p:nvSpPr>
            <p:spPr>
              <a:xfrm>
                <a:off x="3854795" y="1614214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413 h 110496"/>
                  <a:gd name="connsiteX2" fmla="*/ 0 w 55595"/>
                  <a:gd name="connsiteY2" fmla="*/ 0 h 110496"/>
                  <a:gd name="connsiteX3" fmla="*/ 55595 w 55595"/>
                  <a:gd name="connsiteY3" fmla="*/ 32147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413"/>
                    </a:lnTo>
                    <a:lnTo>
                      <a:pt x="0" y="0"/>
                    </a:lnTo>
                    <a:lnTo>
                      <a:pt x="55595" y="32147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4" name="Freeform: Shape 11002"/>
              <p:cNvSpPr/>
              <p:nvPr/>
            </p:nvSpPr>
            <p:spPr>
              <a:xfrm>
                <a:off x="3910390" y="1649008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8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8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5" name="Freeform: Shape 11003"/>
              <p:cNvSpPr/>
              <p:nvPr/>
            </p:nvSpPr>
            <p:spPr>
              <a:xfrm>
                <a:off x="3910390" y="1657013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6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6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6" name="Freeform: Shape 11004"/>
              <p:cNvSpPr/>
              <p:nvPr/>
            </p:nvSpPr>
            <p:spPr>
              <a:xfrm>
                <a:off x="3910390" y="1695274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6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6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7" name="Freeform: Shape 11005"/>
              <p:cNvSpPr/>
              <p:nvPr/>
            </p:nvSpPr>
            <p:spPr>
              <a:xfrm>
                <a:off x="3910390" y="1703217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2" name="Graphic 4368"/>
            <p:cNvGrpSpPr/>
            <p:nvPr/>
          </p:nvGrpSpPr>
          <p:grpSpPr>
            <a:xfrm>
              <a:off x="3833679" y="1619824"/>
              <a:ext cx="73937" cy="120834"/>
              <a:chOff x="3833679" y="1619824"/>
              <a:chExt cx="73937" cy="120834"/>
            </a:xfrm>
            <a:solidFill>
              <a:schemeClr val="accent1"/>
            </a:solidFill>
          </p:grpSpPr>
          <p:sp>
            <p:nvSpPr>
              <p:cNvPr id="419" name="Freeform: Shape 11007"/>
              <p:cNvSpPr/>
              <p:nvPr/>
            </p:nvSpPr>
            <p:spPr>
              <a:xfrm>
                <a:off x="3850067" y="1620832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0" name="Freeform: Shape 11008"/>
              <p:cNvSpPr/>
              <p:nvPr/>
            </p:nvSpPr>
            <p:spPr>
              <a:xfrm>
                <a:off x="3836830" y="1623354"/>
                <a:ext cx="65239" cy="37693"/>
              </a:xfrm>
              <a:custGeom>
                <a:avLst/>
                <a:gdLst>
                  <a:gd name="connsiteX0" fmla="*/ 50426 w 65239"/>
                  <a:gd name="connsiteY0" fmla="*/ 37694 h 37693"/>
                  <a:gd name="connsiteX1" fmla="*/ 65239 w 65239"/>
                  <a:gd name="connsiteY1" fmla="*/ 29121 h 37693"/>
                  <a:gd name="connsiteX2" fmla="*/ 14876 w 65239"/>
                  <a:gd name="connsiteY2" fmla="*/ 0 h 37693"/>
                  <a:gd name="connsiteX3" fmla="*/ 0 w 65239"/>
                  <a:gd name="connsiteY3" fmla="*/ 8572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426" y="37694"/>
                    </a:moveTo>
                    <a:lnTo>
                      <a:pt x="65239" y="29121"/>
                    </a:lnTo>
                    <a:lnTo>
                      <a:pt x="14876" y="0"/>
                    </a:lnTo>
                    <a:lnTo>
                      <a:pt x="0" y="8572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1" name="Freeform: Shape 11009"/>
              <p:cNvSpPr/>
              <p:nvPr/>
            </p:nvSpPr>
            <p:spPr>
              <a:xfrm>
                <a:off x="3833679" y="1619824"/>
                <a:ext cx="73937" cy="42484"/>
              </a:xfrm>
              <a:custGeom>
                <a:avLst/>
                <a:gdLst>
                  <a:gd name="connsiteX0" fmla="*/ 73938 w 73937"/>
                  <a:gd name="connsiteY0" fmla="*/ 31958 h 42484"/>
                  <a:gd name="connsiteX1" fmla="*/ 18532 w 73937"/>
                  <a:gd name="connsiteY1" fmla="*/ 0 h 42484"/>
                  <a:gd name="connsiteX2" fmla="*/ 16389 w 73937"/>
                  <a:gd name="connsiteY2" fmla="*/ 1009 h 42484"/>
                  <a:gd name="connsiteX3" fmla="*/ 69715 w 73937"/>
                  <a:gd name="connsiteY3" fmla="*/ 31769 h 42484"/>
                  <a:gd name="connsiteX4" fmla="*/ 55280 w 73937"/>
                  <a:gd name="connsiteY4" fmla="*/ 40089 h 42484"/>
                  <a:gd name="connsiteX5" fmla="*/ 2206 w 73937"/>
                  <a:gd name="connsiteY5" fmla="*/ 9392 h 42484"/>
                  <a:gd name="connsiteX6" fmla="*/ 0 w 73937"/>
                  <a:gd name="connsiteY6" fmla="*/ 10400 h 42484"/>
                  <a:gd name="connsiteX7" fmla="*/ 55595 w 73937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484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1009"/>
                    </a:lnTo>
                    <a:lnTo>
                      <a:pt x="69715" y="31769"/>
                    </a:lnTo>
                    <a:lnTo>
                      <a:pt x="55280" y="40089"/>
                    </a:lnTo>
                    <a:lnTo>
                      <a:pt x="2206" y="9392"/>
                    </a:lnTo>
                    <a:lnTo>
                      <a:pt x="0" y="10400"/>
                    </a:lnTo>
                    <a:lnTo>
                      <a:pt x="55595" y="42484"/>
                    </a:lnTo>
                    <a:close/>
                  </a:path>
                </a:pathLst>
              </a:custGeom>
              <a:solidFill>
                <a:srgbClr val="41ABDE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2" name="Freeform: Shape 11010"/>
              <p:cNvSpPr/>
              <p:nvPr/>
            </p:nvSpPr>
            <p:spPr>
              <a:xfrm>
                <a:off x="3889274" y="1651782"/>
                <a:ext cx="18342" cy="88876"/>
              </a:xfrm>
              <a:custGeom>
                <a:avLst/>
                <a:gdLst>
                  <a:gd name="connsiteX0" fmla="*/ 18343 w 18342"/>
                  <a:gd name="connsiteY0" fmla="*/ 78350 h 88876"/>
                  <a:gd name="connsiteX1" fmla="*/ 0 w 18342"/>
                  <a:gd name="connsiteY1" fmla="*/ 88877 h 88876"/>
                  <a:gd name="connsiteX2" fmla="*/ 0 w 18342"/>
                  <a:gd name="connsiteY2" fmla="*/ 10527 h 88876"/>
                  <a:gd name="connsiteX3" fmla="*/ 18343 w 18342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876">
                    <a:moveTo>
                      <a:pt x="18343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3284A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3" name="Freeform: Shape 11011"/>
              <p:cNvSpPr/>
              <p:nvPr/>
            </p:nvSpPr>
            <p:spPr>
              <a:xfrm>
                <a:off x="3833679" y="1630224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4" name="Freeform: Shape 11012"/>
              <p:cNvSpPr/>
              <p:nvPr/>
            </p:nvSpPr>
            <p:spPr>
              <a:xfrm>
                <a:off x="3843575" y="1653487"/>
                <a:ext cx="33596" cy="64688"/>
              </a:xfrm>
              <a:custGeom>
                <a:avLst/>
                <a:gdLst>
                  <a:gd name="connsiteX0" fmla="*/ 27735 w 33596"/>
                  <a:gd name="connsiteY0" fmla="*/ 63912 h 64688"/>
                  <a:gd name="connsiteX1" fmla="*/ 5862 w 33596"/>
                  <a:gd name="connsiteY1" fmla="*/ 51305 h 64688"/>
                  <a:gd name="connsiteX2" fmla="*/ 0 w 33596"/>
                  <a:gd name="connsiteY2" fmla="*/ 41220 h 64688"/>
                  <a:gd name="connsiteX3" fmla="*/ 0 w 33596"/>
                  <a:gd name="connsiteY3" fmla="*/ 4156 h 64688"/>
                  <a:gd name="connsiteX4" fmla="*/ 5862 w 33596"/>
                  <a:gd name="connsiteY4" fmla="*/ 816 h 64688"/>
                  <a:gd name="connsiteX5" fmla="*/ 27735 w 33596"/>
                  <a:gd name="connsiteY5" fmla="*/ 13422 h 64688"/>
                  <a:gd name="connsiteX6" fmla="*/ 33597 w 33596"/>
                  <a:gd name="connsiteY6" fmla="*/ 23507 h 64688"/>
                  <a:gd name="connsiteX7" fmla="*/ 33597 w 33596"/>
                  <a:gd name="connsiteY7" fmla="*/ 60571 h 64688"/>
                  <a:gd name="connsiteX8" fmla="*/ 27735 w 33596"/>
                  <a:gd name="connsiteY8" fmla="*/ 63912 h 6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96" h="64688">
                    <a:moveTo>
                      <a:pt x="27735" y="63912"/>
                    </a:moveTo>
                    <a:lnTo>
                      <a:pt x="5862" y="51305"/>
                    </a:lnTo>
                    <a:cubicBezTo>
                      <a:pt x="2647" y="49414"/>
                      <a:pt x="0" y="44939"/>
                      <a:pt x="0" y="41220"/>
                    </a:cubicBezTo>
                    <a:lnTo>
                      <a:pt x="0" y="4156"/>
                    </a:lnTo>
                    <a:cubicBezTo>
                      <a:pt x="0" y="438"/>
                      <a:pt x="2584" y="-1075"/>
                      <a:pt x="5862" y="816"/>
                    </a:cubicBezTo>
                    <a:lnTo>
                      <a:pt x="27735" y="13422"/>
                    </a:lnTo>
                    <a:cubicBezTo>
                      <a:pt x="30949" y="15313"/>
                      <a:pt x="33597" y="19789"/>
                      <a:pt x="33597" y="23507"/>
                    </a:cubicBezTo>
                    <a:lnTo>
                      <a:pt x="33597" y="60571"/>
                    </a:lnTo>
                    <a:cubicBezTo>
                      <a:pt x="33597" y="64227"/>
                      <a:pt x="30949" y="65740"/>
                      <a:pt x="27735" y="63912"/>
                    </a:cubicBezTo>
                    <a:close/>
                  </a:path>
                </a:pathLst>
              </a:custGeom>
              <a:solidFill>
                <a:srgbClr val="3284A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5" name="Freeform: Shape 11013"/>
              <p:cNvSpPr/>
              <p:nvPr/>
            </p:nvSpPr>
            <p:spPr>
              <a:xfrm>
                <a:off x="3889274" y="1665018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6" name="Freeform: Shape 11014"/>
              <p:cNvSpPr/>
              <p:nvPr/>
            </p:nvSpPr>
            <p:spPr>
              <a:xfrm>
                <a:off x="3889274" y="1672961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7" name="Freeform: Shape 11015"/>
              <p:cNvSpPr/>
              <p:nvPr/>
            </p:nvSpPr>
            <p:spPr>
              <a:xfrm>
                <a:off x="3889274" y="1711222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8" name="Freeform: Shape 11016"/>
              <p:cNvSpPr/>
              <p:nvPr/>
            </p:nvSpPr>
            <p:spPr>
              <a:xfrm>
                <a:off x="3889274" y="1719227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3" name="Graphic 4368"/>
            <p:cNvGrpSpPr/>
            <p:nvPr/>
          </p:nvGrpSpPr>
          <p:grpSpPr>
            <a:xfrm>
              <a:off x="3802793" y="1430851"/>
              <a:ext cx="344286" cy="212169"/>
              <a:chOff x="3802793" y="1430851"/>
              <a:chExt cx="344286" cy="212169"/>
            </a:xfrm>
            <a:solidFill>
              <a:schemeClr val="accent1"/>
            </a:solidFill>
          </p:grpSpPr>
          <p:sp>
            <p:nvSpPr>
              <p:cNvPr id="417" name="Freeform: Shape 11018"/>
              <p:cNvSpPr/>
              <p:nvPr/>
            </p:nvSpPr>
            <p:spPr>
              <a:xfrm>
                <a:off x="3886690" y="1479323"/>
                <a:ext cx="260389" cy="163696"/>
              </a:xfrm>
              <a:custGeom>
                <a:avLst/>
                <a:gdLst>
                  <a:gd name="connsiteX0" fmla="*/ 260390 w 260389"/>
                  <a:gd name="connsiteY0" fmla="*/ 12796 h 163696"/>
                  <a:gd name="connsiteX1" fmla="*/ 0 w 260389"/>
                  <a:gd name="connsiteY1" fmla="*/ 163697 h 163696"/>
                  <a:gd name="connsiteX2" fmla="*/ 0 w 260389"/>
                  <a:gd name="connsiteY2" fmla="*/ 150334 h 163696"/>
                  <a:gd name="connsiteX3" fmla="*/ 260390 w 260389"/>
                  <a:gd name="connsiteY3" fmla="*/ 0 h 163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389" h="163696">
                    <a:moveTo>
                      <a:pt x="260390" y="12796"/>
                    </a:moveTo>
                    <a:lnTo>
                      <a:pt x="0" y="163697"/>
                    </a:lnTo>
                    <a:lnTo>
                      <a:pt x="0" y="150334"/>
                    </a:lnTo>
                    <a:lnTo>
                      <a:pt x="260390" y="0"/>
                    </a:lnTo>
                    <a:close/>
                  </a:path>
                </a:pathLst>
              </a:custGeom>
              <a:solidFill>
                <a:srgbClr val="B06E55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8" name="Freeform: Shape 11019"/>
              <p:cNvSpPr/>
              <p:nvPr/>
            </p:nvSpPr>
            <p:spPr>
              <a:xfrm>
                <a:off x="3802793" y="1430851"/>
                <a:ext cx="344286" cy="198806"/>
              </a:xfrm>
              <a:custGeom>
                <a:avLst/>
                <a:gdLst>
                  <a:gd name="connsiteX0" fmla="*/ 344287 w 344286"/>
                  <a:gd name="connsiteY0" fmla="*/ 48472 h 198806"/>
                  <a:gd name="connsiteX1" fmla="*/ 83897 w 344286"/>
                  <a:gd name="connsiteY1" fmla="*/ 198806 h 198806"/>
                  <a:gd name="connsiteX2" fmla="*/ 0 w 344286"/>
                  <a:gd name="connsiteY2" fmla="*/ 150838 h 198806"/>
                  <a:gd name="connsiteX3" fmla="*/ 260390 w 344286"/>
                  <a:gd name="connsiteY3" fmla="*/ 0 h 198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286" h="198806">
                    <a:moveTo>
                      <a:pt x="344287" y="48472"/>
                    </a:moveTo>
                    <a:lnTo>
                      <a:pt x="83897" y="198806"/>
                    </a:lnTo>
                    <a:lnTo>
                      <a:pt x="0" y="150838"/>
                    </a:lnTo>
                    <a:lnTo>
                      <a:pt x="260390" y="0"/>
                    </a:lnTo>
                    <a:close/>
                  </a:path>
                </a:pathLst>
              </a:custGeom>
              <a:solidFill>
                <a:srgbClr val="82513F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4" name="Graphic 4368"/>
            <p:cNvGrpSpPr/>
            <p:nvPr/>
          </p:nvGrpSpPr>
          <p:grpSpPr>
            <a:xfrm>
              <a:off x="4066082" y="1369519"/>
              <a:ext cx="73874" cy="120834"/>
              <a:chOff x="4066082" y="1369519"/>
              <a:chExt cx="73874" cy="120834"/>
            </a:xfrm>
            <a:solidFill>
              <a:schemeClr val="accent1"/>
            </a:solidFill>
          </p:grpSpPr>
          <p:sp>
            <p:nvSpPr>
              <p:cNvPr id="408" name="Freeform: Shape 11021"/>
              <p:cNvSpPr/>
              <p:nvPr/>
            </p:nvSpPr>
            <p:spPr>
              <a:xfrm>
                <a:off x="4082407" y="1370528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9" name="Freeform: Shape 11022"/>
              <p:cNvSpPr/>
              <p:nvPr/>
            </p:nvSpPr>
            <p:spPr>
              <a:xfrm>
                <a:off x="4069233" y="1373049"/>
                <a:ext cx="65239" cy="37693"/>
              </a:xfrm>
              <a:custGeom>
                <a:avLst/>
                <a:gdLst>
                  <a:gd name="connsiteX0" fmla="*/ 50363 w 65239"/>
                  <a:gd name="connsiteY0" fmla="*/ 37694 h 37693"/>
                  <a:gd name="connsiteX1" fmla="*/ 65239 w 65239"/>
                  <a:gd name="connsiteY1" fmla="*/ 29121 h 37693"/>
                  <a:gd name="connsiteX2" fmla="*/ 14813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363" y="37694"/>
                    </a:moveTo>
                    <a:lnTo>
                      <a:pt x="65239" y="29121"/>
                    </a:lnTo>
                    <a:lnTo>
                      <a:pt x="14813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0" name="Freeform: Shape 11023"/>
              <p:cNvSpPr/>
              <p:nvPr/>
            </p:nvSpPr>
            <p:spPr>
              <a:xfrm>
                <a:off x="4066082" y="1369519"/>
                <a:ext cx="73874" cy="42484"/>
              </a:xfrm>
              <a:custGeom>
                <a:avLst/>
                <a:gdLst>
                  <a:gd name="connsiteX0" fmla="*/ 73875 w 73874"/>
                  <a:gd name="connsiteY0" fmla="*/ 31958 h 42484"/>
                  <a:gd name="connsiteX1" fmla="*/ 18532 w 73874"/>
                  <a:gd name="connsiteY1" fmla="*/ 0 h 42484"/>
                  <a:gd name="connsiteX2" fmla="*/ 16326 w 73874"/>
                  <a:gd name="connsiteY2" fmla="*/ 1008 h 42484"/>
                  <a:gd name="connsiteX3" fmla="*/ 69652 w 73874"/>
                  <a:gd name="connsiteY3" fmla="*/ 31769 h 42484"/>
                  <a:gd name="connsiteX4" fmla="*/ 55280 w 73874"/>
                  <a:gd name="connsiteY4" fmla="*/ 40089 h 42484"/>
                  <a:gd name="connsiteX5" fmla="*/ 2143 w 73874"/>
                  <a:gd name="connsiteY5" fmla="*/ 9392 h 42484"/>
                  <a:gd name="connsiteX6" fmla="*/ 0 w 73874"/>
                  <a:gd name="connsiteY6" fmla="*/ 10400 h 42484"/>
                  <a:gd name="connsiteX7" fmla="*/ 55595 w 73874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874" h="42484">
                    <a:moveTo>
                      <a:pt x="73875" y="31958"/>
                    </a:moveTo>
                    <a:lnTo>
                      <a:pt x="18532" y="0"/>
                    </a:lnTo>
                    <a:lnTo>
                      <a:pt x="16326" y="1008"/>
                    </a:lnTo>
                    <a:lnTo>
                      <a:pt x="69652" y="31769"/>
                    </a:lnTo>
                    <a:lnTo>
                      <a:pt x="55280" y="40089"/>
                    </a:lnTo>
                    <a:lnTo>
                      <a:pt x="2143" y="9392"/>
                    </a:lnTo>
                    <a:lnTo>
                      <a:pt x="0" y="10400"/>
                    </a:lnTo>
                    <a:lnTo>
                      <a:pt x="55595" y="42484"/>
                    </a:lnTo>
                    <a:close/>
                  </a:path>
                </a:pathLst>
              </a:custGeom>
              <a:solidFill>
                <a:srgbClr val="4EA684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1" name="Freeform: Shape 11024"/>
              <p:cNvSpPr/>
              <p:nvPr/>
            </p:nvSpPr>
            <p:spPr>
              <a:xfrm>
                <a:off x="4121677" y="1401477"/>
                <a:ext cx="18279" cy="88876"/>
              </a:xfrm>
              <a:custGeom>
                <a:avLst/>
                <a:gdLst>
                  <a:gd name="connsiteX0" fmla="*/ 18280 w 18279"/>
                  <a:gd name="connsiteY0" fmla="*/ 78350 h 88876"/>
                  <a:gd name="connsiteX1" fmla="*/ 0 w 18279"/>
                  <a:gd name="connsiteY1" fmla="*/ 88877 h 88876"/>
                  <a:gd name="connsiteX2" fmla="*/ 0 w 18279"/>
                  <a:gd name="connsiteY2" fmla="*/ 10527 h 88876"/>
                  <a:gd name="connsiteX3" fmla="*/ 18280 w 18279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88876">
                    <a:moveTo>
                      <a:pt x="18280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306651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2" name="Freeform: Shape 11025"/>
              <p:cNvSpPr/>
              <p:nvPr/>
            </p:nvSpPr>
            <p:spPr>
              <a:xfrm>
                <a:off x="4066082" y="1379920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3" name="Freeform: Shape 11026"/>
              <p:cNvSpPr/>
              <p:nvPr/>
            </p:nvSpPr>
            <p:spPr>
              <a:xfrm>
                <a:off x="4121677" y="1414651"/>
                <a:ext cx="18279" cy="16010"/>
              </a:xfrm>
              <a:custGeom>
                <a:avLst/>
                <a:gdLst>
                  <a:gd name="connsiteX0" fmla="*/ 18280 w 18279"/>
                  <a:gd name="connsiteY0" fmla="*/ 5421 h 16010"/>
                  <a:gd name="connsiteX1" fmla="*/ 0 w 18279"/>
                  <a:gd name="connsiteY1" fmla="*/ 16010 h 16010"/>
                  <a:gd name="connsiteX2" fmla="*/ 0 w 18279"/>
                  <a:gd name="connsiteY2" fmla="*/ 10590 h 16010"/>
                  <a:gd name="connsiteX3" fmla="*/ 18280 w 18279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6010">
                    <a:moveTo>
                      <a:pt x="18280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4" name="Freeform: Shape 11027"/>
              <p:cNvSpPr/>
              <p:nvPr/>
            </p:nvSpPr>
            <p:spPr>
              <a:xfrm>
                <a:off x="4121677" y="1422656"/>
                <a:ext cx="18279" cy="15947"/>
              </a:xfrm>
              <a:custGeom>
                <a:avLst/>
                <a:gdLst>
                  <a:gd name="connsiteX0" fmla="*/ 18280 w 18279"/>
                  <a:gd name="connsiteY0" fmla="*/ 5421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5" name="Freeform: Shape 11028"/>
              <p:cNvSpPr/>
              <p:nvPr/>
            </p:nvSpPr>
            <p:spPr>
              <a:xfrm>
                <a:off x="4121677" y="1460917"/>
                <a:ext cx="18279" cy="15947"/>
              </a:xfrm>
              <a:custGeom>
                <a:avLst/>
                <a:gdLst>
                  <a:gd name="connsiteX0" fmla="*/ 18280 w 18279"/>
                  <a:gd name="connsiteY0" fmla="*/ 5421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6" name="Freeform: Shape 11029"/>
              <p:cNvSpPr/>
              <p:nvPr/>
            </p:nvSpPr>
            <p:spPr>
              <a:xfrm>
                <a:off x="4121677" y="1468923"/>
                <a:ext cx="18279" cy="15947"/>
              </a:xfrm>
              <a:custGeom>
                <a:avLst/>
                <a:gdLst>
                  <a:gd name="connsiteX0" fmla="*/ 18280 w 18279"/>
                  <a:gd name="connsiteY0" fmla="*/ 5358 h 15947"/>
                  <a:gd name="connsiteX1" fmla="*/ 0 w 18279"/>
                  <a:gd name="connsiteY1" fmla="*/ 15947 h 15947"/>
                  <a:gd name="connsiteX2" fmla="*/ 0 w 18279"/>
                  <a:gd name="connsiteY2" fmla="*/ 10527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5" name="Graphic 4368"/>
            <p:cNvGrpSpPr/>
            <p:nvPr/>
          </p:nvGrpSpPr>
          <p:grpSpPr>
            <a:xfrm>
              <a:off x="4041310" y="1384773"/>
              <a:ext cx="73937" cy="120834"/>
              <a:chOff x="4041310" y="1384773"/>
              <a:chExt cx="73937" cy="120834"/>
            </a:xfrm>
            <a:solidFill>
              <a:schemeClr val="accent1"/>
            </a:solidFill>
          </p:grpSpPr>
          <p:sp>
            <p:nvSpPr>
              <p:cNvPr id="396" name="Freeform: Shape 11031"/>
              <p:cNvSpPr/>
              <p:nvPr/>
            </p:nvSpPr>
            <p:spPr>
              <a:xfrm>
                <a:off x="4057698" y="1385782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D47E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7" name="Freeform: Shape 11032"/>
              <p:cNvSpPr/>
              <p:nvPr/>
            </p:nvSpPr>
            <p:spPr>
              <a:xfrm>
                <a:off x="4044461" y="1388303"/>
                <a:ext cx="65239" cy="37693"/>
              </a:xfrm>
              <a:custGeom>
                <a:avLst/>
                <a:gdLst>
                  <a:gd name="connsiteX0" fmla="*/ 50426 w 65239"/>
                  <a:gd name="connsiteY0" fmla="*/ 37694 h 37693"/>
                  <a:gd name="connsiteX1" fmla="*/ 65239 w 65239"/>
                  <a:gd name="connsiteY1" fmla="*/ 29121 h 37693"/>
                  <a:gd name="connsiteX2" fmla="*/ 14876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426" y="37694"/>
                    </a:moveTo>
                    <a:lnTo>
                      <a:pt x="65239" y="29121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8" name="Freeform: Shape 11033"/>
              <p:cNvSpPr/>
              <p:nvPr/>
            </p:nvSpPr>
            <p:spPr>
              <a:xfrm>
                <a:off x="4041310" y="1384773"/>
                <a:ext cx="73937" cy="42484"/>
              </a:xfrm>
              <a:custGeom>
                <a:avLst/>
                <a:gdLst>
                  <a:gd name="connsiteX0" fmla="*/ 73938 w 73937"/>
                  <a:gd name="connsiteY0" fmla="*/ 31958 h 42484"/>
                  <a:gd name="connsiteX1" fmla="*/ 18532 w 73937"/>
                  <a:gd name="connsiteY1" fmla="*/ 0 h 42484"/>
                  <a:gd name="connsiteX2" fmla="*/ 16389 w 73937"/>
                  <a:gd name="connsiteY2" fmla="*/ 1009 h 42484"/>
                  <a:gd name="connsiteX3" fmla="*/ 69715 w 73937"/>
                  <a:gd name="connsiteY3" fmla="*/ 31769 h 42484"/>
                  <a:gd name="connsiteX4" fmla="*/ 55280 w 73937"/>
                  <a:gd name="connsiteY4" fmla="*/ 40089 h 42484"/>
                  <a:gd name="connsiteX5" fmla="*/ 2143 w 73937"/>
                  <a:gd name="connsiteY5" fmla="*/ 9392 h 42484"/>
                  <a:gd name="connsiteX6" fmla="*/ 0 w 73937"/>
                  <a:gd name="connsiteY6" fmla="*/ 10400 h 42484"/>
                  <a:gd name="connsiteX7" fmla="*/ 55595 w 73937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484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1009"/>
                    </a:lnTo>
                    <a:lnTo>
                      <a:pt x="69715" y="31769"/>
                    </a:lnTo>
                    <a:lnTo>
                      <a:pt x="55280" y="40089"/>
                    </a:lnTo>
                    <a:lnTo>
                      <a:pt x="2143" y="9392"/>
                    </a:lnTo>
                    <a:lnTo>
                      <a:pt x="0" y="10400"/>
                    </a:lnTo>
                    <a:lnTo>
                      <a:pt x="55595" y="42484"/>
                    </a:lnTo>
                    <a:close/>
                  </a:path>
                </a:pathLst>
              </a:custGeom>
              <a:solidFill>
                <a:srgbClr val="FFA64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9" name="Freeform: Shape 11034"/>
              <p:cNvSpPr/>
              <p:nvPr/>
            </p:nvSpPr>
            <p:spPr>
              <a:xfrm>
                <a:off x="4096905" y="1416731"/>
                <a:ext cx="18342" cy="88876"/>
              </a:xfrm>
              <a:custGeom>
                <a:avLst/>
                <a:gdLst>
                  <a:gd name="connsiteX0" fmla="*/ 18343 w 18342"/>
                  <a:gd name="connsiteY0" fmla="*/ 78350 h 88876"/>
                  <a:gd name="connsiteX1" fmla="*/ 0 w 18342"/>
                  <a:gd name="connsiteY1" fmla="*/ 88877 h 88876"/>
                  <a:gd name="connsiteX2" fmla="*/ 0 w 18342"/>
                  <a:gd name="connsiteY2" fmla="*/ 10527 h 88876"/>
                  <a:gd name="connsiteX3" fmla="*/ 18343 w 18342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876">
                    <a:moveTo>
                      <a:pt x="18343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0" name="Freeform: Shape 11035"/>
              <p:cNvSpPr/>
              <p:nvPr/>
            </p:nvSpPr>
            <p:spPr>
              <a:xfrm>
                <a:off x="4041310" y="1395174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D47E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1" name="Freeform: Shape 11036"/>
              <p:cNvSpPr/>
              <p:nvPr/>
            </p:nvSpPr>
            <p:spPr>
              <a:xfrm>
                <a:off x="4051206" y="1418351"/>
                <a:ext cx="33596" cy="64772"/>
              </a:xfrm>
              <a:custGeom>
                <a:avLst/>
                <a:gdLst>
                  <a:gd name="connsiteX0" fmla="*/ 27735 w 33596"/>
                  <a:gd name="connsiteY0" fmla="*/ 63997 h 64772"/>
                  <a:gd name="connsiteX1" fmla="*/ 5862 w 33596"/>
                  <a:gd name="connsiteY1" fmla="*/ 51328 h 64772"/>
                  <a:gd name="connsiteX2" fmla="*/ 0 w 33596"/>
                  <a:gd name="connsiteY2" fmla="*/ 41242 h 64772"/>
                  <a:gd name="connsiteX3" fmla="*/ 0 w 33596"/>
                  <a:gd name="connsiteY3" fmla="*/ 4179 h 64772"/>
                  <a:gd name="connsiteX4" fmla="*/ 5862 w 33596"/>
                  <a:gd name="connsiteY4" fmla="*/ 775 h 64772"/>
                  <a:gd name="connsiteX5" fmla="*/ 27735 w 33596"/>
                  <a:gd name="connsiteY5" fmla="*/ 13445 h 64772"/>
                  <a:gd name="connsiteX6" fmla="*/ 33597 w 33596"/>
                  <a:gd name="connsiteY6" fmla="*/ 23530 h 64772"/>
                  <a:gd name="connsiteX7" fmla="*/ 33597 w 33596"/>
                  <a:gd name="connsiteY7" fmla="*/ 60594 h 64772"/>
                  <a:gd name="connsiteX8" fmla="*/ 27735 w 33596"/>
                  <a:gd name="connsiteY8" fmla="*/ 63997 h 6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96" h="64772">
                    <a:moveTo>
                      <a:pt x="27735" y="63997"/>
                    </a:moveTo>
                    <a:lnTo>
                      <a:pt x="5862" y="51328"/>
                    </a:lnTo>
                    <a:cubicBezTo>
                      <a:pt x="2647" y="49500"/>
                      <a:pt x="0" y="44961"/>
                      <a:pt x="0" y="41242"/>
                    </a:cubicBezTo>
                    <a:lnTo>
                      <a:pt x="0" y="4179"/>
                    </a:lnTo>
                    <a:cubicBezTo>
                      <a:pt x="0" y="460"/>
                      <a:pt x="2584" y="-1053"/>
                      <a:pt x="5862" y="775"/>
                    </a:cubicBezTo>
                    <a:lnTo>
                      <a:pt x="27735" y="13445"/>
                    </a:lnTo>
                    <a:cubicBezTo>
                      <a:pt x="30949" y="15273"/>
                      <a:pt x="33597" y="19811"/>
                      <a:pt x="33597" y="23530"/>
                    </a:cubicBezTo>
                    <a:lnTo>
                      <a:pt x="33597" y="60594"/>
                    </a:lnTo>
                    <a:cubicBezTo>
                      <a:pt x="33597" y="64313"/>
                      <a:pt x="30949" y="65825"/>
                      <a:pt x="27735" y="63997"/>
                    </a:cubicBez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2" name="Freeform: Shape 11037"/>
              <p:cNvSpPr/>
              <p:nvPr/>
            </p:nvSpPr>
            <p:spPr>
              <a:xfrm>
                <a:off x="4060850" y="1448115"/>
                <a:ext cx="13173" cy="25542"/>
              </a:xfrm>
              <a:custGeom>
                <a:avLst/>
                <a:gdLst>
                  <a:gd name="connsiteX0" fmla="*/ 10905 w 13173"/>
                  <a:gd name="connsiteY0" fmla="*/ 25220 h 25542"/>
                  <a:gd name="connsiteX1" fmla="*/ 2269 w 13173"/>
                  <a:gd name="connsiteY1" fmla="*/ 20240 h 25542"/>
                  <a:gd name="connsiteX2" fmla="*/ 0 w 13173"/>
                  <a:gd name="connsiteY2" fmla="*/ 16269 h 25542"/>
                  <a:gd name="connsiteX3" fmla="*/ 0 w 13173"/>
                  <a:gd name="connsiteY3" fmla="*/ 1646 h 25542"/>
                  <a:gd name="connsiteX4" fmla="*/ 2269 w 13173"/>
                  <a:gd name="connsiteY4" fmla="*/ 322 h 25542"/>
                  <a:gd name="connsiteX5" fmla="*/ 10905 w 13173"/>
                  <a:gd name="connsiteY5" fmla="*/ 5302 h 25542"/>
                  <a:gd name="connsiteX6" fmla="*/ 13174 w 13173"/>
                  <a:gd name="connsiteY6" fmla="*/ 9273 h 25542"/>
                  <a:gd name="connsiteX7" fmla="*/ 13174 w 13173"/>
                  <a:gd name="connsiteY7" fmla="*/ 23896 h 25542"/>
                  <a:gd name="connsiteX8" fmla="*/ 10905 w 13173"/>
                  <a:gd name="connsiteY8" fmla="*/ 25220 h 2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73" h="25542">
                    <a:moveTo>
                      <a:pt x="10905" y="25220"/>
                    </a:moveTo>
                    <a:lnTo>
                      <a:pt x="2269" y="20240"/>
                    </a:lnTo>
                    <a:cubicBezTo>
                      <a:pt x="1009" y="19484"/>
                      <a:pt x="0" y="17719"/>
                      <a:pt x="0" y="16269"/>
                    </a:cubicBezTo>
                    <a:lnTo>
                      <a:pt x="0" y="1646"/>
                    </a:lnTo>
                    <a:cubicBezTo>
                      <a:pt x="0" y="196"/>
                      <a:pt x="1009" y="-434"/>
                      <a:pt x="2269" y="322"/>
                    </a:cubicBezTo>
                    <a:lnTo>
                      <a:pt x="10905" y="5302"/>
                    </a:lnTo>
                    <a:cubicBezTo>
                      <a:pt x="12165" y="6058"/>
                      <a:pt x="13174" y="7823"/>
                      <a:pt x="13174" y="9273"/>
                    </a:cubicBezTo>
                    <a:lnTo>
                      <a:pt x="13174" y="23896"/>
                    </a:lnTo>
                    <a:cubicBezTo>
                      <a:pt x="13174" y="25346"/>
                      <a:pt x="12165" y="25977"/>
                      <a:pt x="10905" y="25220"/>
                    </a:cubicBezTo>
                    <a:close/>
                  </a:path>
                </a:pathLst>
              </a:custGeom>
              <a:solidFill>
                <a:srgbClr val="D473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3" name="Freeform: Shape 11038"/>
              <p:cNvSpPr/>
              <p:nvPr/>
            </p:nvSpPr>
            <p:spPr>
              <a:xfrm>
                <a:off x="4053790" y="1430788"/>
                <a:ext cx="28364" cy="22565"/>
              </a:xfrm>
              <a:custGeom>
                <a:avLst/>
                <a:gdLst>
                  <a:gd name="connsiteX0" fmla="*/ 28365 w 28364"/>
                  <a:gd name="connsiteY0" fmla="*/ 22566 h 22565"/>
                  <a:gd name="connsiteX1" fmla="*/ 0 w 28364"/>
                  <a:gd name="connsiteY1" fmla="*/ 6240 h 22565"/>
                  <a:gd name="connsiteX2" fmla="*/ 0 w 28364"/>
                  <a:gd name="connsiteY2" fmla="*/ 0 h 22565"/>
                  <a:gd name="connsiteX3" fmla="*/ 28365 w 28364"/>
                  <a:gd name="connsiteY3" fmla="*/ 16389 h 2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64" h="22565">
                    <a:moveTo>
                      <a:pt x="28365" y="22566"/>
                    </a:moveTo>
                    <a:lnTo>
                      <a:pt x="0" y="6240"/>
                    </a:lnTo>
                    <a:lnTo>
                      <a:pt x="0" y="0"/>
                    </a:lnTo>
                    <a:lnTo>
                      <a:pt x="28365" y="16389"/>
                    </a:lnTo>
                    <a:close/>
                  </a:path>
                </a:pathLst>
              </a:custGeom>
              <a:solidFill>
                <a:srgbClr val="D473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4" name="Freeform: Shape 11039"/>
              <p:cNvSpPr/>
              <p:nvPr/>
            </p:nvSpPr>
            <p:spPr>
              <a:xfrm>
                <a:off x="4096905" y="1429968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5" name="Freeform: Shape 11040"/>
              <p:cNvSpPr/>
              <p:nvPr/>
            </p:nvSpPr>
            <p:spPr>
              <a:xfrm>
                <a:off x="4096905" y="1437910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6" name="Freeform: Shape 11041"/>
              <p:cNvSpPr/>
              <p:nvPr/>
            </p:nvSpPr>
            <p:spPr>
              <a:xfrm>
                <a:off x="4096905" y="1476171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7" name="Freeform: Shape 11042"/>
              <p:cNvSpPr/>
              <p:nvPr/>
            </p:nvSpPr>
            <p:spPr>
              <a:xfrm>
                <a:off x="4096905" y="1484177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6" name="Graphic 4368"/>
            <p:cNvGrpSpPr/>
            <p:nvPr/>
          </p:nvGrpSpPr>
          <p:grpSpPr>
            <a:xfrm>
              <a:off x="4018240" y="1395930"/>
              <a:ext cx="73937" cy="120897"/>
              <a:chOff x="4018240" y="1395930"/>
              <a:chExt cx="73937" cy="120897"/>
            </a:xfrm>
            <a:solidFill>
              <a:schemeClr val="accent1"/>
            </a:solidFill>
          </p:grpSpPr>
          <p:sp>
            <p:nvSpPr>
              <p:cNvPr id="387" name="Freeform: Shape 11044"/>
              <p:cNvSpPr/>
              <p:nvPr/>
            </p:nvSpPr>
            <p:spPr>
              <a:xfrm>
                <a:off x="4034628" y="1396939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8" name="Freeform: Shape 11045"/>
              <p:cNvSpPr/>
              <p:nvPr/>
            </p:nvSpPr>
            <p:spPr>
              <a:xfrm>
                <a:off x="4021391" y="1399523"/>
                <a:ext cx="65239" cy="37630"/>
              </a:xfrm>
              <a:custGeom>
                <a:avLst/>
                <a:gdLst>
                  <a:gd name="connsiteX0" fmla="*/ 50427 w 65239"/>
                  <a:gd name="connsiteY0" fmla="*/ 37631 h 37630"/>
                  <a:gd name="connsiteX1" fmla="*/ 65239 w 65239"/>
                  <a:gd name="connsiteY1" fmla="*/ 29058 h 37630"/>
                  <a:gd name="connsiteX2" fmla="*/ 14876 w 65239"/>
                  <a:gd name="connsiteY2" fmla="*/ 0 h 37630"/>
                  <a:gd name="connsiteX3" fmla="*/ 0 w 65239"/>
                  <a:gd name="connsiteY3" fmla="*/ 8573 h 3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30">
                    <a:moveTo>
                      <a:pt x="50427" y="37631"/>
                    </a:moveTo>
                    <a:lnTo>
                      <a:pt x="65239" y="29058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9" name="Freeform: Shape 11046"/>
              <p:cNvSpPr/>
              <p:nvPr/>
            </p:nvSpPr>
            <p:spPr>
              <a:xfrm>
                <a:off x="4018240" y="1395930"/>
                <a:ext cx="73937" cy="42547"/>
              </a:xfrm>
              <a:custGeom>
                <a:avLst/>
                <a:gdLst>
                  <a:gd name="connsiteX0" fmla="*/ 73938 w 73937"/>
                  <a:gd name="connsiteY0" fmla="*/ 31958 h 42547"/>
                  <a:gd name="connsiteX1" fmla="*/ 18532 w 73937"/>
                  <a:gd name="connsiteY1" fmla="*/ 0 h 42547"/>
                  <a:gd name="connsiteX2" fmla="*/ 16389 w 73937"/>
                  <a:gd name="connsiteY2" fmla="*/ 1008 h 42547"/>
                  <a:gd name="connsiteX3" fmla="*/ 69715 w 73937"/>
                  <a:gd name="connsiteY3" fmla="*/ 31832 h 42547"/>
                  <a:gd name="connsiteX4" fmla="*/ 55280 w 73937"/>
                  <a:gd name="connsiteY4" fmla="*/ 40089 h 42547"/>
                  <a:gd name="connsiteX5" fmla="*/ 2143 w 73937"/>
                  <a:gd name="connsiteY5" fmla="*/ 9455 h 42547"/>
                  <a:gd name="connsiteX6" fmla="*/ 0 w 73937"/>
                  <a:gd name="connsiteY6" fmla="*/ 10400 h 42547"/>
                  <a:gd name="connsiteX7" fmla="*/ 55595 w 73937"/>
                  <a:gd name="connsiteY7" fmla="*/ 42547 h 4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547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1008"/>
                    </a:lnTo>
                    <a:lnTo>
                      <a:pt x="69715" y="31832"/>
                    </a:lnTo>
                    <a:lnTo>
                      <a:pt x="55280" y="40089"/>
                    </a:lnTo>
                    <a:lnTo>
                      <a:pt x="2143" y="9455"/>
                    </a:lnTo>
                    <a:lnTo>
                      <a:pt x="0" y="10400"/>
                    </a:lnTo>
                    <a:lnTo>
                      <a:pt x="55595" y="42547"/>
                    </a:lnTo>
                    <a:close/>
                  </a:path>
                </a:pathLst>
              </a:custGeom>
              <a:solidFill>
                <a:srgbClr val="4EA684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0" name="Freeform: Shape 11047"/>
              <p:cNvSpPr/>
              <p:nvPr/>
            </p:nvSpPr>
            <p:spPr>
              <a:xfrm>
                <a:off x="4073835" y="1427888"/>
                <a:ext cx="18342" cy="88939"/>
              </a:xfrm>
              <a:custGeom>
                <a:avLst/>
                <a:gdLst>
                  <a:gd name="connsiteX0" fmla="*/ 18343 w 18342"/>
                  <a:gd name="connsiteY0" fmla="*/ 78413 h 88939"/>
                  <a:gd name="connsiteX1" fmla="*/ 0 w 18342"/>
                  <a:gd name="connsiteY1" fmla="*/ 88940 h 88939"/>
                  <a:gd name="connsiteX2" fmla="*/ 0 w 18342"/>
                  <a:gd name="connsiteY2" fmla="*/ 10590 h 88939"/>
                  <a:gd name="connsiteX3" fmla="*/ 18343 w 18342"/>
                  <a:gd name="connsiteY3" fmla="*/ 0 h 8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939">
                    <a:moveTo>
                      <a:pt x="18343" y="78413"/>
                    </a:moveTo>
                    <a:lnTo>
                      <a:pt x="0" y="8894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306651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1" name="Freeform: Shape 11048"/>
              <p:cNvSpPr/>
              <p:nvPr/>
            </p:nvSpPr>
            <p:spPr>
              <a:xfrm>
                <a:off x="4018240" y="1406331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413 h 110496"/>
                  <a:gd name="connsiteX2" fmla="*/ 0 w 55595"/>
                  <a:gd name="connsiteY2" fmla="*/ 0 h 110496"/>
                  <a:gd name="connsiteX3" fmla="*/ 55595 w 55595"/>
                  <a:gd name="connsiteY3" fmla="*/ 32147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413"/>
                    </a:lnTo>
                    <a:lnTo>
                      <a:pt x="0" y="0"/>
                    </a:lnTo>
                    <a:lnTo>
                      <a:pt x="55595" y="32147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2" name="Freeform: Shape 11049"/>
              <p:cNvSpPr/>
              <p:nvPr/>
            </p:nvSpPr>
            <p:spPr>
              <a:xfrm>
                <a:off x="4073835" y="1441125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3" name="Freeform: Shape 11050"/>
              <p:cNvSpPr/>
              <p:nvPr/>
            </p:nvSpPr>
            <p:spPr>
              <a:xfrm>
                <a:off x="4073835" y="1449130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4" name="Freeform: Shape 11051"/>
              <p:cNvSpPr/>
              <p:nvPr/>
            </p:nvSpPr>
            <p:spPr>
              <a:xfrm>
                <a:off x="4073835" y="1487391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5" name="Freeform: Shape 11052"/>
              <p:cNvSpPr/>
              <p:nvPr/>
            </p:nvSpPr>
            <p:spPr>
              <a:xfrm>
                <a:off x="4073835" y="1495333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7" name="Graphic 4368"/>
            <p:cNvGrpSpPr/>
            <p:nvPr/>
          </p:nvGrpSpPr>
          <p:grpSpPr>
            <a:xfrm>
              <a:off x="3997628" y="1408033"/>
              <a:ext cx="73937" cy="120834"/>
              <a:chOff x="3997628" y="1408033"/>
              <a:chExt cx="73937" cy="120834"/>
            </a:xfrm>
            <a:solidFill>
              <a:schemeClr val="accent1"/>
            </a:solidFill>
          </p:grpSpPr>
          <p:sp>
            <p:nvSpPr>
              <p:cNvPr id="375" name="Freeform: Shape 11054"/>
              <p:cNvSpPr/>
              <p:nvPr/>
            </p:nvSpPr>
            <p:spPr>
              <a:xfrm>
                <a:off x="4014016" y="1408978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350 h 110496"/>
                  <a:gd name="connsiteX2" fmla="*/ 0 w 55595"/>
                  <a:gd name="connsiteY2" fmla="*/ 0 h 110496"/>
                  <a:gd name="connsiteX3" fmla="*/ 55595 w 55595"/>
                  <a:gd name="connsiteY3" fmla="*/ 32147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147"/>
                    </a:lnTo>
                    <a:close/>
                  </a:path>
                </a:pathLst>
              </a:custGeom>
              <a:solidFill>
                <a:srgbClr val="D47E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6" name="Freeform: Shape 11055"/>
              <p:cNvSpPr/>
              <p:nvPr/>
            </p:nvSpPr>
            <p:spPr>
              <a:xfrm>
                <a:off x="4000779" y="1411562"/>
                <a:ext cx="65302" cy="37693"/>
              </a:xfrm>
              <a:custGeom>
                <a:avLst/>
                <a:gdLst>
                  <a:gd name="connsiteX0" fmla="*/ 50426 w 65302"/>
                  <a:gd name="connsiteY0" fmla="*/ 37694 h 37693"/>
                  <a:gd name="connsiteX1" fmla="*/ 65302 w 65302"/>
                  <a:gd name="connsiteY1" fmla="*/ 29121 h 37693"/>
                  <a:gd name="connsiteX2" fmla="*/ 14876 w 65302"/>
                  <a:gd name="connsiteY2" fmla="*/ 0 h 37693"/>
                  <a:gd name="connsiteX3" fmla="*/ 0 w 65302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02" h="37693">
                    <a:moveTo>
                      <a:pt x="50426" y="37694"/>
                    </a:moveTo>
                    <a:lnTo>
                      <a:pt x="65302" y="29121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7" name="Freeform: Shape 11056"/>
              <p:cNvSpPr/>
              <p:nvPr/>
            </p:nvSpPr>
            <p:spPr>
              <a:xfrm>
                <a:off x="3997628" y="1408033"/>
                <a:ext cx="73937" cy="42484"/>
              </a:xfrm>
              <a:custGeom>
                <a:avLst/>
                <a:gdLst>
                  <a:gd name="connsiteX0" fmla="*/ 73938 w 73937"/>
                  <a:gd name="connsiteY0" fmla="*/ 31958 h 42484"/>
                  <a:gd name="connsiteX1" fmla="*/ 18532 w 73937"/>
                  <a:gd name="connsiteY1" fmla="*/ 0 h 42484"/>
                  <a:gd name="connsiteX2" fmla="*/ 16389 w 73937"/>
                  <a:gd name="connsiteY2" fmla="*/ 945 h 42484"/>
                  <a:gd name="connsiteX3" fmla="*/ 69715 w 73937"/>
                  <a:gd name="connsiteY3" fmla="*/ 31769 h 42484"/>
                  <a:gd name="connsiteX4" fmla="*/ 55343 w 73937"/>
                  <a:gd name="connsiteY4" fmla="*/ 40026 h 42484"/>
                  <a:gd name="connsiteX5" fmla="*/ 2206 w 73937"/>
                  <a:gd name="connsiteY5" fmla="*/ 9392 h 42484"/>
                  <a:gd name="connsiteX6" fmla="*/ 0 w 73937"/>
                  <a:gd name="connsiteY6" fmla="*/ 10400 h 42484"/>
                  <a:gd name="connsiteX7" fmla="*/ 55595 w 73937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484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945"/>
                    </a:lnTo>
                    <a:lnTo>
                      <a:pt x="69715" y="31769"/>
                    </a:lnTo>
                    <a:lnTo>
                      <a:pt x="55343" y="40026"/>
                    </a:lnTo>
                    <a:lnTo>
                      <a:pt x="2206" y="9392"/>
                    </a:lnTo>
                    <a:lnTo>
                      <a:pt x="0" y="10400"/>
                    </a:lnTo>
                    <a:lnTo>
                      <a:pt x="55595" y="42484"/>
                    </a:lnTo>
                    <a:close/>
                  </a:path>
                </a:pathLst>
              </a:custGeom>
              <a:solidFill>
                <a:srgbClr val="FFA64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8" name="Freeform: Shape 11057"/>
              <p:cNvSpPr/>
              <p:nvPr/>
            </p:nvSpPr>
            <p:spPr>
              <a:xfrm>
                <a:off x="4053223" y="1439990"/>
                <a:ext cx="18342" cy="88876"/>
              </a:xfrm>
              <a:custGeom>
                <a:avLst/>
                <a:gdLst>
                  <a:gd name="connsiteX0" fmla="*/ 18343 w 18342"/>
                  <a:gd name="connsiteY0" fmla="*/ 78350 h 88876"/>
                  <a:gd name="connsiteX1" fmla="*/ 0 w 18342"/>
                  <a:gd name="connsiteY1" fmla="*/ 88877 h 88876"/>
                  <a:gd name="connsiteX2" fmla="*/ 0 w 18342"/>
                  <a:gd name="connsiteY2" fmla="*/ 10527 h 88876"/>
                  <a:gd name="connsiteX3" fmla="*/ 18343 w 18342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876">
                    <a:moveTo>
                      <a:pt x="18343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9" name="Freeform: Shape 11058"/>
              <p:cNvSpPr/>
              <p:nvPr/>
            </p:nvSpPr>
            <p:spPr>
              <a:xfrm>
                <a:off x="3997628" y="1418433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D47E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0" name="Freeform: Shape 11059"/>
              <p:cNvSpPr/>
              <p:nvPr/>
            </p:nvSpPr>
            <p:spPr>
              <a:xfrm>
                <a:off x="4007524" y="1441610"/>
                <a:ext cx="33596" cy="64772"/>
              </a:xfrm>
              <a:custGeom>
                <a:avLst/>
                <a:gdLst>
                  <a:gd name="connsiteX0" fmla="*/ 27735 w 33596"/>
                  <a:gd name="connsiteY0" fmla="*/ 63997 h 64772"/>
                  <a:gd name="connsiteX1" fmla="*/ 5862 w 33596"/>
                  <a:gd name="connsiteY1" fmla="*/ 51328 h 64772"/>
                  <a:gd name="connsiteX2" fmla="*/ 0 w 33596"/>
                  <a:gd name="connsiteY2" fmla="*/ 41242 h 64772"/>
                  <a:gd name="connsiteX3" fmla="*/ 0 w 33596"/>
                  <a:gd name="connsiteY3" fmla="*/ 4179 h 64772"/>
                  <a:gd name="connsiteX4" fmla="*/ 5862 w 33596"/>
                  <a:gd name="connsiteY4" fmla="*/ 775 h 64772"/>
                  <a:gd name="connsiteX5" fmla="*/ 27735 w 33596"/>
                  <a:gd name="connsiteY5" fmla="*/ 13445 h 64772"/>
                  <a:gd name="connsiteX6" fmla="*/ 33597 w 33596"/>
                  <a:gd name="connsiteY6" fmla="*/ 23530 h 64772"/>
                  <a:gd name="connsiteX7" fmla="*/ 33597 w 33596"/>
                  <a:gd name="connsiteY7" fmla="*/ 60594 h 64772"/>
                  <a:gd name="connsiteX8" fmla="*/ 27735 w 33596"/>
                  <a:gd name="connsiteY8" fmla="*/ 63997 h 6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96" h="64772">
                    <a:moveTo>
                      <a:pt x="27735" y="63997"/>
                    </a:moveTo>
                    <a:lnTo>
                      <a:pt x="5862" y="51328"/>
                    </a:lnTo>
                    <a:cubicBezTo>
                      <a:pt x="2647" y="49437"/>
                      <a:pt x="0" y="44961"/>
                      <a:pt x="0" y="41242"/>
                    </a:cubicBezTo>
                    <a:lnTo>
                      <a:pt x="0" y="4179"/>
                    </a:lnTo>
                    <a:cubicBezTo>
                      <a:pt x="0" y="460"/>
                      <a:pt x="2584" y="-1053"/>
                      <a:pt x="5862" y="775"/>
                    </a:cubicBezTo>
                    <a:lnTo>
                      <a:pt x="27735" y="13445"/>
                    </a:lnTo>
                    <a:cubicBezTo>
                      <a:pt x="30949" y="15273"/>
                      <a:pt x="33597" y="19811"/>
                      <a:pt x="33597" y="23530"/>
                    </a:cubicBezTo>
                    <a:lnTo>
                      <a:pt x="33597" y="60594"/>
                    </a:lnTo>
                    <a:cubicBezTo>
                      <a:pt x="33597" y="64313"/>
                      <a:pt x="30949" y="65825"/>
                      <a:pt x="27735" y="63997"/>
                    </a:cubicBez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1" name="Freeform: Shape 11060"/>
              <p:cNvSpPr/>
              <p:nvPr/>
            </p:nvSpPr>
            <p:spPr>
              <a:xfrm>
                <a:off x="4017168" y="1471374"/>
                <a:ext cx="13176" cy="25514"/>
              </a:xfrm>
              <a:custGeom>
                <a:avLst/>
                <a:gdLst>
                  <a:gd name="connsiteX0" fmla="*/ 10905 w 13176"/>
                  <a:gd name="connsiteY0" fmla="*/ 25220 h 25514"/>
                  <a:gd name="connsiteX1" fmla="*/ 2269 w 13176"/>
                  <a:gd name="connsiteY1" fmla="*/ 20240 h 25514"/>
                  <a:gd name="connsiteX2" fmla="*/ 0 w 13176"/>
                  <a:gd name="connsiteY2" fmla="*/ 16269 h 25514"/>
                  <a:gd name="connsiteX3" fmla="*/ 0 w 13176"/>
                  <a:gd name="connsiteY3" fmla="*/ 1646 h 25514"/>
                  <a:gd name="connsiteX4" fmla="*/ 2269 w 13176"/>
                  <a:gd name="connsiteY4" fmla="*/ 322 h 25514"/>
                  <a:gd name="connsiteX5" fmla="*/ 10905 w 13176"/>
                  <a:gd name="connsiteY5" fmla="*/ 5302 h 25514"/>
                  <a:gd name="connsiteX6" fmla="*/ 13174 w 13176"/>
                  <a:gd name="connsiteY6" fmla="*/ 9273 h 25514"/>
                  <a:gd name="connsiteX7" fmla="*/ 13174 w 13176"/>
                  <a:gd name="connsiteY7" fmla="*/ 23896 h 25514"/>
                  <a:gd name="connsiteX8" fmla="*/ 10905 w 13176"/>
                  <a:gd name="connsiteY8" fmla="*/ 25220 h 2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76" h="25514">
                    <a:moveTo>
                      <a:pt x="10905" y="25220"/>
                    </a:moveTo>
                    <a:lnTo>
                      <a:pt x="2269" y="20240"/>
                    </a:lnTo>
                    <a:cubicBezTo>
                      <a:pt x="1009" y="19484"/>
                      <a:pt x="0" y="17719"/>
                      <a:pt x="0" y="16269"/>
                    </a:cubicBezTo>
                    <a:lnTo>
                      <a:pt x="0" y="1646"/>
                    </a:lnTo>
                    <a:cubicBezTo>
                      <a:pt x="0" y="196"/>
                      <a:pt x="1009" y="-434"/>
                      <a:pt x="2269" y="322"/>
                    </a:cubicBezTo>
                    <a:lnTo>
                      <a:pt x="10905" y="5302"/>
                    </a:lnTo>
                    <a:cubicBezTo>
                      <a:pt x="12165" y="6058"/>
                      <a:pt x="13174" y="7823"/>
                      <a:pt x="13174" y="9273"/>
                    </a:cubicBezTo>
                    <a:lnTo>
                      <a:pt x="13174" y="23896"/>
                    </a:lnTo>
                    <a:cubicBezTo>
                      <a:pt x="13237" y="25346"/>
                      <a:pt x="12165" y="25913"/>
                      <a:pt x="10905" y="25220"/>
                    </a:cubicBezTo>
                    <a:close/>
                  </a:path>
                </a:pathLst>
              </a:custGeom>
              <a:solidFill>
                <a:srgbClr val="D473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2" name="Freeform: Shape 11061"/>
              <p:cNvSpPr/>
              <p:nvPr/>
            </p:nvSpPr>
            <p:spPr>
              <a:xfrm>
                <a:off x="4010171" y="1454047"/>
                <a:ext cx="28364" cy="22565"/>
              </a:xfrm>
              <a:custGeom>
                <a:avLst/>
                <a:gdLst>
                  <a:gd name="connsiteX0" fmla="*/ 28365 w 28364"/>
                  <a:gd name="connsiteY0" fmla="*/ 22566 h 22565"/>
                  <a:gd name="connsiteX1" fmla="*/ 0 w 28364"/>
                  <a:gd name="connsiteY1" fmla="*/ 6177 h 22565"/>
                  <a:gd name="connsiteX2" fmla="*/ 0 w 28364"/>
                  <a:gd name="connsiteY2" fmla="*/ 0 h 22565"/>
                  <a:gd name="connsiteX3" fmla="*/ 28365 w 28364"/>
                  <a:gd name="connsiteY3" fmla="*/ 16389 h 2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64" h="22565">
                    <a:moveTo>
                      <a:pt x="28365" y="22566"/>
                    </a:moveTo>
                    <a:lnTo>
                      <a:pt x="0" y="6177"/>
                    </a:lnTo>
                    <a:lnTo>
                      <a:pt x="0" y="0"/>
                    </a:lnTo>
                    <a:lnTo>
                      <a:pt x="28365" y="16389"/>
                    </a:lnTo>
                    <a:close/>
                  </a:path>
                </a:pathLst>
              </a:custGeom>
              <a:solidFill>
                <a:srgbClr val="D473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3" name="Freeform: Shape 11062"/>
              <p:cNvSpPr/>
              <p:nvPr/>
            </p:nvSpPr>
            <p:spPr>
              <a:xfrm>
                <a:off x="4053223" y="1453164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4" name="Freeform: Shape 11063"/>
              <p:cNvSpPr/>
              <p:nvPr/>
            </p:nvSpPr>
            <p:spPr>
              <a:xfrm>
                <a:off x="4053223" y="1461170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5" name="Freeform: Shape 11064"/>
              <p:cNvSpPr/>
              <p:nvPr/>
            </p:nvSpPr>
            <p:spPr>
              <a:xfrm>
                <a:off x="4053223" y="1499431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6" name="Freeform: Shape 11065"/>
              <p:cNvSpPr/>
              <p:nvPr/>
            </p:nvSpPr>
            <p:spPr>
              <a:xfrm>
                <a:off x="4053223" y="1507436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8" name="Graphic 4368"/>
            <p:cNvGrpSpPr/>
            <p:nvPr/>
          </p:nvGrpSpPr>
          <p:grpSpPr>
            <a:xfrm>
              <a:off x="3947453" y="1439423"/>
              <a:ext cx="73937" cy="120897"/>
              <a:chOff x="3947453" y="1439423"/>
              <a:chExt cx="73937" cy="120897"/>
            </a:xfrm>
            <a:solidFill>
              <a:schemeClr val="accent1"/>
            </a:solidFill>
          </p:grpSpPr>
          <p:sp>
            <p:nvSpPr>
              <p:cNvPr id="365" name="Freeform: Shape 11067"/>
              <p:cNvSpPr/>
              <p:nvPr/>
            </p:nvSpPr>
            <p:spPr>
              <a:xfrm>
                <a:off x="3963842" y="1440432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350 h 110496"/>
                  <a:gd name="connsiteX2" fmla="*/ 0 w 55595"/>
                  <a:gd name="connsiteY2" fmla="*/ 0 h 110496"/>
                  <a:gd name="connsiteX3" fmla="*/ 55595 w 55595"/>
                  <a:gd name="connsiteY3" fmla="*/ 32084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6" name="Freeform: Shape 11068"/>
              <p:cNvSpPr/>
              <p:nvPr/>
            </p:nvSpPr>
            <p:spPr>
              <a:xfrm>
                <a:off x="3950605" y="1443016"/>
                <a:ext cx="65239" cy="37630"/>
              </a:xfrm>
              <a:custGeom>
                <a:avLst/>
                <a:gdLst>
                  <a:gd name="connsiteX0" fmla="*/ 50426 w 65239"/>
                  <a:gd name="connsiteY0" fmla="*/ 37631 h 37630"/>
                  <a:gd name="connsiteX1" fmla="*/ 65239 w 65239"/>
                  <a:gd name="connsiteY1" fmla="*/ 29058 h 37630"/>
                  <a:gd name="connsiteX2" fmla="*/ 14876 w 65239"/>
                  <a:gd name="connsiteY2" fmla="*/ 0 h 37630"/>
                  <a:gd name="connsiteX3" fmla="*/ 0 w 65239"/>
                  <a:gd name="connsiteY3" fmla="*/ 8573 h 3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30">
                    <a:moveTo>
                      <a:pt x="50426" y="37631"/>
                    </a:moveTo>
                    <a:lnTo>
                      <a:pt x="65239" y="29058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7" name="Freeform: Shape 11069"/>
              <p:cNvSpPr/>
              <p:nvPr/>
            </p:nvSpPr>
            <p:spPr>
              <a:xfrm>
                <a:off x="3947453" y="1439423"/>
                <a:ext cx="73937" cy="42547"/>
              </a:xfrm>
              <a:custGeom>
                <a:avLst/>
                <a:gdLst>
                  <a:gd name="connsiteX0" fmla="*/ 73938 w 73937"/>
                  <a:gd name="connsiteY0" fmla="*/ 31958 h 42547"/>
                  <a:gd name="connsiteX1" fmla="*/ 18532 w 73937"/>
                  <a:gd name="connsiteY1" fmla="*/ 0 h 42547"/>
                  <a:gd name="connsiteX2" fmla="*/ 16389 w 73937"/>
                  <a:gd name="connsiteY2" fmla="*/ 1009 h 42547"/>
                  <a:gd name="connsiteX3" fmla="*/ 69715 w 73937"/>
                  <a:gd name="connsiteY3" fmla="*/ 31832 h 42547"/>
                  <a:gd name="connsiteX4" fmla="*/ 55280 w 73937"/>
                  <a:gd name="connsiteY4" fmla="*/ 40089 h 42547"/>
                  <a:gd name="connsiteX5" fmla="*/ 2143 w 73937"/>
                  <a:gd name="connsiteY5" fmla="*/ 9455 h 42547"/>
                  <a:gd name="connsiteX6" fmla="*/ 0 w 73937"/>
                  <a:gd name="connsiteY6" fmla="*/ 10464 h 42547"/>
                  <a:gd name="connsiteX7" fmla="*/ 55595 w 73937"/>
                  <a:gd name="connsiteY7" fmla="*/ 42547 h 4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547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1009"/>
                    </a:lnTo>
                    <a:lnTo>
                      <a:pt x="69715" y="31832"/>
                    </a:lnTo>
                    <a:lnTo>
                      <a:pt x="55280" y="40089"/>
                    </a:lnTo>
                    <a:lnTo>
                      <a:pt x="2143" y="9455"/>
                    </a:lnTo>
                    <a:lnTo>
                      <a:pt x="0" y="10464"/>
                    </a:lnTo>
                    <a:lnTo>
                      <a:pt x="55595" y="42547"/>
                    </a:lnTo>
                    <a:close/>
                  </a:path>
                </a:pathLst>
              </a:custGeom>
              <a:solidFill>
                <a:srgbClr val="41ABDE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8" name="Freeform: Shape 11070"/>
              <p:cNvSpPr/>
              <p:nvPr/>
            </p:nvSpPr>
            <p:spPr>
              <a:xfrm>
                <a:off x="4003049" y="1471381"/>
                <a:ext cx="18342" cy="88939"/>
              </a:xfrm>
              <a:custGeom>
                <a:avLst/>
                <a:gdLst>
                  <a:gd name="connsiteX0" fmla="*/ 18343 w 18342"/>
                  <a:gd name="connsiteY0" fmla="*/ 78413 h 88939"/>
                  <a:gd name="connsiteX1" fmla="*/ 0 w 18342"/>
                  <a:gd name="connsiteY1" fmla="*/ 88940 h 88939"/>
                  <a:gd name="connsiteX2" fmla="*/ 0 w 18342"/>
                  <a:gd name="connsiteY2" fmla="*/ 10590 h 88939"/>
                  <a:gd name="connsiteX3" fmla="*/ 18343 w 18342"/>
                  <a:gd name="connsiteY3" fmla="*/ 0 h 8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939">
                    <a:moveTo>
                      <a:pt x="18343" y="78413"/>
                    </a:moveTo>
                    <a:lnTo>
                      <a:pt x="0" y="8894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3284A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9" name="Freeform: Shape 11071"/>
              <p:cNvSpPr/>
              <p:nvPr/>
            </p:nvSpPr>
            <p:spPr>
              <a:xfrm>
                <a:off x="3947453" y="1449887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0" name="Freeform: Shape 11072"/>
              <p:cNvSpPr/>
              <p:nvPr/>
            </p:nvSpPr>
            <p:spPr>
              <a:xfrm>
                <a:off x="3957350" y="1473087"/>
                <a:ext cx="33596" cy="64727"/>
              </a:xfrm>
              <a:custGeom>
                <a:avLst/>
                <a:gdLst>
                  <a:gd name="connsiteX0" fmla="*/ 27735 w 33596"/>
                  <a:gd name="connsiteY0" fmla="*/ 63912 h 64727"/>
                  <a:gd name="connsiteX1" fmla="*/ 5862 w 33596"/>
                  <a:gd name="connsiteY1" fmla="*/ 51305 h 64727"/>
                  <a:gd name="connsiteX2" fmla="*/ 0 w 33596"/>
                  <a:gd name="connsiteY2" fmla="*/ 41220 h 64727"/>
                  <a:gd name="connsiteX3" fmla="*/ 0 w 33596"/>
                  <a:gd name="connsiteY3" fmla="*/ 4156 h 64727"/>
                  <a:gd name="connsiteX4" fmla="*/ 5862 w 33596"/>
                  <a:gd name="connsiteY4" fmla="*/ 816 h 64727"/>
                  <a:gd name="connsiteX5" fmla="*/ 27735 w 33596"/>
                  <a:gd name="connsiteY5" fmla="*/ 13422 h 64727"/>
                  <a:gd name="connsiteX6" fmla="*/ 33597 w 33596"/>
                  <a:gd name="connsiteY6" fmla="*/ 23508 h 64727"/>
                  <a:gd name="connsiteX7" fmla="*/ 33597 w 33596"/>
                  <a:gd name="connsiteY7" fmla="*/ 60571 h 64727"/>
                  <a:gd name="connsiteX8" fmla="*/ 27735 w 33596"/>
                  <a:gd name="connsiteY8" fmla="*/ 63912 h 647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96" h="64727">
                    <a:moveTo>
                      <a:pt x="27735" y="63912"/>
                    </a:moveTo>
                    <a:lnTo>
                      <a:pt x="5862" y="51305"/>
                    </a:lnTo>
                    <a:cubicBezTo>
                      <a:pt x="2647" y="49414"/>
                      <a:pt x="0" y="44939"/>
                      <a:pt x="0" y="41220"/>
                    </a:cubicBezTo>
                    <a:lnTo>
                      <a:pt x="0" y="4156"/>
                    </a:lnTo>
                    <a:cubicBezTo>
                      <a:pt x="0" y="437"/>
                      <a:pt x="2584" y="-1075"/>
                      <a:pt x="5862" y="816"/>
                    </a:cubicBezTo>
                    <a:lnTo>
                      <a:pt x="27735" y="13422"/>
                    </a:lnTo>
                    <a:cubicBezTo>
                      <a:pt x="30949" y="15313"/>
                      <a:pt x="33597" y="19789"/>
                      <a:pt x="33597" y="23508"/>
                    </a:cubicBezTo>
                    <a:lnTo>
                      <a:pt x="33597" y="60571"/>
                    </a:lnTo>
                    <a:cubicBezTo>
                      <a:pt x="33534" y="64290"/>
                      <a:pt x="30949" y="65803"/>
                      <a:pt x="27735" y="63912"/>
                    </a:cubicBezTo>
                    <a:close/>
                  </a:path>
                </a:pathLst>
              </a:custGeom>
              <a:solidFill>
                <a:srgbClr val="3284A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1" name="Freeform: Shape 11073"/>
              <p:cNvSpPr/>
              <p:nvPr/>
            </p:nvSpPr>
            <p:spPr>
              <a:xfrm>
                <a:off x="4003049" y="1484618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2" name="Freeform: Shape 11074"/>
              <p:cNvSpPr/>
              <p:nvPr/>
            </p:nvSpPr>
            <p:spPr>
              <a:xfrm>
                <a:off x="4003049" y="1492623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3" name="Freeform: Shape 11075"/>
              <p:cNvSpPr/>
              <p:nvPr/>
            </p:nvSpPr>
            <p:spPr>
              <a:xfrm>
                <a:off x="4003049" y="1530884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4" name="Freeform: Shape 11076"/>
              <p:cNvSpPr/>
              <p:nvPr/>
            </p:nvSpPr>
            <p:spPr>
              <a:xfrm>
                <a:off x="4003049" y="1538826"/>
                <a:ext cx="18342" cy="16010"/>
              </a:xfrm>
              <a:custGeom>
                <a:avLst/>
                <a:gdLst>
                  <a:gd name="connsiteX0" fmla="*/ 18343 w 18342"/>
                  <a:gd name="connsiteY0" fmla="*/ 5421 h 16010"/>
                  <a:gd name="connsiteX1" fmla="*/ 0 w 18342"/>
                  <a:gd name="connsiteY1" fmla="*/ 16010 h 16010"/>
                  <a:gd name="connsiteX2" fmla="*/ 0 w 18342"/>
                  <a:gd name="connsiteY2" fmla="*/ 10590 h 16010"/>
                  <a:gd name="connsiteX3" fmla="*/ 18343 w 18342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6010">
                    <a:moveTo>
                      <a:pt x="18343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79" name="Graphic 4368"/>
            <p:cNvGrpSpPr/>
            <p:nvPr/>
          </p:nvGrpSpPr>
          <p:grpSpPr>
            <a:xfrm>
              <a:off x="3924825" y="1450769"/>
              <a:ext cx="73937" cy="120834"/>
              <a:chOff x="3924825" y="1450769"/>
              <a:chExt cx="73937" cy="120834"/>
            </a:xfrm>
            <a:solidFill>
              <a:schemeClr val="accent1"/>
            </a:solidFill>
          </p:grpSpPr>
          <p:sp>
            <p:nvSpPr>
              <p:cNvPr id="356" name="Freeform: Shape 11078"/>
              <p:cNvSpPr/>
              <p:nvPr/>
            </p:nvSpPr>
            <p:spPr>
              <a:xfrm>
                <a:off x="3941213" y="1451778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7" name="Freeform: Shape 11079"/>
              <p:cNvSpPr/>
              <p:nvPr/>
            </p:nvSpPr>
            <p:spPr>
              <a:xfrm>
                <a:off x="3927976" y="1454299"/>
                <a:ext cx="65239" cy="37693"/>
              </a:xfrm>
              <a:custGeom>
                <a:avLst/>
                <a:gdLst>
                  <a:gd name="connsiteX0" fmla="*/ 50426 w 65239"/>
                  <a:gd name="connsiteY0" fmla="*/ 37694 h 37693"/>
                  <a:gd name="connsiteX1" fmla="*/ 65239 w 65239"/>
                  <a:gd name="connsiteY1" fmla="*/ 29121 h 37693"/>
                  <a:gd name="connsiteX2" fmla="*/ 14876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426" y="37694"/>
                    </a:moveTo>
                    <a:lnTo>
                      <a:pt x="65239" y="29121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8" name="Freeform: Shape 11080"/>
              <p:cNvSpPr/>
              <p:nvPr/>
            </p:nvSpPr>
            <p:spPr>
              <a:xfrm>
                <a:off x="3924825" y="1450769"/>
                <a:ext cx="73937" cy="42484"/>
              </a:xfrm>
              <a:custGeom>
                <a:avLst/>
                <a:gdLst>
                  <a:gd name="connsiteX0" fmla="*/ 73938 w 73937"/>
                  <a:gd name="connsiteY0" fmla="*/ 31958 h 42484"/>
                  <a:gd name="connsiteX1" fmla="*/ 18532 w 73937"/>
                  <a:gd name="connsiteY1" fmla="*/ 0 h 42484"/>
                  <a:gd name="connsiteX2" fmla="*/ 16389 w 73937"/>
                  <a:gd name="connsiteY2" fmla="*/ 1009 h 42484"/>
                  <a:gd name="connsiteX3" fmla="*/ 69715 w 73937"/>
                  <a:gd name="connsiteY3" fmla="*/ 31769 h 42484"/>
                  <a:gd name="connsiteX4" fmla="*/ 55280 w 73937"/>
                  <a:gd name="connsiteY4" fmla="*/ 40089 h 42484"/>
                  <a:gd name="connsiteX5" fmla="*/ 2143 w 73937"/>
                  <a:gd name="connsiteY5" fmla="*/ 9392 h 42484"/>
                  <a:gd name="connsiteX6" fmla="*/ 0 w 73937"/>
                  <a:gd name="connsiteY6" fmla="*/ 10400 h 42484"/>
                  <a:gd name="connsiteX7" fmla="*/ 55595 w 73937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484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1009"/>
                    </a:lnTo>
                    <a:lnTo>
                      <a:pt x="69715" y="31769"/>
                    </a:lnTo>
                    <a:lnTo>
                      <a:pt x="55280" y="40089"/>
                    </a:lnTo>
                    <a:lnTo>
                      <a:pt x="2143" y="9392"/>
                    </a:lnTo>
                    <a:lnTo>
                      <a:pt x="0" y="10400"/>
                    </a:lnTo>
                    <a:lnTo>
                      <a:pt x="55595" y="42484"/>
                    </a:lnTo>
                    <a:close/>
                  </a:path>
                </a:pathLst>
              </a:custGeom>
              <a:solidFill>
                <a:srgbClr val="FF6B6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9" name="Freeform: Shape 11081"/>
              <p:cNvSpPr/>
              <p:nvPr/>
            </p:nvSpPr>
            <p:spPr>
              <a:xfrm>
                <a:off x="3980420" y="1482727"/>
                <a:ext cx="18342" cy="88876"/>
              </a:xfrm>
              <a:custGeom>
                <a:avLst/>
                <a:gdLst>
                  <a:gd name="connsiteX0" fmla="*/ 18343 w 18342"/>
                  <a:gd name="connsiteY0" fmla="*/ 78350 h 88876"/>
                  <a:gd name="connsiteX1" fmla="*/ 0 w 18342"/>
                  <a:gd name="connsiteY1" fmla="*/ 88877 h 88876"/>
                  <a:gd name="connsiteX2" fmla="*/ 0 w 18342"/>
                  <a:gd name="connsiteY2" fmla="*/ 10527 h 88876"/>
                  <a:gd name="connsiteX3" fmla="*/ 18343 w 18342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876">
                    <a:moveTo>
                      <a:pt x="18343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404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0" name="Freeform: Shape 11082"/>
              <p:cNvSpPr/>
              <p:nvPr/>
            </p:nvSpPr>
            <p:spPr>
              <a:xfrm>
                <a:off x="3924825" y="1461170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1" name="Freeform: Shape 11083"/>
              <p:cNvSpPr/>
              <p:nvPr/>
            </p:nvSpPr>
            <p:spPr>
              <a:xfrm>
                <a:off x="3980420" y="1534225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2" name="Freeform: Shape 11084"/>
              <p:cNvSpPr/>
              <p:nvPr/>
            </p:nvSpPr>
            <p:spPr>
              <a:xfrm>
                <a:off x="3980420" y="1503906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3" name="Freeform: Shape 11085"/>
              <p:cNvSpPr/>
              <p:nvPr/>
            </p:nvSpPr>
            <p:spPr>
              <a:xfrm>
                <a:off x="3980420" y="1542167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4" name="Freeform: Shape 11086"/>
              <p:cNvSpPr/>
              <p:nvPr/>
            </p:nvSpPr>
            <p:spPr>
              <a:xfrm>
                <a:off x="3980420" y="1550172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0" name="Graphic 4368"/>
            <p:cNvGrpSpPr/>
            <p:nvPr/>
          </p:nvGrpSpPr>
          <p:grpSpPr>
            <a:xfrm>
              <a:off x="3900746" y="1464888"/>
              <a:ext cx="73937" cy="120897"/>
              <a:chOff x="3900746" y="1464888"/>
              <a:chExt cx="73937" cy="120897"/>
            </a:xfrm>
            <a:solidFill>
              <a:schemeClr val="accent1"/>
            </a:solidFill>
          </p:grpSpPr>
          <p:sp>
            <p:nvSpPr>
              <p:cNvPr id="346" name="Freeform: Shape 11088"/>
              <p:cNvSpPr/>
              <p:nvPr/>
            </p:nvSpPr>
            <p:spPr>
              <a:xfrm>
                <a:off x="3917072" y="1465897"/>
                <a:ext cx="55658" cy="110433"/>
              </a:xfrm>
              <a:custGeom>
                <a:avLst/>
                <a:gdLst>
                  <a:gd name="connsiteX0" fmla="*/ 55658 w 55658"/>
                  <a:gd name="connsiteY0" fmla="*/ 110434 h 110433"/>
                  <a:gd name="connsiteX1" fmla="*/ 0 w 55658"/>
                  <a:gd name="connsiteY1" fmla="*/ 78350 h 110433"/>
                  <a:gd name="connsiteX2" fmla="*/ 0 w 55658"/>
                  <a:gd name="connsiteY2" fmla="*/ 0 h 110433"/>
                  <a:gd name="connsiteX3" fmla="*/ 55658 w 55658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58" h="110433">
                    <a:moveTo>
                      <a:pt x="55658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658" y="32084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7" name="Freeform: Shape 11089"/>
              <p:cNvSpPr/>
              <p:nvPr/>
            </p:nvSpPr>
            <p:spPr>
              <a:xfrm>
                <a:off x="3903898" y="1468418"/>
                <a:ext cx="65239" cy="37693"/>
              </a:xfrm>
              <a:custGeom>
                <a:avLst/>
                <a:gdLst>
                  <a:gd name="connsiteX0" fmla="*/ 50363 w 65239"/>
                  <a:gd name="connsiteY0" fmla="*/ 37694 h 37693"/>
                  <a:gd name="connsiteX1" fmla="*/ 65239 w 65239"/>
                  <a:gd name="connsiteY1" fmla="*/ 29121 h 37693"/>
                  <a:gd name="connsiteX2" fmla="*/ 14876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363" y="37694"/>
                    </a:moveTo>
                    <a:lnTo>
                      <a:pt x="65239" y="29121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8" name="Freeform: Shape 11090"/>
              <p:cNvSpPr/>
              <p:nvPr/>
            </p:nvSpPr>
            <p:spPr>
              <a:xfrm>
                <a:off x="3900746" y="1464888"/>
                <a:ext cx="73937" cy="42484"/>
              </a:xfrm>
              <a:custGeom>
                <a:avLst/>
                <a:gdLst>
                  <a:gd name="connsiteX0" fmla="*/ 73938 w 73937"/>
                  <a:gd name="connsiteY0" fmla="*/ 31958 h 42484"/>
                  <a:gd name="connsiteX1" fmla="*/ 18532 w 73937"/>
                  <a:gd name="connsiteY1" fmla="*/ 0 h 42484"/>
                  <a:gd name="connsiteX2" fmla="*/ 16326 w 73937"/>
                  <a:gd name="connsiteY2" fmla="*/ 1009 h 42484"/>
                  <a:gd name="connsiteX3" fmla="*/ 69715 w 73937"/>
                  <a:gd name="connsiteY3" fmla="*/ 31769 h 42484"/>
                  <a:gd name="connsiteX4" fmla="*/ 55280 w 73937"/>
                  <a:gd name="connsiteY4" fmla="*/ 40089 h 42484"/>
                  <a:gd name="connsiteX5" fmla="*/ 2143 w 73937"/>
                  <a:gd name="connsiteY5" fmla="*/ 9392 h 42484"/>
                  <a:gd name="connsiteX6" fmla="*/ 0 w 73937"/>
                  <a:gd name="connsiteY6" fmla="*/ 10401 h 42484"/>
                  <a:gd name="connsiteX7" fmla="*/ 55595 w 73937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484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26" y="1009"/>
                    </a:lnTo>
                    <a:lnTo>
                      <a:pt x="69715" y="31769"/>
                    </a:lnTo>
                    <a:lnTo>
                      <a:pt x="55280" y="40089"/>
                    </a:lnTo>
                    <a:lnTo>
                      <a:pt x="2143" y="9392"/>
                    </a:lnTo>
                    <a:lnTo>
                      <a:pt x="0" y="10401"/>
                    </a:lnTo>
                    <a:lnTo>
                      <a:pt x="55595" y="42484"/>
                    </a:lnTo>
                    <a:close/>
                  </a:path>
                </a:pathLst>
              </a:custGeom>
              <a:solidFill>
                <a:srgbClr val="41ABDE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9" name="Freeform: Shape 11091"/>
              <p:cNvSpPr/>
              <p:nvPr/>
            </p:nvSpPr>
            <p:spPr>
              <a:xfrm>
                <a:off x="3956341" y="1496846"/>
                <a:ext cx="18342" cy="88939"/>
              </a:xfrm>
              <a:custGeom>
                <a:avLst/>
                <a:gdLst>
                  <a:gd name="connsiteX0" fmla="*/ 18343 w 18342"/>
                  <a:gd name="connsiteY0" fmla="*/ 78350 h 88939"/>
                  <a:gd name="connsiteX1" fmla="*/ 0 w 18342"/>
                  <a:gd name="connsiteY1" fmla="*/ 88940 h 88939"/>
                  <a:gd name="connsiteX2" fmla="*/ 0 w 18342"/>
                  <a:gd name="connsiteY2" fmla="*/ 10527 h 88939"/>
                  <a:gd name="connsiteX3" fmla="*/ 18343 w 18342"/>
                  <a:gd name="connsiteY3" fmla="*/ 0 h 8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939">
                    <a:moveTo>
                      <a:pt x="18343" y="78350"/>
                    </a:moveTo>
                    <a:lnTo>
                      <a:pt x="0" y="88940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3284A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0" name="Freeform: Shape 11092"/>
              <p:cNvSpPr/>
              <p:nvPr/>
            </p:nvSpPr>
            <p:spPr>
              <a:xfrm>
                <a:off x="3900746" y="1475289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350 h 110496"/>
                  <a:gd name="connsiteX2" fmla="*/ 0 w 55595"/>
                  <a:gd name="connsiteY2" fmla="*/ 0 h 110496"/>
                  <a:gd name="connsiteX3" fmla="*/ 55595 w 55595"/>
                  <a:gd name="connsiteY3" fmla="*/ 32084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1" name="Freeform: Shape 11093"/>
              <p:cNvSpPr/>
              <p:nvPr/>
            </p:nvSpPr>
            <p:spPr>
              <a:xfrm>
                <a:off x="3910642" y="1498466"/>
                <a:ext cx="33596" cy="64772"/>
              </a:xfrm>
              <a:custGeom>
                <a:avLst/>
                <a:gdLst>
                  <a:gd name="connsiteX0" fmla="*/ 27735 w 33596"/>
                  <a:gd name="connsiteY0" fmla="*/ 63997 h 64772"/>
                  <a:gd name="connsiteX1" fmla="*/ 5862 w 33596"/>
                  <a:gd name="connsiteY1" fmla="*/ 51328 h 64772"/>
                  <a:gd name="connsiteX2" fmla="*/ 0 w 33596"/>
                  <a:gd name="connsiteY2" fmla="*/ 41242 h 64772"/>
                  <a:gd name="connsiteX3" fmla="*/ 0 w 33596"/>
                  <a:gd name="connsiteY3" fmla="*/ 4179 h 64772"/>
                  <a:gd name="connsiteX4" fmla="*/ 5862 w 33596"/>
                  <a:gd name="connsiteY4" fmla="*/ 775 h 64772"/>
                  <a:gd name="connsiteX5" fmla="*/ 27735 w 33596"/>
                  <a:gd name="connsiteY5" fmla="*/ 13445 h 64772"/>
                  <a:gd name="connsiteX6" fmla="*/ 33597 w 33596"/>
                  <a:gd name="connsiteY6" fmla="*/ 23530 h 64772"/>
                  <a:gd name="connsiteX7" fmla="*/ 33597 w 33596"/>
                  <a:gd name="connsiteY7" fmla="*/ 60594 h 64772"/>
                  <a:gd name="connsiteX8" fmla="*/ 27735 w 33596"/>
                  <a:gd name="connsiteY8" fmla="*/ 63997 h 6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96" h="64772">
                    <a:moveTo>
                      <a:pt x="27735" y="63997"/>
                    </a:moveTo>
                    <a:lnTo>
                      <a:pt x="5862" y="51328"/>
                    </a:lnTo>
                    <a:cubicBezTo>
                      <a:pt x="2647" y="49500"/>
                      <a:pt x="0" y="44961"/>
                      <a:pt x="0" y="41242"/>
                    </a:cubicBezTo>
                    <a:lnTo>
                      <a:pt x="0" y="4179"/>
                    </a:lnTo>
                    <a:cubicBezTo>
                      <a:pt x="0" y="460"/>
                      <a:pt x="2584" y="-1053"/>
                      <a:pt x="5862" y="775"/>
                    </a:cubicBezTo>
                    <a:lnTo>
                      <a:pt x="27735" y="13445"/>
                    </a:lnTo>
                    <a:cubicBezTo>
                      <a:pt x="30949" y="15336"/>
                      <a:pt x="33597" y="19811"/>
                      <a:pt x="33597" y="23530"/>
                    </a:cubicBezTo>
                    <a:lnTo>
                      <a:pt x="33597" y="60594"/>
                    </a:lnTo>
                    <a:cubicBezTo>
                      <a:pt x="33534" y="64312"/>
                      <a:pt x="30949" y="65825"/>
                      <a:pt x="27735" y="63997"/>
                    </a:cubicBezTo>
                    <a:close/>
                  </a:path>
                </a:pathLst>
              </a:custGeom>
              <a:solidFill>
                <a:srgbClr val="3284A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2" name="Freeform: Shape 11094"/>
              <p:cNvSpPr/>
              <p:nvPr/>
            </p:nvSpPr>
            <p:spPr>
              <a:xfrm>
                <a:off x="3956341" y="1510083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3" name="Freeform: Shape 11095"/>
              <p:cNvSpPr/>
              <p:nvPr/>
            </p:nvSpPr>
            <p:spPr>
              <a:xfrm>
                <a:off x="3956341" y="1518025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4" name="Freeform: Shape 11096"/>
              <p:cNvSpPr/>
              <p:nvPr/>
            </p:nvSpPr>
            <p:spPr>
              <a:xfrm>
                <a:off x="3956341" y="1556286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5" name="Freeform: Shape 11097"/>
              <p:cNvSpPr/>
              <p:nvPr/>
            </p:nvSpPr>
            <p:spPr>
              <a:xfrm>
                <a:off x="3956341" y="1564292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1" name="Graphic 4368"/>
            <p:cNvGrpSpPr/>
            <p:nvPr/>
          </p:nvGrpSpPr>
          <p:grpSpPr>
            <a:xfrm>
              <a:off x="3876667" y="1478630"/>
              <a:ext cx="73937" cy="120834"/>
              <a:chOff x="3876667" y="1478630"/>
              <a:chExt cx="73937" cy="120834"/>
            </a:xfrm>
            <a:solidFill>
              <a:schemeClr val="accent1"/>
            </a:solidFill>
          </p:grpSpPr>
          <p:sp>
            <p:nvSpPr>
              <p:cNvPr id="336" name="Freeform: Shape 11099"/>
              <p:cNvSpPr/>
              <p:nvPr/>
            </p:nvSpPr>
            <p:spPr>
              <a:xfrm>
                <a:off x="3893056" y="1479638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7" name="Freeform: Shape 11100"/>
              <p:cNvSpPr/>
              <p:nvPr/>
            </p:nvSpPr>
            <p:spPr>
              <a:xfrm>
                <a:off x="3879882" y="1482160"/>
                <a:ext cx="65239" cy="37693"/>
              </a:xfrm>
              <a:custGeom>
                <a:avLst/>
                <a:gdLst>
                  <a:gd name="connsiteX0" fmla="*/ 50363 w 65239"/>
                  <a:gd name="connsiteY0" fmla="*/ 37694 h 37693"/>
                  <a:gd name="connsiteX1" fmla="*/ 65239 w 65239"/>
                  <a:gd name="connsiteY1" fmla="*/ 29121 h 37693"/>
                  <a:gd name="connsiteX2" fmla="*/ 14813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363" y="37694"/>
                    </a:moveTo>
                    <a:lnTo>
                      <a:pt x="65239" y="29121"/>
                    </a:lnTo>
                    <a:lnTo>
                      <a:pt x="14813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8" name="Freeform: Shape 11101"/>
              <p:cNvSpPr/>
              <p:nvPr/>
            </p:nvSpPr>
            <p:spPr>
              <a:xfrm>
                <a:off x="3876667" y="1478630"/>
                <a:ext cx="73937" cy="42484"/>
              </a:xfrm>
              <a:custGeom>
                <a:avLst/>
                <a:gdLst>
                  <a:gd name="connsiteX0" fmla="*/ 73938 w 73937"/>
                  <a:gd name="connsiteY0" fmla="*/ 31958 h 42484"/>
                  <a:gd name="connsiteX1" fmla="*/ 18532 w 73937"/>
                  <a:gd name="connsiteY1" fmla="*/ 0 h 42484"/>
                  <a:gd name="connsiteX2" fmla="*/ 16389 w 73937"/>
                  <a:gd name="connsiteY2" fmla="*/ 1009 h 42484"/>
                  <a:gd name="connsiteX3" fmla="*/ 69715 w 73937"/>
                  <a:gd name="connsiteY3" fmla="*/ 31769 h 42484"/>
                  <a:gd name="connsiteX4" fmla="*/ 55343 w 73937"/>
                  <a:gd name="connsiteY4" fmla="*/ 40089 h 42484"/>
                  <a:gd name="connsiteX5" fmla="*/ 2206 w 73937"/>
                  <a:gd name="connsiteY5" fmla="*/ 9392 h 42484"/>
                  <a:gd name="connsiteX6" fmla="*/ 0 w 73937"/>
                  <a:gd name="connsiteY6" fmla="*/ 10400 h 42484"/>
                  <a:gd name="connsiteX7" fmla="*/ 55658 w 73937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484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1009"/>
                    </a:lnTo>
                    <a:lnTo>
                      <a:pt x="69715" y="31769"/>
                    </a:lnTo>
                    <a:lnTo>
                      <a:pt x="55343" y="40089"/>
                    </a:lnTo>
                    <a:lnTo>
                      <a:pt x="2206" y="9392"/>
                    </a:lnTo>
                    <a:lnTo>
                      <a:pt x="0" y="10400"/>
                    </a:lnTo>
                    <a:lnTo>
                      <a:pt x="55658" y="42484"/>
                    </a:lnTo>
                    <a:close/>
                  </a:path>
                </a:pathLst>
              </a:custGeom>
              <a:solidFill>
                <a:srgbClr val="41ABDE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9" name="Freeform: Shape 11102"/>
              <p:cNvSpPr/>
              <p:nvPr/>
            </p:nvSpPr>
            <p:spPr>
              <a:xfrm>
                <a:off x="3932326" y="1510587"/>
                <a:ext cx="18279" cy="88876"/>
              </a:xfrm>
              <a:custGeom>
                <a:avLst/>
                <a:gdLst>
                  <a:gd name="connsiteX0" fmla="*/ 18280 w 18279"/>
                  <a:gd name="connsiteY0" fmla="*/ 78350 h 88876"/>
                  <a:gd name="connsiteX1" fmla="*/ 0 w 18279"/>
                  <a:gd name="connsiteY1" fmla="*/ 88877 h 88876"/>
                  <a:gd name="connsiteX2" fmla="*/ 0 w 18279"/>
                  <a:gd name="connsiteY2" fmla="*/ 10527 h 88876"/>
                  <a:gd name="connsiteX3" fmla="*/ 18280 w 18279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88876">
                    <a:moveTo>
                      <a:pt x="18280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3284A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0" name="Freeform: Shape 11103"/>
              <p:cNvSpPr/>
              <p:nvPr/>
            </p:nvSpPr>
            <p:spPr>
              <a:xfrm>
                <a:off x="3876667" y="1489030"/>
                <a:ext cx="55658" cy="110433"/>
              </a:xfrm>
              <a:custGeom>
                <a:avLst/>
                <a:gdLst>
                  <a:gd name="connsiteX0" fmla="*/ 55658 w 55658"/>
                  <a:gd name="connsiteY0" fmla="*/ 110434 h 110433"/>
                  <a:gd name="connsiteX1" fmla="*/ 0 w 55658"/>
                  <a:gd name="connsiteY1" fmla="*/ 78350 h 110433"/>
                  <a:gd name="connsiteX2" fmla="*/ 0 w 55658"/>
                  <a:gd name="connsiteY2" fmla="*/ 0 h 110433"/>
                  <a:gd name="connsiteX3" fmla="*/ 55658 w 55658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58" h="110433">
                    <a:moveTo>
                      <a:pt x="55658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658" y="32084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1" name="Freeform: Shape 11104"/>
              <p:cNvSpPr/>
              <p:nvPr/>
            </p:nvSpPr>
            <p:spPr>
              <a:xfrm>
                <a:off x="3886563" y="1512208"/>
                <a:ext cx="33596" cy="64783"/>
              </a:xfrm>
              <a:custGeom>
                <a:avLst/>
                <a:gdLst>
                  <a:gd name="connsiteX0" fmla="*/ 27735 w 33596"/>
                  <a:gd name="connsiteY0" fmla="*/ 63997 h 64783"/>
                  <a:gd name="connsiteX1" fmla="*/ 5862 w 33596"/>
                  <a:gd name="connsiteY1" fmla="*/ 51328 h 64783"/>
                  <a:gd name="connsiteX2" fmla="*/ 0 w 33596"/>
                  <a:gd name="connsiteY2" fmla="*/ 41242 h 64783"/>
                  <a:gd name="connsiteX3" fmla="*/ 0 w 33596"/>
                  <a:gd name="connsiteY3" fmla="*/ 4179 h 64783"/>
                  <a:gd name="connsiteX4" fmla="*/ 5862 w 33596"/>
                  <a:gd name="connsiteY4" fmla="*/ 775 h 64783"/>
                  <a:gd name="connsiteX5" fmla="*/ 27735 w 33596"/>
                  <a:gd name="connsiteY5" fmla="*/ 13445 h 64783"/>
                  <a:gd name="connsiteX6" fmla="*/ 33597 w 33596"/>
                  <a:gd name="connsiteY6" fmla="*/ 23530 h 64783"/>
                  <a:gd name="connsiteX7" fmla="*/ 33597 w 33596"/>
                  <a:gd name="connsiteY7" fmla="*/ 60594 h 64783"/>
                  <a:gd name="connsiteX8" fmla="*/ 27735 w 33596"/>
                  <a:gd name="connsiteY8" fmla="*/ 63997 h 6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96" h="64783">
                    <a:moveTo>
                      <a:pt x="27735" y="63997"/>
                    </a:moveTo>
                    <a:lnTo>
                      <a:pt x="5862" y="51328"/>
                    </a:lnTo>
                    <a:cubicBezTo>
                      <a:pt x="2647" y="49437"/>
                      <a:pt x="0" y="44961"/>
                      <a:pt x="0" y="41242"/>
                    </a:cubicBezTo>
                    <a:lnTo>
                      <a:pt x="0" y="4179"/>
                    </a:lnTo>
                    <a:cubicBezTo>
                      <a:pt x="0" y="460"/>
                      <a:pt x="2584" y="-1053"/>
                      <a:pt x="5862" y="775"/>
                    </a:cubicBezTo>
                    <a:lnTo>
                      <a:pt x="27735" y="13445"/>
                    </a:lnTo>
                    <a:cubicBezTo>
                      <a:pt x="30949" y="15273"/>
                      <a:pt x="33597" y="19811"/>
                      <a:pt x="33597" y="23530"/>
                    </a:cubicBezTo>
                    <a:lnTo>
                      <a:pt x="33597" y="60594"/>
                    </a:lnTo>
                    <a:cubicBezTo>
                      <a:pt x="33597" y="64376"/>
                      <a:pt x="30949" y="65825"/>
                      <a:pt x="27735" y="63997"/>
                    </a:cubicBezTo>
                    <a:close/>
                  </a:path>
                </a:pathLst>
              </a:custGeom>
              <a:solidFill>
                <a:srgbClr val="3284A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2" name="Freeform: Shape 11105"/>
              <p:cNvSpPr/>
              <p:nvPr/>
            </p:nvSpPr>
            <p:spPr>
              <a:xfrm>
                <a:off x="3932326" y="1523824"/>
                <a:ext cx="18279" cy="15947"/>
              </a:xfrm>
              <a:custGeom>
                <a:avLst/>
                <a:gdLst>
                  <a:gd name="connsiteX0" fmla="*/ 18280 w 18279"/>
                  <a:gd name="connsiteY0" fmla="*/ 5358 h 15947"/>
                  <a:gd name="connsiteX1" fmla="*/ 0 w 18279"/>
                  <a:gd name="connsiteY1" fmla="*/ 15947 h 15947"/>
                  <a:gd name="connsiteX2" fmla="*/ 0 w 18279"/>
                  <a:gd name="connsiteY2" fmla="*/ 10527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3" name="Freeform: Shape 11106"/>
              <p:cNvSpPr/>
              <p:nvPr/>
            </p:nvSpPr>
            <p:spPr>
              <a:xfrm>
                <a:off x="3932326" y="1531767"/>
                <a:ext cx="18279" cy="15947"/>
              </a:xfrm>
              <a:custGeom>
                <a:avLst/>
                <a:gdLst>
                  <a:gd name="connsiteX0" fmla="*/ 18280 w 18279"/>
                  <a:gd name="connsiteY0" fmla="*/ 5421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4" name="Freeform: Shape 11107"/>
              <p:cNvSpPr/>
              <p:nvPr/>
            </p:nvSpPr>
            <p:spPr>
              <a:xfrm>
                <a:off x="3932326" y="1570028"/>
                <a:ext cx="18279" cy="15947"/>
              </a:xfrm>
              <a:custGeom>
                <a:avLst/>
                <a:gdLst>
                  <a:gd name="connsiteX0" fmla="*/ 18280 w 18279"/>
                  <a:gd name="connsiteY0" fmla="*/ 5421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5" name="Freeform: Shape 11108"/>
              <p:cNvSpPr/>
              <p:nvPr/>
            </p:nvSpPr>
            <p:spPr>
              <a:xfrm>
                <a:off x="3932326" y="1578033"/>
                <a:ext cx="18279" cy="15947"/>
              </a:xfrm>
              <a:custGeom>
                <a:avLst/>
                <a:gdLst>
                  <a:gd name="connsiteX0" fmla="*/ 18280 w 18279"/>
                  <a:gd name="connsiteY0" fmla="*/ 5358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2" name="Graphic 4368"/>
            <p:cNvGrpSpPr/>
            <p:nvPr/>
          </p:nvGrpSpPr>
          <p:grpSpPr>
            <a:xfrm>
              <a:off x="3854795" y="1490984"/>
              <a:ext cx="73937" cy="120897"/>
              <a:chOff x="3854795" y="1490984"/>
              <a:chExt cx="73937" cy="120897"/>
            </a:xfrm>
            <a:solidFill>
              <a:schemeClr val="accent1"/>
            </a:solidFill>
          </p:grpSpPr>
          <p:sp>
            <p:nvSpPr>
              <p:cNvPr id="327" name="Freeform: Shape 11110"/>
              <p:cNvSpPr/>
              <p:nvPr/>
            </p:nvSpPr>
            <p:spPr>
              <a:xfrm>
                <a:off x="3871183" y="1491993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8" name="Freeform: Shape 11111"/>
              <p:cNvSpPr/>
              <p:nvPr/>
            </p:nvSpPr>
            <p:spPr>
              <a:xfrm>
                <a:off x="3857946" y="1494577"/>
                <a:ext cx="65302" cy="37630"/>
              </a:xfrm>
              <a:custGeom>
                <a:avLst/>
                <a:gdLst>
                  <a:gd name="connsiteX0" fmla="*/ 50426 w 65302"/>
                  <a:gd name="connsiteY0" fmla="*/ 37631 h 37630"/>
                  <a:gd name="connsiteX1" fmla="*/ 65302 w 65302"/>
                  <a:gd name="connsiteY1" fmla="*/ 29058 h 37630"/>
                  <a:gd name="connsiteX2" fmla="*/ 14876 w 65302"/>
                  <a:gd name="connsiteY2" fmla="*/ 0 h 37630"/>
                  <a:gd name="connsiteX3" fmla="*/ 0 w 65302"/>
                  <a:gd name="connsiteY3" fmla="*/ 8573 h 3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02" h="37630">
                    <a:moveTo>
                      <a:pt x="50426" y="37631"/>
                    </a:moveTo>
                    <a:lnTo>
                      <a:pt x="65302" y="29058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9" name="Freeform: Shape 11112"/>
              <p:cNvSpPr/>
              <p:nvPr/>
            </p:nvSpPr>
            <p:spPr>
              <a:xfrm>
                <a:off x="3854795" y="1490984"/>
                <a:ext cx="73937" cy="42547"/>
              </a:xfrm>
              <a:custGeom>
                <a:avLst/>
                <a:gdLst>
                  <a:gd name="connsiteX0" fmla="*/ 73938 w 73937"/>
                  <a:gd name="connsiteY0" fmla="*/ 31958 h 42547"/>
                  <a:gd name="connsiteX1" fmla="*/ 18532 w 73937"/>
                  <a:gd name="connsiteY1" fmla="*/ 0 h 42547"/>
                  <a:gd name="connsiteX2" fmla="*/ 16389 w 73937"/>
                  <a:gd name="connsiteY2" fmla="*/ 1009 h 42547"/>
                  <a:gd name="connsiteX3" fmla="*/ 69715 w 73937"/>
                  <a:gd name="connsiteY3" fmla="*/ 31832 h 42547"/>
                  <a:gd name="connsiteX4" fmla="*/ 55343 w 73937"/>
                  <a:gd name="connsiteY4" fmla="*/ 40089 h 42547"/>
                  <a:gd name="connsiteX5" fmla="*/ 2206 w 73937"/>
                  <a:gd name="connsiteY5" fmla="*/ 9455 h 42547"/>
                  <a:gd name="connsiteX6" fmla="*/ 0 w 73937"/>
                  <a:gd name="connsiteY6" fmla="*/ 10401 h 42547"/>
                  <a:gd name="connsiteX7" fmla="*/ 55595 w 73937"/>
                  <a:gd name="connsiteY7" fmla="*/ 42547 h 4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547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1009"/>
                    </a:lnTo>
                    <a:lnTo>
                      <a:pt x="69715" y="31832"/>
                    </a:lnTo>
                    <a:lnTo>
                      <a:pt x="55343" y="40089"/>
                    </a:lnTo>
                    <a:lnTo>
                      <a:pt x="2206" y="9455"/>
                    </a:lnTo>
                    <a:lnTo>
                      <a:pt x="0" y="10401"/>
                    </a:lnTo>
                    <a:lnTo>
                      <a:pt x="55595" y="42547"/>
                    </a:lnTo>
                    <a:close/>
                  </a:path>
                </a:pathLst>
              </a:custGeom>
              <a:solidFill>
                <a:srgbClr val="4EA684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0" name="Freeform: Shape 11113"/>
              <p:cNvSpPr/>
              <p:nvPr/>
            </p:nvSpPr>
            <p:spPr>
              <a:xfrm>
                <a:off x="3910390" y="1522942"/>
                <a:ext cx="18342" cy="88939"/>
              </a:xfrm>
              <a:custGeom>
                <a:avLst/>
                <a:gdLst>
                  <a:gd name="connsiteX0" fmla="*/ 18343 w 18342"/>
                  <a:gd name="connsiteY0" fmla="*/ 78350 h 88939"/>
                  <a:gd name="connsiteX1" fmla="*/ 0 w 18342"/>
                  <a:gd name="connsiteY1" fmla="*/ 88940 h 88939"/>
                  <a:gd name="connsiteX2" fmla="*/ 0 w 18342"/>
                  <a:gd name="connsiteY2" fmla="*/ 10590 h 88939"/>
                  <a:gd name="connsiteX3" fmla="*/ 18343 w 18342"/>
                  <a:gd name="connsiteY3" fmla="*/ 0 h 8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939">
                    <a:moveTo>
                      <a:pt x="18343" y="78350"/>
                    </a:moveTo>
                    <a:lnTo>
                      <a:pt x="0" y="8894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306651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1" name="Freeform: Shape 11114"/>
              <p:cNvSpPr/>
              <p:nvPr/>
            </p:nvSpPr>
            <p:spPr>
              <a:xfrm>
                <a:off x="3854795" y="1501385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350 h 110496"/>
                  <a:gd name="connsiteX2" fmla="*/ 0 w 55595"/>
                  <a:gd name="connsiteY2" fmla="*/ 0 h 110496"/>
                  <a:gd name="connsiteX3" fmla="*/ 55595 w 55595"/>
                  <a:gd name="connsiteY3" fmla="*/ 32147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147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2" name="Freeform: Shape 11115"/>
              <p:cNvSpPr/>
              <p:nvPr/>
            </p:nvSpPr>
            <p:spPr>
              <a:xfrm>
                <a:off x="3910390" y="1536179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3" name="Freeform: Shape 11116"/>
              <p:cNvSpPr/>
              <p:nvPr/>
            </p:nvSpPr>
            <p:spPr>
              <a:xfrm>
                <a:off x="3910390" y="1544184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4" name="Freeform: Shape 11117"/>
              <p:cNvSpPr/>
              <p:nvPr/>
            </p:nvSpPr>
            <p:spPr>
              <a:xfrm>
                <a:off x="3910390" y="1582445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5" name="Freeform: Shape 11118"/>
              <p:cNvSpPr/>
              <p:nvPr/>
            </p:nvSpPr>
            <p:spPr>
              <a:xfrm>
                <a:off x="3910390" y="1590387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3" name="Graphic 4368"/>
            <p:cNvGrpSpPr/>
            <p:nvPr/>
          </p:nvGrpSpPr>
          <p:grpSpPr>
            <a:xfrm>
              <a:off x="3834183" y="1502897"/>
              <a:ext cx="73937" cy="120897"/>
              <a:chOff x="3834183" y="1502897"/>
              <a:chExt cx="73937" cy="120897"/>
            </a:xfrm>
            <a:solidFill>
              <a:schemeClr val="accent1"/>
            </a:solidFill>
          </p:grpSpPr>
          <p:sp>
            <p:nvSpPr>
              <p:cNvPr id="318" name="Freeform: Shape 11120"/>
              <p:cNvSpPr/>
              <p:nvPr/>
            </p:nvSpPr>
            <p:spPr>
              <a:xfrm>
                <a:off x="3850572" y="1503906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350 h 110496"/>
                  <a:gd name="connsiteX2" fmla="*/ 0 w 55595"/>
                  <a:gd name="connsiteY2" fmla="*/ 0 h 110496"/>
                  <a:gd name="connsiteX3" fmla="*/ 55595 w 55595"/>
                  <a:gd name="connsiteY3" fmla="*/ 32084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9" name="Freeform: Shape 11121"/>
              <p:cNvSpPr/>
              <p:nvPr/>
            </p:nvSpPr>
            <p:spPr>
              <a:xfrm>
                <a:off x="3837398" y="1506490"/>
                <a:ext cx="65239" cy="37693"/>
              </a:xfrm>
              <a:custGeom>
                <a:avLst/>
                <a:gdLst>
                  <a:gd name="connsiteX0" fmla="*/ 50363 w 65239"/>
                  <a:gd name="connsiteY0" fmla="*/ 37694 h 37693"/>
                  <a:gd name="connsiteX1" fmla="*/ 65239 w 65239"/>
                  <a:gd name="connsiteY1" fmla="*/ 29058 h 37693"/>
                  <a:gd name="connsiteX2" fmla="*/ 14813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363" y="37694"/>
                    </a:moveTo>
                    <a:lnTo>
                      <a:pt x="65239" y="29058"/>
                    </a:lnTo>
                    <a:lnTo>
                      <a:pt x="14813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0" name="Freeform: Shape 11122"/>
              <p:cNvSpPr/>
              <p:nvPr/>
            </p:nvSpPr>
            <p:spPr>
              <a:xfrm>
                <a:off x="3834183" y="1502897"/>
                <a:ext cx="73937" cy="42547"/>
              </a:xfrm>
              <a:custGeom>
                <a:avLst/>
                <a:gdLst>
                  <a:gd name="connsiteX0" fmla="*/ 73938 w 73937"/>
                  <a:gd name="connsiteY0" fmla="*/ 32021 h 42547"/>
                  <a:gd name="connsiteX1" fmla="*/ 18595 w 73937"/>
                  <a:gd name="connsiteY1" fmla="*/ 0 h 42547"/>
                  <a:gd name="connsiteX2" fmla="*/ 16389 w 73937"/>
                  <a:gd name="connsiteY2" fmla="*/ 1009 h 42547"/>
                  <a:gd name="connsiteX3" fmla="*/ 69715 w 73937"/>
                  <a:gd name="connsiteY3" fmla="*/ 31832 h 42547"/>
                  <a:gd name="connsiteX4" fmla="*/ 55343 w 73937"/>
                  <a:gd name="connsiteY4" fmla="*/ 40089 h 42547"/>
                  <a:gd name="connsiteX5" fmla="*/ 2206 w 73937"/>
                  <a:gd name="connsiteY5" fmla="*/ 9455 h 42547"/>
                  <a:gd name="connsiteX6" fmla="*/ 0 w 73937"/>
                  <a:gd name="connsiteY6" fmla="*/ 10464 h 42547"/>
                  <a:gd name="connsiteX7" fmla="*/ 55658 w 73937"/>
                  <a:gd name="connsiteY7" fmla="*/ 42547 h 4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547">
                    <a:moveTo>
                      <a:pt x="73938" y="32021"/>
                    </a:moveTo>
                    <a:lnTo>
                      <a:pt x="18595" y="0"/>
                    </a:lnTo>
                    <a:lnTo>
                      <a:pt x="16389" y="1009"/>
                    </a:lnTo>
                    <a:lnTo>
                      <a:pt x="69715" y="31832"/>
                    </a:lnTo>
                    <a:lnTo>
                      <a:pt x="55343" y="40089"/>
                    </a:lnTo>
                    <a:lnTo>
                      <a:pt x="2206" y="9455"/>
                    </a:lnTo>
                    <a:lnTo>
                      <a:pt x="0" y="10464"/>
                    </a:lnTo>
                    <a:lnTo>
                      <a:pt x="55658" y="42547"/>
                    </a:lnTo>
                    <a:close/>
                  </a:path>
                </a:pathLst>
              </a:custGeom>
              <a:solidFill>
                <a:srgbClr val="4EA684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1" name="Freeform: Shape 11123"/>
              <p:cNvSpPr/>
              <p:nvPr/>
            </p:nvSpPr>
            <p:spPr>
              <a:xfrm>
                <a:off x="3889841" y="1534918"/>
                <a:ext cx="18279" cy="88876"/>
              </a:xfrm>
              <a:custGeom>
                <a:avLst/>
                <a:gdLst>
                  <a:gd name="connsiteX0" fmla="*/ 18280 w 18279"/>
                  <a:gd name="connsiteY0" fmla="*/ 78350 h 88876"/>
                  <a:gd name="connsiteX1" fmla="*/ 0 w 18279"/>
                  <a:gd name="connsiteY1" fmla="*/ 88877 h 88876"/>
                  <a:gd name="connsiteX2" fmla="*/ 0 w 18279"/>
                  <a:gd name="connsiteY2" fmla="*/ 10527 h 88876"/>
                  <a:gd name="connsiteX3" fmla="*/ 18280 w 18279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88876">
                    <a:moveTo>
                      <a:pt x="18280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306651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2" name="Freeform: Shape 11124"/>
              <p:cNvSpPr/>
              <p:nvPr/>
            </p:nvSpPr>
            <p:spPr>
              <a:xfrm>
                <a:off x="3834183" y="1513361"/>
                <a:ext cx="55658" cy="110433"/>
              </a:xfrm>
              <a:custGeom>
                <a:avLst/>
                <a:gdLst>
                  <a:gd name="connsiteX0" fmla="*/ 55658 w 55658"/>
                  <a:gd name="connsiteY0" fmla="*/ 110434 h 110433"/>
                  <a:gd name="connsiteX1" fmla="*/ 0 w 55658"/>
                  <a:gd name="connsiteY1" fmla="*/ 78350 h 110433"/>
                  <a:gd name="connsiteX2" fmla="*/ 0 w 55658"/>
                  <a:gd name="connsiteY2" fmla="*/ 0 h 110433"/>
                  <a:gd name="connsiteX3" fmla="*/ 55658 w 55658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58" h="110433">
                    <a:moveTo>
                      <a:pt x="55658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658" y="32084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3" name="Freeform: Shape 11125"/>
              <p:cNvSpPr/>
              <p:nvPr/>
            </p:nvSpPr>
            <p:spPr>
              <a:xfrm>
                <a:off x="3889841" y="1548092"/>
                <a:ext cx="18279" cy="15947"/>
              </a:xfrm>
              <a:custGeom>
                <a:avLst/>
                <a:gdLst>
                  <a:gd name="connsiteX0" fmla="*/ 18280 w 18279"/>
                  <a:gd name="connsiteY0" fmla="*/ 5421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4" name="Freeform: Shape 11126"/>
              <p:cNvSpPr/>
              <p:nvPr/>
            </p:nvSpPr>
            <p:spPr>
              <a:xfrm>
                <a:off x="3889841" y="1556097"/>
                <a:ext cx="18279" cy="15947"/>
              </a:xfrm>
              <a:custGeom>
                <a:avLst/>
                <a:gdLst>
                  <a:gd name="connsiteX0" fmla="*/ 18280 w 18279"/>
                  <a:gd name="connsiteY0" fmla="*/ 5358 h 15947"/>
                  <a:gd name="connsiteX1" fmla="*/ 0 w 18279"/>
                  <a:gd name="connsiteY1" fmla="*/ 15947 h 15947"/>
                  <a:gd name="connsiteX2" fmla="*/ 0 w 18279"/>
                  <a:gd name="connsiteY2" fmla="*/ 10527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5" name="Freeform: Shape 11127"/>
              <p:cNvSpPr/>
              <p:nvPr/>
            </p:nvSpPr>
            <p:spPr>
              <a:xfrm>
                <a:off x="3889841" y="1594358"/>
                <a:ext cx="18279" cy="15947"/>
              </a:xfrm>
              <a:custGeom>
                <a:avLst/>
                <a:gdLst>
                  <a:gd name="connsiteX0" fmla="*/ 18280 w 18279"/>
                  <a:gd name="connsiteY0" fmla="*/ 5358 h 15947"/>
                  <a:gd name="connsiteX1" fmla="*/ 0 w 18279"/>
                  <a:gd name="connsiteY1" fmla="*/ 15947 h 15947"/>
                  <a:gd name="connsiteX2" fmla="*/ 0 w 18279"/>
                  <a:gd name="connsiteY2" fmla="*/ 10527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6" name="Freeform: Shape 11128"/>
              <p:cNvSpPr/>
              <p:nvPr/>
            </p:nvSpPr>
            <p:spPr>
              <a:xfrm>
                <a:off x="3889841" y="1602301"/>
                <a:ext cx="18279" cy="16010"/>
              </a:xfrm>
              <a:custGeom>
                <a:avLst/>
                <a:gdLst>
                  <a:gd name="connsiteX0" fmla="*/ 18280 w 18279"/>
                  <a:gd name="connsiteY0" fmla="*/ 5421 h 16010"/>
                  <a:gd name="connsiteX1" fmla="*/ 0 w 18279"/>
                  <a:gd name="connsiteY1" fmla="*/ 16010 h 16010"/>
                  <a:gd name="connsiteX2" fmla="*/ 0 w 18279"/>
                  <a:gd name="connsiteY2" fmla="*/ 10590 h 16010"/>
                  <a:gd name="connsiteX3" fmla="*/ 18280 w 18279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6010">
                    <a:moveTo>
                      <a:pt x="18280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4" name="Graphic 4368"/>
            <p:cNvGrpSpPr/>
            <p:nvPr/>
          </p:nvGrpSpPr>
          <p:grpSpPr>
            <a:xfrm>
              <a:off x="3802793" y="1313924"/>
              <a:ext cx="344286" cy="212169"/>
              <a:chOff x="3802793" y="1313924"/>
              <a:chExt cx="344286" cy="212169"/>
            </a:xfrm>
            <a:solidFill>
              <a:schemeClr val="accent1"/>
            </a:solidFill>
          </p:grpSpPr>
          <p:sp>
            <p:nvSpPr>
              <p:cNvPr id="316" name="Freeform: Shape 11130"/>
              <p:cNvSpPr/>
              <p:nvPr/>
            </p:nvSpPr>
            <p:spPr>
              <a:xfrm>
                <a:off x="3886690" y="1362397"/>
                <a:ext cx="260389" cy="163696"/>
              </a:xfrm>
              <a:custGeom>
                <a:avLst/>
                <a:gdLst>
                  <a:gd name="connsiteX0" fmla="*/ 260390 w 260389"/>
                  <a:gd name="connsiteY0" fmla="*/ 12859 h 163696"/>
                  <a:gd name="connsiteX1" fmla="*/ 0 w 260389"/>
                  <a:gd name="connsiteY1" fmla="*/ 163697 h 163696"/>
                  <a:gd name="connsiteX2" fmla="*/ 0 w 260389"/>
                  <a:gd name="connsiteY2" fmla="*/ 150334 h 163696"/>
                  <a:gd name="connsiteX3" fmla="*/ 260390 w 260389"/>
                  <a:gd name="connsiteY3" fmla="*/ 0 h 163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389" h="163696">
                    <a:moveTo>
                      <a:pt x="260390" y="12859"/>
                    </a:moveTo>
                    <a:lnTo>
                      <a:pt x="0" y="163697"/>
                    </a:lnTo>
                    <a:lnTo>
                      <a:pt x="0" y="150334"/>
                    </a:lnTo>
                    <a:lnTo>
                      <a:pt x="260390" y="0"/>
                    </a:lnTo>
                    <a:close/>
                  </a:path>
                </a:pathLst>
              </a:custGeom>
              <a:solidFill>
                <a:srgbClr val="B06E55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7" name="Freeform: Shape 11131"/>
              <p:cNvSpPr/>
              <p:nvPr/>
            </p:nvSpPr>
            <p:spPr>
              <a:xfrm>
                <a:off x="3802793" y="1313924"/>
                <a:ext cx="344286" cy="198806"/>
              </a:xfrm>
              <a:custGeom>
                <a:avLst/>
                <a:gdLst>
                  <a:gd name="connsiteX0" fmla="*/ 344287 w 344286"/>
                  <a:gd name="connsiteY0" fmla="*/ 48472 h 198806"/>
                  <a:gd name="connsiteX1" fmla="*/ 83897 w 344286"/>
                  <a:gd name="connsiteY1" fmla="*/ 198806 h 198806"/>
                  <a:gd name="connsiteX2" fmla="*/ 0 w 344286"/>
                  <a:gd name="connsiteY2" fmla="*/ 150901 h 198806"/>
                  <a:gd name="connsiteX3" fmla="*/ 260390 w 344286"/>
                  <a:gd name="connsiteY3" fmla="*/ 0 h 198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286" h="198806">
                    <a:moveTo>
                      <a:pt x="344287" y="48472"/>
                    </a:moveTo>
                    <a:lnTo>
                      <a:pt x="83897" y="198806"/>
                    </a:lnTo>
                    <a:lnTo>
                      <a:pt x="0" y="150901"/>
                    </a:lnTo>
                    <a:lnTo>
                      <a:pt x="260390" y="0"/>
                    </a:lnTo>
                    <a:close/>
                  </a:path>
                </a:pathLst>
              </a:custGeom>
              <a:solidFill>
                <a:srgbClr val="82513F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5" name="Graphic 4368"/>
            <p:cNvGrpSpPr/>
            <p:nvPr/>
          </p:nvGrpSpPr>
          <p:grpSpPr>
            <a:xfrm>
              <a:off x="4062930" y="1249378"/>
              <a:ext cx="73937" cy="120897"/>
              <a:chOff x="4062930" y="1249378"/>
              <a:chExt cx="73937" cy="120897"/>
            </a:xfrm>
            <a:solidFill>
              <a:schemeClr val="accent1"/>
            </a:solidFill>
          </p:grpSpPr>
          <p:sp>
            <p:nvSpPr>
              <p:cNvPr id="306" name="Freeform: Shape 11133"/>
              <p:cNvSpPr/>
              <p:nvPr/>
            </p:nvSpPr>
            <p:spPr>
              <a:xfrm>
                <a:off x="4079319" y="1250387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350 h 110496"/>
                  <a:gd name="connsiteX2" fmla="*/ 0 w 55595"/>
                  <a:gd name="connsiteY2" fmla="*/ 0 h 110496"/>
                  <a:gd name="connsiteX3" fmla="*/ 55595 w 55595"/>
                  <a:gd name="connsiteY3" fmla="*/ 32147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147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7" name="Freeform: Shape 11134"/>
              <p:cNvSpPr/>
              <p:nvPr/>
            </p:nvSpPr>
            <p:spPr>
              <a:xfrm>
                <a:off x="4066082" y="1252971"/>
                <a:ext cx="65302" cy="37693"/>
              </a:xfrm>
              <a:custGeom>
                <a:avLst/>
                <a:gdLst>
                  <a:gd name="connsiteX0" fmla="*/ 50426 w 65302"/>
                  <a:gd name="connsiteY0" fmla="*/ 37694 h 37693"/>
                  <a:gd name="connsiteX1" fmla="*/ 65302 w 65302"/>
                  <a:gd name="connsiteY1" fmla="*/ 29121 h 37693"/>
                  <a:gd name="connsiteX2" fmla="*/ 14876 w 65302"/>
                  <a:gd name="connsiteY2" fmla="*/ 0 h 37693"/>
                  <a:gd name="connsiteX3" fmla="*/ 0 w 65302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02" h="37693">
                    <a:moveTo>
                      <a:pt x="50426" y="37694"/>
                    </a:moveTo>
                    <a:lnTo>
                      <a:pt x="65302" y="29121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8" name="Freeform: Shape 11135"/>
              <p:cNvSpPr/>
              <p:nvPr/>
            </p:nvSpPr>
            <p:spPr>
              <a:xfrm>
                <a:off x="4062930" y="1249378"/>
                <a:ext cx="73937" cy="42547"/>
              </a:xfrm>
              <a:custGeom>
                <a:avLst/>
                <a:gdLst>
                  <a:gd name="connsiteX0" fmla="*/ 73938 w 73937"/>
                  <a:gd name="connsiteY0" fmla="*/ 32021 h 42547"/>
                  <a:gd name="connsiteX1" fmla="*/ 18532 w 73937"/>
                  <a:gd name="connsiteY1" fmla="*/ 0 h 42547"/>
                  <a:gd name="connsiteX2" fmla="*/ 16389 w 73937"/>
                  <a:gd name="connsiteY2" fmla="*/ 1008 h 42547"/>
                  <a:gd name="connsiteX3" fmla="*/ 69715 w 73937"/>
                  <a:gd name="connsiteY3" fmla="*/ 31832 h 42547"/>
                  <a:gd name="connsiteX4" fmla="*/ 55280 w 73937"/>
                  <a:gd name="connsiteY4" fmla="*/ 40089 h 42547"/>
                  <a:gd name="connsiteX5" fmla="*/ 2206 w 73937"/>
                  <a:gd name="connsiteY5" fmla="*/ 9455 h 42547"/>
                  <a:gd name="connsiteX6" fmla="*/ 0 w 73937"/>
                  <a:gd name="connsiteY6" fmla="*/ 10463 h 42547"/>
                  <a:gd name="connsiteX7" fmla="*/ 55595 w 73937"/>
                  <a:gd name="connsiteY7" fmla="*/ 42547 h 4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547">
                    <a:moveTo>
                      <a:pt x="73938" y="32021"/>
                    </a:moveTo>
                    <a:lnTo>
                      <a:pt x="18532" y="0"/>
                    </a:lnTo>
                    <a:lnTo>
                      <a:pt x="16389" y="1008"/>
                    </a:lnTo>
                    <a:lnTo>
                      <a:pt x="69715" y="31832"/>
                    </a:lnTo>
                    <a:lnTo>
                      <a:pt x="55280" y="40089"/>
                    </a:lnTo>
                    <a:lnTo>
                      <a:pt x="2206" y="9455"/>
                    </a:lnTo>
                    <a:lnTo>
                      <a:pt x="0" y="10463"/>
                    </a:lnTo>
                    <a:lnTo>
                      <a:pt x="55595" y="42547"/>
                    </a:lnTo>
                    <a:close/>
                  </a:path>
                </a:pathLst>
              </a:custGeom>
              <a:solidFill>
                <a:srgbClr val="41ABDE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9" name="Freeform: Shape 11136"/>
              <p:cNvSpPr/>
              <p:nvPr/>
            </p:nvSpPr>
            <p:spPr>
              <a:xfrm>
                <a:off x="4118525" y="1281399"/>
                <a:ext cx="18342" cy="88876"/>
              </a:xfrm>
              <a:custGeom>
                <a:avLst/>
                <a:gdLst>
                  <a:gd name="connsiteX0" fmla="*/ 18343 w 18342"/>
                  <a:gd name="connsiteY0" fmla="*/ 78350 h 88876"/>
                  <a:gd name="connsiteX1" fmla="*/ 0 w 18342"/>
                  <a:gd name="connsiteY1" fmla="*/ 88877 h 88876"/>
                  <a:gd name="connsiteX2" fmla="*/ 0 w 18342"/>
                  <a:gd name="connsiteY2" fmla="*/ 10527 h 88876"/>
                  <a:gd name="connsiteX3" fmla="*/ 18343 w 18342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876">
                    <a:moveTo>
                      <a:pt x="18343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3284A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0" name="Freeform: Shape 11137"/>
              <p:cNvSpPr/>
              <p:nvPr/>
            </p:nvSpPr>
            <p:spPr>
              <a:xfrm>
                <a:off x="4062930" y="1259842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1" name="Freeform: Shape 11138"/>
              <p:cNvSpPr/>
              <p:nvPr/>
            </p:nvSpPr>
            <p:spPr>
              <a:xfrm>
                <a:off x="4072826" y="1283105"/>
                <a:ext cx="33596" cy="64688"/>
              </a:xfrm>
              <a:custGeom>
                <a:avLst/>
                <a:gdLst>
                  <a:gd name="connsiteX0" fmla="*/ 27735 w 33596"/>
                  <a:gd name="connsiteY0" fmla="*/ 63912 h 64688"/>
                  <a:gd name="connsiteX1" fmla="*/ 5862 w 33596"/>
                  <a:gd name="connsiteY1" fmla="*/ 51305 h 64688"/>
                  <a:gd name="connsiteX2" fmla="*/ 0 w 33596"/>
                  <a:gd name="connsiteY2" fmla="*/ 41220 h 64688"/>
                  <a:gd name="connsiteX3" fmla="*/ 0 w 33596"/>
                  <a:gd name="connsiteY3" fmla="*/ 4156 h 64688"/>
                  <a:gd name="connsiteX4" fmla="*/ 5862 w 33596"/>
                  <a:gd name="connsiteY4" fmla="*/ 816 h 64688"/>
                  <a:gd name="connsiteX5" fmla="*/ 27735 w 33596"/>
                  <a:gd name="connsiteY5" fmla="*/ 13422 h 64688"/>
                  <a:gd name="connsiteX6" fmla="*/ 33597 w 33596"/>
                  <a:gd name="connsiteY6" fmla="*/ 23508 h 64688"/>
                  <a:gd name="connsiteX7" fmla="*/ 33597 w 33596"/>
                  <a:gd name="connsiteY7" fmla="*/ 60571 h 64688"/>
                  <a:gd name="connsiteX8" fmla="*/ 27735 w 33596"/>
                  <a:gd name="connsiteY8" fmla="*/ 63912 h 646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96" h="64688">
                    <a:moveTo>
                      <a:pt x="27735" y="63912"/>
                    </a:moveTo>
                    <a:lnTo>
                      <a:pt x="5862" y="51305"/>
                    </a:lnTo>
                    <a:cubicBezTo>
                      <a:pt x="2647" y="49414"/>
                      <a:pt x="0" y="44939"/>
                      <a:pt x="0" y="41220"/>
                    </a:cubicBezTo>
                    <a:lnTo>
                      <a:pt x="0" y="4156"/>
                    </a:lnTo>
                    <a:cubicBezTo>
                      <a:pt x="0" y="437"/>
                      <a:pt x="2584" y="-1075"/>
                      <a:pt x="5862" y="816"/>
                    </a:cubicBezTo>
                    <a:lnTo>
                      <a:pt x="27735" y="13422"/>
                    </a:lnTo>
                    <a:cubicBezTo>
                      <a:pt x="30949" y="15313"/>
                      <a:pt x="33597" y="19789"/>
                      <a:pt x="33597" y="23508"/>
                    </a:cubicBezTo>
                    <a:lnTo>
                      <a:pt x="33597" y="60571"/>
                    </a:lnTo>
                    <a:cubicBezTo>
                      <a:pt x="33597" y="64227"/>
                      <a:pt x="30949" y="65740"/>
                      <a:pt x="27735" y="63912"/>
                    </a:cubicBezTo>
                    <a:close/>
                  </a:path>
                </a:pathLst>
              </a:custGeom>
              <a:solidFill>
                <a:srgbClr val="3284A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2" name="Freeform: Shape 11139"/>
              <p:cNvSpPr/>
              <p:nvPr/>
            </p:nvSpPr>
            <p:spPr>
              <a:xfrm>
                <a:off x="4118525" y="1294573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3" name="Freeform: Shape 11140"/>
              <p:cNvSpPr/>
              <p:nvPr/>
            </p:nvSpPr>
            <p:spPr>
              <a:xfrm>
                <a:off x="4118525" y="1302578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4" name="Freeform: Shape 11141"/>
              <p:cNvSpPr/>
              <p:nvPr/>
            </p:nvSpPr>
            <p:spPr>
              <a:xfrm>
                <a:off x="4118525" y="1340839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5" name="Freeform: Shape 11142"/>
              <p:cNvSpPr/>
              <p:nvPr/>
            </p:nvSpPr>
            <p:spPr>
              <a:xfrm>
                <a:off x="4118525" y="1348781"/>
                <a:ext cx="18342" cy="16010"/>
              </a:xfrm>
              <a:custGeom>
                <a:avLst/>
                <a:gdLst>
                  <a:gd name="connsiteX0" fmla="*/ 18343 w 18342"/>
                  <a:gd name="connsiteY0" fmla="*/ 5421 h 16010"/>
                  <a:gd name="connsiteX1" fmla="*/ 0 w 18342"/>
                  <a:gd name="connsiteY1" fmla="*/ 16010 h 16010"/>
                  <a:gd name="connsiteX2" fmla="*/ 0 w 18342"/>
                  <a:gd name="connsiteY2" fmla="*/ 10590 h 16010"/>
                  <a:gd name="connsiteX3" fmla="*/ 18343 w 18342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6010">
                    <a:moveTo>
                      <a:pt x="18343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6" name="Graphic 4368"/>
            <p:cNvGrpSpPr/>
            <p:nvPr/>
          </p:nvGrpSpPr>
          <p:grpSpPr>
            <a:xfrm>
              <a:off x="4042318" y="1267343"/>
              <a:ext cx="73937" cy="120834"/>
              <a:chOff x="4042318" y="1267343"/>
              <a:chExt cx="73937" cy="120834"/>
            </a:xfrm>
            <a:solidFill>
              <a:schemeClr val="accent1"/>
            </a:solidFill>
          </p:grpSpPr>
          <p:sp>
            <p:nvSpPr>
              <p:cNvPr id="294" name="Freeform: Shape 11144"/>
              <p:cNvSpPr/>
              <p:nvPr/>
            </p:nvSpPr>
            <p:spPr>
              <a:xfrm>
                <a:off x="4058707" y="1268351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D47E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5" name="Freeform: Shape 11145"/>
              <p:cNvSpPr/>
              <p:nvPr/>
            </p:nvSpPr>
            <p:spPr>
              <a:xfrm>
                <a:off x="4045533" y="1270873"/>
                <a:ext cx="65239" cy="37693"/>
              </a:xfrm>
              <a:custGeom>
                <a:avLst/>
                <a:gdLst>
                  <a:gd name="connsiteX0" fmla="*/ 50363 w 65239"/>
                  <a:gd name="connsiteY0" fmla="*/ 37694 h 37693"/>
                  <a:gd name="connsiteX1" fmla="*/ 65239 w 65239"/>
                  <a:gd name="connsiteY1" fmla="*/ 29121 h 37693"/>
                  <a:gd name="connsiteX2" fmla="*/ 14813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363" y="37694"/>
                    </a:moveTo>
                    <a:lnTo>
                      <a:pt x="65239" y="29121"/>
                    </a:lnTo>
                    <a:lnTo>
                      <a:pt x="14813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6" name="Freeform: Shape 11146"/>
              <p:cNvSpPr/>
              <p:nvPr/>
            </p:nvSpPr>
            <p:spPr>
              <a:xfrm>
                <a:off x="4042318" y="1267343"/>
                <a:ext cx="73937" cy="42484"/>
              </a:xfrm>
              <a:custGeom>
                <a:avLst/>
                <a:gdLst>
                  <a:gd name="connsiteX0" fmla="*/ 73938 w 73937"/>
                  <a:gd name="connsiteY0" fmla="*/ 31958 h 42484"/>
                  <a:gd name="connsiteX1" fmla="*/ 18532 w 73937"/>
                  <a:gd name="connsiteY1" fmla="*/ 0 h 42484"/>
                  <a:gd name="connsiteX2" fmla="*/ 16389 w 73937"/>
                  <a:gd name="connsiteY2" fmla="*/ 1009 h 42484"/>
                  <a:gd name="connsiteX3" fmla="*/ 69715 w 73937"/>
                  <a:gd name="connsiteY3" fmla="*/ 31769 h 42484"/>
                  <a:gd name="connsiteX4" fmla="*/ 55343 w 73937"/>
                  <a:gd name="connsiteY4" fmla="*/ 40089 h 42484"/>
                  <a:gd name="connsiteX5" fmla="*/ 2206 w 73937"/>
                  <a:gd name="connsiteY5" fmla="*/ 9392 h 42484"/>
                  <a:gd name="connsiteX6" fmla="*/ 0 w 73937"/>
                  <a:gd name="connsiteY6" fmla="*/ 10401 h 42484"/>
                  <a:gd name="connsiteX7" fmla="*/ 55658 w 73937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484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1009"/>
                    </a:lnTo>
                    <a:lnTo>
                      <a:pt x="69715" y="31769"/>
                    </a:lnTo>
                    <a:lnTo>
                      <a:pt x="55343" y="40089"/>
                    </a:lnTo>
                    <a:lnTo>
                      <a:pt x="2206" y="9392"/>
                    </a:lnTo>
                    <a:lnTo>
                      <a:pt x="0" y="10401"/>
                    </a:lnTo>
                    <a:lnTo>
                      <a:pt x="55658" y="42484"/>
                    </a:lnTo>
                    <a:close/>
                  </a:path>
                </a:pathLst>
              </a:custGeom>
              <a:solidFill>
                <a:srgbClr val="FFA64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7" name="Freeform: Shape 11147"/>
              <p:cNvSpPr/>
              <p:nvPr/>
            </p:nvSpPr>
            <p:spPr>
              <a:xfrm>
                <a:off x="4097976" y="1299301"/>
                <a:ext cx="18279" cy="88876"/>
              </a:xfrm>
              <a:custGeom>
                <a:avLst/>
                <a:gdLst>
                  <a:gd name="connsiteX0" fmla="*/ 18280 w 18279"/>
                  <a:gd name="connsiteY0" fmla="*/ 78350 h 88876"/>
                  <a:gd name="connsiteX1" fmla="*/ 0 w 18279"/>
                  <a:gd name="connsiteY1" fmla="*/ 88877 h 88876"/>
                  <a:gd name="connsiteX2" fmla="*/ 0 w 18279"/>
                  <a:gd name="connsiteY2" fmla="*/ 10527 h 88876"/>
                  <a:gd name="connsiteX3" fmla="*/ 18280 w 18279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88876">
                    <a:moveTo>
                      <a:pt x="18280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8" name="Freeform: Shape 11148"/>
              <p:cNvSpPr/>
              <p:nvPr/>
            </p:nvSpPr>
            <p:spPr>
              <a:xfrm>
                <a:off x="4042318" y="1277743"/>
                <a:ext cx="55658" cy="110433"/>
              </a:xfrm>
              <a:custGeom>
                <a:avLst/>
                <a:gdLst>
                  <a:gd name="connsiteX0" fmla="*/ 55658 w 55658"/>
                  <a:gd name="connsiteY0" fmla="*/ 110434 h 110433"/>
                  <a:gd name="connsiteX1" fmla="*/ 0 w 55658"/>
                  <a:gd name="connsiteY1" fmla="*/ 78350 h 110433"/>
                  <a:gd name="connsiteX2" fmla="*/ 0 w 55658"/>
                  <a:gd name="connsiteY2" fmla="*/ 0 h 110433"/>
                  <a:gd name="connsiteX3" fmla="*/ 55658 w 55658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58" h="110433">
                    <a:moveTo>
                      <a:pt x="55658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658" y="32084"/>
                    </a:lnTo>
                    <a:close/>
                  </a:path>
                </a:pathLst>
              </a:custGeom>
              <a:solidFill>
                <a:srgbClr val="D47E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9" name="Freeform: Shape 11149"/>
              <p:cNvSpPr/>
              <p:nvPr/>
            </p:nvSpPr>
            <p:spPr>
              <a:xfrm>
                <a:off x="4052214" y="1300921"/>
                <a:ext cx="33596" cy="64772"/>
              </a:xfrm>
              <a:custGeom>
                <a:avLst/>
                <a:gdLst>
                  <a:gd name="connsiteX0" fmla="*/ 27735 w 33596"/>
                  <a:gd name="connsiteY0" fmla="*/ 63997 h 64772"/>
                  <a:gd name="connsiteX1" fmla="*/ 5862 w 33596"/>
                  <a:gd name="connsiteY1" fmla="*/ 51328 h 64772"/>
                  <a:gd name="connsiteX2" fmla="*/ 0 w 33596"/>
                  <a:gd name="connsiteY2" fmla="*/ 41242 h 64772"/>
                  <a:gd name="connsiteX3" fmla="*/ 0 w 33596"/>
                  <a:gd name="connsiteY3" fmla="*/ 4179 h 64772"/>
                  <a:gd name="connsiteX4" fmla="*/ 5862 w 33596"/>
                  <a:gd name="connsiteY4" fmla="*/ 775 h 64772"/>
                  <a:gd name="connsiteX5" fmla="*/ 27735 w 33596"/>
                  <a:gd name="connsiteY5" fmla="*/ 13445 h 64772"/>
                  <a:gd name="connsiteX6" fmla="*/ 33597 w 33596"/>
                  <a:gd name="connsiteY6" fmla="*/ 23530 h 64772"/>
                  <a:gd name="connsiteX7" fmla="*/ 33597 w 33596"/>
                  <a:gd name="connsiteY7" fmla="*/ 60594 h 64772"/>
                  <a:gd name="connsiteX8" fmla="*/ 27735 w 33596"/>
                  <a:gd name="connsiteY8" fmla="*/ 63997 h 6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96" h="64772">
                    <a:moveTo>
                      <a:pt x="27735" y="63997"/>
                    </a:moveTo>
                    <a:lnTo>
                      <a:pt x="5862" y="51328"/>
                    </a:lnTo>
                    <a:cubicBezTo>
                      <a:pt x="2647" y="49500"/>
                      <a:pt x="0" y="44961"/>
                      <a:pt x="0" y="41242"/>
                    </a:cubicBezTo>
                    <a:lnTo>
                      <a:pt x="0" y="4179"/>
                    </a:lnTo>
                    <a:cubicBezTo>
                      <a:pt x="0" y="460"/>
                      <a:pt x="2584" y="-1053"/>
                      <a:pt x="5862" y="775"/>
                    </a:cubicBezTo>
                    <a:lnTo>
                      <a:pt x="27735" y="13445"/>
                    </a:lnTo>
                    <a:cubicBezTo>
                      <a:pt x="30949" y="15336"/>
                      <a:pt x="33597" y="19811"/>
                      <a:pt x="33597" y="23530"/>
                    </a:cubicBezTo>
                    <a:lnTo>
                      <a:pt x="33597" y="60594"/>
                    </a:lnTo>
                    <a:cubicBezTo>
                      <a:pt x="33597" y="64313"/>
                      <a:pt x="31012" y="65825"/>
                      <a:pt x="27735" y="63997"/>
                    </a:cubicBez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0" name="Freeform: Shape 11150"/>
              <p:cNvSpPr/>
              <p:nvPr/>
            </p:nvSpPr>
            <p:spPr>
              <a:xfrm>
                <a:off x="4061859" y="1330684"/>
                <a:ext cx="13176" cy="25542"/>
              </a:xfrm>
              <a:custGeom>
                <a:avLst/>
                <a:gdLst>
                  <a:gd name="connsiteX0" fmla="*/ 10905 w 13176"/>
                  <a:gd name="connsiteY0" fmla="*/ 25220 h 25542"/>
                  <a:gd name="connsiteX1" fmla="*/ 2269 w 13176"/>
                  <a:gd name="connsiteY1" fmla="*/ 20241 h 25542"/>
                  <a:gd name="connsiteX2" fmla="*/ 0 w 13176"/>
                  <a:gd name="connsiteY2" fmla="*/ 16269 h 25542"/>
                  <a:gd name="connsiteX3" fmla="*/ 0 w 13176"/>
                  <a:gd name="connsiteY3" fmla="*/ 1646 h 25542"/>
                  <a:gd name="connsiteX4" fmla="*/ 2269 w 13176"/>
                  <a:gd name="connsiteY4" fmla="*/ 322 h 25542"/>
                  <a:gd name="connsiteX5" fmla="*/ 10905 w 13176"/>
                  <a:gd name="connsiteY5" fmla="*/ 5302 h 25542"/>
                  <a:gd name="connsiteX6" fmla="*/ 13174 w 13176"/>
                  <a:gd name="connsiteY6" fmla="*/ 9273 h 25542"/>
                  <a:gd name="connsiteX7" fmla="*/ 13174 w 13176"/>
                  <a:gd name="connsiteY7" fmla="*/ 23896 h 25542"/>
                  <a:gd name="connsiteX8" fmla="*/ 10905 w 13176"/>
                  <a:gd name="connsiteY8" fmla="*/ 25220 h 2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76" h="25542">
                    <a:moveTo>
                      <a:pt x="10905" y="25220"/>
                    </a:moveTo>
                    <a:lnTo>
                      <a:pt x="2269" y="20241"/>
                    </a:lnTo>
                    <a:cubicBezTo>
                      <a:pt x="1009" y="19484"/>
                      <a:pt x="0" y="17719"/>
                      <a:pt x="0" y="16269"/>
                    </a:cubicBezTo>
                    <a:lnTo>
                      <a:pt x="0" y="1646"/>
                    </a:lnTo>
                    <a:cubicBezTo>
                      <a:pt x="0" y="196"/>
                      <a:pt x="1009" y="-434"/>
                      <a:pt x="2269" y="322"/>
                    </a:cubicBezTo>
                    <a:lnTo>
                      <a:pt x="10905" y="5302"/>
                    </a:lnTo>
                    <a:cubicBezTo>
                      <a:pt x="12165" y="6058"/>
                      <a:pt x="13174" y="7823"/>
                      <a:pt x="13174" y="9273"/>
                    </a:cubicBezTo>
                    <a:lnTo>
                      <a:pt x="13174" y="23896"/>
                    </a:lnTo>
                    <a:cubicBezTo>
                      <a:pt x="13237" y="25346"/>
                      <a:pt x="12165" y="25976"/>
                      <a:pt x="10905" y="25220"/>
                    </a:cubicBezTo>
                    <a:close/>
                  </a:path>
                </a:pathLst>
              </a:custGeom>
              <a:solidFill>
                <a:srgbClr val="D473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1" name="Freeform: Shape 11151"/>
              <p:cNvSpPr/>
              <p:nvPr/>
            </p:nvSpPr>
            <p:spPr>
              <a:xfrm>
                <a:off x="4054862" y="1313357"/>
                <a:ext cx="28364" cy="22565"/>
              </a:xfrm>
              <a:custGeom>
                <a:avLst/>
                <a:gdLst>
                  <a:gd name="connsiteX0" fmla="*/ 28365 w 28364"/>
                  <a:gd name="connsiteY0" fmla="*/ 22566 h 22565"/>
                  <a:gd name="connsiteX1" fmla="*/ 0 w 28364"/>
                  <a:gd name="connsiteY1" fmla="*/ 6240 h 22565"/>
                  <a:gd name="connsiteX2" fmla="*/ 0 w 28364"/>
                  <a:gd name="connsiteY2" fmla="*/ 0 h 22565"/>
                  <a:gd name="connsiteX3" fmla="*/ 28365 w 28364"/>
                  <a:gd name="connsiteY3" fmla="*/ 16389 h 2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64" h="22565">
                    <a:moveTo>
                      <a:pt x="28365" y="22566"/>
                    </a:moveTo>
                    <a:lnTo>
                      <a:pt x="0" y="6240"/>
                    </a:lnTo>
                    <a:lnTo>
                      <a:pt x="0" y="0"/>
                    </a:lnTo>
                    <a:lnTo>
                      <a:pt x="28365" y="16389"/>
                    </a:lnTo>
                    <a:close/>
                  </a:path>
                </a:pathLst>
              </a:custGeom>
              <a:solidFill>
                <a:srgbClr val="D473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2" name="Freeform: Shape 11152"/>
              <p:cNvSpPr/>
              <p:nvPr/>
            </p:nvSpPr>
            <p:spPr>
              <a:xfrm>
                <a:off x="4097976" y="1312537"/>
                <a:ext cx="18279" cy="15947"/>
              </a:xfrm>
              <a:custGeom>
                <a:avLst/>
                <a:gdLst>
                  <a:gd name="connsiteX0" fmla="*/ 18280 w 18279"/>
                  <a:gd name="connsiteY0" fmla="*/ 5358 h 15947"/>
                  <a:gd name="connsiteX1" fmla="*/ 0 w 18279"/>
                  <a:gd name="connsiteY1" fmla="*/ 15947 h 15947"/>
                  <a:gd name="connsiteX2" fmla="*/ 0 w 18279"/>
                  <a:gd name="connsiteY2" fmla="*/ 10527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3" name="Freeform: Shape 11153"/>
              <p:cNvSpPr/>
              <p:nvPr/>
            </p:nvSpPr>
            <p:spPr>
              <a:xfrm>
                <a:off x="4097976" y="1320480"/>
                <a:ext cx="18279" cy="15947"/>
              </a:xfrm>
              <a:custGeom>
                <a:avLst/>
                <a:gdLst>
                  <a:gd name="connsiteX0" fmla="*/ 18280 w 18279"/>
                  <a:gd name="connsiteY0" fmla="*/ 5421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4" name="Freeform: Shape 11154"/>
              <p:cNvSpPr/>
              <p:nvPr/>
            </p:nvSpPr>
            <p:spPr>
              <a:xfrm>
                <a:off x="4097976" y="1358741"/>
                <a:ext cx="18279" cy="15947"/>
              </a:xfrm>
              <a:custGeom>
                <a:avLst/>
                <a:gdLst>
                  <a:gd name="connsiteX0" fmla="*/ 18280 w 18279"/>
                  <a:gd name="connsiteY0" fmla="*/ 5421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5" name="Freeform: Shape 11155"/>
              <p:cNvSpPr/>
              <p:nvPr/>
            </p:nvSpPr>
            <p:spPr>
              <a:xfrm>
                <a:off x="4097976" y="1366746"/>
                <a:ext cx="18279" cy="15947"/>
              </a:xfrm>
              <a:custGeom>
                <a:avLst/>
                <a:gdLst>
                  <a:gd name="connsiteX0" fmla="*/ 18280 w 18279"/>
                  <a:gd name="connsiteY0" fmla="*/ 5358 h 15947"/>
                  <a:gd name="connsiteX1" fmla="*/ 0 w 18279"/>
                  <a:gd name="connsiteY1" fmla="*/ 15947 h 15947"/>
                  <a:gd name="connsiteX2" fmla="*/ 0 w 18279"/>
                  <a:gd name="connsiteY2" fmla="*/ 10527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7" name="Graphic 4368"/>
            <p:cNvGrpSpPr/>
            <p:nvPr/>
          </p:nvGrpSpPr>
          <p:grpSpPr>
            <a:xfrm>
              <a:off x="4018240" y="1278058"/>
              <a:ext cx="73937" cy="120897"/>
              <a:chOff x="4018240" y="1278058"/>
              <a:chExt cx="73937" cy="120897"/>
            </a:xfrm>
            <a:solidFill>
              <a:schemeClr val="accent1"/>
            </a:solidFill>
          </p:grpSpPr>
          <p:sp>
            <p:nvSpPr>
              <p:cNvPr id="285" name="Freeform: Shape 11157"/>
              <p:cNvSpPr/>
              <p:nvPr/>
            </p:nvSpPr>
            <p:spPr>
              <a:xfrm>
                <a:off x="4034628" y="1279067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11158"/>
              <p:cNvSpPr/>
              <p:nvPr/>
            </p:nvSpPr>
            <p:spPr>
              <a:xfrm>
                <a:off x="4021391" y="1281651"/>
                <a:ext cx="65239" cy="37630"/>
              </a:xfrm>
              <a:custGeom>
                <a:avLst/>
                <a:gdLst>
                  <a:gd name="connsiteX0" fmla="*/ 50427 w 65239"/>
                  <a:gd name="connsiteY0" fmla="*/ 37631 h 37630"/>
                  <a:gd name="connsiteX1" fmla="*/ 65239 w 65239"/>
                  <a:gd name="connsiteY1" fmla="*/ 29058 h 37630"/>
                  <a:gd name="connsiteX2" fmla="*/ 14876 w 65239"/>
                  <a:gd name="connsiteY2" fmla="*/ 0 h 37630"/>
                  <a:gd name="connsiteX3" fmla="*/ 0 w 65239"/>
                  <a:gd name="connsiteY3" fmla="*/ 8573 h 3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30">
                    <a:moveTo>
                      <a:pt x="50427" y="37631"/>
                    </a:moveTo>
                    <a:lnTo>
                      <a:pt x="65239" y="29058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11159"/>
              <p:cNvSpPr/>
              <p:nvPr/>
            </p:nvSpPr>
            <p:spPr>
              <a:xfrm>
                <a:off x="4018240" y="1278058"/>
                <a:ext cx="73937" cy="42547"/>
              </a:xfrm>
              <a:custGeom>
                <a:avLst/>
                <a:gdLst>
                  <a:gd name="connsiteX0" fmla="*/ 73938 w 73937"/>
                  <a:gd name="connsiteY0" fmla="*/ 31958 h 42547"/>
                  <a:gd name="connsiteX1" fmla="*/ 18532 w 73937"/>
                  <a:gd name="connsiteY1" fmla="*/ 0 h 42547"/>
                  <a:gd name="connsiteX2" fmla="*/ 16389 w 73937"/>
                  <a:gd name="connsiteY2" fmla="*/ 1009 h 42547"/>
                  <a:gd name="connsiteX3" fmla="*/ 69715 w 73937"/>
                  <a:gd name="connsiteY3" fmla="*/ 31769 h 42547"/>
                  <a:gd name="connsiteX4" fmla="*/ 55280 w 73937"/>
                  <a:gd name="connsiteY4" fmla="*/ 40089 h 42547"/>
                  <a:gd name="connsiteX5" fmla="*/ 2143 w 73937"/>
                  <a:gd name="connsiteY5" fmla="*/ 9455 h 42547"/>
                  <a:gd name="connsiteX6" fmla="*/ 0 w 73937"/>
                  <a:gd name="connsiteY6" fmla="*/ 10401 h 42547"/>
                  <a:gd name="connsiteX7" fmla="*/ 55595 w 73937"/>
                  <a:gd name="connsiteY7" fmla="*/ 42547 h 4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547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1009"/>
                    </a:lnTo>
                    <a:lnTo>
                      <a:pt x="69715" y="31769"/>
                    </a:lnTo>
                    <a:lnTo>
                      <a:pt x="55280" y="40089"/>
                    </a:lnTo>
                    <a:lnTo>
                      <a:pt x="2143" y="9455"/>
                    </a:lnTo>
                    <a:lnTo>
                      <a:pt x="0" y="10401"/>
                    </a:lnTo>
                    <a:lnTo>
                      <a:pt x="55595" y="42547"/>
                    </a:lnTo>
                    <a:close/>
                  </a:path>
                </a:pathLst>
              </a:custGeom>
              <a:solidFill>
                <a:srgbClr val="FF6B6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11160"/>
              <p:cNvSpPr/>
              <p:nvPr/>
            </p:nvSpPr>
            <p:spPr>
              <a:xfrm>
                <a:off x="4073835" y="1310016"/>
                <a:ext cx="18342" cy="88939"/>
              </a:xfrm>
              <a:custGeom>
                <a:avLst/>
                <a:gdLst>
                  <a:gd name="connsiteX0" fmla="*/ 18343 w 18342"/>
                  <a:gd name="connsiteY0" fmla="*/ 78350 h 88939"/>
                  <a:gd name="connsiteX1" fmla="*/ 0 w 18342"/>
                  <a:gd name="connsiteY1" fmla="*/ 88940 h 88939"/>
                  <a:gd name="connsiteX2" fmla="*/ 0 w 18342"/>
                  <a:gd name="connsiteY2" fmla="*/ 10590 h 88939"/>
                  <a:gd name="connsiteX3" fmla="*/ 18343 w 18342"/>
                  <a:gd name="connsiteY3" fmla="*/ 0 h 8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939">
                    <a:moveTo>
                      <a:pt x="18343" y="78350"/>
                    </a:moveTo>
                    <a:lnTo>
                      <a:pt x="0" y="8894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404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11161"/>
              <p:cNvSpPr/>
              <p:nvPr/>
            </p:nvSpPr>
            <p:spPr>
              <a:xfrm>
                <a:off x="4018240" y="1288459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350 h 110496"/>
                  <a:gd name="connsiteX2" fmla="*/ 0 w 55595"/>
                  <a:gd name="connsiteY2" fmla="*/ 0 h 110496"/>
                  <a:gd name="connsiteX3" fmla="*/ 55595 w 55595"/>
                  <a:gd name="connsiteY3" fmla="*/ 32147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147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11162"/>
              <p:cNvSpPr/>
              <p:nvPr/>
            </p:nvSpPr>
            <p:spPr>
              <a:xfrm>
                <a:off x="4073835" y="1361514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11163"/>
              <p:cNvSpPr/>
              <p:nvPr/>
            </p:nvSpPr>
            <p:spPr>
              <a:xfrm>
                <a:off x="4073835" y="1331195"/>
                <a:ext cx="18342" cy="16010"/>
              </a:xfrm>
              <a:custGeom>
                <a:avLst/>
                <a:gdLst>
                  <a:gd name="connsiteX0" fmla="*/ 18343 w 18342"/>
                  <a:gd name="connsiteY0" fmla="*/ 5421 h 16010"/>
                  <a:gd name="connsiteX1" fmla="*/ 0 w 18342"/>
                  <a:gd name="connsiteY1" fmla="*/ 16010 h 16010"/>
                  <a:gd name="connsiteX2" fmla="*/ 0 w 18342"/>
                  <a:gd name="connsiteY2" fmla="*/ 10590 h 16010"/>
                  <a:gd name="connsiteX3" fmla="*/ 18343 w 18342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6010">
                    <a:moveTo>
                      <a:pt x="18343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2" name="Freeform: Shape 11164"/>
              <p:cNvSpPr/>
              <p:nvPr/>
            </p:nvSpPr>
            <p:spPr>
              <a:xfrm>
                <a:off x="4073835" y="1369519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3" name="Freeform: Shape 11165"/>
              <p:cNvSpPr/>
              <p:nvPr/>
            </p:nvSpPr>
            <p:spPr>
              <a:xfrm>
                <a:off x="4073835" y="1377462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8" name="Graphic 4368"/>
            <p:cNvGrpSpPr/>
            <p:nvPr/>
          </p:nvGrpSpPr>
          <p:grpSpPr>
            <a:xfrm>
              <a:off x="3997628" y="1293060"/>
              <a:ext cx="73937" cy="120897"/>
              <a:chOff x="3997628" y="1293060"/>
              <a:chExt cx="73937" cy="120897"/>
            </a:xfrm>
            <a:solidFill>
              <a:schemeClr val="accent1"/>
            </a:solidFill>
          </p:grpSpPr>
          <p:sp>
            <p:nvSpPr>
              <p:cNvPr id="276" name="Freeform: Shape 11167"/>
              <p:cNvSpPr/>
              <p:nvPr/>
            </p:nvSpPr>
            <p:spPr>
              <a:xfrm>
                <a:off x="4014016" y="1294069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11168"/>
              <p:cNvSpPr/>
              <p:nvPr/>
            </p:nvSpPr>
            <p:spPr>
              <a:xfrm>
                <a:off x="4000779" y="1296590"/>
                <a:ext cx="65302" cy="37693"/>
              </a:xfrm>
              <a:custGeom>
                <a:avLst/>
                <a:gdLst>
                  <a:gd name="connsiteX0" fmla="*/ 50426 w 65302"/>
                  <a:gd name="connsiteY0" fmla="*/ 37694 h 37693"/>
                  <a:gd name="connsiteX1" fmla="*/ 65302 w 65302"/>
                  <a:gd name="connsiteY1" fmla="*/ 29121 h 37693"/>
                  <a:gd name="connsiteX2" fmla="*/ 14876 w 65302"/>
                  <a:gd name="connsiteY2" fmla="*/ 0 h 37693"/>
                  <a:gd name="connsiteX3" fmla="*/ 0 w 65302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02" h="37693">
                    <a:moveTo>
                      <a:pt x="50426" y="37694"/>
                    </a:moveTo>
                    <a:lnTo>
                      <a:pt x="65302" y="29121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11169"/>
              <p:cNvSpPr/>
              <p:nvPr/>
            </p:nvSpPr>
            <p:spPr>
              <a:xfrm>
                <a:off x="3997628" y="1293060"/>
                <a:ext cx="73937" cy="42484"/>
              </a:xfrm>
              <a:custGeom>
                <a:avLst/>
                <a:gdLst>
                  <a:gd name="connsiteX0" fmla="*/ 73938 w 73937"/>
                  <a:gd name="connsiteY0" fmla="*/ 31958 h 42484"/>
                  <a:gd name="connsiteX1" fmla="*/ 18532 w 73937"/>
                  <a:gd name="connsiteY1" fmla="*/ 0 h 42484"/>
                  <a:gd name="connsiteX2" fmla="*/ 16389 w 73937"/>
                  <a:gd name="connsiteY2" fmla="*/ 1009 h 42484"/>
                  <a:gd name="connsiteX3" fmla="*/ 69715 w 73937"/>
                  <a:gd name="connsiteY3" fmla="*/ 31769 h 42484"/>
                  <a:gd name="connsiteX4" fmla="*/ 55343 w 73937"/>
                  <a:gd name="connsiteY4" fmla="*/ 40089 h 42484"/>
                  <a:gd name="connsiteX5" fmla="*/ 2206 w 73937"/>
                  <a:gd name="connsiteY5" fmla="*/ 9392 h 42484"/>
                  <a:gd name="connsiteX6" fmla="*/ 0 w 73937"/>
                  <a:gd name="connsiteY6" fmla="*/ 10400 h 42484"/>
                  <a:gd name="connsiteX7" fmla="*/ 55595 w 73937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484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1009"/>
                    </a:lnTo>
                    <a:lnTo>
                      <a:pt x="69715" y="31769"/>
                    </a:lnTo>
                    <a:lnTo>
                      <a:pt x="55343" y="40089"/>
                    </a:lnTo>
                    <a:lnTo>
                      <a:pt x="2206" y="9392"/>
                    </a:lnTo>
                    <a:lnTo>
                      <a:pt x="0" y="10400"/>
                    </a:lnTo>
                    <a:lnTo>
                      <a:pt x="55595" y="42484"/>
                    </a:lnTo>
                    <a:close/>
                  </a:path>
                </a:pathLst>
              </a:custGeom>
              <a:solidFill>
                <a:srgbClr val="4EA684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11170"/>
              <p:cNvSpPr/>
              <p:nvPr/>
            </p:nvSpPr>
            <p:spPr>
              <a:xfrm>
                <a:off x="4053223" y="1325018"/>
                <a:ext cx="18342" cy="88939"/>
              </a:xfrm>
              <a:custGeom>
                <a:avLst/>
                <a:gdLst>
                  <a:gd name="connsiteX0" fmla="*/ 18343 w 18342"/>
                  <a:gd name="connsiteY0" fmla="*/ 78350 h 88939"/>
                  <a:gd name="connsiteX1" fmla="*/ 0 w 18342"/>
                  <a:gd name="connsiteY1" fmla="*/ 88940 h 88939"/>
                  <a:gd name="connsiteX2" fmla="*/ 0 w 18342"/>
                  <a:gd name="connsiteY2" fmla="*/ 10527 h 88939"/>
                  <a:gd name="connsiteX3" fmla="*/ 18343 w 18342"/>
                  <a:gd name="connsiteY3" fmla="*/ 0 h 8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939">
                    <a:moveTo>
                      <a:pt x="18343" y="78350"/>
                    </a:moveTo>
                    <a:lnTo>
                      <a:pt x="0" y="88940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306651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0" name="Freeform: Shape 11171"/>
              <p:cNvSpPr/>
              <p:nvPr/>
            </p:nvSpPr>
            <p:spPr>
              <a:xfrm>
                <a:off x="3997628" y="1303461"/>
                <a:ext cx="55595" cy="110497"/>
              </a:xfrm>
              <a:custGeom>
                <a:avLst/>
                <a:gdLst>
                  <a:gd name="connsiteX0" fmla="*/ 55595 w 55595"/>
                  <a:gd name="connsiteY0" fmla="*/ 110497 h 110497"/>
                  <a:gd name="connsiteX1" fmla="*/ 0 w 55595"/>
                  <a:gd name="connsiteY1" fmla="*/ 78350 h 110497"/>
                  <a:gd name="connsiteX2" fmla="*/ 0 w 55595"/>
                  <a:gd name="connsiteY2" fmla="*/ 0 h 110497"/>
                  <a:gd name="connsiteX3" fmla="*/ 55595 w 55595"/>
                  <a:gd name="connsiteY3" fmla="*/ 32084 h 1104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7">
                    <a:moveTo>
                      <a:pt x="55595" y="110497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11172"/>
              <p:cNvSpPr/>
              <p:nvPr/>
            </p:nvSpPr>
            <p:spPr>
              <a:xfrm>
                <a:off x="4053223" y="1338255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11173"/>
              <p:cNvSpPr/>
              <p:nvPr/>
            </p:nvSpPr>
            <p:spPr>
              <a:xfrm>
                <a:off x="4053223" y="1346197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11174"/>
              <p:cNvSpPr/>
              <p:nvPr/>
            </p:nvSpPr>
            <p:spPr>
              <a:xfrm>
                <a:off x="4053223" y="1384458"/>
                <a:ext cx="18342" cy="16010"/>
              </a:xfrm>
              <a:custGeom>
                <a:avLst/>
                <a:gdLst>
                  <a:gd name="connsiteX0" fmla="*/ 18343 w 18342"/>
                  <a:gd name="connsiteY0" fmla="*/ 5421 h 16010"/>
                  <a:gd name="connsiteX1" fmla="*/ 0 w 18342"/>
                  <a:gd name="connsiteY1" fmla="*/ 16010 h 16010"/>
                  <a:gd name="connsiteX2" fmla="*/ 0 w 18342"/>
                  <a:gd name="connsiteY2" fmla="*/ 10590 h 16010"/>
                  <a:gd name="connsiteX3" fmla="*/ 18343 w 18342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6010">
                    <a:moveTo>
                      <a:pt x="18343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11175"/>
              <p:cNvSpPr/>
              <p:nvPr/>
            </p:nvSpPr>
            <p:spPr>
              <a:xfrm>
                <a:off x="4053223" y="1392463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89" name="Graphic 4368"/>
            <p:cNvGrpSpPr/>
            <p:nvPr/>
          </p:nvGrpSpPr>
          <p:grpSpPr>
            <a:xfrm>
              <a:off x="3971091" y="1306297"/>
              <a:ext cx="73937" cy="120897"/>
              <a:chOff x="3971091" y="1306297"/>
              <a:chExt cx="73937" cy="120897"/>
            </a:xfrm>
            <a:solidFill>
              <a:schemeClr val="accent1"/>
            </a:solidFill>
          </p:grpSpPr>
          <p:sp>
            <p:nvSpPr>
              <p:cNvPr id="267" name="Freeform: Shape 11177"/>
              <p:cNvSpPr/>
              <p:nvPr/>
            </p:nvSpPr>
            <p:spPr>
              <a:xfrm>
                <a:off x="3987479" y="1307306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8" name="Freeform: Shape 11178"/>
              <p:cNvSpPr/>
              <p:nvPr/>
            </p:nvSpPr>
            <p:spPr>
              <a:xfrm>
                <a:off x="3974243" y="1309827"/>
                <a:ext cx="65302" cy="37693"/>
              </a:xfrm>
              <a:custGeom>
                <a:avLst/>
                <a:gdLst>
                  <a:gd name="connsiteX0" fmla="*/ 50426 w 65302"/>
                  <a:gd name="connsiteY0" fmla="*/ 37694 h 37693"/>
                  <a:gd name="connsiteX1" fmla="*/ 65302 w 65302"/>
                  <a:gd name="connsiteY1" fmla="*/ 29121 h 37693"/>
                  <a:gd name="connsiteX2" fmla="*/ 14876 w 65302"/>
                  <a:gd name="connsiteY2" fmla="*/ 0 h 37693"/>
                  <a:gd name="connsiteX3" fmla="*/ 0 w 65302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02" h="37693">
                    <a:moveTo>
                      <a:pt x="50426" y="37694"/>
                    </a:moveTo>
                    <a:lnTo>
                      <a:pt x="65302" y="29121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9" name="Freeform: Shape 11179"/>
              <p:cNvSpPr/>
              <p:nvPr/>
            </p:nvSpPr>
            <p:spPr>
              <a:xfrm>
                <a:off x="3971091" y="1306297"/>
                <a:ext cx="73937" cy="42484"/>
              </a:xfrm>
              <a:custGeom>
                <a:avLst/>
                <a:gdLst>
                  <a:gd name="connsiteX0" fmla="*/ 73938 w 73937"/>
                  <a:gd name="connsiteY0" fmla="*/ 31958 h 42484"/>
                  <a:gd name="connsiteX1" fmla="*/ 18532 w 73937"/>
                  <a:gd name="connsiteY1" fmla="*/ 0 h 42484"/>
                  <a:gd name="connsiteX2" fmla="*/ 16389 w 73937"/>
                  <a:gd name="connsiteY2" fmla="*/ 1008 h 42484"/>
                  <a:gd name="connsiteX3" fmla="*/ 69715 w 73937"/>
                  <a:gd name="connsiteY3" fmla="*/ 31769 h 42484"/>
                  <a:gd name="connsiteX4" fmla="*/ 55343 w 73937"/>
                  <a:gd name="connsiteY4" fmla="*/ 40089 h 42484"/>
                  <a:gd name="connsiteX5" fmla="*/ 2206 w 73937"/>
                  <a:gd name="connsiteY5" fmla="*/ 9392 h 42484"/>
                  <a:gd name="connsiteX6" fmla="*/ 0 w 73937"/>
                  <a:gd name="connsiteY6" fmla="*/ 10400 h 42484"/>
                  <a:gd name="connsiteX7" fmla="*/ 55595 w 73937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484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1008"/>
                    </a:lnTo>
                    <a:lnTo>
                      <a:pt x="69715" y="31769"/>
                    </a:lnTo>
                    <a:lnTo>
                      <a:pt x="55343" y="40089"/>
                    </a:lnTo>
                    <a:lnTo>
                      <a:pt x="2206" y="9392"/>
                    </a:lnTo>
                    <a:lnTo>
                      <a:pt x="0" y="10400"/>
                    </a:lnTo>
                    <a:lnTo>
                      <a:pt x="55595" y="42484"/>
                    </a:lnTo>
                    <a:close/>
                  </a:path>
                </a:pathLst>
              </a:custGeom>
              <a:solidFill>
                <a:srgbClr val="FF6B6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0" name="Freeform: Shape 11180"/>
              <p:cNvSpPr/>
              <p:nvPr/>
            </p:nvSpPr>
            <p:spPr>
              <a:xfrm>
                <a:off x="4026686" y="1338255"/>
                <a:ext cx="18342" cy="88939"/>
              </a:xfrm>
              <a:custGeom>
                <a:avLst/>
                <a:gdLst>
                  <a:gd name="connsiteX0" fmla="*/ 18343 w 18342"/>
                  <a:gd name="connsiteY0" fmla="*/ 78350 h 88939"/>
                  <a:gd name="connsiteX1" fmla="*/ 0 w 18342"/>
                  <a:gd name="connsiteY1" fmla="*/ 88940 h 88939"/>
                  <a:gd name="connsiteX2" fmla="*/ 0 w 18342"/>
                  <a:gd name="connsiteY2" fmla="*/ 10527 h 88939"/>
                  <a:gd name="connsiteX3" fmla="*/ 18343 w 18342"/>
                  <a:gd name="connsiteY3" fmla="*/ 0 h 8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939">
                    <a:moveTo>
                      <a:pt x="18343" y="78350"/>
                    </a:moveTo>
                    <a:lnTo>
                      <a:pt x="0" y="88940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404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1" name="Freeform: Shape 11181"/>
              <p:cNvSpPr/>
              <p:nvPr/>
            </p:nvSpPr>
            <p:spPr>
              <a:xfrm>
                <a:off x="3971091" y="1316698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350 h 110496"/>
                  <a:gd name="connsiteX2" fmla="*/ 0 w 55595"/>
                  <a:gd name="connsiteY2" fmla="*/ 0 h 110496"/>
                  <a:gd name="connsiteX3" fmla="*/ 55595 w 55595"/>
                  <a:gd name="connsiteY3" fmla="*/ 32084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2" name="Freeform: Shape 11182"/>
              <p:cNvSpPr/>
              <p:nvPr/>
            </p:nvSpPr>
            <p:spPr>
              <a:xfrm>
                <a:off x="4026686" y="1389753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11183"/>
              <p:cNvSpPr/>
              <p:nvPr/>
            </p:nvSpPr>
            <p:spPr>
              <a:xfrm>
                <a:off x="4026686" y="1359434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11184"/>
              <p:cNvSpPr/>
              <p:nvPr/>
            </p:nvSpPr>
            <p:spPr>
              <a:xfrm>
                <a:off x="4026686" y="1397695"/>
                <a:ext cx="18342" cy="16010"/>
              </a:xfrm>
              <a:custGeom>
                <a:avLst/>
                <a:gdLst>
                  <a:gd name="connsiteX0" fmla="*/ 18343 w 18342"/>
                  <a:gd name="connsiteY0" fmla="*/ 5421 h 16010"/>
                  <a:gd name="connsiteX1" fmla="*/ 0 w 18342"/>
                  <a:gd name="connsiteY1" fmla="*/ 16010 h 16010"/>
                  <a:gd name="connsiteX2" fmla="*/ 0 w 18342"/>
                  <a:gd name="connsiteY2" fmla="*/ 10590 h 16010"/>
                  <a:gd name="connsiteX3" fmla="*/ 18343 w 18342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6010">
                    <a:moveTo>
                      <a:pt x="18343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11185"/>
              <p:cNvSpPr/>
              <p:nvPr/>
            </p:nvSpPr>
            <p:spPr>
              <a:xfrm>
                <a:off x="4026686" y="1405700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A82A2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0" name="Graphic 4368"/>
            <p:cNvGrpSpPr/>
            <p:nvPr/>
          </p:nvGrpSpPr>
          <p:grpSpPr>
            <a:xfrm>
              <a:off x="3946445" y="1319345"/>
              <a:ext cx="73937" cy="120897"/>
              <a:chOff x="3946445" y="1319345"/>
              <a:chExt cx="73937" cy="120897"/>
            </a:xfrm>
            <a:solidFill>
              <a:schemeClr val="accent1"/>
            </a:solidFill>
          </p:grpSpPr>
          <p:sp>
            <p:nvSpPr>
              <p:cNvPr id="255" name="Freeform: Shape 11187"/>
              <p:cNvSpPr/>
              <p:nvPr/>
            </p:nvSpPr>
            <p:spPr>
              <a:xfrm>
                <a:off x="3962834" y="1320354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D47E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6" name="Freeform: Shape 11188"/>
              <p:cNvSpPr/>
              <p:nvPr/>
            </p:nvSpPr>
            <p:spPr>
              <a:xfrm>
                <a:off x="3949597" y="1322875"/>
                <a:ext cx="65302" cy="37693"/>
              </a:xfrm>
              <a:custGeom>
                <a:avLst/>
                <a:gdLst>
                  <a:gd name="connsiteX0" fmla="*/ 50426 w 65302"/>
                  <a:gd name="connsiteY0" fmla="*/ 37694 h 37693"/>
                  <a:gd name="connsiteX1" fmla="*/ 65302 w 65302"/>
                  <a:gd name="connsiteY1" fmla="*/ 29121 h 37693"/>
                  <a:gd name="connsiteX2" fmla="*/ 14876 w 65302"/>
                  <a:gd name="connsiteY2" fmla="*/ 0 h 37693"/>
                  <a:gd name="connsiteX3" fmla="*/ 0 w 65302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302" h="37693">
                    <a:moveTo>
                      <a:pt x="50426" y="37694"/>
                    </a:moveTo>
                    <a:lnTo>
                      <a:pt x="65302" y="29121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7" name="Freeform: Shape 11189"/>
              <p:cNvSpPr/>
              <p:nvPr/>
            </p:nvSpPr>
            <p:spPr>
              <a:xfrm>
                <a:off x="3946445" y="1319345"/>
                <a:ext cx="73937" cy="42484"/>
              </a:xfrm>
              <a:custGeom>
                <a:avLst/>
                <a:gdLst>
                  <a:gd name="connsiteX0" fmla="*/ 73938 w 73937"/>
                  <a:gd name="connsiteY0" fmla="*/ 31958 h 42484"/>
                  <a:gd name="connsiteX1" fmla="*/ 18532 w 73937"/>
                  <a:gd name="connsiteY1" fmla="*/ 0 h 42484"/>
                  <a:gd name="connsiteX2" fmla="*/ 16389 w 73937"/>
                  <a:gd name="connsiteY2" fmla="*/ 1009 h 42484"/>
                  <a:gd name="connsiteX3" fmla="*/ 69715 w 73937"/>
                  <a:gd name="connsiteY3" fmla="*/ 31769 h 42484"/>
                  <a:gd name="connsiteX4" fmla="*/ 55343 w 73937"/>
                  <a:gd name="connsiteY4" fmla="*/ 40089 h 42484"/>
                  <a:gd name="connsiteX5" fmla="*/ 2206 w 73937"/>
                  <a:gd name="connsiteY5" fmla="*/ 9392 h 42484"/>
                  <a:gd name="connsiteX6" fmla="*/ 0 w 73937"/>
                  <a:gd name="connsiteY6" fmla="*/ 10401 h 42484"/>
                  <a:gd name="connsiteX7" fmla="*/ 55595 w 73937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484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1009"/>
                    </a:lnTo>
                    <a:lnTo>
                      <a:pt x="69715" y="31769"/>
                    </a:lnTo>
                    <a:lnTo>
                      <a:pt x="55343" y="40089"/>
                    </a:lnTo>
                    <a:lnTo>
                      <a:pt x="2206" y="9392"/>
                    </a:lnTo>
                    <a:lnTo>
                      <a:pt x="0" y="10401"/>
                    </a:lnTo>
                    <a:lnTo>
                      <a:pt x="55595" y="42484"/>
                    </a:lnTo>
                    <a:close/>
                  </a:path>
                </a:pathLst>
              </a:custGeom>
              <a:solidFill>
                <a:srgbClr val="FFA64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8" name="Freeform: Shape 11190"/>
              <p:cNvSpPr/>
              <p:nvPr/>
            </p:nvSpPr>
            <p:spPr>
              <a:xfrm>
                <a:off x="4002040" y="1351303"/>
                <a:ext cx="18342" cy="88939"/>
              </a:xfrm>
              <a:custGeom>
                <a:avLst/>
                <a:gdLst>
                  <a:gd name="connsiteX0" fmla="*/ 18343 w 18342"/>
                  <a:gd name="connsiteY0" fmla="*/ 78350 h 88939"/>
                  <a:gd name="connsiteX1" fmla="*/ 0 w 18342"/>
                  <a:gd name="connsiteY1" fmla="*/ 88940 h 88939"/>
                  <a:gd name="connsiteX2" fmla="*/ 0 w 18342"/>
                  <a:gd name="connsiteY2" fmla="*/ 10527 h 88939"/>
                  <a:gd name="connsiteX3" fmla="*/ 18343 w 18342"/>
                  <a:gd name="connsiteY3" fmla="*/ 0 h 889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939">
                    <a:moveTo>
                      <a:pt x="18343" y="78350"/>
                    </a:moveTo>
                    <a:lnTo>
                      <a:pt x="0" y="88940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9" name="Freeform: Shape 11191"/>
              <p:cNvSpPr/>
              <p:nvPr/>
            </p:nvSpPr>
            <p:spPr>
              <a:xfrm>
                <a:off x="3946445" y="1329746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350 h 110496"/>
                  <a:gd name="connsiteX2" fmla="*/ 0 w 55595"/>
                  <a:gd name="connsiteY2" fmla="*/ 0 h 110496"/>
                  <a:gd name="connsiteX3" fmla="*/ 55595 w 55595"/>
                  <a:gd name="connsiteY3" fmla="*/ 32084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D47E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11192"/>
              <p:cNvSpPr/>
              <p:nvPr/>
            </p:nvSpPr>
            <p:spPr>
              <a:xfrm>
                <a:off x="3956341" y="1352923"/>
                <a:ext cx="33596" cy="64783"/>
              </a:xfrm>
              <a:custGeom>
                <a:avLst/>
                <a:gdLst>
                  <a:gd name="connsiteX0" fmla="*/ 27735 w 33596"/>
                  <a:gd name="connsiteY0" fmla="*/ 63997 h 64783"/>
                  <a:gd name="connsiteX1" fmla="*/ 5862 w 33596"/>
                  <a:gd name="connsiteY1" fmla="*/ 51328 h 64783"/>
                  <a:gd name="connsiteX2" fmla="*/ 0 w 33596"/>
                  <a:gd name="connsiteY2" fmla="*/ 41242 h 64783"/>
                  <a:gd name="connsiteX3" fmla="*/ 0 w 33596"/>
                  <a:gd name="connsiteY3" fmla="*/ 4179 h 64783"/>
                  <a:gd name="connsiteX4" fmla="*/ 5862 w 33596"/>
                  <a:gd name="connsiteY4" fmla="*/ 775 h 64783"/>
                  <a:gd name="connsiteX5" fmla="*/ 27735 w 33596"/>
                  <a:gd name="connsiteY5" fmla="*/ 13445 h 64783"/>
                  <a:gd name="connsiteX6" fmla="*/ 33597 w 33596"/>
                  <a:gd name="connsiteY6" fmla="*/ 23530 h 64783"/>
                  <a:gd name="connsiteX7" fmla="*/ 33597 w 33596"/>
                  <a:gd name="connsiteY7" fmla="*/ 60594 h 64783"/>
                  <a:gd name="connsiteX8" fmla="*/ 27735 w 33596"/>
                  <a:gd name="connsiteY8" fmla="*/ 63997 h 6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96" h="64783">
                    <a:moveTo>
                      <a:pt x="27735" y="63997"/>
                    </a:moveTo>
                    <a:lnTo>
                      <a:pt x="5862" y="51328"/>
                    </a:lnTo>
                    <a:cubicBezTo>
                      <a:pt x="2647" y="49500"/>
                      <a:pt x="0" y="44961"/>
                      <a:pt x="0" y="41242"/>
                    </a:cubicBezTo>
                    <a:lnTo>
                      <a:pt x="0" y="4179"/>
                    </a:lnTo>
                    <a:cubicBezTo>
                      <a:pt x="0" y="460"/>
                      <a:pt x="2584" y="-1053"/>
                      <a:pt x="5862" y="775"/>
                    </a:cubicBezTo>
                    <a:lnTo>
                      <a:pt x="27735" y="13445"/>
                    </a:lnTo>
                    <a:cubicBezTo>
                      <a:pt x="30949" y="15273"/>
                      <a:pt x="33597" y="19811"/>
                      <a:pt x="33597" y="23530"/>
                    </a:cubicBezTo>
                    <a:lnTo>
                      <a:pt x="33597" y="60594"/>
                    </a:lnTo>
                    <a:cubicBezTo>
                      <a:pt x="33597" y="64376"/>
                      <a:pt x="30949" y="65825"/>
                      <a:pt x="27735" y="63997"/>
                    </a:cubicBez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11193"/>
              <p:cNvSpPr/>
              <p:nvPr/>
            </p:nvSpPr>
            <p:spPr>
              <a:xfrm>
                <a:off x="3965985" y="1382686"/>
                <a:ext cx="13176" cy="25553"/>
              </a:xfrm>
              <a:custGeom>
                <a:avLst/>
                <a:gdLst>
                  <a:gd name="connsiteX0" fmla="*/ 10905 w 13176"/>
                  <a:gd name="connsiteY0" fmla="*/ 25220 h 25553"/>
                  <a:gd name="connsiteX1" fmla="*/ 2269 w 13176"/>
                  <a:gd name="connsiteY1" fmla="*/ 20241 h 25553"/>
                  <a:gd name="connsiteX2" fmla="*/ 0 w 13176"/>
                  <a:gd name="connsiteY2" fmla="*/ 16269 h 25553"/>
                  <a:gd name="connsiteX3" fmla="*/ 0 w 13176"/>
                  <a:gd name="connsiteY3" fmla="*/ 1646 h 25553"/>
                  <a:gd name="connsiteX4" fmla="*/ 2269 w 13176"/>
                  <a:gd name="connsiteY4" fmla="*/ 322 h 25553"/>
                  <a:gd name="connsiteX5" fmla="*/ 10905 w 13176"/>
                  <a:gd name="connsiteY5" fmla="*/ 5302 h 25553"/>
                  <a:gd name="connsiteX6" fmla="*/ 13174 w 13176"/>
                  <a:gd name="connsiteY6" fmla="*/ 9273 h 25553"/>
                  <a:gd name="connsiteX7" fmla="*/ 13174 w 13176"/>
                  <a:gd name="connsiteY7" fmla="*/ 23896 h 25553"/>
                  <a:gd name="connsiteX8" fmla="*/ 10905 w 13176"/>
                  <a:gd name="connsiteY8" fmla="*/ 25220 h 255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76" h="25553">
                    <a:moveTo>
                      <a:pt x="10905" y="25220"/>
                    </a:moveTo>
                    <a:lnTo>
                      <a:pt x="2269" y="20241"/>
                    </a:lnTo>
                    <a:cubicBezTo>
                      <a:pt x="1009" y="19484"/>
                      <a:pt x="0" y="17719"/>
                      <a:pt x="0" y="16269"/>
                    </a:cubicBezTo>
                    <a:lnTo>
                      <a:pt x="0" y="1646"/>
                    </a:lnTo>
                    <a:cubicBezTo>
                      <a:pt x="0" y="196"/>
                      <a:pt x="1009" y="-434"/>
                      <a:pt x="2269" y="322"/>
                    </a:cubicBezTo>
                    <a:lnTo>
                      <a:pt x="10905" y="5302"/>
                    </a:lnTo>
                    <a:cubicBezTo>
                      <a:pt x="12165" y="6058"/>
                      <a:pt x="13174" y="7823"/>
                      <a:pt x="13174" y="9273"/>
                    </a:cubicBezTo>
                    <a:lnTo>
                      <a:pt x="13174" y="23896"/>
                    </a:lnTo>
                    <a:cubicBezTo>
                      <a:pt x="13237" y="25409"/>
                      <a:pt x="12165" y="25976"/>
                      <a:pt x="10905" y="25220"/>
                    </a:cubicBezTo>
                    <a:close/>
                  </a:path>
                </a:pathLst>
              </a:custGeom>
              <a:solidFill>
                <a:srgbClr val="D473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11194"/>
              <p:cNvSpPr/>
              <p:nvPr/>
            </p:nvSpPr>
            <p:spPr>
              <a:xfrm>
                <a:off x="3958989" y="1365359"/>
                <a:ext cx="28364" cy="22565"/>
              </a:xfrm>
              <a:custGeom>
                <a:avLst/>
                <a:gdLst>
                  <a:gd name="connsiteX0" fmla="*/ 28365 w 28364"/>
                  <a:gd name="connsiteY0" fmla="*/ 22566 h 22565"/>
                  <a:gd name="connsiteX1" fmla="*/ 0 w 28364"/>
                  <a:gd name="connsiteY1" fmla="*/ 6240 h 22565"/>
                  <a:gd name="connsiteX2" fmla="*/ 0 w 28364"/>
                  <a:gd name="connsiteY2" fmla="*/ 0 h 22565"/>
                  <a:gd name="connsiteX3" fmla="*/ 28365 w 28364"/>
                  <a:gd name="connsiteY3" fmla="*/ 16389 h 2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64" h="22565">
                    <a:moveTo>
                      <a:pt x="28365" y="22566"/>
                    </a:moveTo>
                    <a:lnTo>
                      <a:pt x="0" y="6240"/>
                    </a:lnTo>
                    <a:lnTo>
                      <a:pt x="0" y="0"/>
                    </a:lnTo>
                    <a:lnTo>
                      <a:pt x="28365" y="16389"/>
                    </a:lnTo>
                    <a:close/>
                  </a:path>
                </a:pathLst>
              </a:custGeom>
              <a:solidFill>
                <a:srgbClr val="D473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11195"/>
              <p:cNvSpPr/>
              <p:nvPr/>
            </p:nvSpPr>
            <p:spPr>
              <a:xfrm>
                <a:off x="4002040" y="1364540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11196"/>
              <p:cNvSpPr/>
              <p:nvPr/>
            </p:nvSpPr>
            <p:spPr>
              <a:xfrm>
                <a:off x="4002040" y="1372482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5" name="Freeform: Shape 11197"/>
              <p:cNvSpPr/>
              <p:nvPr/>
            </p:nvSpPr>
            <p:spPr>
              <a:xfrm>
                <a:off x="4002040" y="1410743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6" name="Freeform: Shape 11198"/>
              <p:cNvSpPr/>
              <p:nvPr/>
            </p:nvSpPr>
            <p:spPr>
              <a:xfrm>
                <a:off x="4002040" y="1418748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1" name="Graphic 4368"/>
            <p:cNvGrpSpPr/>
            <p:nvPr/>
          </p:nvGrpSpPr>
          <p:grpSpPr>
            <a:xfrm>
              <a:off x="3921358" y="1332708"/>
              <a:ext cx="73874" cy="120897"/>
              <a:chOff x="3921358" y="1332708"/>
              <a:chExt cx="73874" cy="120897"/>
            </a:xfrm>
            <a:solidFill>
              <a:schemeClr val="accent1"/>
            </a:solidFill>
          </p:grpSpPr>
          <p:sp>
            <p:nvSpPr>
              <p:cNvPr id="243" name="Freeform: Shape 11200"/>
              <p:cNvSpPr/>
              <p:nvPr/>
            </p:nvSpPr>
            <p:spPr>
              <a:xfrm>
                <a:off x="3937683" y="1333717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D47E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4" name="Freeform: Shape 11201"/>
              <p:cNvSpPr/>
              <p:nvPr/>
            </p:nvSpPr>
            <p:spPr>
              <a:xfrm>
                <a:off x="3924509" y="1336301"/>
                <a:ext cx="65239" cy="37630"/>
              </a:xfrm>
              <a:custGeom>
                <a:avLst/>
                <a:gdLst>
                  <a:gd name="connsiteX0" fmla="*/ 50363 w 65239"/>
                  <a:gd name="connsiteY0" fmla="*/ 37631 h 37630"/>
                  <a:gd name="connsiteX1" fmla="*/ 65239 w 65239"/>
                  <a:gd name="connsiteY1" fmla="*/ 29058 h 37630"/>
                  <a:gd name="connsiteX2" fmla="*/ 14813 w 65239"/>
                  <a:gd name="connsiteY2" fmla="*/ 0 h 37630"/>
                  <a:gd name="connsiteX3" fmla="*/ 0 w 65239"/>
                  <a:gd name="connsiteY3" fmla="*/ 8573 h 376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30">
                    <a:moveTo>
                      <a:pt x="50363" y="37631"/>
                    </a:moveTo>
                    <a:lnTo>
                      <a:pt x="65239" y="29058"/>
                    </a:lnTo>
                    <a:lnTo>
                      <a:pt x="14813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5" name="Freeform: Shape 11202"/>
              <p:cNvSpPr/>
              <p:nvPr/>
            </p:nvSpPr>
            <p:spPr>
              <a:xfrm>
                <a:off x="3921358" y="1332708"/>
                <a:ext cx="73874" cy="42547"/>
              </a:xfrm>
              <a:custGeom>
                <a:avLst/>
                <a:gdLst>
                  <a:gd name="connsiteX0" fmla="*/ 73875 w 73874"/>
                  <a:gd name="connsiteY0" fmla="*/ 31958 h 42547"/>
                  <a:gd name="connsiteX1" fmla="*/ 18532 w 73874"/>
                  <a:gd name="connsiteY1" fmla="*/ 0 h 42547"/>
                  <a:gd name="connsiteX2" fmla="*/ 16326 w 73874"/>
                  <a:gd name="connsiteY2" fmla="*/ 1009 h 42547"/>
                  <a:gd name="connsiteX3" fmla="*/ 69652 w 73874"/>
                  <a:gd name="connsiteY3" fmla="*/ 31832 h 42547"/>
                  <a:gd name="connsiteX4" fmla="*/ 55280 w 73874"/>
                  <a:gd name="connsiteY4" fmla="*/ 40089 h 42547"/>
                  <a:gd name="connsiteX5" fmla="*/ 2143 w 73874"/>
                  <a:gd name="connsiteY5" fmla="*/ 9455 h 42547"/>
                  <a:gd name="connsiteX6" fmla="*/ 0 w 73874"/>
                  <a:gd name="connsiteY6" fmla="*/ 10464 h 42547"/>
                  <a:gd name="connsiteX7" fmla="*/ 55595 w 73874"/>
                  <a:gd name="connsiteY7" fmla="*/ 42547 h 4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874" h="42547">
                    <a:moveTo>
                      <a:pt x="73875" y="31958"/>
                    </a:moveTo>
                    <a:lnTo>
                      <a:pt x="18532" y="0"/>
                    </a:lnTo>
                    <a:lnTo>
                      <a:pt x="16326" y="1009"/>
                    </a:lnTo>
                    <a:lnTo>
                      <a:pt x="69652" y="31832"/>
                    </a:lnTo>
                    <a:lnTo>
                      <a:pt x="55280" y="40089"/>
                    </a:lnTo>
                    <a:lnTo>
                      <a:pt x="2143" y="9455"/>
                    </a:lnTo>
                    <a:lnTo>
                      <a:pt x="0" y="10464"/>
                    </a:lnTo>
                    <a:lnTo>
                      <a:pt x="55595" y="42547"/>
                    </a:lnTo>
                    <a:close/>
                  </a:path>
                </a:pathLst>
              </a:custGeom>
              <a:solidFill>
                <a:srgbClr val="FFA64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7" name="Freeform: Shape 11204"/>
              <p:cNvSpPr/>
              <p:nvPr/>
            </p:nvSpPr>
            <p:spPr>
              <a:xfrm>
                <a:off x="3921358" y="1343172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D47E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8" name="Freeform: Shape 11205"/>
              <p:cNvSpPr/>
              <p:nvPr/>
            </p:nvSpPr>
            <p:spPr>
              <a:xfrm>
                <a:off x="3931254" y="1366308"/>
                <a:ext cx="33596" cy="64790"/>
              </a:xfrm>
              <a:custGeom>
                <a:avLst/>
                <a:gdLst>
                  <a:gd name="connsiteX0" fmla="*/ 27735 w 33596"/>
                  <a:gd name="connsiteY0" fmla="*/ 63975 h 64790"/>
                  <a:gd name="connsiteX1" fmla="*/ 5862 w 33596"/>
                  <a:gd name="connsiteY1" fmla="*/ 51305 h 64790"/>
                  <a:gd name="connsiteX2" fmla="*/ 0 w 33596"/>
                  <a:gd name="connsiteY2" fmla="*/ 41220 h 64790"/>
                  <a:gd name="connsiteX3" fmla="*/ 0 w 33596"/>
                  <a:gd name="connsiteY3" fmla="*/ 4156 h 64790"/>
                  <a:gd name="connsiteX4" fmla="*/ 5862 w 33596"/>
                  <a:gd name="connsiteY4" fmla="*/ 816 h 64790"/>
                  <a:gd name="connsiteX5" fmla="*/ 27735 w 33596"/>
                  <a:gd name="connsiteY5" fmla="*/ 13485 h 64790"/>
                  <a:gd name="connsiteX6" fmla="*/ 33597 w 33596"/>
                  <a:gd name="connsiteY6" fmla="*/ 23571 h 64790"/>
                  <a:gd name="connsiteX7" fmla="*/ 33597 w 33596"/>
                  <a:gd name="connsiteY7" fmla="*/ 60634 h 64790"/>
                  <a:gd name="connsiteX8" fmla="*/ 27735 w 33596"/>
                  <a:gd name="connsiteY8" fmla="*/ 63975 h 647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96" h="64790">
                    <a:moveTo>
                      <a:pt x="27735" y="63975"/>
                    </a:moveTo>
                    <a:lnTo>
                      <a:pt x="5862" y="51305"/>
                    </a:lnTo>
                    <a:cubicBezTo>
                      <a:pt x="2647" y="49414"/>
                      <a:pt x="0" y="44939"/>
                      <a:pt x="0" y="41220"/>
                    </a:cubicBezTo>
                    <a:lnTo>
                      <a:pt x="0" y="4156"/>
                    </a:lnTo>
                    <a:cubicBezTo>
                      <a:pt x="0" y="437"/>
                      <a:pt x="2584" y="-1075"/>
                      <a:pt x="5862" y="816"/>
                    </a:cubicBezTo>
                    <a:lnTo>
                      <a:pt x="27735" y="13485"/>
                    </a:lnTo>
                    <a:cubicBezTo>
                      <a:pt x="30949" y="15313"/>
                      <a:pt x="33597" y="19852"/>
                      <a:pt x="33597" y="23571"/>
                    </a:cubicBezTo>
                    <a:lnTo>
                      <a:pt x="33597" y="60634"/>
                    </a:lnTo>
                    <a:cubicBezTo>
                      <a:pt x="33534" y="64353"/>
                      <a:pt x="30949" y="65866"/>
                      <a:pt x="27735" y="63975"/>
                    </a:cubicBez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9" name="Freeform: Shape 11206"/>
              <p:cNvSpPr/>
              <p:nvPr/>
            </p:nvSpPr>
            <p:spPr>
              <a:xfrm>
                <a:off x="3940772" y="1396112"/>
                <a:ext cx="13239" cy="25514"/>
              </a:xfrm>
              <a:custGeom>
                <a:avLst/>
                <a:gdLst>
                  <a:gd name="connsiteX0" fmla="*/ 10968 w 13239"/>
                  <a:gd name="connsiteY0" fmla="*/ 25220 h 25514"/>
                  <a:gd name="connsiteX1" fmla="*/ 2332 w 13239"/>
                  <a:gd name="connsiteY1" fmla="*/ 20240 h 25514"/>
                  <a:gd name="connsiteX2" fmla="*/ 0 w 13239"/>
                  <a:gd name="connsiteY2" fmla="*/ 16269 h 25514"/>
                  <a:gd name="connsiteX3" fmla="*/ 0 w 13239"/>
                  <a:gd name="connsiteY3" fmla="*/ 1646 h 25514"/>
                  <a:gd name="connsiteX4" fmla="*/ 2332 w 13239"/>
                  <a:gd name="connsiteY4" fmla="*/ 322 h 25514"/>
                  <a:gd name="connsiteX5" fmla="*/ 10968 w 13239"/>
                  <a:gd name="connsiteY5" fmla="*/ 5302 h 25514"/>
                  <a:gd name="connsiteX6" fmla="*/ 13237 w 13239"/>
                  <a:gd name="connsiteY6" fmla="*/ 9273 h 25514"/>
                  <a:gd name="connsiteX7" fmla="*/ 13237 w 13239"/>
                  <a:gd name="connsiteY7" fmla="*/ 23896 h 25514"/>
                  <a:gd name="connsiteX8" fmla="*/ 10968 w 13239"/>
                  <a:gd name="connsiteY8" fmla="*/ 25220 h 255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239" h="25514">
                    <a:moveTo>
                      <a:pt x="10968" y="25220"/>
                    </a:moveTo>
                    <a:lnTo>
                      <a:pt x="2332" y="20240"/>
                    </a:lnTo>
                    <a:cubicBezTo>
                      <a:pt x="1072" y="19484"/>
                      <a:pt x="0" y="17719"/>
                      <a:pt x="0" y="16269"/>
                    </a:cubicBezTo>
                    <a:lnTo>
                      <a:pt x="0" y="1646"/>
                    </a:lnTo>
                    <a:cubicBezTo>
                      <a:pt x="0" y="196"/>
                      <a:pt x="1009" y="-434"/>
                      <a:pt x="2332" y="322"/>
                    </a:cubicBezTo>
                    <a:lnTo>
                      <a:pt x="10968" y="5302"/>
                    </a:lnTo>
                    <a:cubicBezTo>
                      <a:pt x="12228" y="6058"/>
                      <a:pt x="13237" y="7823"/>
                      <a:pt x="13237" y="9273"/>
                    </a:cubicBezTo>
                    <a:lnTo>
                      <a:pt x="13237" y="23896"/>
                    </a:lnTo>
                    <a:cubicBezTo>
                      <a:pt x="13300" y="25346"/>
                      <a:pt x="12228" y="25914"/>
                      <a:pt x="10968" y="25220"/>
                    </a:cubicBezTo>
                    <a:close/>
                  </a:path>
                </a:pathLst>
              </a:custGeom>
              <a:solidFill>
                <a:srgbClr val="D473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0" name="Freeform: Shape 11207"/>
              <p:cNvSpPr/>
              <p:nvPr/>
            </p:nvSpPr>
            <p:spPr>
              <a:xfrm>
                <a:off x="3933838" y="1378785"/>
                <a:ext cx="28364" cy="22565"/>
              </a:xfrm>
              <a:custGeom>
                <a:avLst/>
                <a:gdLst>
                  <a:gd name="connsiteX0" fmla="*/ 28365 w 28364"/>
                  <a:gd name="connsiteY0" fmla="*/ 22566 h 22565"/>
                  <a:gd name="connsiteX1" fmla="*/ 0 w 28364"/>
                  <a:gd name="connsiteY1" fmla="*/ 6177 h 22565"/>
                  <a:gd name="connsiteX2" fmla="*/ 0 w 28364"/>
                  <a:gd name="connsiteY2" fmla="*/ 0 h 22565"/>
                  <a:gd name="connsiteX3" fmla="*/ 28365 w 28364"/>
                  <a:gd name="connsiteY3" fmla="*/ 16326 h 2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64" h="22565">
                    <a:moveTo>
                      <a:pt x="28365" y="22566"/>
                    </a:moveTo>
                    <a:lnTo>
                      <a:pt x="0" y="6177"/>
                    </a:lnTo>
                    <a:lnTo>
                      <a:pt x="0" y="0"/>
                    </a:lnTo>
                    <a:lnTo>
                      <a:pt x="28365" y="16326"/>
                    </a:lnTo>
                    <a:close/>
                  </a:path>
                </a:pathLst>
              </a:custGeom>
              <a:solidFill>
                <a:srgbClr val="D473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1" name="Freeform: Shape 11208"/>
              <p:cNvSpPr/>
              <p:nvPr/>
            </p:nvSpPr>
            <p:spPr>
              <a:xfrm>
                <a:off x="3976953" y="1377903"/>
                <a:ext cx="18279" cy="15947"/>
              </a:xfrm>
              <a:custGeom>
                <a:avLst/>
                <a:gdLst>
                  <a:gd name="connsiteX0" fmla="*/ 18280 w 18279"/>
                  <a:gd name="connsiteY0" fmla="*/ 5421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2" name="Freeform: Shape 11209"/>
              <p:cNvSpPr/>
              <p:nvPr/>
            </p:nvSpPr>
            <p:spPr>
              <a:xfrm>
                <a:off x="3976953" y="1385908"/>
                <a:ext cx="18279" cy="15947"/>
              </a:xfrm>
              <a:custGeom>
                <a:avLst/>
                <a:gdLst>
                  <a:gd name="connsiteX0" fmla="*/ 18280 w 18279"/>
                  <a:gd name="connsiteY0" fmla="*/ 5358 h 15947"/>
                  <a:gd name="connsiteX1" fmla="*/ 0 w 18279"/>
                  <a:gd name="connsiteY1" fmla="*/ 15947 h 15947"/>
                  <a:gd name="connsiteX2" fmla="*/ 0 w 18279"/>
                  <a:gd name="connsiteY2" fmla="*/ 10527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3" name="Freeform: Shape 11210"/>
              <p:cNvSpPr/>
              <p:nvPr/>
            </p:nvSpPr>
            <p:spPr>
              <a:xfrm>
                <a:off x="3976953" y="1424169"/>
                <a:ext cx="18279" cy="15947"/>
              </a:xfrm>
              <a:custGeom>
                <a:avLst/>
                <a:gdLst>
                  <a:gd name="connsiteX0" fmla="*/ 18280 w 18279"/>
                  <a:gd name="connsiteY0" fmla="*/ 5358 h 15947"/>
                  <a:gd name="connsiteX1" fmla="*/ 0 w 18279"/>
                  <a:gd name="connsiteY1" fmla="*/ 15947 h 15947"/>
                  <a:gd name="connsiteX2" fmla="*/ 0 w 18279"/>
                  <a:gd name="connsiteY2" fmla="*/ 10527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4" name="Freeform: Shape 11211"/>
              <p:cNvSpPr/>
              <p:nvPr/>
            </p:nvSpPr>
            <p:spPr>
              <a:xfrm>
                <a:off x="3976953" y="1432111"/>
                <a:ext cx="18279" cy="15947"/>
              </a:xfrm>
              <a:custGeom>
                <a:avLst/>
                <a:gdLst>
                  <a:gd name="connsiteX0" fmla="*/ 18280 w 18279"/>
                  <a:gd name="connsiteY0" fmla="*/ 5421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2" name="Graphic 4368"/>
            <p:cNvGrpSpPr/>
            <p:nvPr/>
          </p:nvGrpSpPr>
          <p:grpSpPr>
            <a:xfrm>
              <a:off x="3901944" y="1348971"/>
              <a:ext cx="73937" cy="120897"/>
              <a:chOff x="3901944" y="1348971"/>
              <a:chExt cx="73937" cy="120897"/>
            </a:xfrm>
            <a:solidFill>
              <a:schemeClr val="accent1"/>
            </a:solidFill>
          </p:grpSpPr>
          <p:sp>
            <p:nvSpPr>
              <p:cNvPr id="234" name="Freeform: Shape 11213"/>
              <p:cNvSpPr/>
              <p:nvPr/>
            </p:nvSpPr>
            <p:spPr>
              <a:xfrm>
                <a:off x="3918332" y="1349979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350 h 110496"/>
                  <a:gd name="connsiteX2" fmla="*/ 0 w 55595"/>
                  <a:gd name="connsiteY2" fmla="*/ 0 h 110496"/>
                  <a:gd name="connsiteX3" fmla="*/ 55595 w 55595"/>
                  <a:gd name="connsiteY3" fmla="*/ 32147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147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5" name="Freeform: Shape 11214"/>
              <p:cNvSpPr/>
              <p:nvPr/>
            </p:nvSpPr>
            <p:spPr>
              <a:xfrm>
                <a:off x="3905158" y="1352564"/>
                <a:ext cx="65239" cy="37693"/>
              </a:xfrm>
              <a:custGeom>
                <a:avLst/>
                <a:gdLst>
                  <a:gd name="connsiteX0" fmla="*/ 50363 w 65239"/>
                  <a:gd name="connsiteY0" fmla="*/ 37694 h 37693"/>
                  <a:gd name="connsiteX1" fmla="*/ 65239 w 65239"/>
                  <a:gd name="connsiteY1" fmla="*/ 29121 h 37693"/>
                  <a:gd name="connsiteX2" fmla="*/ 14813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363" y="37694"/>
                    </a:moveTo>
                    <a:lnTo>
                      <a:pt x="65239" y="29121"/>
                    </a:lnTo>
                    <a:lnTo>
                      <a:pt x="14813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6" name="Freeform: Shape 11215"/>
              <p:cNvSpPr/>
              <p:nvPr/>
            </p:nvSpPr>
            <p:spPr>
              <a:xfrm>
                <a:off x="3901944" y="1348971"/>
                <a:ext cx="73937" cy="42547"/>
              </a:xfrm>
              <a:custGeom>
                <a:avLst/>
                <a:gdLst>
                  <a:gd name="connsiteX0" fmla="*/ 73938 w 73937"/>
                  <a:gd name="connsiteY0" fmla="*/ 32021 h 42547"/>
                  <a:gd name="connsiteX1" fmla="*/ 18532 w 73937"/>
                  <a:gd name="connsiteY1" fmla="*/ 0 h 42547"/>
                  <a:gd name="connsiteX2" fmla="*/ 16389 w 73937"/>
                  <a:gd name="connsiteY2" fmla="*/ 1009 h 42547"/>
                  <a:gd name="connsiteX3" fmla="*/ 69715 w 73937"/>
                  <a:gd name="connsiteY3" fmla="*/ 31832 h 42547"/>
                  <a:gd name="connsiteX4" fmla="*/ 55343 w 73937"/>
                  <a:gd name="connsiteY4" fmla="*/ 40089 h 42547"/>
                  <a:gd name="connsiteX5" fmla="*/ 2206 w 73937"/>
                  <a:gd name="connsiteY5" fmla="*/ 9455 h 42547"/>
                  <a:gd name="connsiteX6" fmla="*/ 0 w 73937"/>
                  <a:gd name="connsiteY6" fmla="*/ 10464 h 42547"/>
                  <a:gd name="connsiteX7" fmla="*/ 55658 w 73937"/>
                  <a:gd name="connsiteY7" fmla="*/ 42547 h 4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547">
                    <a:moveTo>
                      <a:pt x="73938" y="32021"/>
                    </a:moveTo>
                    <a:lnTo>
                      <a:pt x="18532" y="0"/>
                    </a:lnTo>
                    <a:lnTo>
                      <a:pt x="16389" y="1009"/>
                    </a:lnTo>
                    <a:lnTo>
                      <a:pt x="69715" y="31832"/>
                    </a:lnTo>
                    <a:lnTo>
                      <a:pt x="55343" y="40089"/>
                    </a:lnTo>
                    <a:lnTo>
                      <a:pt x="2206" y="9455"/>
                    </a:lnTo>
                    <a:lnTo>
                      <a:pt x="0" y="10464"/>
                    </a:lnTo>
                    <a:lnTo>
                      <a:pt x="55658" y="42547"/>
                    </a:lnTo>
                    <a:close/>
                  </a:path>
                </a:pathLst>
              </a:custGeom>
              <a:solidFill>
                <a:srgbClr val="4EA684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7" name="Freeform: Shape 11216"/>
              <p:cNvSpPr/>
              <p:nvPr/>
            </p:nvSpPr>
            <p:spPr>
              <a:xfrm>
                <a:off x="3957602" y="1380991"/>
                <a:ext cx="18279" cy="88876"/>
              </a:xfrm>
              <a:custGeom>
                <a:avLst/>
                <a:gdLst>
                  <a:gd name="connsiteX0" fmla="*/ 18280 w 18279"/>
                  <a:gd name="connsiteY0" fmla="*/ 78350 h 88876"/>
                  <a:gd name="connsiteX1" fmla="*/ 0 w 18279"/>
                  <a:gd name="connsiteY1" fmla="*/ 88877 h 88876"/>
                  <a:gd name="connsiteX2" fmla="*/ 0 w 18279"/>
                  <a:gd name="connsiteY2" fmla="*/ 10527 h 88876"/>
                  <a:gd name="connsiteX3" fmla="*/ 18280 w 18279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88876">
                    <a:moveTo>
                      <a:pt x="18280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306651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8" name="Freeform: Shape 11217"/>
              <p:cNvSpPr/>
              <p:nvPr/>
            </p:nvSpPr>
            <p:spPr>
              <a:xfrm>
                <a:off x="3901944" y="1359434"/>
                <a:ext cx="55658" cy="110433"/>
              </a:xfrm>
              <a:custGeom>
                <a:avLst/>
                <a:gdLst>
                  <a:gd name="connsiteX0" fmla="*/ 55658 w 55658"/>
                  <a:gd name="connsiteY0" fmla="*/ 110434 h 110433"/>
                  <a:gd name="connsiteX1" fmla="*/ 0 w 55658"/>
                  <a:gd name="connsiteY1" fmla="*/ 78350 h 110433"/>
                  <a:gd name="connsiteX2" fmla="*/ 0 w 55658"/>
                  <a:gd name="connsiteY2" fmla="*/ 0 h 110433"/>
                  <a:gd name="connsiteX3" fmla="*/ 55658 w 55658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58" h="110433">
                    <a:moveTo>
                      <a:pt x="55658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658" y="32084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9" name="Freeform: Shape 11218"/>
              <p:cNvSpPr/>
              <p:nvPr/>
            </p:nvSpPr>
            <p:spPr>
              <a:xfrm>
                <a:off x="3957602" y="1394165"/>
                <a:ext cx="18279" cy="15947"/>
              </a:xfrm>
              <a:custGeom>
                <a:avLst/>
                <a:gdLst>
                  <a:gd name="connsiteX0" fmla="*/ 18280 w 18279"/>
                  <a:gd name="connsiteY0" fmla="*/ 5421 h 15947"/>
                  <a:gd name="connsiteX1" fmla="*/ 0 w 18279"/>
                  <a:gd name="connsiteY1" fmla="*/ 15947 h 15947"/>
                  <a:gd name="connsiteX2" fmla="*/ 0 w 18279"/>
                  <a:gd name="connsiteY2" fmla="*/ 10590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11219"/>
              <p:cNvSpPr/>
              <p:nvPr/>
            </p:nvSpPr>
            <p:spPr>
              <a:xfrm>
                <a:off x="3957602" y="1402171"/>
                <a:ext cx="18279" cy="15947"/>
              </a:xfrm>
              <a:custGeom>
                <a:avLst/>
                <a:gdLst>
                  <a:gd name="connsiteX0" fmla="*/ 18280 w 18279"/>
                  <a:gd name="connsiteY0" fmla="*/ 5358 h 15947"/>
                  <a:gd name="connsiteX1" fmla="*/ 0 w 18279"/>
                  <a:gd name="connsiteY1" fmla="*/ 15947 h 15947"/>
                  <a:gd name="connsiteX2" fmla="*/ 0 w 18279"/>
                  <a:gd name="connsiteY2" fmla="*/ 10527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11220"/>
              <p:cNvSpPr/>
              <p:nvPr/>
            </p:nvSpPr>
            <p:spPr>
              <a:xfrm>
                <a:off x="3957602" y="1440432"/>
                <a:ext cx="18279" cy="15947"/>
              </a:xfrm>
              <a:custGeom>
                <a:avLst/>
                <a:gdLst>
                  <a:gd name="connsiteX0" fmla="*/ 18280 w 18279"/>
                  <a:gd name="connsiteY0" fmla="*/ 5358 h 15947"/>
                  <a:gd name="connsiteX1" fmla="*/ 0 w 18279"/>
                  <a:gd name="connsiteY1" fmla="*/ 15947 h 15947"/>
                  <a:gd name="connsiteX2" fmla="*/ 0 w 18279"/>
                  <a:gd name="connsiteY2" fmla="*/ 10527 h 15947"/>
                  <a:gd name="connsiteX3" fmla="*/ 18280 w 18279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5947">
                    <a:moveTo>
                      <a:pt x="18280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11221"/>
              <p:cNvSpPr/>
              <p:nvPr/>
            </p:nvSpPr>
            <p:spPr>
              <a:xfrm>
                <a:off x="3957602" y="1448374"/>
                <a:ext cx="18279" cy="16010"/>
              </a:xfrm>
              <a:custGeom>
                <a:avLst/>
                <a:gdLst>
                  <a:gd name="connsiteX0" fmla="*/ 18280 w 18279"/>
                  <a:gd name="connsiteY0" fmla="*/ 5421 h 16010"/>
                  <a:gd name="connsiteX1" fmla="*/ 0 w 18279"/>
                  <a:gd name="connsiteY1" fmla="*/ 16010 h 16010"/>
                  <a:gd name="connsiteX2" fmla="*/ 0 w 18279"/>
                  <a:gd name="connsiteY2" fmla="*/ 10590 h 16010"/>
                  <a:gd name="connsiteX3" fmla="*/ 18280 w 18279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279" h="16010">
                    <a:moveTo>
                      <a:pt x="18280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28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3" name="Graphic 4368"/>
            <p:cNvGrpSpPr/>
            <p:nvPr/>
          </p:nvGrpSpPr>
          <p:grpSpPr>
            <a:xfrm>
              <a:off x="3877739" y="1361199"/>
              <a:ext cx="73937" cy="120834"/>
              <a:chOff x="3877739" y="1361199"/>
              <a:chExt cx="73937" cy="120834"/>
            </a:xfrm>
            <a:solidFill>
              <a:schemeClr val="accent1"/>
            </a:solidFill>
          </p:grpSpPr>
          <p:sp>
            <p:nvSpPr>
              <p:cNvPr id="224" name="Freeform: Shape 11223"/>
              <p:cNvSpPr/>
              <p:nvPr/>
            </p:nvSpPr>
            <p:spPr>
              <a:xfrm>
                <a:off x="3894064" y="1362208"/>
                <a:ext cx="55658" cy="110433"/>
              </a:xfrm>
              <a:custGeom>
                <a:avLst/>
                <a:gdLst>
                  <a:gd name="connsiteX0" fmla="*/ 55658 w 55658"/>
                  <a:gd name="connsiteY0" fmla="*/ 110434 h 110433"/>
                  <a:gd name="connsiteX1" fmla="*/ 0 w 55658"/>
                  <a:gd name="connsiteY1" fmla="*/ 78350 h 110433"/>
                  <a:gd name="connsiteX2" fmla="*/ 0 w 55658"/>
                  <a:gd name="connsiteY2" fmla="*/ 0 h 110433"/>
                  <a:gd name="connsiteX3" fmla="*/ 55658 w 55658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658" h="110433">
                    <a:moveTo>
                      <a:pt x="55658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658" y="32084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11224"/>
              <p:cNvSpPr/>
              <p:nvPr/>
            </p:nvSpPr>
            <p:spPr>
              <a:xfrm>
                <a:off x="3880891" y="1364729"/>
                <a:ext cx="65239" cy="37693"/>
              </a:xfrm>
              <a:custGeom>
                <a:avLst/>
                <a:gdLst>
                  <a:gd name="connsiteX0" fmla="*/ 50426 w 65239"/>
                  <a:gd name="connsiteY0" fmla="*/ 37694 h 37693"/>
                  <a:gd name="connsiteX1" fmla="*/ 65239 w 65239"/>
                  <a:gd name="connsiteY1" fmla="*/ 29121 h 37693"/>
                  <a:gd name="connsiteX2" fmla="*/ 14876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426" y="37694"/>
                    </a:moveTo>
                    <a:lnTo>
                      <a:pt x="65239" y="29121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6" name="Freeform: Shape 11225"/>
              <p:cNvSpPr/>
              <p:nvPr/>
            </p:nvSpPr>
            <p:spPr>
              <a:xfrm>
                <a:off x="3877739" y="1361199"/>
                <a:ext cx="73937" cy="42484"/>
              </a:xfrm>
              <a:custGeom>
                <a:avLst/>
                <a:gdLst>
                  <a:gd name="connsiteX0" fmla="*/ 73938 w 73937"/>
                  <a:gd name="connsiteY0" fmla="*/ 31958 h 42484"/>
                  <a:gd name="connsiteX1" fmla="*/ 18532 w 73937"/>
                  <a:gd name="connsiteY1" fmla="*/ 0 h 42484"/>
                  <a:gd name="connsiteX2" fmla="*/ 16326 w 73937"/>
                  <a:gd name="connsiteY2" fmla="*/ 1009 h 42484"/>
                  <a:gd name="connsiteX3" fmla="*/ 69715 w 73937"/>
                  <a:gd name="connsiteY3" fmla="*/ 31769 h 42484"/>
                  <a:gd name="connsiteX4" fmla="*/ 55280 w 73937"/>
                  <a:gd name="connsiteY4" fmla="*/ 40089 h 42484"/>
                  <a:gd name="connsiteX5" fmla="*/ 2143 w 73937"/>
                  <a:gd name="connsiteY5" fmla="*/ 9392 h 42484"/>
                  <a:gd name="connsiteX6" fmla="*/ 0 w 73937"/>
                  <a:gd name="connsiteY6" fmla="*/ 10401 h 42484"/>
                  <a:gd name="connsiteX7" fmla="*/ 55595 w 73937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484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26" y="1009"/>
                    </a:lnTo>
                    <a:lnTo>
                      <a:pt x="69715" y="31769"/>
                    </a:lnTo>
                    <a:lnTo>
                      <a:pt x="55280" y="40089"/>
                    </a:lnTo>
                    <a:lnTo>
                      <a:pt x="2143" y="9392"/>
                    </a:lnTo>
                    <a:lnTo>
                      <a:pt x="0" y="10401"/>
                    </a:lnTo>
                    <a:lnTo>
                      <a:pt x="55595" y="42484"/>
                    </a:lnTo>
                    <a:close/>
                  </a:path>
                </a:pathLst>
              </a:custGeom>
              <a:solidFill>
                <a:srgbClr val="41ABDE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7" name="Freeform: Shape 11226"/>
              <p:cNvSpPr/>
              <p:nvPr/>
            </p:nvSpPr>
            <p:spPr>
              <a:xfrm>
                <a:off x="3933334" y="1393157"/>
                <a:ext cx="18342" cy="88876"/>
              </a:xfrm>
              <a:custGeom>
                <a:avLst/>
                <a:gdLst>
                  <a:gd name="connsiteX0" fmla="*/ 18343 w 18342"/>
                  <a:gd name="connsiteY0" fmla="*/ 78350 h 88876"/>
                  <a:gd name="connsiteX1" fmla="*/ 0 w 18342"/>
                  <a:gd name="connsiteY1" fmla="*/ 88877 h 88876"/>
                  <a:gd name="connsiteX2" fmla="*/ 0 w 18342"/>
                  <a:gd name="connsiteY2" fmla="*/ 10527 h 88876"/>
                  <a:gd name="connsiteX3" fmla="*/ 18343 w 18342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876">
                    <a:moveTo>
                      <a:pt x="18343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3284A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8" name="Freeform: Shape 11227"/>
              <p:cNvSpPr/>
              <p:nvPr/>
            </p:nvSpPr>
            <p:spPr>
              <a:xfrm>
                <a:off x="3877739" y="1371600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9" name="Freeform: Shape 11228"/>
              <p:cNvSpPr/>
              <p:nvPr/>
            </p:nvSpPr>
            <p:spPr>
              <a:xfrm>
                <a:off x="3887635" y="1394777"/>
                <a:ext cx="33596" cy="64772"/>
              </a:xfrm>
              <a:custGeom>
                <a:avLst/>
                <a:gdLst>
                  <a:gd name="connsiteX0" fmla="*/ 27735 w 33596"/>
                  <a:gd name="connsiteY0" fmla="*/ 63997 h 64772"/>
                  <a:gd name="connsiteX1" fmla="*/ 5862 w 33596"/>
                  <a:gd name="connsiteY1" fmla="*/ 51328 h 64772"/>
                  <a:gd name="connsiteX2" fmla="*/ 0 w 33596"/>
                  <a:gd name="connsiteY2" fmla="*/ 41242 h 64772"/>
                  <a:gd name="connsiteX3" fmla="*/ 0 w 33596"/>
                  <a:gd name="connsiteY3" fmla="*/ 4179 h 64772"/>
                  <a:gd name="connsiteX4" fmla="*/ 5862 w 33596"/>
                  <a:gd name="connsiteY4" fmla="*/ 775 h 64772"/>
                  <a:gd name="connsiteX5" fmla="*/ 27735 w 33596"/>
                  <a:gd name="connsiteY5" fmla="*/ 13445 h 64772"/>
                  <a:gd name="connsiteX6" fmla="*/ 33597 w 33596"/>
                  <a:gd name="connsiteY6" fmla="*/ 23530 h 64772"/>
                  <a:gd name="connsiteX7" fmla="*/ 33597 w 33596"/>
                  <a:gd name="connsiteY7" fmla="*/ 60594 h 64772"/>
                  <a:gd name="connsiteX8" fmla="*/ 27735 w 33596"/>
                  <a:gd name="connsiteY8" fmla="*/ 63997 h 6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96" h="64772">
                    <a:moveTo>
                      <a:pt x="27735" y="63997"/>
                    </a:moveTo>
                    <a:lnTo>
                      <a:pt x="5862" y="51328"/>
                    </a:lnTo>
                    <a:cubicBezTo>
                      <a:pt x="2647" y="49500"/>
                      <a:pt x="0" y="44961"/>
                      <a:pt x="0" y="41242"/>
                    </a:cubicBezTo>
                    <a:lnTo>
                      <a:pt x="0" y="4179"/>
                    </a:lnTo>
                    <a:cubicBezTo>
                      <a:pt x="0" y="460"/>
                      <a:pt x="2584" y="-1053"/>
                      <a:pt x="5862" y="775"/>
                    </a:cubicBezTo>
                    <a:lnTo>
                      <a:pt x="27735" y="13445"/>
                    </a:lnTo>
                    <a:cubicBezTo>
                      <a:pt x="30949" y="15336"/>
                      <a:pt x="33597" y="19811"/>
                      <a:pt x="33597" y="23530"/>
                    </a:cubicBezTo>
                    <a:lnTo>
                      <a:pt x="33597" y="60594"/>
                    </a:lnTo>
                    <a:cubicBezTo>
                      <a:pt x="33534" y="64313"/>
                      <a:pt x="30949" y="65825"/>
                      <a:pt x="27735" y="63997"/>
                    </a:cubicBezTo>
                    <a:close/>
                  </a:path>
                </a:pathLst>
              </a:custGeom>
              <a:solidFill>
                <a:srgbClr val="3284A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0" name="Freeform: Shape 11229"/>
              <p:cNvSpPr/>
              <p:nvPr/>
            </p:nvSpPr>
            <p:spPr>
              <a:xfrm>
                <a:off x="3933334" y="1406394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1" name="Freeform: Shape 11230"/>
              <p:cNvSpPr/>
              <p:nvPr/>
            </p:nvSpPr>
            <p:spPr>
              <a:xfrm>
                <a:off x="3933334" y="1414336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2" name="Freeform: Shape 11231"/>
              <p:cNvSpPr/>
              <p:nvPr/>
            </p:nvSpPr>
            <p:spPr>
              <a:xfrm>
                <a:off x="3933334" y="1452597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33" name="Freeform: Shape 11232"/>
              <p:cNvSpPr/>
              <p:nvPr/>
            </p:nvSpPr>
            <p:spPr>
              <a:xfrm>
                <a:off x="3933334" y="1460602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25607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4" name="Graphic 4368"/>
            <p:cNvGrpSpPr/>
            <p:nvPr/>
          </p:nvGrpSpPr>
          <p:grpSpPr>
            <a:xfrm>
              <a:off x="3855866" y="1371663"/>
              <a:ext cx="73937" cy="120897"/>
              <a:chOff x="3855866" y="1371663"/>
              <a:chExt cx="73937" cy="120897"/>
            </a:xfrm>
            <a:solidFill>
              <a:schemeClr val="accent1"/>
            </a:solidFill>
          </p:grpSpPr>
          <p:sp>
            <p:nvSpPr>
              <p:cNvPr id="215" name="Freeform: Shape 11234"/>
              <p:cNvSpPr/>
              <p:nvPr/>
            </p:nvSpPr>
            <p:spPr>
              <a:xfrm>
                <a:off x="3872192" y="1372671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350 h 110496"/>
                  <a:gd name="connsiteX2" fmla="*/ 0 w 55595"/>
                  <a:gd name="connsiteY2" fmla="*/ 0 h 110496"/>
                  <a:gd name="connsiteX3" fmla="*/ 55595 w 55595"/>
                  <a:gd name="connsiteY3" fmla="*/ 32147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147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6" name="Freeform: Shape 11235"/>
              <p:cNvSpPr/>
              <p:nvPr/>
            </p:nvSpPr>
            <p:spPr>
              <a:xfrm>
                <a:off x="3859018" y="1375255"/>
                <a:ext cx="65239" cy="37693"/>
              </a:xfrm>
              <a:custGeom>
                <a:avLst/>
                <a:gdLst>
                  <a:gd name="connsiteX0" fmla="*/ 50363 w 65239"/>
                  <a:gd name="connsiteY0" fmla="*/ 37694 h 37693"/>
                  <a:gd name="connsiteX1" fmla="*/ 65239 w 65239"/>
                  <a:gd name="connsiteY1" fmla="*/ 29121 h 37693"/>
                  <a:gd name="connsiteX2" fmla="*/ 14876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363" y="37694"/>
                    </a:moveTo>
                    <a:lnTo>
                      <a:pt x="65239" y="29121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7" name="Freeform: Shape 11236"/>
              <p:cNvSpPr/>
              <p:nvPr/>
            </p:nvSpPr>
            <p:spPr>
              <a:xfrm>
                <a:off x="3855866" y="1371663"/>
                <a:ext cx="73937" cy="42547"/>
              </a:xfrm>
              <a:custGeom>
                <a:avLst/>
                <a:gdLst>
                  <a:gd name="connsiteX0" fmla="*/ 73938 w 73937"/>
                  <a:gd name="connsiteY0" fmla="*/ 32021 h 42547"/>
                  <a:gd name="connsiteX1" fmla="*/ 18532 w 73937"/>
                  <a:gd name="connsiteY1" fmla="*/ 0 h 42547"/>
                  <a:gd name="connsiteX2" fmla="*/ 16326 w 73937"/>
                  <a:gd name="connsiteY2" fmla="*/ 1009 h 42547"/>
                  <a:gd name="connsiteX3" fmla="*/ 69715 w 73937"/>
                  <a:gd name="connsiteY3" fmla="*/ 31832 h 42547"/>
                  <a:gd name="connsiteX4" fmla="*/ 55280 w 73937"/>
                  <a:gd name="connsiteY4" fmla="*/ 40089 h 42547"/>
                  <a:gd name="connsiteX5" fmla="*/ 2143 w 73937"/>
                  <a:gd name="connsiteY5" fmla="*/ 9455 h 42547"/>
                  <a:gd name="connsiteX6" fmla="*/ 0 w 73937"/>
                  <a:gd name="connsiteY6" fmla="*/ 10464 h 42547"/>
                  <a:gd name="connsiteX7" fmla="*/ 55595 w 73937"/>
                  <a:gd name="connsiteY7" fmla="*/ 42547 h 425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547">
                    <a:moveTo>
                      <a:pt x="73938" y="32021"/>
                    </a:moveTo>
                    <a:lnTo>
                      <a:pt x="18532" y="0"/>
                    </a:lnTo>
                    <a:lnTo>
                      <a:pt x="16326" y="1009"/>
                    </a:lnTo>
                    <a:lnTo>
                      <a:pt x="69715" y="31832"/>
                    </a:lnTo>
                    <a:lnTo>
                      <a:pt x="55280" y="40089"/>
                    </a:lnTo>
                    <a:lnTo>
                      <a:pt x="2143" y="9455"/>
                    </a:lnTo>
                    <a:lnTo>
                      <a:pt x="0" y="10464"/>
                    </a:lnTo>
                    <a:lnTo>
                      <a:pt x="55595" y="42547"/>
                    </a:lnTo>
                    <a:close/>
                  </a:path>
                </a:pathLst>
              </a:custGeom>
              <a:solidFill>
                <a:srgbClr val="4EA684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8" name="Freeform: Shape 11237"/>
              <p:cNvSpPr/>
              <p:nvPr/>
            </p:nvSpPr>
            <p:spPr>
              <a:xfrm>
                <a:off x="3911462" y="1403683"/>
                <a:ext cx="18342" cy="88876"/>
              </a:xfrm>
              <a:custGeom>
                <a:avLst/>
                <a:gdLst>
                  <a:gd name="connsiteX0" fmla="*/ 18343 w 18342"/>
                  <a:gd name="connsiteY0" fmla="*/ 78350 h 88876"/>
                  <a:gd name="connsiteX1" fmla="*/ 0 w 18342"/>
                  <a:gd name="connsiteY1" fmla="*/ 88877 h 88876"/>
                  <a:gd name="connsiteX2" fmla="*/ 0 w 18342"/>
                  <a:gd name="connsiteY2" fmla="*/ 10527 h 88876"/>
                  <a:gd name="connsiteX3" fmla="*/ 18343 w 18342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876">
                    <a:moveTo>
                      <a:pt x="18343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306651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9" name="Freeform: Shape 11238"/>
              <p:cNvSpPr/>
              <p:nvPr/>
            </p:nvSpPr>
            <p:spPr>
              <a:xfrm>
                <a:off x="3855866" y="1382126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0" name="Freeform: Shape 11239"/>
              <p:cNvSpPr/>
              <p:nvPr/>
            </p:nvSpPr>
            <p:spPr>
              <a:xfrm>
                <a:off x="3911462" y="1416857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1" name="Freeform: Shape 11240"/>
              <p:cNvSpPr/>
              <p:nvPr/>
            </p:nvSpPr>
            <p:spPr>
              <a:xfrm>
                <a:off x="3911462" y="1424862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2" name="Freeform: Shape 11241"/>
              <p:cNvSpPr/>
              <p:nvPr/>
            </p:nvSpPr>
            <p:spPr>
              <a:xfrm>
                <a:off x="3911462" y="1463124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11242"/>
              <p:cNvSpPr/>
              <p:nvPr/>
            </p:nvSpPr>
            <p:spPr>
              <a:xfrm>
                <a:off x="3911462" y="1471066"/>
                <a:ext cx="18342" cy="16010"/>
              </a:xfrm>
              <a:custGeom>
                <a:avLst/>
                <a:gdLst>
                  <a:gd name="connsiteX0" fmla="*/ 18343 w 18342"/>
                  <a:gd name="connsiteY0" fmla="*/ 5421 h 16010"/>
                  <a:gd name="connsiteX1" fmla="*/ 0 w 18342"/>
                  <a:gd name="connsiteY1" fmla="*/ 16010 h 16010"/>
                  <a:gd name="connsiteX2" fmla="*/ 0 w 18342"/>
                  <a:gd name="connsiteY2" fmla="*/ 10590 h 16010"/>
                  <a:gd name="connsiteX3" fmla="*/ 18343 w 18342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6010">
                    <a:moveTo>
                      <a:pt x="18343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5" name="Graphic 4368"/>
            <p:cNvGrpSpPr/>
            <p:nvPr/>
          </p:nvGrpSpPr>
          <p:grpSpPr>
            <a:xfrm>
              <a:off x="3833679" y="1385467"/>
              <a:ext cx="73937" cy="120834"/>
              <a:chOff x="3833679" y="1385467"/>
              <a:chExt cx="73937" cy="120834"/>
            </a:xfrm>
            <a:solidFill>
              <a:schemeClr val="accent1"/>
            </a:solidFill>
          </p:grpSpPr>
          <p:sp>
            <p:nvSpPr>
              <p:cNvPr id="203" name="Freeform: Shape 11244"/>
              <p:cNvSpPr/>
              <p:nvPr/>
            </p:nvSpPr>
            <p:spPr>
              <a:xfrm>
                <a:off x="3850067" y="1386412"/>
                <a:ext cx="55595" cy="110496"/>
              </a:xfrm>
              <a:custGeom>
                <a:avLst/>
                <a:gdLst>
                  <a:gd name="connsiteX0" fmla="*/ 55595 w 55595"/>
                  <a:gd name="connsiteY0" fmla="*/ 110497 h 110496"/>
                  <a:gd name="connsiteX1" fmla="*/ 0 w 55595"/>
                  <a:gd name="connsiteY1" fmla="*/ 78413 h 110496"/>
                  <a:gd name="connsiteX2" fmla="*/ 0 w 55595"/>
                  <a:gd name="connsiteY2" fmla="*/ 0 h 110496"/>
                  <a:gd name="connsiteX3" fmla="*/ 55595 w 55595"/>
                  <a:gd name="connsiteY3" fmla="*/ 32147 h 110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96">
                    <a:moveTo>
                      <a:pt x="55595" y="110497"/>
                    </a:moveTo>
                    <a:lnTo>
                      <a:pt x="0" y="78413"/>
                    </a:lnTo>
                    <a:lnTo>
                      <a:pt x="0" y="0"/>
                    </a:lnTo>
                    <a:lnTo>
                      <a:pt x="55595" y="32147"/>
                    </a:lnTo>
                    <a:close/>
                  </a:path>
                </a:pathLst>
              </a:custGeom>
              <a:solidFill>
                <a:srgbClr val="D47E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4" name="Freeform: Shape 11245"/>
              <p:cNvSpPr/>
              <p:nvPr/>
            </p:nvSpPr>
            <p:spPr>
              <a:xfrm>
                <a:off x="3836830" y="1388997"/>
                <a:ext cx="65239" cy="37693"/>
              </a:xfrm>
              <a:custGeom>
                <a:avLst/>
                <a:gdLst>
                  <a:gd name="connsiteX0" fmla="*/ 50426 w 65239"/>
                  <a:gd name="connsiteY0" fmla="*/ 37694 h 37693"/>
                  <a:gd name="connsiteX1" fmla="*/ 65239 w 65239"/>
                  <a:gd name="connsiteY1" fmla="*/ 29121 h 37693"/>
                  <a:gd name="connsiteX2" fmla="*/ 14876 w 65239"/>
                  <a:gd name="connsiteY2" fmla="*/ 0 h 37693"/>
                  <a:gd name="connsiteX3" fmla="*/ 0 w 65239"/>
                  <a:gd name="connsiteY3" fmla="*/ 8573 h 376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5239" h="37693">
                    <a:moveTo>
                      <a:pt x="50426" y="37694"/>
                    </a:moveTo>
                    <a:lnTo>
                      <a:pt x="65239" y="29121"/>
                    </a:lnTo>
                    <a:lnTo>
                      <a:pt x="14876" y="0"/>
                    </a:lnTo>
                    <a:lnTo>
                      <a:pt x="0" y="8573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5" name="Freeform: Shape 11246"/>
              <p:cNvSpPr/>
              <p:nvPr/>
            </p:nvSpPr>
            <p:spPr>
              <a:xfrm>
                <a:off x="3833679" y="1385467"/>
                <a:ext cx="73937" cy="42484"/>
              </a:xfrm>
              <a:custGeom>
                <a:avLst/>
                <a:gdLst>
                  <a:gd name="connsiteX0" fmla="*/ 73938 w 73937"/>
                  <a:gd name="connsiteY0" fmla="*/ 31958 h 42484"/>
                  <a:gd name="connsiteX1" fmla="*/ 18532 w 73937"/>
                  <a:gd name="connsiteY1" fmla="*/ 0 h 42484"/>
                  <a:gd name="connsiteX2" fmla="*/ 16389 w 73937"/>
                  <a:gd name="connsiteY2" fmla="*/ 945 h 42484"/>
                  <a:gd name="connsiteX3" fmla="*/ 69715 w 73937"/>
                  <a:gd name="connsiteY3" fmla="*/ 31769 h 42484"/>
                  <a:gd name="connsiteX4" fmla="*/ 55280 w 73937"/>
                  <a:gd name="connsiteY4" fmla="*/ 40089 h 42484"/>
                  <a:gd name="connsiteX5" fmla="*/ 2206 w 73937"/>
                  <a:gd name="connsiteY5" fmla="*/ 9392 h 42484"/>
                  <a:gd name="connsiteX6" fmla="*/ 0 w 73937"/>
                  <a:gd name="connsiteY6" fmla="*/ 10400 h 42484"/>
                  <a:gd name="connsiteX7" fmla="*/ 55595 w 73937"/>
                  <a:gd name="connsiteY7" fmla="*/ 42484 h 424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3937" h="42484">
                    <a:moveTo>
                      <a:pt x="73938" y="31958"/>
                    </a:moveTo>
                    <a:lnTo>
                      <a:pt x="18532" y="0"/>
                    </a:lnTo>
                    <a:lnTo>
                      <a:pt x="16389" y="945"/>
                    </a:lnTo>
                    <a:lnTo>
                      <a:pt x="69715" y="31769"/>
                    </a:lnTo>
                    <a:lnTo>
                      <a:pt x="55280" y="40089"/>
                    </a:lnTo>
                    <a:lnTo>
                      <a:pt x="2206" y="9392"/>
                    </a:lnTo>
                    <a:lnTo>
                      <a:pt x="0" y="10400"/>
                    </a:lnTo>
                    <a:lnTo>
                      <a:pt x="55595" y="42484"/>
                    </a:lnTo>
                    <a:close/>
                  </a:path>
                </a:pathLst>
              </a:custGeom>
              <a:solidFill>
                <a:srgbClr val="FFA64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6" name="Freeform: Shape 11247"/>
              <p:cNvSpPr/>
              <p:nvPr/>
            </p:nvSpPr>
            <p:spPr>
              <a:xfrm>
                <a:off x="3889274" y="1417425"/>
                <a:ext cx="18342" cy="88876"/>
              </a:xfrm>
              <a:custGeom>
                <a:avLst/>
                <a:gdLst>
                  <a:gd name="connsiteX0" fmla="*/ 18343 w 18342"/>
                  <a:gd name="connsiteY0" fmla="*/ 78350 h 88876"/>
                  <a:gd name="connsiteX1" fmla="*/ 0 w 18342"/>
                  <a:gd name="connsiteY1" fmla="*/ 88877 h 88876"/>
                  <a:gd name="connsiteX2" fmla="*/ 0 w 18342"/>
                  <a:gd name="connsiteY2" fmla="*/ 10527 h 88876"/>
                  <a:gd name="connsiteX3" fmla="*/ 18343 w 18342"/>
                  <a:gd name="connsiteY3" fmla="*/ 0 h 888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88876">
                    <a:moveTo>
                      <a:pt x="18343" y="78350"/>
                    </a:moveTo>
                    <a:lnTo>
                      <a:pt x="0" y="8887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7" name="Freeform: Shape 11248"/>
              <p:cNvSpPr/>
              <p:nvPr/>
            </p:nvSpPr>
            <p:spPr>
              <a:xfrm>
                <a:off x="3833679" y="1395867"/>
                <a:ext cx="55595" cy="110433"/>
              </a:xfrm>
              <a:custGeom>
                <a:avLst/>
                <a:gdLst>
                  <a:gd name="connsiteX0" fmla="*/ 55595 w 55595"/>
                  <a:gd name="connsiteY0" fmla="*/ 110434 h 110433"/>
                  <a:gd name="connsiteX1" fmla="*/ 0 w 55595"/>
                  <a:gd name="connsiteY1" fmla="*/ 78350 h 110433"/>
                  <a:gd name="connsiteX2" fmla="*/ 0 w 55595"/>
                  <a:gd name="connsiteY2" fmla="*/ 0 h 110433"/>
                  <a:gd name="connsiteX3" fmla="*/ 55595 w 55595"/>
                  <a:gd name="connsiteY3" fmla="*/ 32084 h 110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595" h="110433">
                    <a:moveTo>
                      <a:pt x="55595" y="110434"/>
                    </a:moveTo>
                    <a:lnTo>
                      <a:pt x="0" y="78350"/>
                    </a:lnTo>
                    <a:lnTo>
                      <a:pt x="0" y="0"/>
                    </a:lnTo>
                    <a:lnTo>
                      <a:pt x="55595" y="32084"/>
                    </a:lnTo>
                    <a:close/>
                  </a:path>
                </a:pathLst>
              </a:custGeom>
              <a:solidFill>
                <a:srgbClr val="D47E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8" name="Freeform: Shape 11249"/>
              <p:cNvSpPr/>
              <p:nvPr/>
            </p:nvSpPr>
            <p:spPr>
              <a:xfrm>
                <a:off x="3843575" y="1419045"/>
                <a:ext cx="33596" cy="64772"/>
              </a:xfrm>
              <a:custGeom>
                <a:avLst/>
                <a:gdLst>
                  <a:gd name="connsiteX0" fmla="*/ 27735 w 33596"/>
                  <a:gd name="connsiteY0" fmla="*/ 63997 h 64772"/>
                  <a:gd name="connsiteX1" fmla="*/ 5862 w 33596"/>
                  <a:gd name="connsiteY1" fmla="*/ 51328 h 64772"/>
                  <a:gd name="connsiteX2" fmla="*/ 0 w 33596"/>
                  <a:gd name="connsiteY2" fmla="*/ 41242 h 64772"/>
                  <a:gd name="connsiteX3" fmla="*/ 0 w 33596"/>
                  <a:gd name="connsiteY3" fmla="*/ 4179 h 64772"/>
                  <a:gd name="connsiteX4" fmla="*/ 5862 w 33596"/>
                  <a:gd name="connsiteY4" fmla="*/ 775 h 64772"/>
                  <a:gd name="connsiteX5" fmla="*/ 27735 w 33596"/>
                  <a:gd name="connsiteY5" fmla="*/ 13445 h 64772"/>
                  <a:gd name="connsiteX6" fmla="*/ 33597 w 33596"/>
                  <a:gd name="connsiteY6" fmla="*/ 23530 h 64772"/>
                  <a:gd name="connsiteX7" fmla="*/ 33597 w 33596"/>
                  <a:gd name="connsiteY7" fmla="*/ 60594 h 64772"/>
                  <a:gd name="connsiteX8" fmla="*/ 27735 w 33596"/>
                  <a:gd name="connsiteY8" fmla="*/ 63997 h 647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596" h="64772">
                    <a:moveTo>
                      <a:pt x="27735" y="63997"/>
                    </a:moveTo>
                    <a:lnTo>
                      <a:pt x="5862" y="51328"/>
                    </a:lnTo>
                    <a:cubicBezTo>
                      <a:pt x="2647" y="49500"/>
                      <a:pt x="0" y="44961"/>
                      <a:pt x="0" y="41242"/>
                    </a:cubicBezTo>
                    <a:lnTo>
                      <a:pt x="0" y="4179"/>
                    </a:lnTo>
                    <a:cubicBezTo>
                      <a:pt x="0" y="460"/>
                      <a:pt x="2584" y="-1053"/>
                      <a:pt x="5862" y="775"/>
                    </a:cubicBezTo>
                    <a:lnTo>
                      <a:pt x="27735" y="13445"/>
                    </a:lnTo>
                    <a:cubicBezTo>
                      <a:pt x="30949" y="15336"/>
                      <a:pt x="33597" y="19811"/>
                      <a:pt x="33597" y="23530"/>
                    </a:cubicBezTo>
                    <a:lnTo>
                      <a:pt x="33597" y="60594"/>
                    </a:lnTo>
                    <a:cubicBezTo>
                      <a:pt x="33597" y="64313"/>
                      <a:pt x="30949" y="65825"/>
                      <a:pt x="27735" y="63997"/>
                    </a:cubicBezTo>
                    <a:close/>
                  </a:path>
                </a:pathLst>
              </a:custGeom>
              <a:solidFill>
                <a:srgbClr val="FF98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9" name="Freeform: Shape 11250"/>
              <p:cNvSpPr/>
              <p:nvPr/>
            </p:nvSpPr>
            <p:spPr>
              <a:xfrm>
                <a:off x="3853219" y="1448808"/>
                <a:ext cx="13173" cy="25542"/>
              </a:xfrm>
              <a:custGeom>
                <a:avLst/>
                <a:gdLst>
                  <a:gd name="connsiteX0" fmla="*/ 10905 w 13173"/>
                  <a:gd name="connsiteY0" fmla="*/ 25220 h 25542"/>
                  <a:gd name="connsiteX1" fmla="*/ 2269 w 13173"/>
                  <a:gd name="connsiteY1" fmla="*/ 20240 h 25542"/>
                  <a:gd name="connsiteX2" fmla="*/ 0 w 13173"/>
                  <a:gd name="connsiteY2" fmla="*/ 16269 h 25542"/>
                  <a:gd name="connsiteX3" fmla="*/ 0 w 13173"/>
                  <a:gd name="connsiteY3" fmla="*/ 1646 h 25542"/>
                  <a:gd name="connsiteX4" fmla="*/ 2269 w 13173"/>
                  <a:gd name="connsiteY4" fmla="*/ 322 h 25542"/>
                  <a:gd name="connsiteX5" fmla="*/ 10905 w 13173"/>
                  <a:gd name="connsiteY5" fmla="*/ 5302 h 25542"/>
                  <a:gd name="connsiteX6" fmla="*/ 13174 w 13173"/>
                  <a:gd name="connsiteY6" fmla="*/ 9273 h 25542"/>
                  <a:gd name="connsiteX7" fmla="*/ 13174 w 13173"/>
                  <a:gd name="connsiteY7" fmla="*/ 23896 h 25542"/>
                  <a:gd name="connsiteX8" fmla="*/ 10905 w 13173"/>
                  <a:gd name="connsiteY8" fmla="*/ 25220 h 25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73" h="25542">
                    <a:moveTo>
                      <a:pt x="10905" y="25220"/>
                    </a:moveTo>
                    <a:lnTo>
                      <a:pt x="2269" y="20240"/>
                    </a:lnTo>
                    <a:cubicBezTo>
                      <a:pt x="1009" y="19484"/>
                      <a:pt x="0" y="17719"/>
                      <a:pt x="0" y="16269"/>
                    </a:cubicBezTo>
                    <a:lnTo>
                      <a:pt x="0" y="1646"/>
                    </a:lnTo>
                    <a:cubicBezTo>
                      <a:pt x="0" y="196"/>
                      <a:pt x="1009" y="-434"/>
                      <a:pt x="2269" y="322"/>
                    </a:cubicBezTo>
                    <a:lnTo>
                      <a:pt x="10905" y="5302"/>
                    </a:lnTo>
                    <a:cubicBezTo>
                      <a:pt x="12165" y="6058"/>
                      <a:pt x="13174" y="7823"/>
                      <a:pt x="13174" y="9273"/>
                    </a:cubicBezTo>
                    <a:lnTo>
                      <a:pt x="13174" y="23896"/>
                    </a:lnTo>
                    <a:cubicBezTo>
                      <a:pt x="13174" y="25346"/>
                      <a:pt x="12165" y="25977"/>
                      <a:pt x="10905" y="25220"/>
                    </a:cubicBezTo>
                    <a:close/>
                  </a:path>
                </a:pathLst>
              </a:custGeom>
              <a:solidFill>
                <a:srgbClr val="D473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0" name="Freeform: Shape 11251"/>
              <p:cNvSpPr/>
              <p:nvPr/>
            </p:nvSpPr>
            <p:spPr>
              <a:xfrm>
                <a:off x="3846222" y="1431481"/>
                <a:ext cx="28301" cy="22565"/>
              </a:xfrm>
              <a:custGeom>
                <a:avLst/>
                <a:gdLst>
                  <a:gd name="connsiteX0" fmla="*/ 28302 w 28301"/>
                  <a:gd name="connsiteY0" fmla="*/ 22566 h 22565"/>
                  <a:gd name="connsiteX1" fmla="*/ 0 w 28301"/>
                  <a:gd name="connsiteY1" fmla="*/ 6177 h 22565"/>
                  <a:gd name="connsiteX2" fmla="*/ 0 w 28301"/>
                  <a:gd name="connsiteY2" fmla="*/ 0 h 22565"/>
                  <a:gd name="connsiteX3" fmla="*/ 28302 w 28301"/>
                  <a:gd name="connsiteY3" fmla="*/ 16389 h 225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8301" h="22565">
                    <a:moveTo>
                      <a:pt x="28302" y="22566"/>
                    </a:moveTo>
                    <a:lnTo>
                      <a:pt x="0" y="6177"/>
                    </a:lnTo>
                    <a:lnTo>
                      <a:pt x="0" y="0"/>
                    </a:lnTo>
                    <a:lnTo>
                      <a:pt x="28302" y="16389"/>
                    </a:lnTo>
                    <a:close/>
                  </a:path>
                </a:pathLst>
              </a:custGeom>
              <a:solidFill>
                <a:srgbClr val="D47328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1" name="Freeform: Shape 11252"/>
              <p:cNvSpPr/>
              <p:nvPr/>
            </p:nvSpPr>
            <p:spPr>
              <a:xfrm>
                <a:off x="3889274" y="1430599"/>
                <a:ext cx="18342" cy="16010"/>
              </a:xfrm>
              <a:custGeom>
                <a:avLst/>
                <a:gdLst>
                  <a:gd name="connsiteX0" fmla="*/ 18343 w 18342"/>
                  <a:gd name="connsiteY0" fmla="*/ 5421 h 16010"/>
                  <a:gd name="connsiteX1" fmla="*/ 0 w 18342"/>
                  <a:gd name="connsiteY1" fmla="*/ 16010 h 16010"/>
                  <a:gd name="connsiteX2" fmla="*/ 0 w 18342"/>
                  <a:gd name="connsiteY2" fmla="*/ 10590 h 16010"/>
                  <a:gd name="connsiteX3" fmla="*/ 18343 w 18342"/>
                  <a:gd name="connsiteY3" fmla="*/ 0 h 16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6010">
                    <a:moveTo>
                      <a:pt x="18343" y="5421"/>
                    </a:moveTo>
                    <a:lnTo>
                      <a:pt x="0" y="16010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2" name="Freeform: Shape 11253"/>
              <p:cNvSpPr/>
              <p:nvPr/>
            </p:nvSpPr>
            <p:spPr>
              <a:xfrm>
                <a:off x="3889274" y="1438604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3" name="Freeform: Shape 11254"/>
              <p:cNvSpPr/>
              <p:nvPr/>
            </p:nvSpPr>
            <p:spPr>
              <a:xfrm>
                <a:off x="3889274" y="1476865"/>
                <a:ext cx="18342" cy="15947"/>
              </a:xfrm>
              <a:custGeom>
                <a:avLst/>
                <a:gdLst>
                  <a:gd name="connsiteX0" fmla="*/ 18343 w 18342"/>
                  <a:gd name="connsiteY0" fmla="*/ 5421 h 15947"/>
                  <a:gd name="connsiteX1" fmla="*/ 0 w 18342"/>
                  <a:gd name="connsiteY1" fmla="*/ 15947 h 15947"/>
                  <a:gd name="connsiteX2" fmla="*/ 0 w 18342"/>
                  <a:gd name="connsiteY2" fmla="*/ 10590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421"/>
                    </a:moveTo>
                    <a:lnTo>
                      <a:pt x="0" y="15947"/>
                    </a:lnTo>
                    <a:lnTo>
                      <a:pt x="0" y="10590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4" name="Freeform: Shape 11255"/>
              <p:cNvSpPr/>
              <p:nvPr/>
            </p:nvSpPr>
            <p:spPr>
              <a:xfrm>
                <a:off x="3889274" y="1484870"/>
                <a:ext cx="18342" cy="15947"/>
              </a:xfrm>
              <a:custGeom>
                <a:avLst/>
                <a:gdLst>
                  <a:gd name="connsiteX0" fmla="*/ 18343 w 18342"/>
                  <a:gd name="connsiteY0" fmla="*/ 5358 h 15947"/>
                  <a:gd name="connsiteX1" fmla="*/ 0 w 18342"/>
                  <a:gd name="connsiteY1" fmla="*/ 15947 h 15947"/>
                  <a:gd name="connsiteX2" fmla="*/ 0 w 18342"/>
                  <a:gd name="connsiteY2" fmla="*/ 10527 h 15947"/>
                  <a:gd name="connsiteX3" fmla="*/ 18343 w 18342"/>
                  <a:gd name="connsiteY3" fmla="*/ 0 h 1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8342" h="15947">
                    <a:moveTo>
                      <a:pt x="18343" y="5358"/>
                    </a:moveTo>
                    <a:lnTo>
                      <a:pt x="0" y="15947"/>
                    </a:lnTo>
                    <a:lnTo>
                      <a:pt x="0" y="10527"/>
                    </a:lnTo>
                    <a:lnTo>
                      <a:pt x="18343" y="0"/>
                    </a:lnTo>
                    <a:close/>
                  </a:path>
                </a:pathLst>
              </a:custGeom>
              <a:solidFill>
                <a:srgbClr val="FF5D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6" name="Graphic 4368"/>
            <p:cNvGrpSpPr/>
            <p:nvPr/>
          </p:nvGrpSpPr>
          <p:grpSpPr>
            <a:xfrm>
              <a:off x="3802793" y="1197061"/>
              <a:ext cx="344286" cy="212168"/>
              <a:chOff x="3802793" y="1197061"/>
              <a:chExt cx="344286" cy="212168"/>
            </a:xfrm>
            <a:solidFill>
              <a:schemeClr val="accent1"/>
            </a:solidFill>
          </p:grpSpPr>
          <p:sp>
            <p:nvSpPr>
              <p:cNvPr id="201" name="Freeform: Shape 11257"/>
              <p:cNvSpPr/>
              <p:nvPr/>
            </p:nvSpPr>
            <p:spPr>
              <a:xfrm>
                <a:off x="3886690" y="1245533"/>
                <a:ext cx="260389" cy="163696"/>
              </a:xfrm>
              <a:custGeom>
                <a:avLst/>
                <a:gdLst>
                  <a:gd name="connsiteX0" fmla="*/ 260390 w 260389"/>
                  <a:gd name="connsiteY0" fmla="*/ 12796 h 163696"/>
                  <a:gd name="connsiteX1" fmla="*/ 0 w 260389"/>
                  <a:gd name="connsiteY1" fmla="*/ 163697 h 163696"/>
                  <a:gd name="connsiteX2" fmla="*/ 0 w 260389"/>
                  <a:gd name="connsiteY2" fmla="*/ 150334 h 163696"/>
                  <a:gd name="connsiteX3" fmla="*/ 260390 w 260389"/>
                  <a:gd name="connsiteY3" fmla="*/ 0 h 1636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0389" h="163696">
                    <a:moveTo>
                      <a:pt x="260390" y="12796"/>
                    </a:moveTo>
                    <a:lnTo>
                      <a:pt x="0" y="163697"/>
                    </a:lnTo>
                    <a:lnTo>
                      <a:pt x="0" y="150334"/>
                    </a:lnTo>
                    <a:lnTo>
                      <a:pt x="260390" y="0"/>
                    </a:lnTo>
                    <a:close/>
                  </a:path>
                </a:pathLst>
              </a:custGeom>
              <a:solidFill>
                <a:srgbClr val="B06E55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2" name="Freeform: Shape 11258"/>
              <p:cNvSpPr/>
              <p:nvPr/>
            </p:nvSpPr>
            <p:spPr>
              <a:xfrm>
                <a:off x="3802793" y="1197061"/>
                <a:ext cx="344286" cy="198806"/>
              </a:xfrm>
              <a:custGeom>
                <a:avLst/>
                <a:gdLst>
                  <a:gd name="connsiteX0" fmla="*/ 344287 w 344286"/>
                  <a:gd name="connsiteY0" fmla="*/ 48472 h 198806"/>
                  <a:gd name="connsiteX1" fmla="*/ 83897 w 344286"/>
                  <a:gd name="connsiteY1" fmla="*/ 198806 h 198806"/>
                  <a:gd name="connsiteX2" fmla="*/ 0 w 344286"/>
                  <a:gd name="connsiteY2" fmla="*/ 150838 h 198806"/>
                  <a:gd name="connsiteX3" fmla="*/ 260390 w 344286"/>
                  <a:gd name="connsiteY3" fmla="*/ 0 h 1988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44286" h="198806">
                    <a:moveTo>
                      <a:pt x="344287" y="48472"/>
                    </a:moveTo>
                    <a:lnTo>
                      <a:pt x="83897" y="198806"/>
                    </a:lnTo>
                    <a:lnTo>
                      <a:pt x="0" y="150838"/>
                    </a:lnTo>
                    <a:lnTo>
                      <a:pt x="260390" y="0"/>
                    </a:lnTo>
                    <a:close/>
                  </a:path>
                </a:pathLst>
              </a:custGeom>
              <a:solidFill>
                <a:srgbClr val="82513F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197" name="Graphic 4368"/>
            <p:cNvGrpSpPr/>
            <p:nvPr/>
          </p:nvGrpSpPr>
          <p:grpSpPr>
            <a:xfrm>
              <a:off x="3793275" y="1347458"/>
              <a:ext cx="93415" cy="461843"/>
              <a:chOff x="3793275" y="1347458"/>
              <a:chExt cx="93415" cy="461843"/>
            </a:xfrm>
            <a:solidFill>
              <a:schemeClr val="accent1"/>
            </a:solidFill>
          </p:grpSpPr>
          <p:sp>
            <p:nvSpPr>
              <p:cNvPr id="198" name="Freeform: Shape 11260"/>
              <p:cNvSpPr/>
              <p:nvPr/>
            </p:nvSpPr>
            <p:spPr>
              <a:xfrm>
                <a:off x="3802793" y="1347458"/>
                <a:ext cx="83897" cy="461843"/>
              </a:xfrm>
              <a:custGeom>
                <a:avLst/>
                <a:gdLst>
                  <a:gd name="connsiteX0" fmla="*/ 83897 w 83897"/>
                  <a:gd name="connsiteY0" fmla="*/ 456360 h 461843"/>
                  <a:gd name="connsiteX1" fmla="*/ 74379 w 83897"/>
                  <a:gd name="connsiteY1" fmla="*/ 461843 h 461843"/>
                  <a:gd name="connsiteX2" fmla="*/ 0 w 83897"/>
                  <a:gd name="connsiteY2" fmla="*/ 407887 h 461843"/>
                  <a:gd name="connsiteX3" fmla="*/ 0 w 83897"/>
                  <a:gd name="connsiteY3" fmla="*/ 0 h 461843"/>
                  <a:gd name="connsiteX4" fmla="*/ 83897 w 83897"/>
                  <a:gd name="connsiteY4" fmla="*/ 48472 h 4618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3897" h="461843">
                    <a:moveTo>
                      <a:pt x="83897" y="456360"/>
                    </a:moveTo>
                    <a:lnTo>
                      <a:pt x="74379" y="461843"/>
                    </a:lnTo>
                    <a:lnTo>
                      <a:pt x="0" y="407887"/>
                    </a:lnTo>
                    <a:lnTo>
                      <a:pt x="0" y="0"/>
                    </a:lnTo>
                    <a:lnTo>
                      <a:pt x="83897" y="48472"/>
                    </a:lnTo>
                    <a:close/>
                  </a:path>
                </a:pathLst>
              </a:custGeom>
              <a:solidFill>
                <a:srgbClr val="B06E55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9" name="Freeform: Shape 11261"/>
              <p:cNvSpPr/>
              <p:nvPr/>
            </p:nvSpPr>
            <p:spPr>
              <a:xfrm>
                <a:off x="3793275" y="1353005"/>
                <a:ext cx="83897" cy="456296"/>
              </a:xfrm>
              <a:custGeom>
                <a:avLst/>
                <a:gdLst>
                  <a:gd name="connsiteX0" fmla="*/ 83897 w 83897"/>
                  <a:gd name="connsiteY0" fmla="*/ 456297 h 456296"/>
                  <a:gd name="connsiteX1" fmla="*/ 0 w 83897"/>
                  <a:gd name="connsiteY1" fmla="*/ 407887 h 456296"/>
                  <a:gd name="connsiteX2" fmla="*/ 0 w 83897"/>
                  <a:gd name="connsiteY2" fmla="*/ 0 h 456296"/>
                  <a:gd name="connsiteX3" fmla="*/ 83897 w 83897"/>
                  <a:gd name="connsiteY3" fmla="*/ 48409 h 4562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97" h="456296">
                    <a:moveTo>
                      <a:pt x="83897" y="456297"/>
                    </a:moveTo>
                    <a:lnTo>
                      <a:pt x="0" y="407887"/>
                    </a:lnTo>
                    <a:lnTo>
                      <a:pt x="0" y="0"/>
                    </a:lnTo>
                    <a:lnTo>
                      <a:pt x="83897" y="48409"/>
                    </a:lnTo>
                    <a:close/>
                  </a:path>
                </a:pathLst>
              </a:custGeom>
              <a:solidFill>
                <a:srgbClr val="694133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0" name="Freeform: Shape 11262"/>
              <p:cNvSpPr/>
              <p:nvPr/>
            </p:nvSpPr>
            <p:spPr>
              <a:xfrm>
                <a:off x="3793275" y="1347458"/>
                <a:ext cx="93415" cy="53956"/>
              </a:xfrm>
              <a:custGeom>
                <a:avLst/>
                <a:gdLst>
                  <a:gd name="connsiteX0" fmla="*/ 83897 w 93415"/>
                  <a:gd name="connsiteY0" fmla="*/ 53956 h 53956"/>
                  <a:gd name="connsiteX1" fmla="*/ 0 w 93415"/>
                  <a:gd name="connsiteY1" fmla="*/ 5547 h 53956"/>
                  <a:gd name="connsiteX2" fmla="*/ 9518 w 93415"/>
                  <a:gd name="connsiteY2" fmla="*/ 0 h 53956"/>
                  <a:gd name="connsiteX3" fmla="*/ 93415 w 93415"/>
                  <a:gd name="connsiteY3" fmla="*/ 48472 h 539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93415" h="53956">
                    <a:moveTo>
                      <a:pt x="83897" y="53956"/>
                    </a:moveTo>
                    <a:lnTo>
                      <a:pt x="0" y="5547"/>
                    </a:lnTo>
                    <a:lnTo>
                      <a:pt x="9518" y="0"/>
                    </a:lnTo>
                    <a:lnTo>
                      <a:pt x="93415" y="48472"/>
                    </a:lnTo>
                    <a:close/>
                  </a:path>
                </a:pathLst>
              </a:custGeom>
              <a:solidFill>
                <a:srgbClr val="82513F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33" name="Graphic 4368"/>
          <p:cNvGrpSpPr/>
          <p:nvPr/>
        </p:nvGrpSpPr>
        <p:grpSpPr>
          <a:xfrm rot="253923">
            <a:off x="4106876" y="4564533"/>
            <a:ext cx="599813" cy="604119"/>
            <a:chOff x="7908768" y="22502"/>
            <a:chExt cx="617724" cy="572718"/>
          </a:xfrm>
          <a:solidFill>
            <a:schemeClr val="accent1"/>
          </a:solidFill>
        </p:grpSpPr>
        <p:grpSp>
          <p:nvGrpSpPr>
            <p:cNvPr id="534" name="Graphic 4368"/>
            <p:cNvGrpSpPr/>
            <p:nvPr/>
          </p:nvGrpSpPr>
          <p:grpSpPr>
            <a:xfrm>
              <a:off x="7908768" y="162058"/>
              <a:ext cx="601020" cy="433163"/>
              <a:chOff x="7908768" y="162058"/>
              <a:chExt cx="601020" cy="433163"/>
            </a:xfrm>
            <a:solidFill>
              <a:schemeClr val="accent1"/>
            </a:solidFill>
          </p:grpSpPr>
          <p:sp>
            <p:nvSpPr>
              <p:cNvPr id="576" name="Freeform: Shape 10234"/>
              <p:cNvSpPr/>
              <p:nvPr/>
            </p:nvSpPr>
            <p:spPr>
              <a:xfrm>
                <a:off x="8170608" y="389229"/>
                <a:ext cx="339181" cy="205992"/>
              </a:xfrm>
              <a:custGeom>
                <a:avLst/>
                <a:gdLst>
                  <a:gd name="connsiteX0" fmla="*/ 0 w 339181"/>
                  <a:gd name="connsiteY0" fmla="*/ 195781 h 205992"/>
                  <a:gd name="connsiteX1" fmla="*/ 0 w 339181"/>
                  <a:gd name="connsiteY1" fmla="*/ 205992 h 205992"/>
                  <a:gd name="connsiteX2" fmla="*/ 339181 w 339181"/>
                  <a:gd name="connsiteY2" fmla="*/ 10211 h 205992"/>
                  <a:gd name="connsiteX3" fmla="*/ 339181 w 339181"/>
                  <a:gd name="connsiteY3" fmla="*/ 0 h 2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181" h="205992">
                    <a:moveTo>
                      <a:pt x="0" y="195781"/>
                    </a:moveTo>
                    <a:lnTo>
                      <a:pt x="0" y="205992"/>
                    </a:lnTo>
                    <a:lnTo>
                      <a:pt x="339181" y="10211"/>
                    </a:lnTo>
                    <a:lnTo>
                      <a:pt x="339181" y="0"/>
                    </a:lnTo>
                    <a:close/>
                  </a:path>
                </a:pathLst>
              </a:custGeom>
              <a:solidFill>
                <a:srgbClr val="472C22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7" name="Freeform: Shape 10235"/>
              <p:cNvSpPr/>
              <p:nvPr/>
            </p:nvSpPr>
            <p:spPr>
              <a:xfrm>
                <a:off x="7912235" y="435810"/>
                <a:ext cx="258372" cy="159410"/>
              </a:xfrm>
              <a:custGeom>
                <a:avLst/>
                <a:gdLst>
                  <a:gd name="connsiteX0" fmla="*/ 0 w 258372"/>
                  <a:gd name="connsiteY0" fmla="*/ 10211 h 159410"/>
                  <a:gd name="connsiteX1" fmla="*/ 258373 w 258372"/>
                  <a:gd name="connsiteY1" fmla="*/ 159411 h 159410"/>
                  <a:gd name="connsiteX2" fmla="*/ 258373 w 258372"/>
                  <a:gd name="connsiteY2" fmla="*/ 149199 h 159410"/>
                  <a:gd name="connsiteX3" fmla="*/ 0 w 258372"/>
                  <a:gd name="connsiteY3" fmla="*/ 0 h 15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372" h="159410">
                    <a:moveTo>
                      <a:pt x="0" y="10211"/>
                    </a:moveTo>
                    <a:lnTo>
                      <a:pt x="258373" y="159411"/>
                    </a:lnTo>
                    <a:lnTo>
                      <a:pt x="258373" y="149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1C1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8" name="Freeform: Shape 10236"/>
              <p:cNvSpPr/>
              <p:nvPr/>
            </p:nvSpPr>
            <p:spPr>
              <a:xfrm>
                <a:off x="7912235" y="240030"/>
                <a:ext cx="597553" cy="344980"/>
              </a:xfrm>
              <a:custGeom>
                <a:avLst/>
                <a:gdLst>
                  <a:gd name="connsiteX0" fmla="*/ 0 w 597553"/>
                  <a:gd name="connsiteY0" fmla="*/ 195781 h 344980"/>
                  <a:gd name="connsiteX1" fmla="*/ 258373 w 597553"/>
                  <a:gd name="connsiteY1" fmla="*/ 344980 h 344980"/>
                  <a:gd name="connsiteX2" fmla="*/ 597554 w 597553"/>
                  <a:gd name="connsiteY2" fmla="*/ 149199 h 344980"/>
                  <a:gd name="connsiteX3" fmla="*/ 339118 w 597553"/>
                  <a:gd name="connsiteY3" fmla="*/ 0 h 34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553" h="344980">
                    <a:moveTo>
                      <a:pt x="0" y="195781"/>
                    </a:moveTo>
                    <a:lnTo>
                      <a:pt x="258373" y="344980"/>
                    </a:lnTo>
                    <a:lnTo>
                      <a:pt x="597554" y="149199"/>
                    </a:lnTo>
                    <a:lnTo>
                      <a:pt x="339118" y="0"/>
                    </a:lnTo>
                    <a:close/>
                  </a:path>
                </a:pathLst>
              </a:custGeom>
              <a:solidFill>
                <a:srgbClr val="663F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79" name="Freeform: Shape 10237"/>
              <p:cNvSpPr/>
              <p:nvPr/>
            </p:nvSpPr>
            <p:spPr>
              <a:xfrm>
                <a:off x="7929254" y="353552"/>
                <a:ext cx="241353" cy="220741"/>
              </a:xfrm>
              <a:custGeom>
                <a:avLst/>
                <a:gdLst>
                  <a:gd name="connsiteX0" fmla="*/ 241354 w 241353"/>
                  <a:gd name="connsiteY0" fmla="*/ 220742 h 220741"/>
                  <a:gd name="connsiteX1" fmla="*/ 0 w 241353"/>
                  <a:gd name="connsiteY1" fmla="*/ 82006 h 220741"/>
                  <a:gd name="connsiteX2" fmla="*/ 0 w 241353"/>
                  <a:gd name="connsiteY2" fmla="*/ 0 h 220741"/>
                  <a:gd name="connsiteX3" fmla="*/ 241354 w 241353"/>
                  <a:gd name="connsiteY3" fmla="*/ 138673 h 2207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1353" h="220741">
                    <a:moveTo>
                      <a:pt x="241354" y="220742"/>
                    </a:moveTo>
                    <a:lnTo>
                      <a:pt x="0" y="82006"/>
                    </a:lnTo>
                    <a:lnTo>
                      <a:pt x="0" y="0"/>
                    </a:lnTo>
                    <a:lnTo>
                      <a:pt x="241354" y="138673"/>
                    </a:lnTo>
                    <a:close/>
                  </a:path>
                </a:pathLst>
              </a:custGeom>
              <a:solidFill>
                <a:srgbClr val="B0B0B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0" name="Freeform: Shape 10238"/>
              <p:cNvSpPr/>
              <p:nvPr/>
            </p:nvSpPr>
            <p:spPr>
              <a:xfrm>
                <a:off x="8170608" y="306908"/>
                <a:ext cx="320712" cy="267386"/>
              </a:xfrm>
              <a:custGeom>
                <a:avLst/>
                <a:gdLst>
                  <a:gd name="connsiteX0" fmla="*/ 320712 w 320712"/>
                  <a:gd name="connsiteY0" fmla="*/ 82006 h 267386"/>
                  <a:gd name="connsiteX1" fmla="*/ 0 w 320712"/>
                  <a:gd name="connsiteY1" fmla="*/ 267386 h 267386"/>
                  <a:gd name="connsiteX2" fmla="*/ 0 w 320712"/>
                  <a:gd name="connsiteY2" fmla="*/ 185317 h 267386"/>
                  <a:gd name="connsiteX3" fmla="*/ 320712 w 320712"/>
                  <a:gd name="connsiteY3" fmla="*/ 0 h 267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0712" h="267386">
                    <a:moveTo>
                      <a:pt x="320712" y="82006"/>
                    </a:moveTo>
                    <a:lnTo>
                      <a:pt x="0" y="267386"/>
                    </a:lnTo>
                    <a:lnTo>
                      <a:pt x="0" y="185317"/>
                    </a:lnTo>
                    <a:lnTo>
                      <a:pt x="320712" y="0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1" name="Freeform: Shape 10239"/>
              <p:cNvSpPr/>
              <p:nvPr/>
            </p:nvSpPr>
            <p:spPr>
              <a:xfrm>
                <a:off x="8170608" y="311257"/>
                <a:ext cx="339181" cy="205992"/>
              </a:xfrm>
              <a:custGeom>
                <a:avLst/>
                <a:gdLst>
                  <a:gd name="connsiteX0" fmla="*/ 0 w 339181"/>
                  <a:gd name="connsiteY0" fmla="*/ 195781 h 205992"/>
                  <a:gd name="connsiteX1" fmla="*/ 0 w 339181"/>
                  <a:gd name="connsiteY1" fmla="*/ 205992 h 205992"/>
                  <a:gd name="connsiteX2" fmla="*/ 339181 w 339181"/>
                  <a:gd name="connsiteY2" fmla="*/ 10211 h 205992"/>
                  <a:gd name="connsiteX3" fmla="*/ 339181 w 339181"/>
                  <a:gd name="connsiteY3" fmla="*/ 0 h 2059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39181" h="205992">
                    <a:moveTo>
                      <a:pt x="0" y="195781"/>
                    </a:moveTo>
                    <a:lnTo>
                      <a:pt x="0" y="205992"/>
                    </a:lnTo>
                    <a:lnTo>
                      <a:pt x="339181" y="10211"/>
                    </a:lnTo>
                    <a:lnTo>
                      <a:pt x="339181" y="0"/>
                    </a:lnTo>
                    <a:close/>
                  </a:path>
                </a:pathLst>
              </a:custGeom>
              <a:solidFill>
                <a:srgbClr val="472C22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2" name="Freeform: Shape 10240"/>
              <p:cNvSpPr/>
              <p:nvPr/>
            </p:nvSpPr>
            <p:spPr>
              <a:xfrm>
                <a:off x="7912235" y="357838"/>
                <a:ext cx="258372" cy="159410"/>
              </a:xfrm>
              <a:custGeom>
                <a:avLst/>
                <a:gdLst>
                  <a:gd name="connsiteX0" fmla="*/ 0 w 258372"/>
                  <a:gd name="connsiteY0" fmla="*/ 10211 h 159410"/>
                  <a:gd name="connsiteX1" fmla="*/ 258373 w 258372"/>
                  <a:gd name="connsiteY1" fmla="*/ 159411 h 159410"/>
                  <a:gd name="connsiteX2" fmla="*/ 258373 w 258372"/>
                  <a:gd name="connsiteY2" fmla="*/ 149199 h 159410"/>
                  <a:gd name="connsiteX3" fmla="*/ 0 w 258372"/>
                  <a:gd name="connsiteY3" fmla="*/ 0 h 15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8372" h="159410">
                    <a:moveTo>
                      <a:pt x="0" y="10211"/>
                    </a:moveTo>
                    <a:lnTo>
                      <a:pt x="258373" y="159411"/>
                    </a:lnTo>
                    <a:lnTo>
                      <a:pt x="258373" y="1491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E1C1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3" name="Freeform: Shape 10241"/>
              <p:cNvSpPr/>
              <p:nvPr/>
            </p:nvSpPr>
            <p:spPr>
              <a:xfrm>
                <a:off x="7912235" y="162058"/>
                <a:ext cx="597553" cy="344980"/>
              </a:xfrm>
              <a:custGeom>
                <a:avLst/>
                <a:gdLst>
                  <a:gd name="connsiteX0" fmla="*/ 0 w 597553"/>
                  <a:gd name="connsiteY0" fmla="*/ 195781 h 344980"/>
                  <a:gd name="connsiteX1" fmla="*/ 258373 w 597553"/>
                  <a:gd name="connsiteY1" fmla="*/ 344980 h 344980"/>
                  <a:gd name="connsiteX2" fmla="*/ 597554 w 597553"/>
                  <a:gd name="connsiteY2" fmla="*/ 149199 h 344980"/>
                  <a:gd name="connsiteX3" fmla="*/ 339118 w 597553"/>
                  <a:gd name="connsiteY3" fmla="*/ 0 h 3449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7553" h="344980">
                    <a:moveTo>
                      <a:pt x="0" y="195781"/>
                    </a:moveTo>
                    <a:lnTo>
                      <a:pt x="258373" y="344980"/>
                    </a:lnTo>
                    <a:lnTo>
                      <a:pt x="597554" y="149199"/>
                    </a:lnTo>
                    <a:lnTo>
                      <a:pt x="339118" y="0"/>
                    </a:lnTo>
                    <a:close/>
                  </a:path>
                </a:pathLst>
              </a:custGeom>
              <a:solidFill>
                <a:srgbClr val="663F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4" name="Freeform: Shape 10242"/>
              <p:cNvSpPr/>
              <p:nvPr/>
            </p:nvSpPr>
            <p:spPr>
              <a:xfrm>
                <a:off x="8109844" y="228242"/>
                <a:ext cx="273689" cy="158023"/>
              </a:xfrm>
              <a:custGeom>
                <a:avLst/>
                <a:gdLst>
                  <a:gd name="connsiteX0" fmla="*/ 97638 w 273689"/>
                  <a:gd name="connsiteY0" fmla="*/ 158024 h 158023"/>
                  <a:gd name="connsiteX1" fmla="*/ 0 w 273689"/>
                  <a:gd name="connsiteY1" fmla="*/ 101609 h 158023"/>
                  <a:gd name="connsiteX2" fmla="*/ 0 w 273689"/>
                  <a:gd name="connsiteY2" fmla="*/ 79674 h 158023"/>
                  <a:gd name="connsiteX3" fmla="*/ 138043 w 273689"/>
                  <a:gd name="connsiteY3" fmla="*/ 0 h 158023"/>
                  <a:gd name="connsiteX4" fmla="*/ 176051 w 273689"/>
                  <a:gd name="connsiteY4" fmla="*/ 0 h 158023"/>
                  <a:gd name="connsiteX5" fmla="*/ 273690 w 273689"/>
                  <a:gd name="connsiteY5" fmla="*/ 56415 h 158023"/>
                  <a:gd name="connsiteX6" fmla="*/ 273690 w 273689"/>
                  <a:gd name="connsiteY6" fmla="*/ 78350 h 158023"/>
                  <a:gd name="connsiteX7" fmla="*/ 135647 w 273689"/>
                  <a:gd name="connsiteY7" fmla="*/ 158024 h 158023"/>
                  <a:gd name="connsiteX8" fmla="*/ 97638 w 273689"/>
                  <a:gd name="connsiteY8" fmla="*/ 158024 h 1580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73689" h="158023">
                    <a:moveTo>
                      <a:pt x="97638" y="158024"/>
                    </a:moveTo>
                    <a:lnTo>
                      <a:pt x="0" y="101609"/>
                    </a:lnTo>
                    <a:cubicBezTo>
                      <a:pt x="10464" y="95558"/>
                      <a:pt x="10464" y="85725"/>
                      <a:pt x="0" y="79674"/>
                    </a:cubicBezTo>
                    <a:lnTo>
                      <a:pt x="138043" y="0"/>
                    </a:lnTo>
                    <a:cubicBezTo>
                      <a:pt x="148506" y="6051"/>
                      <a:pt x="165525" y="6051"/>
                      <a:pt x="176051" y="0"/>
                    </a:cubicBezTo>
                    <a:lnTo>
                      <a:pt x="273690" y="56415"/>
                    </a:lnTo>
                    <a:cubicBezTo>
                      <a:pt x="263226" y="62466"/>
                      <a:pt x="263226" y="72299"/>
                      <a:pt x="273690" y="78350"/>
                    </a:cubicBezTo>
                    <a:lnTo>
                      <a:pt x="135647" y="158024"/>
                    </a:lnTo>
                    <a:cubicBezTo>
                      <a:pt x="125121" y="151973"/>
                      <a:pt x="108102" y="151973"/>
                      <a:pt x="97638" y="158024"/>
                    </a:cubicBezTo>
                    <a:close/>
                  </a:path>
                </a:pathLst>
              </a:custGeom>
              <a:solidFill>
                <a:srgbClr val="8C4E2D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5" name="Freeform: Shape 10243"/>
              <p:cNvSpPr/>
              <p:nvPr/>
            </p:nvSpPr>
            <p:spPr>
              <a:xfrm>
                <a:off x="8209940" y="252510"/>
                <a:ext cx="131613" cy="75954"/>
              </a:xfrm>
              <a:custGeom>
                <a:avLst/>
                <a:gdLst>
                  <a:gd name="connsiteX0" fmla="*/ 102492 w 131613"/>
                  <a:gd name="connsiteY0" fmla="*/ 75955 h 75954"/>
                  <a:gd name="connsiteX1" fmla="*/ 0 w 131613"/>
                  <a:gd name="connsiteY1" fmla="*/ 16767 h 75954"/>
                  <a:gd name="connsiteX2" fmla="*/ 29058 w 131613"/>
                  <a:gd name="connsiteY2" fmla="*/ 0 h 75954"/>
                  <a:gd name="connsiteX3" fmla="*/ 131613 w 131613"/>
                  <a:gd name="connsiteY3" fmla="*/ 59188 h 759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31613" h="75954">
                    <a:moveTo>
                      <a:pt x="102492" y="75955"/>
                    </a:moveTo>
                    <a:lnTo>
                      <a:pt x="0" y="16767"/>
                    </a:lnTo>
                    <a:lnTo>
                      <a:pt x="29058" y="0"/>
                    </a:lnTo>
                    <a:lnTo>
                      <a:pt x="131613" y="59188"/>
                    </a:lnTo>
                    <a:close/>
                  </a:path>
                </a:pathLst>
              </a:custGeom>
              <a:solidFill>
                <a:srgbClr val="4F2C1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6" name="Freeform: Shape 10244"/>
              <p:cNvSpPr/>
              <p:nvPr/>
            </p:nvSpPr>
            <p:spPr>
              <a:xfrm>
                <a:off x="7912235" y="367987"/>
                <a:ext cx="8320" cy="72614"/>
              </a:xfrm>
              <a:custGeom>
                <a:avLst/>
                <a:gdLst>
                  <a:gd name="connsiteX0" fmla="*/ 0 w 8320"/>
                  <a:gd name="connsiteY0" fmla="*/ 0 h 72614"/>
                  <a:gd name="connsiteX1" fmla="*/ 8320 w 8320"/>
                  <a:gd name="connsiteY1" fmla="*/ 4791 h 72614"/>
                  <a:gd name="connsiteX2" fmla="*/ 8320 w 8320"/>
                  <a:gd name="connsiteY2" fmla="*/ 72614 h 72614"/>
                  <a:gd name="connsiteX3" fmla="*/ 0 w 8320"/>
                  <a:gd name="connsiteY3" fmla="*/ 67824 h 726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20" h="72614">
                    <a:moveTo>
                      <a:pt x="0" y="0"/>
                    </a:moveTo>
                    <a:lnTo>
                      <a:pt x="8320" y="4791"/>
                    </a:lnTo>
                    <a:lnTo>
                      <a:pt x="8320" y="72614"/>
                    </a:lnTo>
                    <a:lnTo>
                      <a:pt x="0" y="67824"/>
                    </a:lnTo>
                    <a:close/>
                  </a:path>
                </a:pathLst>
              </a:custGeom>
              <a:solidFill>
                <a:srgbClr val="2E1C1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87" name="Freeform: Shape 10245"/>
              <p:cNvSpPr/>
              <p:nvPr/>
            </p:nvSpPr>
            <p:spPr>
              <a:xfrm>
                <a:off x="7920556" y="372777"/>
                <a:ext cx="8698" cy="67823"/>
              </a:xfrm>
              <a:custGeom>
                <a:avLst/>
                <a:gdLst>
                  <a:gd name="connsiteX0" fmla="*/ 8699 w 8698"/>
                  <a:gd name="connsiteY0" fmla="*/ 62781 h 67823"/>
                  <a:gd name="connsiteX1" fmla="*/ 0 w 8698"/>
                  <a:gd name="connsiteY1" fmla="*/ 67824 h 67823"/>
                  <a:gd name="connsiteX2" fmla="*/ 0 w 8698"/>
                  <a:gd name="connsiteY2" fmla="*/ 0 h 67823"/>
                  <a:gd name="connsiteX3" fmla="*/ 8699 w 8698"/>
                  <a:gd name="connsiteY3" fmla="*/ 5106 h 678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698" h="67823">
                    <a:moveTo>
                      <a:pt x="8699" y="62781"/>
                    </a:moveTo>
                    <a:lnTo>
                      <a:pt x="0" y="67824"/>
                    </a:lnTo>
                    <a:lnTo>
                      <a:pt x="0" y="0"/>
                    </a:lnTo>
                    <a:lnTo>
                      <a:pt x="8699" y="5106"/>
                    </a:lnTo>
                    <a:close/>
                  </a:path>
                </a:pathLst>
              </a:custGeom>
              <a:solidFill>
                <a:srgbClr val="4A2E23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88" name="Graphic 4368"/>
              <p:cNvGrpSpPr/>
              <p:nvPr/>
            </p:nvGrpSpPr>
            <p:grpSpPr>
              <a:xfrm>
                <a:off x="7908768" y="408895"/>
                <a:ext cx="94801" cy="59377"/>
                <a:chOff x="7908768" y="408895"/>
                <a:chExt cx="94801" cy="59377"/>
              </a:xfrm>
              <a:solidFill>
                <a:schemeClr val="accent1"/>
              </a:solidFill>
            </p:grpSpPr>
            <p:sp>
              <p:nvSpPr>
                <p:cNvPr id="599" name="Freeform: Shape 10247"/>
                <p:cNvSpPr/>
                <p:nvPr/>
              </p:nvSpPr>
              <p:spPr>
                <a:xfrm>
                  <a:off x="7908768" y="408895"/>
                  <a:ext cx="94801" cy="54586"/>
                </a:xfrm>
                <a:custGeom>
                  <a:avLst/>
                  <a:gdLst>
                    <a:gd name="connsiteX0" fmla="*/ 37757 w 94801"/>
                    <a:gd name="connsiteY0" fmla="*/ 54587 h 54586"/>
                    <a:gd name="connsiteX1" fmla="*/ 31769 w 94801"/>
                    <a:gd name="connsiteY1" fmla="*/ 36244 h 54586"/>
                    <a:gd name="connsiteX2" fmla="*/ 0 w 94801"/>
                    <a:gd name="connsiteY2" fmla="*/ 32777 h 54586"/>
                    <a:gd name="connsiteX3" fmla="*/ 57045 w 94801"/>
                    <a:gd name="connsiteY3" fmla="*/ 0 h 54586"/>
                    <a:gd name="connsiteX4" fmla="*/ 94802 w 94801"/>
                    <a:gd name="connsiteY4" fmla="*/ 21809 h 545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4801" h="54586">
                      <a:moveTo>
                        <a:pt x="37757" y="54587"/>
                      </a:moveTo>
                      <a:lnTo>
                        <a:pt x="31769" y="36244"/>
                      </a:lnTo>
                      <a:lnTo>
                        <a:pt x="0" y="32777"/>
                      </a:lnTo>
                      <a:lnTo>
                        <a:pt x="57045" y="0"/>
                      </a:lnTo>
                      <a:lnTo>
                        <a:pt x="94802" y="21809"/>
                      </a:lnTo>
                      <a:close/>
                    </a:path>
                  </a:pathLst>
                </a:custGeom>
                <a:solidFill>
                  <a:srgbClr val="FF4040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0" name="Freeform: Shape 10248"/>
                <p:cNvSpPr/>
                <p:nvPr/>
              </p:nvSpPr>
              <p:spPr>
                <a:xfrm>
                  <a:off x="7946525" y="430705"/>
                  <a:ext cx="57044" cy="37567"/>
                </a:xfrm>
                <a:custGeom>
                  <a:avLst/>
                  <a:gdLst>
                    <a:gd name="connsiteX0" fmla="*/ 57045 w 57044"/>
                    <a:gd name="connsiteY0" fmla="*/ 4790 h 37567"/>
                    <a:gd name="connsiteX1" fmla="*/ 0 w 57044"/>
                    <a:gd name="connsiteY1" fmla="*/ 37568 h 37567"/>
                    <a:gd name="connsiteX2" fmla="*/ 0 w 57044"/>
                    <a:gd name="connsiteY2" fmla="*/ 32777 h 37567"/>
                    <a:gd name="connsiteX3" fmla="*/ 57045 w 57044"/>
                    <a:gd name="connsiteY3" fmla="*/ 0 h 375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044" h="37567">
                      <a:moveTo>
                        <a:pt x="57045" y="4790"/>
                      </a:moveTo>
                      <a:lnTo>
                        <a:pt x="0" y="37568"/>
                      </a:lnTo>
                      <a:lnTo>
                        <a:pt x="0" y="32777"/>
                      </a:lnTo>
                      <a:lnTo>
                        <a:pt x="57045" y="0"/>
                      </a:lnTo>
                      <a:close/>
                    </a:path>
                  </a:pathLst>
                </a:custGeom>
                <a:solidFill>
                  <a:srgbClr val="FF6666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1" name="Freeform: Shape 10249"/>
                <p:cNvSpPr/>
                <p:nvPr/>
              </p:nvSpPr>
              <p:spPr>
                <a:xfrm>
                  <a:off x="7940537" y="445139"/>
                  <a:ext cx="5988" cy="23133"/>
                </a:xfrm>
                <a:custGeom>
                  <a:avLst/>
                  <a:gdLst>
                    <a:gd name="connsiteX0" fmla="*/ 5988 w 5988"/>
                    <a:gd name="connsiteY0" fmla="*/ 18343 h 23133"/>
                    <a:gd name="connsiteX1" fmla="*/ 5988 w 5988"/>
                    <a:gd name="connsiteY1" fmla="*/ 23133 h 23133"/>
                    <a:gd name="connsiteX2" fmla="*/ 0 w 5988"/>
                    <a:gd name="connsiteY2" fmla="*/ 4790 h 23133"/>
                    <a:gd name="connsiteX3" fmla="*/ 0 w 5988"/>
                    <a:gd name="connsiteY3" fmla="*/ 0 h 2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8" h="23133">
                      <a:moveTo>
                        <a:pt x="5988" y="18343"/>
                      </a:moveTo>
                      <a:lnTo>
                        <a:pt x="5988" y="23133"/>
                      </a:lnTo>
                      <a:lnTo>
                        <a:pt x="0" y="47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B2B2B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02" name="Freeform: Shape 10250"/>
                <p:cNvSpPr/>
                <p:nvPr/>
              </p:nvSpPr>
              <p:spPr>
                <a:xfrm>
                  <a:off x="7908768" y="441672"/>
                  <a:ext cx="31768" cy="8257"/>
                </a:xfrm>
                <a:custGeom>
                  <a:avLst/>
                  <a:gdLst>
                    <a:gd name="connsiteX0" fmla="*/ 31769 w 31768"/>
                    <a:gd name="connsiteY0" fmla="*/ 3467 h 8257"/>
                    <a:gd name="connsiteX1" fmla="*/ 31769 w 31768"/>
                    <a:gd name="connsiteY1" fmla="*/ 8257 h 8257"/>
                    <a:gd name="connsiteX2" fmla="*/ 0 w 31768"/>
                    <a:gd name="connsiteY2" fmla="*/ 4791 h 8257"/>
                    <a:gd name="connsiteX3" fmla="*/ 0 w 31768"/>
                    <a:gd name="connsiteY3" fmla="*/ 0 h 8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68" h="8257">
                      <a:moveTo>
                        <a:pt x="31769" y="3467"/>
                      </a:moveTo>
                      <a:lnTo>
                        <a:pt x="31769" y="8257"/>
                      </a:lnTo>
                      <a:lnTo>
                        <a:pt x="0" y="47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6666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89" name="Graphic 4368"/>
              <p:cNvGrpSpPr/>
              <p:nvPr/>
            </p:nvGrpSpPr>
            <p:grpSpPr>
              <a:xfrm>
                <a:off x="7953774" y="454972"/>
                <a:ext cx="103374" cy="64482"/>
                <a:chOff x="7953774" y="454972"/>
                <a:chExt cx="103374" cy="64482"/>
              </a:xfrm>
              <a:solidFill>
                <a:schemeClr val="accent1"/>
              </a:solidFill>
            </p:grpSpPr>
            <p:sp>
              <p:nvSpPr>
                <p:cNvPr id="595" name="Freeform: Shape 10252"/>
                <p:cNvSpPr/>
                <p:nvPr/>
              </p:nvSpPr>
              <p:spPr>
                <a:xfrm>
                  <a:off x="7953774" y="454972"/>
                  <a:ext cx="103374" cy="59692"/>
                </a:xfrm>
                <a:custGeom>
                  <a:avLst/>
                  <a:gdLst>
                    <a:gd name="connsiteX0" fmla="*/ 37820 w 103374"/>
                    <a:gd name="connsiteY0" fmla="*/ 59692 h 59692"/>
                    <a:gd name="connsiteX1" fmla="*/ 31832 w 103374"/>
                    <a:gd name="connsiteY1" fmla="*/ 41350 h 59692"/>
                    <a:gd name="connsiteX2" fmla="*/ 0 w 103374"/>
                    <a:gd name="connsiteY2" fmla="*/ 37883 h 59692"/>
                    <a:gd name="connsiteX3" fmla="*/ 65618 w 103374"/>
                    <a:gd name="connsiteY3" fmla="*/ 0 h 59692"/>
                    <a:gd name="connsiteX4" fmla="*/ 103374 w 103374"/>
                    <a:gd name="connsiteY4" fmla="*/ 21809 h 596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03374" h="59692">
                      <a:moveTo>
                        <a:pt x="37820" y="59692"/>
                      </a:moveTo>
                      <a:lnTo>
                        <a:pt x="31832" y="41350"/>
                      </a:lnTo>
                      <a:lnTo>
                        <a:pt x="0" y="37883"/>
                      </a:lnTo>
                      <a:lnTo>
                        <a:pt x="65618" y="0"/>
                      </a:lnTo>
                      <a:lnTo>
                        <a:pt x="103374" y="21809"/>
                      </a:lnTo>
                      <a:close/>
                    </a:path>
                  </a:pathLst>
                </a:custGeom>
                <a:solidFill>
                  <a:srgbClr val="FF9830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6" name="Freeform: Shape 10253"/>
                <p:cNvSpPr/>
                <p:nvPr/>
              </p:nvSpPr>
              <p:spPr>
                <a:xfrm>
                  <a:off x="7991594" y="476782"/>
                  <a:ext cx="65554" cy="42673"/>
                </a:xfrm>
                <a:custGeom>
                  <a:avLst/>
                  <a:gdLst>
                    <a:gd name="connsiteX0" fmla="*/ 65555 w 65554"/>
                    <a:gd name="connsiteY0" fmla="*/ 4791 h 42673"/>
                    <a:gd name="connsiteX1" fmla="*/ 0 w 65554"/>
                    <a:gd name="connsiteY1" fmla="*/ 42673 h 42673"/>
                    <a:gd name="connsiteX2" fmla="*/ 0 w 65554"/>
                    <a:gd name="connsiteY2" fmla="*/ 37883 h 42673"/>
                    <a:gd name="connsiteX3" fmla="*/ 65555 w 65554"/>
                    <a:gd name="connsiteY3" fmla="*/ 0 h 4267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5554" h="42673">
                      <a:moveTo>
                        <a:pt x="65555" y="4791"/>
                      </a:moveTo>
                      <a:lnTo>
                        <a:pt x="0" y="42673"/>
                      </a:lnTo>
                      <a:lnTo>
                        <a:pt x="0" y="37883"/>
                      </a:lnTo>
                      <a:lnTo>
                        <a:pt x="65555" y="0"/>
                      </a:lnTo>
                      <a:close/>
                    </a:path>
                  </a:pathLst>
                </a:custGeom>
                <a:solidFill>
                  <a:srgbClr val="FFB263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7" name="Freeform: Shape 10254"/>
                <p:cNvSpPr/>
                <p:nvPr/>
              </p:nvSpPr>
              <p:spPr>
                <a:xfrm>
                  <a:off x="7985606" y="496322"/>
                  <a:ext cx="5987" cy="23133"/>
                </a:xfrm>
                <a:custGeom>
                  <a:avLst/>
                  <a:gdLst>
                    <a:gd name="connsiteX0" fmla="*/ 5988 w 5987"/>
                    <a:gd name="connsiteY0" fmla="*/ 18343 h 23133"/>
                    <a:gd name="connsiteX1" fmla="*/ 5988 w 5987"/>
                    <a:gd name="connsiteY1" fmla="*/ 23133 h 23133"/>
                    <a:gd name="connsiteX2" fmla="*/ 0 w 5987"/>
                    <a:gd name="connsiteY2" fmla="*/ 4791 h 23133"/>
                    <a:gd name="connsiteX3" fmla="*/ 0 w 5987"/>
                    <a:gd name="connsiteY3" fmla="*/ 0 h 2313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7" h="23133">
                      <a:moveTo>
                        <a:pt x="5988" y="18343"/>
                      </a:moveTo>
                      <a:lnTo>
                        <a:pt x="5988" y="23133"/>
                      </a:lnTo>
                      <a:lnTo>
                        <a:pt x="0" y="47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D6721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8" name="Freeform: Shape 10255"/>
                <p:cNvSpPr/>
                <p:nvPr/>
              </p:nvSpPr>
              <p:spPr>
                <a:xfrm>
                  <a:off x="7953774" y="492855"/>
                  <a:ext cx="31832" cy="8257"/>
                </a:xfrm>
                <a:custGeom>
                  <a:avLst/>
                  <a:gdLst>
                    <a:gd name="connsiteX0" fmla="*/ 31832 w 31832"/>
                    <a:gd name="connsiteY0" fmla="*/ 3467 h 8257"/>
                    <a:gd name="connsiteX1" fmla="*/ 31832 w 31832"/>
                    <a:gd name="connsiteY1" fmla="*/ 8257 h 8257"/>
                    <a:gd name="connsiteX2" fmla="*/ 0 w 31832"/>
                    <a:gd name="connsiteY2" fmla="*/ 4790 h 8257"/>
                    <a:gd name="connsiteX3" fmla="*/ 0 w 31832"/>
                    <a:gd name="connsiteY3" fmla="*/ 0 h 825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832" h="8257">
                      <a:moveTo>
                        <a:pt x="31832" y="3467"/>
                      </a:moveTo>
                      <a:lnTo>
                        <a:pt x="31832" y="8257"/>
                      </a:lnTo>
                      <a:lnTo>
                        <a:pt x="0" y="479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B263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90" name="Graphic 4368"/>
              <p:cNvGrpSpPr/>
              <p:nvPr/>
            </p:nvGrpSpPr>
            <p:grpSpPr>
              <a:xfrm>
                <a:off x="8048954" y="509811"/>
                <a:ext cx="75324" cy="48409"/>
                <a:chOff x="8048954" y="509811"/>
                <a:chExt cx="75324" cy="48409"/>
              </a:xfrm>
              <a:solidFill>
                <a:schemeClr val="accent1"/>
              </a:solidFill>
            </p:grpSpPr>
            <p:sp>
              <p:nvSpPr>
                <p:cNvPr id="591" name="Freeform: Shape 10257"/>
                <p:cNvSpPr/>
                <p:nvPr/>
              </p:nvSpPr>
              <p:spPr>
                <a:xfrm>
                  <a:off x="8048954" y="509811"/>
                  <a:ext cx="75324" cy="43618"/>
                </a:xfrm>
                <a:custGeom>
                  <a:avLst/>
                  <a:gdLst>
                    <a:gd name="connsiteX0" fmla="*/ 37757 w 75324"/>
                    <a:gd name="connsiteY0" fmla="*/ 43619 h 43618"/>
                    <a:gd name="connsiteX1" fmla="*/ 31769 w 75324"/>
                    <a:gd name="connsiteY1" fmla="*/ 25213 h 43618"/>
                    <a:gd name="connsiteX2" fmla="*/ 0 w 75324"/>
                    <a:gd name="connsiteY2" fmla="*/ 21809 h 43618"/>
                    <a:gd name="connsiteX3" fmla="*/ 37567 w 75324"/>
                    <a:gd name="connsiteY3" fmla="*/ 0 h 43618"/>
                    <a:gd name="connsiteX4" fmla="*/ 75325 w 75324"/>
                    <a:gd name="connsiteY4" fmla="*/ 21809 h 436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5324" h="43618">
                      <a:moveTo>
                        <a:pt x="37757" y="43619"/>
                      </a:moveTo>
                      <a:lnTo>
                        <a:pt x="31769" y="25213"/>
                      </a:lnTo>
                      <a:lnTo>
                        <a:pt x="0" y="21809"/>
                      </a:lnTo>
                      <a:lnTo>
                        <a:pt x="37567" y="0"/>
                      </a:lnTo>
                      <a:lnTo>
                        <a:pt x="75325" y="21809"/>
                      </a:lnTo>
                      <a:close/>
                    </a:path>
                  </a:pathLst>
                </a:custGeom>
                <a:solidFill>
                  <a:srgbClr val="428C6F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2" name="Freeform: Shape 10258"/>
                <p:cNvSpPr/>
                <p:nvPr/>
              </p:nvSpPr>
              <p:spPr>
                <a:xfrm>
                  <a:off x="8086711" y="531621"/>
                  <a:ext cx="37567" cy="26599"/>
                </a:xfrm>
                <a:custGeom>
                  <a:avLst/>
                  <a:gdLst>
                    <a:gd name="connsiteX0" fmla="*/ 37568 w 37567"/>
                    <a:gd name="connsiteY0" fmla="*/ 4791 h 26599"/>
                    <a:gd name="connsiteX1" fmla="*/ 0 w 37567"/>
                    <a:gd name="connsiteY1" fmla="*/ 26600 h 26599"/>
                    <a:gd name="connsiteX2" fmla="*/ 0 w 37567"/>
                    <a:gd name="connsiteY2" fmla="*/ 21809 h 26599"/>
                    <a:gd name="connsiteX3" fmla="*/ 37568 w 37567"/>
                    <a:gd name="connsiteY3" fmla="*/ 0 h 2659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567" h="26599">
                      <a:moveTo>
                        <a:pt x="37568" y="4791"/>
                      </a:moveTo>
                      <a:lnTo>
                        <a:pt x="0" y="26600"/>
                      </a:lnTo>
                      <a:lnTo>
                        <a:pt x="0" y="21809"/>
                      </a:lnTo>
                      <a:lnTo>
                        <a:pt x="37568" y="0"/>
                      </a:lnTo>
                      <a:close/>
                    </a:path>
                  </a:pathLst>
                </a:custGeom>
                <a:solidFill>
                  <a:srgbClr val="54BFA4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3" name="Freeform: Shape 10259"/>
                <p:cNvSpPr/>
                <p:nvPr/>
              </p:nvSpPr>
              <p:spPr>
                <a:xfrm>
                  <a:off x="8080722" y="535024"/>
                  <a:ext cx="5988" cy="23196"/>
                </a:xfrm>
                <a:custGeom>
                  <a:avLst/>
                  <a:gdLst>
                    <a:gd name="connsiteX0" fmla="*/ 5988 w 5988"/>
                    <a:gd name="connsiteY0" fmla="*/ 18406 h 23196"/>
                    <a:gd name="connsiteX1" fmla="*/ 5988 w 5988"/>
                    <a:gd name="connsiteY1" fmla="*/ 23196 h 23196"/>
                    <a:gd name="connsiteX2" fmla="*/ 0 w 5988"/>
                    <a:gd name="connsiteY2" fmla="*/ 4791 h 23196"/>
                    <a:gd name="connsiteX3" fmla="*/ 0 w 5988"/>
                    <a:gd name="connsiteY3" fmla="*/ 0 h 2319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988" h="23196">
                      <a:moveTo>
                        <a:pt x="5988" y="18406"/>
                      </a:moveTo>
                      <a:lnTo>
                        <a:pt x="5988" y="23196"/>
                      </a:lnTo>
                      <a:lnTo>
                        <a:pt x="0" y="47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46953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94" name="Freeform: Shape 10260"/>
                <p:cNvSpPr/>
                <p:nvPr/>
              </p:nvSpPr>
              <p:spPr>
                <a:xfrm>
                  <a:off x="8048954" y="531621"/>
                  <a:ext cx="31768" cy="8194"/>
                </a:xfrm>
                <a:custGeom>
                  <a:avLst/>
                  <a:gdLst>
                    <a:gd name="connsiteX0" fmla="*/ 31769 w 31768"/>
                    <a:gd name="connsiteY0" fmla="*/ 3404 h 8194"/>
                    <a:gd name="connsiteX1" fmla="*/ 31769 w 31768"/>
                    <a:gd name="connsiteY1" fmla="*/ 8194 h 8194"/>
                    <a:gd name="connsiteX2" fmla="*/ 0 w 31768"/>
                    <a:gd name="connsiteY2" fmla="*/ 4791 h 8194"/>
                    <a:gd name="connsiteX3" fmla="*/ 0 w 31768"/>
                    <a:gd name="connsiteY3" fmla="*/ 0 h 819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1768" h="8194">
                      <a:moveTo>
                        <a:pt x="31769" y="3404"/>
                      </a:moveTo>
                      <a:lnTo>
                        <a:pt x="31769" y="8194"/>
                      </a:lnTo>
                      <a:lnTo>
                        <a:pt x="0" y="479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4BFA4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5" name="Graphic 4368"/>
            <p:cNvGrpSpPr/>
            <p:nvPr/>
          </p:nvGrpSpPr>
          <p:grpSpPr>
            <a:xfrm>
              <a:off x="7953774" y="89570"/>
              <a:ext cx="572718" cy="415135"/>
              <a:chOff x="7953774" y="89570"/>
              <a:chExt cx="572718" cy="415135"/>
            </a:xfrm>
            <a:solidFill>
              <a:schemeClr val="accent1"/>
            </a:solidFill>
          </p:grpSpPr>
          <p:sp>
            <p:nvSpPr>
              <p:cNvPr id="554" name="Freeform: Shape 10262"/>
              <p:cNvSpPr/>
              <p:nvPr/>
            </p:nvSpPr>
            <p:spPr>
              <a:xfrm>
                <a:off x="8201431" y="307286"/>
                <a:ext cx="325061" cy="197419"/>
              </a:xfrm>
              <a:custGeom>
                <a:avLst/>
                <a:gdLst>
                  <a:gd name="connsiteX0" fmla="*/ 0 w 325061"/>
                  <a:gd name="connsiteY0" fmla="*/ 187649 h 197419"/>
                  <a:gd name="connsiteX1" fmla="*/ 0 w 325061"/>
                  <a:gd name="connsiteY1" fmla="*/ 197420 h 197419"/>
                  <a:gd name="connsiteX2" fmla="*/ 325062 w 325061"/>
                  <a:gd name="connsiteY2" fmla="*/ 9770 h 197419"/>
                  <a:gd name="connsiteX3" fmla="*/ 325062 w 325061"/>
                  <a:gd name="connsiteY3" fmla="*/ 0 h 197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061" h="197419">
                    <a:moveTo>
                      <a:pt x="0" y="187649"/>
                    </a:moveTo>
                    <a:lnTo>
                      <a:pt x="0" y="197420"/>
                    </a:lnTo>
                    <a:lnTo>
                      <a:pt x="325062" y="9770"/>
                    </a:lnTo>
                    <a:lnTo>
                      <a:pt x="325062" y="0"/>
                    </a:lnTo>
                    <a:close/>
                  </a:path>
                </a:pathLst>
              </a:custGeom>
              <a:solidFill>
                <a:srgbClr val="27381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5" name="Freeform: Shape 10263"/>
              <p:cNvSpPr/>
              <p:nvPr/>
            </p:nvSpPr>
            <p:spPr>
              <a:xfrm>
                <a:off x="7953774" y="351976"/>
                <a:ext cx="247657" cy="152729"/>
              </a:xfrm>
              <a:custGeom>
                <a:avLst/>
                <a:gdLst>
                  <a:gd name="connsiteX0" fmla="*/ 0 w 247657"/>
                  <a:gd name="connsiteY0" fmla="*/ 9770 h 152729"/>
                  <a:gd name="connsiteX1" fmla="*/ 247657 w 247657"/>
                  <a:gd name="connsiteY1" fmla="*/ 152729 h 152729"/>
                  <a:gd name="connsiteX2" fmla="*/ 247657 w 247657"/>
                  <a:gd name="connsiteY2" fmla="*/ 142959 h 152729"/>
                  <a:gd name="connsiteX3" fmla="*/ 0 w 247657"/>
                  <a:gd name="connsiteY3" fmla="*/ 0 h 15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7" h="152729">
                    <a:moveTo>
                      <a:pt x="0" y="9770"/>
                    </a:moveTo>
                    <a:lnTo>
                      <a:pt x="247657" y="152729"/>
                    </a:lnTo>
                    <a:lnTo>
                      <a:pt x="247657" y="1429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381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6" name="Freeform: Shape 10264"/>
              <p:cNvSpPr/>
              <p:nvPr/>
            </p:nvSpPr>
            <p:spPr>
              <a:xfrm>
                <a:off x="7953774" y="164327"/>
                <a:ext cx="572718" cy="330608"/>
              </a:xfrm>
              <a:custGeom>
                <a:avLst/>
                <a:gdLst>
                  <a:gd name="connsiteX0" fmla="*/ 0 w 572718"/>
                  <a:gd name="connsiteY0" fmla="*/ 187650 h 330608"/>
                  <a:gd name="connsiteX1" fmla="*/ 247657 w 572718"/>
                  <a:gd name="connsiteY1" fmla="*/ 330609 h 330608"/>
                  <a:gd name="connsiteX2" fmla="*/ 572719 w 572718"/>
                  <a:gd name="connsiteY2" fmla="*/ 142959 h 330608"/>
                  <a:gd name="connsiteX3" fmla="*/ 325062 w 572718"/>
                  <a:gd name="connsiteY3" fmla="*/ 0 h 33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718" h="330608">
                    <a:moveTo>
                      <a:pt x="0" y="187650"/>
                    </a:moveTo>
                    <a:lnTo>
                      <a:pt x="247657" y="330609"/>
                    </a:lnTo>
                    <a:lnTo>
                      <a:pt x="572719" y="142959"/>
                    </a:lnTo>
                    <a:lnTo>
                      <a:pt x="325062" y="0"/>
                    </a:lnTo>
                    <a:close/>
                  </a:path>
                </a:pathLst>
              </a:custGeom>
              <a:solidFill>
                <a:srgbClr val="52753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7" name="Freeform: Shape 10265"/>
              <p:cNvSpPr/>
              <p:nvPr/>
            </p:nvSpPr>
            <p:spPr>
              <a:xfrm>
                <a:off x="7970099" y="273059"/>
                <a:ext cx="231331" cy="211602"/>
              </a:xfrm>
              <a:custGeom>
                <a:avLst/>
                <a:gdLst>
                  <a:gd name="connsiteX0" fmla="*/ 231332 w 231331"/>
                  <a:gd name="connsiteY0" fmla="*/ 211602 h 211602"/>
                  <a:gd name="connsiteX1" fmla="*/ 0 w 231331"/>
                  <a:gd name="connsiteY1" fmla="*/ 78665 h 211602"/>
                  <a:gd name="connsiteX2" fmla="*/ 0 w 231331"/>
                  <a:gd name="connsiteY2" fmla="*/ 0 h 211602"/>
                  <a:gd name="connsiteX3" fmla="*/ 231332 w 231331"/>
                  <a:gd name="connsiteY3" fmla="*/ 132937 h 2116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1331" h="211602">
                    <a:moveTo>
                      <a:pt x="231332" y="211602"/>
                    </a:moveTo>
                    <a:lnTo>
                      <a:pt x="0" y="78665"/>
                    </a:lnTo>
                    <a:lnTo>
                      <a:pt x="0" y="0"/>
                    </a:lnTo>
                    <a:lnTo>
                      <a:pt x="231332" y="132937"/>
                    </a:lnTo>
                    <a:close/>
                  </a:path>
                </a:pathLst>
              </a:custGeom>
              <a:solidFill>
                <a:srgbClr val="B0B0B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8" name="Freeform: Shape 10266"/>
              <p:cNvSpPr/>
              <p:nvPr/>
            </p:nvSpPr>
            <p:spPr>
              <a:xfrm>
                <a:off x="8201431" y="228368"/>
                <a:ext cx="307412" cy="256292"/>
              </a:xfrm>
              <a:custGeom>
                <a:avLst/>
                <a:gdLst>
                  <a:gd name="connsiteX0" fmla="*/ 307412 w 307412"/>
                  <a:gd name="connsiteY0" fmla="*/ 78665 h 256292"/>
                  <a:gd name="connsiteX1" fmla="*/ 0 w 307412"/>
                  <a:gd name="connsiteY1" fmla="*/ 256293 h 256292"/>
                  <a:gd name="connsiteX2" fmla="*/ 0 w 307412"/>
                  <a:gd name="connsiteY2" fmla="*/ 177627 h 256292"/>
                  <a:gd name="connsiteX3" fmla="*/ 307412 w 307412"/>
                  <a:gd name="connsiteY3" fmla="*/ 0 h 256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07412" h="256292">
                    <a:moveTo>
                      <a:pt x="307412" y="78665"/>
                    </a:moveTo>
                    <a:lnTo>
                      <a:pt x="0" y="256293"/>
                    </a:lnTo>
                    <a:lnTo>
                      <a:pt x="0" y="177627"/>
                    </a:lnTo>
                    <a:lnTo>
                      <a:pt x="307412" y="0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9" name="Freeform: Shape 10267"/>
              <p:cNvSpPr/>
              <p:nvPr/>
            </p:nvSpPr>
            <p:spPr>
              <a:xfrm>
                <a:off x="8201431" y="232529"/>
                <a:ext cx="325061" cy="197419"/>
              </a:xfrm>
              <a:custGeom>
                <a:avLst/>
                <a:gdLst>
                  <a:gd name="connsiteX0" fmla="*/ 0 w 325061"/>
                  <a:gd name="connsiteY0" fmla="*/ 187650 h 197419"/>
                  <a:gd name="connsiteX1" fmla="*/ 0 w 325061"/>
                  <a:gd name="connsiteY1" fmla="*/ 197420 h 197419"/>
                  <a:gd name="connsiteX2" fmla="*/ 325062 w 325061"/>
                  <a:gd name="connsiteY2" fmla="*/ 9770 h 197419"/>
                  <a:gd name="connsiteX3" fmla="*/ 325062 w 325061"/>
                  <a:gd name="connsiteY3" fmla="*/ 0 h 1974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25061" h="197419">
                    <a:moveTo>
                      <a:pt x="0" y="187650"/>
                    </a:moveTo>
                    <a:lnTo>
                      <a:pt x="0" y="197420"/>
                    </a:lnTo>
                    <a:lnTo>
                      <a:pt x="325062" y="9770"/>
                    </a:lnTo>
                    <a:lnTo>
                      <a:pt x="325062" y="0"/>
                    </a:lnTo>
                    <a:close/>
                  </a:path>
                </a:pathLst>
              </a:custGeom>
              <a:solidFill>
                <a:srgbClr val="27381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0" name="Freeform: Shape 10268"/>
              <p:cNvSpPr/>
              <p:nvPr/>
            </p:nvSpPr>
            <p:spPr>
              <a:xfrm>
                <a:off x="7953774" y="277219"/>
                <a:ext cx="247657" cy="152729"/>
              </a:xfrm>
              <a:custGeom>
                <a:avLst/>
                <a:gdLst>
                  <a:gd name="connsiteX0" fmla="*/ 0 w 247657"/>
                  <a:gd name="connsiteY0" fmla="*/ 9770 h 152729"/>
                  <a:gd name="connsiteX1" fmla="*/ 247657 w 247657"/>
                  <a:gd name="connsiteY1" fmla="*/ 152729 h 152729"/>
                  <a:gd name="connsiteX2" fmla="*/ 247657 w 247657"/>
                  <a:gd name="connsiteY2" fmla="*/ 142959 h 152729"/>
                  <a:gd name="connsiteX3" fmla="*/ 0 w 247657"/>
                  <a:gd name="connsiteY3" fmla="*/ 0 h 15272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47657" h="152729">
                    <a:moveTo>
                      <a:pt x="0" y="9770"/>
                    </a:moveTo>
                    <a:lnTo>
                      <a:pt x="247657" y="152729"/>
                    </a:lnTo>
                    <a:lnTo>
                      <a:pt x="247657" y="14295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7381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1" name="Freeform: Shape 10269"/>
              <p:cNvSpPr/>
              <p:nvPr/>
            </p:nvSpPr>
            <p:spPr>
              <a:xfrm>
                <a:off x="7953774" y="89570"/>
                <a:ext cx="572718" cy="330608"/>
              </a:xfrm>
              <a:custGeom>
                <a:avLst/>
                <a:gdLst>
                  <a:gd name="connsiteX0" fmla="*/ 0 w 572718"/>
                  <a:gd name="connsiteY0" fmla="*/ 187650 h 330608"/>
                  <a:gd name="connsiteX1" fmla="*/ 247657 w 572718"/>
                  <a:gd name="connsiteY1" fmla="*/ 330609 h 330608"/>
                  <a:gd name="connsiteX2" fmla="*/ 572719 w 572718"/>
                  <a:gd name="connsiteY2" fmla="*/ 142959 h 330608"/>
                  <a:gd name="connsiteX3" fmla="*/ 325062 w 572718"/>
                  <a:gd name="connsiteY3" fmla="*/ 0 h 330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72718" h="330608">
                    <a:moveTo>
                      <a:pt x="0" y="187650"/>
                    </a:moveTo>
                    <a:lnTo>
                      <a:pt x="247657" y="330609"/>
                    </a:lnTo>
                    <a:lnTo>
                      <a:pt x="572719" y="142959"/>
                    </a:lnTo>
                    <a:lnTo>
                      <a:pt x="325062" y="0"/>
                    </a:lnTo>
                    <a:close/>
                  </a:path>
                </a:pathLst>
              </a:custGeom>
              <a:solidFill>
                <a:srgbClr val="47663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2" name="Freeform: Shape 10270"/>
              <p:cNvSpPr/>
              <p:nvPr/>
            </p:nvSpPr>
            <p:spPr>
              <a:xfrm>
                <a:off x="8143125" y="153044"/>
                <a:ext cx="262343" cy="151405"/>
              </a:xfrm>
              <a:custGeom>
                <a:avLst/>
                <a:gdLst>
                  <a:gd name="connsiteX0" fmla="*/ 93604 w 262343"/>
                  <a:gd name="connsiteY0" fmla="*/ 151405 h 151405"/>
                  <a:gd name="connsiteX1" fmla="*/ 0 w 262343"/>
                  <a:gd name="connsiteY1" fmla="*/ 97386 h 151405"/>
                  <a:gd name="connsiteX2" fmla="*/ 0 w 262343"/>
                  <a:gd name="connsiteY2" fmla="*/ 76396 h 151405"/>
                  <a:gd name="connsiteX3" fmla="*/ 132306 w 262343"/>
                  <a:gd name="connsiteY3" fmla="*/ 0 h 151405"/>
                  <a:gd name="connsiteX4" fmla="*/ 168739 w 262343"/>
                  <a:gd name="connsiteY4" fmla="*/ 0 h 151405"/>
                  <a:gd name="connsiteX5" fmla="*/ 262344 w 262343"/>
                  <a:gd name="connsiteY5" fmla="*/ 54019 h 151405"/>
                  <a:gd name="connsiteX6" fmla="*/ 262344 w 262343"/>
                  <a:gd name="connsiteY6" fmla="*/ 75009 h 151405"/>
                  <a:gd name="connsiteX7" fmla="*/ 130037 w 262343"/>
                  <a:gd name="connsiteY7" fmla="*/ 151405 h 151405"/>
                  <a:gd name="connsiteX8" fmla="*/ 93604 w 262343"/>
                  <a:gd name="connsiteY8" fmla="*/ 151405 h 15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2343" h="151405">
                    <a:moveTo>
                      <a:pt x="93604" y="151405"/>
                    </a:moveTo>
                    <a:lnTo>
                      <a:pt x="0" y="97386"/>
                    </a:lnTo>
                    <a:cubicBezTo>
                      <a:pt x="10085" y="91587"/>
                      <a:pt x="10085" y="82195"/>
                      <a:pt x="0" y="76396"/>
                    </a:cubicBezTo>
                    <a:lnTo>
                      <a:pt x="132306" y="0"/>
                    </a:lnTo>
                    <a:cubicBezTo>
                      <a:pt x="142392" y="5799"/>
                      <a:pt x="158654" y="5799"/>
                      <a:pt x="168739" y="0"/>
                    </a:cubicBezTo>
                    <a:lnTo>
                      <a:pt x="262344" y="54019"/>
                    </a:lnTo>
                    <a:cubicBezTo>
                      <a:pt x="252321" y="59818"/>
                      <a:pt x="252321" y="69210"/>
                      <a:pt x="262344" y="75009"/>
                    </a:cubicBezTo>
                    <a:lnTo>
                      <a:pt x="130037" y="151405"/>
                    </a:lnTo>
                    <a:cubicBezTo>
                      <a:pt x="119952" y="145606"/>
                      <a:pt x="103689" y="145606"/>
                      <a:pt x="93604" y="151405"/>
                    </a:cubicBezTo>
                    <a:close/>
                  </a:path>
                </a:pathLst>
              </a:custGeom>
              <a:solidFill>
                <a:srgbClr val="659144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3" name="Freeform: Shape 10271"/>
              <p:cNvSpPr/>
              <p:nvPr/>
            </p:nvSpPr>
            <p:spPr>
              <a:xfrm>
                <a:off x="8239062" y="176240"/>
                <a:ext cx="126192" cy="72803"/>
              </a:xfrm>
              <a:custGeom>
                <a:avLst/>
                <a:gdLst>
                  <a:gd name="connsiteX0" fmla="*/ 98332 w 126192"/>
                  <a:gd name="connsiteY0" fmla="*/ 72803 h 72803"/>
                  <a:gd name="connsiteX1" fmla="*/ 0 w 126192"/>
                  <a:gd name="connsiteY1" fmla="*/ 16073 h 72803"/>
                  <a:gd name="connsiteX2" fmla="*/ 27861 w 126192"/>
                  <a:gd name="connsiteY2" fmla="*/ 0 h 72803"/>
                  <a:gd name="connsiteX3" fmla="*/ 126192 w 126192"/>
                  <a:gd name="connsiteY3" fmla="*/ 56730 h 728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6192" h="72803">
                    <a:moveTo>
                      <a:pt x="98332" y="72803"/>
                    </a:moveTo>
                    <a:lnTo>
                      <a:pt x="0" y="16073"/>
                    </a:lnTo>
                    <a:lnTo>
                      <a:pt x="27861" y="0"/>
                    </a:lnTo>
                    <a:lnTo>
                      <a:pt x="126192" y="56730"/>
                    </a:lnTo>
                    <a:close/>
                  </a:path>
                </a:pathLst>
              </a:custGeom>
              <a:solidFill>
                <a:srgbClr val="306651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4" name="Freeform: Shape 10272"/>
              <p:cNvSpPr/>
              <p:nvPr/>
            </p:nvSpPr>
            <p:spPr>
              <a:xfrm>
                <a:off x="7953774" y="286926"/>
                <a:ext cx="7942" cy="69588"/>
              </a:xfrm>
              <a:custGeom>
                <a:avLst/>
                <a:gdLst>
                  <a:gd name="connsiteX0" fmla="*/ 0 w 7942"/>
                  <a:gd name="connsiteY0" fmla="*/ 0 h 69588"/>
                  <a:gd name="connsiteX1" fmla="*/ 7942 w 7942"/>
                  <a:gd name="connsiteY1" fmla="*/ 4601 h 69588"/>
                  <a:gd name="connsiteX2" fmla="*/ 7942 w 7942"/>
                  <a:gd name="connsiteY2" fmla="*/ 69589 h 69588"/>
                  <a:gd name="connsiteX3" fmla="*/ 0 w 7942"/>
                  <a:gd name="connsiteY3" fmla="*/ 65050 h 69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942" h="69588">
                    <a:moveTo>
                      <a:pt x="0" y="0"/>
                    </a:moveTo>
                    <a:lnTo>
                      <a:pt x="7942" y="4601"/>
                    </a:lnTo>
                    <a:lnTo>
                      <a:pt x="7942" y="69589"/>
                    </a:lnTo>
                    <a:lnTo>
                      <a:pt x="0" y="65050"/>
                    </a:lnTo>
                    <a:close/>
                  </a:path>
                </a:pathLst>
              </a:custGeom>
              <a:solidFill>
                <a:srgbClr val="27381A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65" name="Freeform: Shape 10273"/>
              <p:cNvSpPr/>
              <p:nvPr/>
            </p:nvSpPr>
            <p:spPr>
              <a:xfrm>
                <a:off x="7961716" y="291528"/>
                <a:ext cx="8383" cy="64987"/>
              </a:xfrm>
              <a:custGeom>
                <a:avLst/>
                <a:gdLst>
                  <a:gd name="connsiteX0" fmla="*/ 8384 w 8383"/>
                  <a:gd name="connsiteY0" fmla="*/ 60197 h 64987"/>
                  <a:gd name="connsiteX1" fmla="*/ 0 w 8383"/>
                  <a:gd name="connsiteY1" fmla="*/ 64987 h 64987"/>
                  <a:gd name="connsiteX2" fmla="*/ 0 w 8383"/>
                  <a:gd name="connsiteY2" fmla="*/ 0 h 64987"/>
                  <a:gd name="connsiteX3" fmla="*/ 8384 w 8383"/>
                  <a:gd name="connsiteY3" fmla="*/ 4917 h 64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383" h="64987">
                    <a:moveTo>
                      <a:pt x="8384" y="60197"/>
                    </a:moveTo>
                    <a:lnTo>
                      <a:pt x="0" y="64987"/>
                    </a:lnTo>
                    <a:lnTo>
                      <a:pt x="0" y="0"/>
                    </a:lnTo>
                    <a:lnTo>
                      <a:pt x="8384" y="4917"/>
                    </a:lnTo>
                    <a:close/>
                  </a:path>
                </a:pathLst>
              </a:custGeom>
              <a:solidFill>
                <a:srgbClr val="527536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66" name="Graphic 4368"/>
              <p:cNvGrpSpPr/>
              <p:nvPr/>
            </p:nvGrpSpPr>
            <p:grpSpPr>
              <a:xfrm>
                <a:off x="8070763" y="401205"/>
                <a:ext cx="89570" cy="56918"/>
                <a:chOff x="8070763" y="401205"/>
                <a:chExt cx="89570" cy="56918"/>
              </a:xfrm>
              <a:solidFill>
                <a:schemeClr val="accent1"/>
              </a:solidFill>
            </p:grpSpPr>
            <p:sp>
              <p:nvSpPr>
                <p:cNvPr id="572" name="Freeform: Shape 10275"/>
                <p:cNvSpPr/>
                <p:nvPr/>
              </p:nvSpPr>
              <p:spPr>
                <a:xfrm>
                  <a:off x="8070763" y="401205"/>
                  <a:ext cx="89570" cy="52317"/>
                </a:xfrm>
                <a:custGeom>
                  <a:avLst/>
                  <a:gdLst>
                    <a:gd name="connsiteX0" fmla="*/ 36181 w 89570"/>
                    <a:gd name="connsiteY0" fmla="*/ 52317 h 52317"/>
                    <a:gd name="connsiteX1" fmla="*/ 30445 w 89570"/>
                    <a:gd name="connsiteY1" fmla="*/ 34731 h 52317"/>
                    <a:gd name="connsiteX2" fmla="*/ 0 w 89570"/>
                    <a:gd name="connsiteY2" fmla="*/ 31453 h 52317"/>
                    <a:gd name="connsiteX3" fmla="*/ 53389 w 89570"/>
                    <a:gd name="connsiteY3" fmla="*/ 0 h 52317"/>
                    <a:gd name="connsiteX4" fmla="*/ 89570 w 89570"/>
                    <a:gd name="connsiteY4" fmla="*/ 20927 h 5231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89570" h="52317">
                      <a:moveTo>
                        <a:pt x="36181" y="52317"/>
                      </a:moveTo>
                      <a:lnTo>
                        <a:pt x="30445" y="34731"/>
                      </a:lnTo>
                      <a:lnTo>
                        <a:pt x="0" y="31453"/>
                      </a:lnTo>
                      <a:lnTo>
                        <a:pt x="53389" y="0"/>
                      </a:lnTo>
                      <a:lnTo>
                        <a:pt x="89570" y="20927"/>
                      </a:lnTo>
                      <a:close/>
                    </a:path>
                  </a:pathLst>
                </a:custGeom>
                <a:solidFill>
                  <a:srgbClr val="3284AB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3" name="Freeform: Shape 10276"/>
                <p:cNvSpPr/>
                <p:nvPr/>
              </p:nvSpPr>
              <p:spPr>
                <a:xfrm>
                  <a:off x="8106944" y="422132"/>
                  <a:ext cx="53388" cy="35991"/>
                </a:xfrm>
                <a:custGeom>
                  <a:avLst/>
                  <a:gdLst>
                    <a:gd name="connsiteX0" fmla="*/ 53389 w 53388"/>
                    <a:gd name="connsiteY0" fmla="*/ 4538 h 35991"/>
                    <a:gd name="connsiteX1" fmla="*/ 0 w 53388"/>
                    <a:gd name="connsiteY1" fmla="*/ 35992 h 35991"/>
                    <a:gd name="connsiteX2" fmla="*/ 0 w 53388"/>
                    <a:gd name="connsiteY2" fmla="*/ 31390 h 35991"/>
                    <a:gd name="connsiteX3" fmla="*/ 53389 w 53388"/>
                    <a:gd name="connsiteY3" fmla="*/ 0 h 3599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3388" h="35991">
                      <a:moveTo>
                        <a:pt x="53389" y="4538"/>
                      </a:moveTo>
                      <a:lnTo>
                        <a:pt x="0" y="35992"/>
                      </a:lnTo>
                      <a:lnTo>
                        <a:pt x="0" y="31390"/>
                      </a:lnTo>
                      <a:lnTo>
                        <a:pt x="53389" y="0"/>
                      </a:lnTo>
                      <a:close/>
                    </a:path>
                  </a:pathLst>
                </a:custGeom>
                <a:solidFill>
                  <a:srgbClr val="3DA1D1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4" name="Freeform: Shape 10277"/>
                <p:cNvSpPr/>
                <p:nvPr/>
              </p:nvSpPr>
              <p:spPr>
                <a:xfrm>
                  <a:off x="8101208" y="435936"/>
                  <a:ext cx="5736" cy="22187"/>
                </a:xfrm>
                <a:custGeom>
                  <a:avLst/>
                  <a:gdLst>
                    <a:gd name="connsiteX0" fmla="*/ 5736 w 5736"/>
                    <a:gd name="connsiteY0" fmla="*/ 17586 h 22187"/>
                    <a:gd name="connsiteX1" fmla="*/ 5736 w 5736"/>
                    <a:gd name="connsiteY1" fmla="*/ 22188 h 22187"/>
                    <a:gd name="connsiteX2" fmla="*/ 0 w 5736"/>
                    <a:gd name="connsiteY2" fmla="*/ 4601 h 22187"/>
                    <a:gd name="connsiteX3" fmla="*/ 0 w 5736"/>
                    <a:gd name="connsiteY3" fmla="*/ 0 h 2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736" h="22187">
                      <a:moveTo>
                        <a:pt x="5736" y="17586"/>
                      </a:moveTo>
                      <a:lnTo>
                        <a:pt x="5736" y="22188"/>
                      </a:lnTo>
                      <a:lnTo>
                        <a:pt x="0" y="46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F536B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5" name="Freeform: Shape 10278"/>
                <p:cNvSpPr/>
                <p:nvPr/>
              </p:nvSpPr>
              <p:spPr>
                <a:xfrm>
                  <a:off x="8070763" y="432659"/>
                  <a:ext cx="30445" cy="7879"/>
                </a:xfrm>
                <a:custGeom>
                  <a:avLst/>
                  <a:gdLst>
                    <a:gd name="connsiteX0" fmla="*/ 30445 w 30445"/>
                    <a:gd name="connsiteY0" fmla="*/ 3278 h 7879"/>
                    <a:gd name="connsiteX1" fmla="*/ 30445 w 30445"/>
                    <a:gd name="connsiteY1" fmla="*/ 7879 h 7879"/>
                    <a:gd name="connsiteX2" fmla="*/ 0 w 30445"/>
                    <a:gd name="connsiteY2" fmla="*/ 4601 h 7879"/>
                    <a:gd name="connsiteX3" fmla="*/ 0 w 30445"/>
                    <a:gd name="connsiteY3" fmla="*/ 0 h 7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445" h="7879">
                      <a:moveTo>
                        <a:pt x="30445" y="3278"/>
                      </a:moveTo>
                      <a:lnTo>
                        <a:pt x="30445" y="7879"/>
                      </a:lnTo>
                      <a:lnTo>
                        <a:pt x="0" y="46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3DA1D1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67" name="Graphic 4368"/>
              <p:cNvGrpSpPr/>
              <p:nvPr/>
            </p:nvGrpSpPr>
            <p:grpSpPr>
              <a:xfrm>
                <a:off x="7986299" y="343719"/>
                <a:ext cx="72235" cy="46392"/>
                <a:chOff x="7986299" y="343719"/>
                <a:chExt cx="72235" cy="46392"/>
              </a:xfrm>
              <a:solidFill>
                <a:schemeClr val="accent1"/>
              </a:solidFill>
            </p:grpSpPr>
            <p:sp>
              <p:nvSpPr>
                <p:cNvPr id="568" name="Freeform: Shape 10280"/>
                <p:cNvSpPr/>
                <p:nvPr/>
              </p:nvSpPr>
              <p:spPr>
                <a:xfrm>
                  <a:off x="7986299" y="343719"/>
                  <a:ext cx="72235" cy="41790"/>
                </a:xfrm>
                <a:custGeom>
                  <a:avLst/>
                  <a:gdLst>
                    <a:gd name="connsiteX0" fmla="*/ 36181 w 72235"/>
                    <a:gd name="connsiteY0" fmla="*/ 41791 h 41790"/>
                    <a:gd name="connsiteX1" fmla="*/ 30508 w 72235"/>
                    <a:gd name="connsiteY1" fmla="*/ 24205 h 41790"/>
                    <a:gd name="connsiteX2" fmla="*/ 0 w 72235"/>
                    <a:gd name="connsiteY2" fmla="*/ 20864 h 41790"/>
                    <a:gd name="connsiteX3" fmla="*/ 36055 w 72235"/>
                    <a:gd name="connsiteY3" fmla="*/ 0 h 41790"/>
                    <a:gd name="connsiteX4" fmla="*/ 72236 w 72235"/>
                    <a:gd name="connsiteY4" fmla="*/ 20864 h 417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2235" h="41790">
                      <a:moveTo>
                        <a:pt x="36181" y="41791"/>
                      </a:moveTo>
                      <a:lnTo>
                        <a:pt x="30508" y="24205"/>
                      </a:lnTo>
                      <a:lnTo>
                        <a:pt x="0" y="20864"/>
                      </a:lnTo>
                      <a:lnTo>
                        <a:pt x="36055" y="0"/>
                      </a:lnTo>
                      <a:lnTo>
                        <a:pt x="72236" y="20864"/>
                      </a:lnTo>
                      <a:close/>
                    </a:path>
                  </a:pathLst>
                </a:custGeom>
                <a:solidFill>
                  <a:srgbClr val="428C6F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69" name="Freeform: Shape 10281"/>
                <p:cNvSpPr/>
                <p:nvPr/>
              </p:nvSpPr>
              <p:spPr>
                <a:xfrm>
                  <a:off x="8022480" y="364583"/>
                  <a:ext cx="36054" cy="25528"/>
                </a:xfrm>
                <a:custGeom>
                  <a:avLst/>
                  <a:gdLst>
                    <a:gd name="connsiteX0" fmla="*/ 36055 w 36054"/>
                    <a:gd name="connsiteY0" fmla="*/ 4601 h 25528"/>
                    <a:gd name="connsiteX1" fmla="*/ 0 w 36054"/>
                    <a:gd name="connsiteY1" fmla="*/ 25528 h 25528"/>
                    <a:gd name="connsiteX2" fmla="*/ 0 w 36054"/>
                    <a:gd name="connsiteY2" fmla="*/ 20927 h 25528"/>
                    <a:gd name="connsiteX3" fmla="*/ 36055 w 36054"/>
                    <a:gd name="connsiteY3" fmla="*/ 0 h 2552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054" h="25528">
                      <a:moveTo>
                        <a:pt x="36055" y="4601"/>
                      </a:moveTo>
                      <a:lnTo>
                        <a:pt x="0" y="25528"/>
                      </a:lnTo>
                      <a:lnTo>
                        <a:pt x="0" y="20927"/>
                      </a:lnTo>
                      <a:lnTo>
                        <a:pt x="36055" y="0"/>
                      </a:lnTo>
                      <a:close/>
                    </a:path>
                  </a:pathLst>
                </a:custGeom>
                <a:solidFill>
                  <a:srgbClr val="54BFA4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0" name="Freeform: Shape 10282"/>
                <p:cNvSpPr/>
                <p:nvPr/>
              </p:nvSpPr>
              <p:spPr>
                <a:xfrm>
                  <a:off x="8016807" y="367924"/>
                  <a:ext cx="5673" cy="22187"/>
                </a:xfrm>
                <a:custGeom>
                  <a:avLst/>
                  <a:gdLst>
                    <a:gd name="connsiteX0" fmla="*/ 5673 w 5673"/>
                    <a:gd name="connsiteY0" fmla="*/ 17586 h 22187"/>
                    <a:gd name="connsiteX1" fmla="*/ 5673 w 5673"/>
                    <a:gd name="connsiteY1" fmla="*/ 22188 h 22187"/>
                    <a:gd name="connsiteX2" fmla="*/ 0 w 5673"/>
                    <a:gd name="connsiteY2" fmla="*/ 4538 h 22187"/>
                    <a:gd name="connsiteX3" fmla="*/ 0 w 5673"/>
                    <a:gd name="connsiteY3" fmla="*/ 0 h 2218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673" h="22187">
                      <a:moveTo>
                        <a:pt x="5673" y="17586"/>
                      </a:moveTo>
                      <a:lnTo>
                        <a:pt x="5673" y="22188"/>
                      </a:lnTo>
                      <a:lnTo>
                        <a:pt x="0" y="4538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146953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71" name="Freeform: Shape 10283"/>
                <p:cNvSpPr/>
                <p:nvPr/>
              </p:nvSpPr>
              <p:spPr>
                <a:xfrm>
                  <a:off x="7986299" y="364583"/>
                  <a:ext cx="30507" cy="7879"/>
                </a:xfrm>
                <a:custGeom>
                  <a:avLst/>
                  <a:gdLst>
                    <a:gd name="connsiteX0" fmla="*/ 30508 w 30507"/>
                    <a:gd name="connsiteY0" fmla="*/ 3341 h 7879"/>
                    <a:gd name="connsiteX1" fmla="*/ 30508 w 30507"/>
                    <a:gd name="connsiteY1" fmla="*/ 7879 h 7879"/>
                    <a:gd name="connsiteX2" fmla="*/ 0 w 30507"/>
                    <a:gd name="connsiteY2" fmla="*/ 4601 h 7879"/>
                    <a:gd name="connsiteX3" fmla="*/ 0 w 30507"/>
                    <a:gd name="connsiteY3" fmla="*/ 0 h 78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507" h="7879">
                      <a:moveTo>
                        <a:pt x="30508" y="3341"/>
                      </a:moveTo>
                      <a:lnTo>
                        <a:pt x="30508" y="7879"/>
                      </a:lnTo>
                      <a:lnTo>
                        <a:pt x="0" y="4601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54BFA4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  <p:grpSp>
          <p:nvGrpSpPr>
            <p:cNvPr id="536" name="Graphic 4368"/>
            <p:cNvGrpSpPr/>
            <p:nvPr/>
          </p:nvGrpSpPr>
          <p:grpSpPr>
            <a:xfrm>
              <a:off x="7940726" y="22502"/>
              <a:ext cx="551539" cy="399818"/>
              <a:chOff x="7940726" y="22502"/>
              <a:chExt cx="551539" cy="399818"/>
            </a:xfrm>
            <a:solidFill>
              <a:schemeClr val="accent1"/>
            </a:solidFill>
          </p:grpSpPr>
          <p:sp>
            <p:nvSpPr>
              <p:cNvPr id="537" name="Freeform: Shape 10285"/>
              <p:cNvSpPr/>
              <p:nvPr/>
            </p:nvSpPr>
            <p:spPr>
              <a:xfrm>
                <a:off x="8179243" y="232213"/>
                <a:ext cx="313022" cy="190107"/>
              </a:xfrm>
              <a:custGeom>
                <a:avLst/>
                <a:gdLst>
                  <a:gd name="connsiteX0" fmla="*/ 0 w 313022"/>
                  <a:gd name="connsiteY0" fmla="*/ 180716 h 190107"/>
                  <a:gd name="connsiteX1" fmla="*/ 0 w 313022"/>
                  <a:gd name="connsiteY1" fmla="*/ 190108 h 190107"/>
                  <a:gd name="connsiteX2" fmla="*/ 313022 w 313022"/>
                  <a:gd name="connsiteY2" fmla="*/ 9392 h 190107"/>
                  <a:gd name="connsiteX3" fmla="*/ 313022 w 313022"/>
                  <a:gd name="connsiteY3" fmla="*/ 0 h 19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3022" h="190107">
                    <a:moveTo>
                      <a:pt x="0" y="180716"/>
                    </a:moveTo>
                    <a:lnTo>
                      <a:pt x="0" y="190108"/>
                    </a:lnTo>
                    <a:lnTo>
                      <a:pt x="313022" y="9392"/>
                    </a:lnTo>
                    <a:lnTo>
                      <a:pt x="313022" y="0"/>
                    </a:lnTo>
                    <a:close/>
                  </a:path>
                </a:pathLst>
              </a:custGeom>
              <a:solidFill>
                <a:srgbClr val="1A382C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8" name="Freeform: Shape 10286"/>
              <p:cNvSpPr/>
              <p:nvPr/>
            </p:nvSpPr>
            <p:spPr>
              <a:xfrm>
                <a:off x="7940726" y="275202"/>
                <a:ext cx="238517" cy="147119"/>
              </a:xfrm>
              <a:custGeom>
                <a:avLst/>
                <a:gdLst>
                  <a:gd name="connsiteX0" fmla="*/ 0 w 238517"/>
                  <a:gd name="connsiteY0" fmla="*/ 9455 h 147119"/>
                  <a:gd name="connsiteX1" fmla="*/ 238517 w 238517"/>
                  <a:gd name="connsiteY1" fmla="*/ 147119 h 147119"/>
                  <a:gd name="connsiteX2" fmla="*/ 238517 w 238517"/>
                  <a:gd name="connsiteY2" fmla="*/ 137727 h 147119"/>
                  <a:gd name="connsiteX3" fmla="*/ 0 w 238517"/>
                  <a:gd name="connsiteY3" fmla="*/ 0 h 14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517" h="147119">
                    <a:moveTo>
                      <a:pt x="0" y="9455"/>
                    </a:moveTo>
                    <a:lnTo>
                      <a:pt x="238517" y="147119"/>
                    </a:lnTo>
                    <a:lnTo>
                      <a:pt x="238517" y="1377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9" name="Freeform: Shape 10287"/>
              <p:cNvSpPr/>
              <p:nvPr/>
            </p:nvSpPr>
            <p:spPr>
              <a:xfrm>
                <a:off x="7940726" y="94486"/>
                <a:ext cx="551539" cy="318443"/>
              </a:xfrm>
              <a:custGeom>
                <a:avLst/>
                <a:gdLst>
                  <a:gd name="connsiteX0" fmla="*/ 0 w 551539"/>
                  <a:gd name="connsiteY0" fmla="*/ 180716 h 318443"/>
                  <a:gd name="connsiteX1" fmla="*/ 238517 w 551539"/>
                  <a:gd name="connsiteY1" fmla="*/ 318443 h 318443"/>
                  <a:gd name="connsiteX2" fmla="*/ 551540 w 551539"/>
                  <a:gd name="connsiteY2" fmla="*/ 137727 h 318443"/>
                  <a:gd name="connsiteX3" fmla="*/ 313023 w 551539"/>
                  <a:gd name="connsiteY3" fmla="*/ 0 h 31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1539" h="318443">
                    <a:moveTo>
                      <a:pt x="0" y="180716"/>
                    </a:moveTo>
                    <a:lnTo>
                      <a:pt x="238517" y="318443"/>
                    </a:lnTo>
                    <a:lnTo>
                      <a:pt x="551540" y="137727"/>
                    </a:lnTo>
                    <a:lnTo>
                      <a:pt x="313023" y="0"/>
                    </a:lnTo>
                    <a:close/>
                  </a:path>
                </a:pathLst>
              </a:custGeom>
              <a:solidFill>
                <a:srgbClr val="306953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0" name="Freeform: Shape 10288"/>
              <p:cNvSpPr/>
              <p:nvPr/>
            </p:nvSpPr>
            <p:spPr>
              <a:xfrm>
                <a:off x="7956421" y="199247"/>
                <a:ext cx="222821" cy="203785"/>
              </a:xfrm>
              <a:custGeom>
                <a:avLst/>
                <a:gdLst>
                  <a:gd name="connsiteX0" fmla="*/ 222822 w 222821"/>
                  <a:gd name="connsiteY0" fmla="*/ 203786 h 203785"/>
                  <a:gd name="connsiteX1" fmla="*/ 0 w 222821"/>
                  <a:gd name="connsiteY1" fmla="*/ 75766 h 203785"/>
                  <a:gd name="connsiteX2" fmla="*/ 0 w 222821"/>
                  <a:gd name="connsiteY2" fmla="*/ 0 h 203785"/>
                  <a:gd name="connsiteX3" fmla="*/ 222822 w 222821"/>
                  <a:gd name="connsiteY3" fmla="*/ 128020 h 203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22821" h="203785">
                    <a:moveTo>
                      <a:pt x="222822" y="203786"/>
                    </a:moveTo>
                    <a:lnTo>
                      <a:pt x="0" y="75766"/>
                    </a:lnTo>
                    <a:lnTo>
                      <a:pt x="0" y="0"/>
                    </a:lnTo>
                    <a:lnTo>
                      <a:pt x="222822" y="128020"/>
                    </a:lnTo>
                    <a:close/>
                  </a:path>
                </a:pathLst>
              </a:custGeom>
              <a:solidFill>
                <a:srgbClr val="B0B0B0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1" name="Freeform: Shape 10289"/>
              <p:cNvSpPr/>
              <p:nvPr/>
            </p:nvSpPr>
            <p:spPr>
              <a:xfrm>
                <a:off x="8179243" y="156195"/>
                <a:ext cx="296003" cy="246837"/>
              </a:xfrm>
              <a:custGeom>
                <a:avLst/>
                <a:gdLst>
                  <a:gd name="connsiteX0" fmla="*/ 296004 w 296003"/>
                  <a:gd name="connsiteY0" fmla="*/ 75766 h 246837"/>
                  <a:gd name="connsiteX1" fmla="*/ 0 w 296003"/>
                  <a:gd name="connsiteY1" fmla="*/ 246838 h 246837"/>
                  <a:gd name="connsiteX2" fmla="*/ 0 w 296003"/>
                  <a:gd name="connsiteY2" fmla="*/ 171072 h 246837"/>
                  <a:gd name="connsiteX3" fmla="*/ 296004 w 296003"/>
                  <a:gd name="connsiteY3" fmla="*/ 0 h 246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03" h="246837">
                    <a:moveTo>
                      <a:pt x="296004" y="75766"/>
                    </a:moveTo>
                    <a:lnTo>
                      <a:pt x="0" y="246838"/>
                    </a:lnTo>
                    <a:lnTo>
                      <a:pt x="0" y="171072"/>
                    </a:lnTo>
                    <a:lnTo>
                      <a:pt x="296004" y="0"/>
                    </a:lnTo>
                    <a:close/>
                  </a:path>
                </a:pathLst>
              </a:custGeom>
              <a:solidFill>
                <a:srgbClr val="EBEBE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2" name="Freeform: Shape 10290"/>
              <p:cNvSpPr/>
              <p:nvPr/>
            </p:nvSpPr>
            <p:spPr>
              <a:xfrm>
                <a:off x="8179243" y="160230"/>
                <a:ext cx="313022" cy="190107"/>
              </a:xfrm>
              <a:custGeom>
                <a:avLst/>
                <a:gdLst>
                  <a:gd name="connsiteX0" fmla="*/ 0 w 313022"/>
                  <a:gd name="connsiteY0" fmla="*/ 180716 h 190107"/>
                  <a:gd name="connsiteX1" fmla="*/ 0 w 313022"/>
                  <a:gd name="connsiteY1" fmla="*/ 190108 h 190107"/>
                  <a:gd name="connsiteX2" fmla="*/ 313022 w 313022"/>
                  <a:gd name="connsiteY2" fmla="*/ 9392 h 190107"/>
                  <a:gd name="connsiteX3" fmla="*/ 313022 w 313022"/>
                  <a:gd name="connsiteY3" fmla="*/ 0 h 19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313022" h="190107">
                    <a:moveTo>
                      <a:pt x="0" y="180716"/>
                    </a:moveTo>
                    <a:lnTo>
                      <a:pt x="0" y="190108"/>
                    </a:lnTo>
                    <a:lnTo>
                      <a:pt x="313022" y="9392"/>
                    </a:lnTo>
                    <a:lnTo>
                      <a:pt x="313022" y="0"/>
                    </a:lnTo>
                    <a:close/>
                  </a:path>
                </a:pathLst>
              </a:custGeom>
              <a:solidFill>
                <a:srgbClr val="1A382C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3" name="Freeform: Shape 10291"/>
              <p:cNvSpPr/>
              <p:nvPr/>
            </p:nvSpPr>
            <p:spPr>
              <a:xfrm>
                <a:off x="7940726" y="203218"/>
                <a:ext cx="238517" cy="147119"/>
              </a:xfrm>
              <a:custGeom>
                <a:avLst/>
                <a:gdLst>
                  <a:gd name="connsiteX0" fmla="*/ 0 w 238517"/>
                  <a:gd name="connsiteY0" fmla="*/ 9455 h 147119"/>
                  <a:gd name="connsiteX1" fmla="*/ 238517 w 238517"/>
                  <a:gd name="connsiteY1" fmla="*/ 147119 h 147119"/>
                  <a:gd name="connsiteX2" fmla="*/ 238517 w 238517"/>
                  <a:gd name="connsiteY2" fmla="*/ 137727 h 147119"/>
                  <a:gd name="connsiteX3" fmla="*/ 0 w 238517"/>
                  <a:gd name="connsiteY3" fmla="*/ 0 h 1471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8517" h="147119">
                    <a:moveTo>
                      <a:pt x="0" y="9455"/>
                    </a:moveTo>
                    <a:lnTo>
                      <a:pt x="238517" y="147119"/>
                    </a:lnTo>
                    <a:lnTo>
                      <a:pt x="238517" y="13772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4" name="Freeform: Shape 10292"/>
              <p:cNvSpPr/>
              <p:nvPr/>
            </p:nvSpPr>
            <p:spPr>
              <a:xfrm>
                <a:off x="7940726" y="22502"/>
                <a:ext cx="551539" cy="318443"/>
              </a:xfrm>
              <a:custGeom>
                <a:avLst/>
                <a:gdLst>
                  <a:gd name="connsiteX0" fmla="*/ 0 w 551539"/>
                  <a:gd name="connsiteY0" fmla="*/ 180716 h 318443"/>
                  <a:gd name="connsiteX1" fmla="*/ 238517 w 551539"/>
                  <a:gd name="connsiteY1" fmla="*/ 318443 h 318443"/>
                  <a:gd name="connsiteX2" fmla="*/ 551540 w 551539"/>
                  <a:gd name="connsiteY2" fmla="*/ 137727 h 318443"/>
                  <a:gd name="connsiteX3" fmla="*/ 313023 w 551539"/>
                  <a:gd name="connsiteY3" fmla="*/ 0 h 3184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51539" h="318443">
                    <a:moveTo>
                      <a:pt x="0" y="180716"/>
                    </a:moveTo>
                    <a:lnTo>
                      <a:pt x="238517" y="318443"/>
                    </a:lnTo>
                    <a:lnTo>
                      <a:pt x="551540" y="137727"/>
                    </a:lnTo>
                    <a:lnTo>
                      <a:pt x="313023" y="0"/>
                    </a:lnTo>
                    <a:close/>
                  </a:path>
                </a:pathLst>
              </a:custGeom>
              <a:solidFill>
                <a:srgbClr val="306651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5" name="Freeform: Shape 10293"/>
              <p:cNvSpPr/>
              <p:nvPr/>
            </p:nvSpPr>
            <p:spPr>
              <a:xfrm>
                <a:off x="8123081" y="83644"/>
                <a:ext cx="252636" cy="145858"/>
              </a:xfrm>
              <a:custGeom>
                <a:avLst/>
                <a:gdLst>
                  <a:gd name="connsiteX0" fmla="*/ 90137 w 252636"/>
                  <a:gd name="connsiteY0" fmla="*/ 145859 h 145858"/>
                  <a:gd name="connsiteX1" fmla="*/ 0 w 252636"/>
                  <a:gd name="connsiteY1" fmla="*/ 93793 h 145858"/>
                  <a:gd name="connsiteX2" fmla="*/ 0 w 252636"/>
                  <a:gd name="connsiteY2" fmla="*/ 73560 h 145858"/>
                  <a:gd name="connsiteX3" fmla="*/ 127453 w 252636"/>
                  <a:gd name="connsiteY3" fmla="*/ 0 h 145858"/>
                  <a:gd name="connsiteX4" fmla="*/ 162499 w 252636"/>
                  <a:gd name="connsiteY4" fmla="*/ 0 h 145858"/>
                  <a:gd name="connsiteX5" fmla="*/ 252636 w 252636"/>
                  <a:gd name="connsiteY5" fmla="*/ 52065 h 145858"/>
                  <a:gd name="connsiteX6" fmla="*/ 252636 w 252636"/>
                  <a:gd name="connsiteY6" fmla="*/ 72299 h 145858"/>
                  <a:gd name="connsiteX7" fmla="*/ 125184 w 252636"/>
                  <a:gd name="connsiteY7" fmla="*/ 145859 h 145858"/>
                  <a:gd name="connsiteX8" fmla="*/ 90137 w 252636"/>
                  <a:gd name="connsiteY8" fmla="*/ 145859 h 1458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52636" h="145858">
                    <a:moveTo>
                      <a:pt x="90137" y="145859"/>
                    </a:moveTo>
                    <a:lnTo>
                      <a:pt x="0" y="93793"/>
                    </a:lnTo>
                    <a:cubicBezTo>
                      <a:pt x="9707" y="88183"/>
                      <a:pt x="9707" y="79170"/>
                      <a:pt x="0" y="73560"/>
                    </a:cubicBezTo>
                    <a:lnTo>
                      <a:pt x="127453" y="0"/>
                    </a:lnTo>
                    <a:cubicBezTo>
                      <a:pt x="137160" y="5610"/>
                      <a:pt x="152855" y="5610"/>
                      <a:pt x="162499" y="0"/>
                    </a:cubicBezTo>
                    <a:lnTo>
                      <a:pt x="252636" y="52065"/>
                    </a:lnTo>
                    <a:cubicBezTo>
                      <a:pt x="242929" y="57675"/>
                      <a:pt x="242929" y="66689"/>
                      <a:pt x="252636" y="72299"/>
                    </a:cubicBezTo>
                    <a:lnTo>
                      <a:pt x="125184" y="145859"/>
                    </a:lnTo>
                    <a:cubicBezTo>
                      <a:pt x="115539" y="140249"/>
                      <a:pt x="99844" y="140249"/>
                      <a:pt x="90137" y="145859"/>
                    </a:cubicBezTo>
                    <a:close/>
                  </a:path>
                </a:pathLst>
              </a:custGeom>
              <a:solidFill>
                <a:srgbClr val="428C6F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6" name="Freeform: Shape 10294"/>
              <p:cNvSpPr/>
              <p:nvPr/>
            </p:nvSpPr>
            <p:spPr>
              <a:xfrm>
                <a:off x="8215487" y="105958"/>
                <a:ext cx="121464" cy="70155"/>
              </a:xfrm>
              <a:custGeom>
                <a:avLst/>
                <a:gdLst>
                  <a:gd name="connsiteX0" fmla="*/ 94613 w 121464"/>
                  <a:gd name="connsiteY0" fmla="*/ 70156 h 70155"/>
                  <a:gd name="connsiteX1" fmla="*/ 0 w 121464"/>
                  <a:gd name="connsiteY1" fmla="*/ 15506 h 70155"/>
                  <a:gd name="connsiteX2" fmla="*/ 26789 w 121464"/>
                  <a:gd name="connsiteY2" fmla="*/ 0 h 70155"/>
                  <a:gd name="connsiteX3" fmla="*/ 121465 w 121464"/>
                  <a:gd name="connsiteY3" fmla="*/ 54650 h 701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1464" h="70155">
                    <a:moveTo>
                      <a:pt x="94613" y="70156"/>
                    </a:moveTo>
                    <a:lnTo>
                      <a:pt x="0" y="15506"/>
                    </a:lnTo>
                    <a:lnTo>
                      <a:pt x="26789" y="0"/>
                    </a:lnTo>
                    <a:lnTo>
                      <a:pt x="121465" y="54650"/>
                    </a:lnTo>
                    <a:close/>
                  </a:path>
                </a:pathLst>
              </a:custGeom>
              <a:solidFill>
                <a:srgbClr val="306651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7" name="Freeform: Shape 10295"/>
              <p:cNvSpPr/>
              <p:nvPr/>
            </p:nvSpPr>
            <p:spPr>
              <a:xfrm>
                <a:off x="7940726" y="212610"/>
                <a:ext cx="7627" cy="67004"/>
              </a:xfrm>
              <a:custGeom>
                <a:avLst/>
                <a:gdLst>
                  <a:gd name="connsiteX0" fmla="*/ 0 w 7627"/>
                  <a:gd name="connsiteY0" fmla="*/ 0 h 67004"/>
                  <a:gd name="connsiteX1" fmla="*/ 7627 w 7627"/>
                  <a:gd name="connsiteY1" fmla="*/ 4412 h 67004"/>
                  <a:gd name="connsiteX2" fmla="*/ 7627 w 7627"/>
                  <a:gd name="connsiteY2" fmla="*/ 67004 h 67004"/>
                  <a:gd name="connsiteX3" fmla="*/ 0 w 7627"/>
                  <a:gd name="connsiteY3" fmla="*/ 62592 h 67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627" h="67004">
                    <a:moveTo>
                      <a:pt x="0" y="0"/>
                    </a:moveTo>
                    <a:lnTo>
                      <a:pt x="7627" y="4412"/>
                    </a:lnTo>
                    <a:lnTo>
                      <a:pt x="7627" y="67004"/>
                    </a:lnTo>
                    <a:lnTo>
                      <a:pt x="0" y="62592"/>
                    </a:lnTo>
                    <a:close/>
                  </a:path>
                </a:pathLst>
              </a:custGeom>
              <a:solidFill>
                <a:srgbClr val="19362B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8" name="Freeform: Shape 10296"/>
              <p:cNvSpPr/>
              <p:nvPr/>
            </p:nvSpPr>
            <p:spPr>
              <a:xfrm>
                <a:off x="7948353" y="217022"/>
                <a:ext cx="8068" cy="62591"/>
              </a:xfrm>
              <a:custGeom>
                <a:avLst/>
                <a:gdLst>
                  <a:gd name="connsiteX0" fmla="*/ 8068 w 8068"/>
                  <a:gd name="connsiteY0" fmla="*/ 57990 h 62591"/>
                  <a:gd name="connsiteX1" fmla="*/ 0 w 8068"/>
                  <a:gd name="connsiteY1" fmla="*/ 62592 h 62591"/>
                  <a:gd name="connsiteX2" fmla="*/ 0 w 8068"/>
                  <a:gd name="connsiteY2" fmla="*/ 0 h 62591"/>
                  <a:gd name="connsiteX3" fmla="*/ 8068 w 8068"/>
                  <a:gd name="connsiteY3" fmla="*/ 4727 h 62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068" h="62591">
                    <a:moveTo>
                      <a:pt x="8068" y="57990"/>
                    </a:moveTo>
                    <a:lnTo>
                      <a:pt x="0" y="62592"/>
                    </a:lnTo>
                    <a:lnTo>
                      <a:pt x="0" y="0"/>
                    </a:lnTo>
                    <a:lnTo>
                      <a:pt x="8068" y="4727"/>
                    </a:lnTo>
                    <a:close/>
                  </a:path>
                </a:pathLst>
              </a:custGeom>
              <a:solidFill>
                <a:srgbClr val="306953"/>
              </a:solidFill>
              <a:ln w="6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549" name="Graphic 4368"/>
              <p:cNvGrpSpPr/>
              <p:nvPr/>
            </p:nvGrpSpPr>
            <p:grpSpPr>
              <a:xfrm>
                <a:off x="7972117" y="287241"/>
                <a:ext cx="95369" cy="59503"/>
                <a:chOff x="7972117" y="287241"/>
                <a:chExt cx="95369" cy="59503"/>
              </a:xfrm>
              <a:solidFill>
                <a:schemeClr val="accent1"/>
              </a:solidFill>
            </p:grpSpPr>
            <p:sp>
              <p:nvSpPr>
                <p:cNvPr id="550" name="Freeform: Shape 10298"/>
                <p:cNvSpPr/>
                <p:nvPr/>
              </p:nvSpPr>
              <p:spPr>
                <a:xfrm>
                  <a:off x="7972117" y="287241"/>
                  <a:ext cx="95369" cy="55090"/>
                </a:xfrm>
                <a:custGeom>
                  <a:avLst/>
                  <a:gdLst>
                    <a:gd name="connsiteX0" fmla="*/ 34857 w 95369"/>
                    <a:gd name="connsiteY0" fmla="*/ 55091 h 55090"/>
                    <a:gd name="connsiteX1" fmla="*/ 29310 w 95369"/>
                    <a:gd name="connsiteY1" fmla="*/ 38135 h 55090"/>
                    <a:gd name="connsiteX2" fmla="*/ 0 w 95369"/>
                    <a:gd name="connsiteY2" fmla="*/ 34920 h 55090"/>
                    <a:gd name="connsiteX3" fmla="*/ 60512 w 95369"/>
                    <a:gd name="connsiteY3" fmla="*/ 0 h 55090"/>
                    <a:gd name="connsiteX4" fmla="*/ 95369 w 95369"/>
                    <a:gd name="connsiteY4" fmla="*/ 20108 h 5509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95369" h="55090">
                      <a:moveTo>
                        <a:pt x="34857" y="55091"/>
                      </a:moveTo>
                      <a:lnTo>
                        <a:pt x="29310" y="38135"/>
                      </a:lnTo>
                      <a:lnTo>
                        <a:pt x="0" y="34920"/>
                      </a:lnTo>
                      <a:lnTo>
                        <a:pt x="60512" y="0"/>
                      </a:lnTo>
                      <a:lnTo>
                        <a:pt x="95369" y="20108"/>
                      </a:lnTo>
                      <a:close/>
                    </a:path>
                  </a:pathLst>
                </a:custGeom>
                <a:solidFill>
                  <a:srgbClr val="FF9830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1" name="Freeform: Shape 10299"/>
                <p:cNvSpPr/>
                <p:nvPr/>
              </p:nvSpPr>
              <p:spPr>
                <a:xfrm>
                  <a:off x="8006974" y="307349"/>
                  <a:ext cx="60512" cy="39395"/>
                </a:xfrm>
                <a:custGeom>
                  <a:avLst/>
                  <a:gdLst>
                    <a:gd name="connsiteX0" fmla="*/ 60512 w 60512"/>
                    <a:gd name="connsiteY0" fmla="*/ 4412 h 39395"/>
                    <a:gd name="connsiteX1" fmla="*/ 0 w 60512"/>
                    <a:gd name="connsiteY1" fmla="*/ 39396 h 39395"/>
                    <a:gd name="connsiteX2" fmla="*/ 0 w 60512"/>
                    <a:gd name="connsiteY2" fmla="*/ 34983 h 39395"/>
                    <a:gd name="connsiteX3" fmla="*/ 60512 w 60512"/>
                    <a:gd name="connsiteY3" fmla="*/ 0 h 3939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60512" h="39395">
                      <a:moveTo>
                        <a:pt x="60512" y="4412"/>
                      </a:moveTo>
                      <a:lnTo>
                        <a:pt x="0" y="39396"/>
                      </a:lnTo>
                      <a:lnTo>
                        <a:pt x="0" y="34983"/>
                      </a:lnTo>
                      <a:lnTo>
                        <a:pt x="60512" y="0"/>
                      </a:lnTo>
                      <a:close/>
                    </a:path>
                  </a:pathLst>
                </a:custGeom>
                <a:solidFill>
                  <a:srgbClr val="FFB263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2" name="Freeform: Shape 10300"/>
                <p:cNvSpPr/>
                <p:nvPr/>
              </p:nvSpPr>
              <p:spPr>
                <a:xfrm>
                  <a:off x="8001427" y="325376"/>
                  <a:ext cx="5546" cy="21368"/>
                </a:xfrm>
                <a:custGeom>
                  <a:avLst/>
                  <a:gdLst>
                    <a:gd name="connsiteX0" fmla="*/ 5547 w 5546"/>
                    <a:gd name="connsiteY0" fmla="*/ 16956 h 21368"/>
                    <a:gd name="connsiteX1" fmla="*/ 5547 w 5546"/>
                    <a:gd name="connsiteY1" fmla="*/ 21368 h 21368"/>
                    <a:gd name="connsiteX2" fmla="*/ 0 w 5546"/>
                    <a:gd name="connsiteY2" fmla="*/ 4412 h 21368"/>
                    <a:gd name="connsiteX3" fmla="*/ 0 w 5546"/>
                    <a:gd name="connsiteY3" fmla="*/ 0 h 2136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46" h="21368">
                      <a:moveTo>
                        <a:pt x="5547" y="16956"/>
                      </a:moveTo>
                      <a:lnTo>
                        <a:pt x="5547" y="21368"/>
                      </a:lnTo>
                      <a:lnTo>
                        <a:pt x="0" y="44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AD6721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553" name="Freeform: Shape 10301"/>
                <p:cNvSpPr/>
                <p:nvPr/>
              </p:nvSpPr>
              <p:spPr>
                <a:xfrm>
                  <a:off x="7972117" y="322162"/>
                  <a:ext cx="29310" cy="7626"/>
                </a:xfrm>
                <a:custGeom>
                  <a:avLst/>
                  <a:gdLst>
                    <a:gd name="connsiteX0" fmla="*/ 29310 w 29310"/>
                    <a:gd name="connsiteY0" fmla="*/ 3215 h 7626"/>
                    <a:gd name="connsiteX1" fmla="*/ 29310 w 29310"/>
                    <a:gd name="connsiteY1" fmla="*/ 7627 h 7626"/>
                    <a:gd name="connsiteX2" fmla="*/ 0 w 29310"/>
                    <a:gd name="connsiteY2" fmla="*/ 4412 h 7626"/>
                    <a:gd name="connsiteX3" fmla="*/ 0 w 29310"/>
                    <a:gd name="connsiteY3" fmla="*/ 0 h 76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310" h="7626">
                      <a:moveTo>
                        <a:pt x="29310" y="3215"/>
                      </a:moveTo>
                      <a:lnTo>
                        <a:pt x="29310" y="7627"/>
                      </a:lnTo>
                      <a:lnTo>
                        <a:pt x="0" y="4412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B263"/>
                </a:solidFill>
                <a:ln w="6297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603" name="Graphic 2057"/>
          <p:cNvGrpSpPr/>
          <p:nvPr/>
        </p:nvGrpSpPr>
        <p:grpSpPr>
          <a:xfrm>
            <a:off x="5028231" y="2759455"/>
            <a:ext cx="940400" cy="887450"/>
            <a:chOff x="3666026" y="2438119"/>
            <a:chExt cx="617781" cy="520968"/>
          </a:xfrm>
          <a:solidFill>
            <a:schemeClr val="accent1"/>
          </a:solidFill>
        </p:grpSpPr>
        <p:sp>
          <p:nvSpPr>
            <p:cNvPr id="604" name="Freeform: Shape 3629"/>
            <p:cNvSpPr/>
            <p:nvPr/>
          </p:nvSpPr>
          <p:spPr>
            <a:xfrm>
              <a:off x="3666026" y="2577486"/>
              <a:ext cx="212580" cy="346807"/>
            </a:xfrm>
            <a:custGeom>
              <a:avLst/>
              <a:gdLst>
                <a:gd name="connsiteX0" fmla="*/ 81045 w 212580"/>
                <a:gd name="connsiteY0" fmla="*/ 346808 h 346807"/>
                <a:gd name="connsiteX1" fmla="*/ 64026 w 212580"/>
                <a:gd name="connsiteY1" fmla="*/ 344917 h 346807"/>
                <a:gd name="connsiteX2" fmla="*/ 9313 w 212580"/>
                <a:gd name="connsiteY2" fmla="*/ 308862 h 346807"/>
                <a:gd name="connsiteX3" fmla="*/ 15049 w 212580"/>
                <a:gd name="connsiteY3" fmla="*/ 209333 h 346807"/>
                <a:gd name="connsiteX4" fmla="*/ 128508 w 212580"/>
                <a:gd name="connsiteY4" fmla="*/ 10526 h 346807"/>
                <a:gd name="connsiteX5" fmla="*/ 135253 w 212580"/>
                <a:gd name="connsiteY5" fmla="*/ 0 h 346807"/>
                <a:gd name="connsiteX6" fmla="*/ 146788 w 212580"/>
                <a:gd name="connsiteY6" fmla="*/ 6240 h 346807"/>
                <a:gd name="connsiteX7" fmla="*/ 205850 w 212580"/>
                <a:gd name="connsiteY7" fmla="*/ 174728 h 346807"/>
                <a:gd name="connsiteX8" fmla="*/ 81045 w 212580"/>
                <a:gd name="connsiteY8" fmla="*/ 346808 h 346807"/>
                <a:gd name="connsiteX9" fmla="*/ 144015 w 212580"/>
                <a:gd name="connsiteY9" fmla="*/ 34290 h 346807"/>
                <a:gd name="connsiteX10" fmla="*/ 39758 w 212580"/>
                <a:gd name="connsiteY10" fmla="*/ 218157 h 346807"/>
                <a:gd name="connsiteX11" fmla="*/ 32950 w 212580"/>
                <a:gd name="connsiteY11" fmla="*/ 297831 h 346807"/>
                <a:gd name="connsiteX12" fmla="*/ 70329 w 212580"/>
                <a:gd name="connsiteY12" fmla="*/ 321658 h 346807"/>
                <a:gd name="connsiteX13" fmla="*/ 81108 w 212580"/>
                <a:gd name="connsiteY13" fmla="*/ 322856 h 346807"/>
                <a:gd name="connsiteX14" fmla="*/ 180196 w 212580"/>
                <a:gd name="connsiteY14" fmla="*/ 169055 h 346807"/>
                <a:gd name="connsiteX15" fmla="*/ 144015 w 212580"/>
                <a:gd name="connsiteY15" fmla="*/ 34290 h 34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580" h="346807">
                  <a:moveTo>
                    <a:pt x="81045" y="346808"/>
                  </a:moveTo>
                  <a:cubicBezTo>
                    <a:pt x="75498" y="346808"/>
                    <a:pt x="69762" y="346178"/>
                    <a:pt x="64026" y="344917"/>
                  </a:cubicBezTo>
                  <a:cubicBezTo>
                    <a:pt x="38560" y="339370"/>
                    <a:pt x="19650" y="326890"/>
                    <a:pt x="9313" y="308862"/>
                  </a:cubicBezTo>
                  <a:cubicBezTo>
                    <a:pt x="-4807" y="284153"/>
                    <a:pt x="-2852" y="249737"/>
                    <a:pt x="15049" y="209333"/>
                  </a:cubicBezTo>
                  <a:cubicBezTo>
                    <a:pt x="45368" y="140879"/>
                    <a:pt x="125105" y="15821"/>
                    <a:pt x="128508" y="10526"/>
                  </a:cubicBezTo>
                  <a:lnTo>
                    <a:pt x="135253" y="0"/>
                  </a:lnTo>
                  <a:lnTo>
                    <a:pt x="146788" y="6240"/>
                  </a:lnTo>
                  <a:cubicBezTo>
                    <a:pt x="147671" y="6745"/>
                    <a:pt x="237430" y="56856"/>
                    <a:pt x="205850" y="174728"/>
                  </a:cubicBezTo>
                  <a:cubicBezTo>
                    <a:pt x="174460" y="292095"/>
                    <a:pt x="134812" y="346808"/>
                    <a:pt x="81045" y="346808"/>
                  </a:cubicBezTo>
                  <a:close/>
                  <a:moveTo>
                    <a:pt x="144015" y="34290"/>
                  </a:moveTo>
                  <a:cubicBezTo>
                    <a:pt x="123088" y="67697"/>
                    <a:pt x="64026" y="163319"/>
                    <a:pt x="39758" y="218157"/>
                  </a:cubicBezTo>
                  <a:cubicBezTo>
                    <a:pt x="25008" y="251439"/>
                    <a:pt x="22550" y="279741"/>
                    <a:pt x="32950" y="297831"/>
                  </a:cubicBezTo>
                  <a:cubicBezTo>
                    <a:pt x="39758" y="309682"/>
                    <a:pt x="52301" y="317687"/>
                    <a:pt x="70329" y="321658"/>
                  </a:cubicBezTo>
                  <a:cubicBezTo>
                    <a:pt x="73985" y="322477"/>
                    <a:pt x="77641" y="322856"/>
                    <a:pt x="81108" y="322856"/>
                  </a:cubicBezTo>
                  <a:cubicBezTo>
                    <a:pt x="119495" y="322856"/>
                    <a:pt x="152839" y="271105"/>
                    <a:pt x="180196" y="169055"/>
                  </a:cubicBezTo>
                  <a:cubicBezTo>
                    <a:pt x="200681" y="92407"/>
                    <a:pt x="163492" y="50363"/>
                    <a:pt x="144015" y="34290"/>
                  </a:cubicBezTo>
                  <a:close/>
                </a:path>
              </a:pathLst>
            </a:custGeom>
            <a:solidFill>
              <a:srgbClr val="00A0E9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5" name="Freeform: Shape 3630"/>
            <p:cNvSpPr/>
            <p:nvPr/>
          </p:nvSpPr>
          <p:spPr>
            <a:xfrm>
              <a:off x="4071202" y="2577422"/>
              <a:ext cx="212606" cy="346808"/>
            </a:xfrm>
            <a:custGeom>
              <a:avLst/>
              <a:gdLst>
                <a:gd name="connsiteX0" fmla="*/ 6730 w 212606"/>
                <a:gd name="connsiteY0" fmla="*/ 174728 h 346808"/>
                <a:gd name="connsiteX1" fmla="*/ 65792 w 212606"/>
                <a:gd name="connsiteY1" fmla="*/ 6240 h 346808"/>
                <a:gd name="connsiteX2" fmla="*/ 77327 w 212606"/>
                <a:gd name="connsiteY2" fmla="*/ 0 h 346808"/>
                <a:gd name="connsiteX3" fmla="*/ 84072 w 212606"/>
                <a:gd name="connsiteY3" fmla="*/ 10527 h 346808"/>
                <a:gd name="connsiteX4" fmla="*/ 197531 w 212606"/>
                <a:gd name="connsiteY4" fmla="*/ 209333 h 346808"/>
                <a:gd name="connsiteX5" fmla="*/ 203267 w 212606"/>
                <a:gd name="connsiteY5" fmla="*/ 308862 h 346808"/>
                <a:gd name="connsiteX6" fmla="*/ 148554 w 212606"/>
                <a:gd name="connsiteY6" fmla="*/ 344917 h 346808"/>
                <a:gd name="connsiteX7" fmla="*/ 131536 w 212606"/>
                <a:gd name="connsiteY7" fmla="*/ 346808 h 346808"/>
                <a:gd name="connsiteX8" fmla="*/ 6730 w 212606"/>
                <a:gd name="connsiteY8" fmla="*/ 174728 h 346808"/>
                <a:gd name="connsiteX9" fmla="*/ 32511 w 212606"/>
                <a:gd name="connsiteY9" fmla="*/ 169118 h 346808"/>
                <a:gd name="connsiteX10" fmla="*/ 131599 w 212606"/>
                <a:gd name="connsiteY10" fmla="*/ 322919 h 346808"/>
                <a:gd name="connsiteX11" fmla="*/ 142377 w 212606"/>
                <a:gd name="connsiteY11" fmla="*/ 321721 h 346808"/>
                <a:gd name="connsiteX12" fmla="*/ 179756 w 212606"/>
                <a:gd name="connsiteY12" fmla="*/ 297894 h 346808"/>
                <a:gd name="connsiteX13" fmla="*/ 172948 w 212606"/>
                <a:gd name="connsiteY13" fmla="*/ 218221 h 346808"/>
                <a:gd name="connsiteX14" fmla="*/ 68692 w 212606"/>
                <a:gd name="connsiteY14" fmla="*/ 34353 h 346808"/>
                <a:gd name="connsiteX15" fmla="*/ 32511 w 212606"/>
                <a:gd name="connsiteY15" fmla="*/ 169118 h 3468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2606" h="346808">
                  <a:moveTo>
                    <a:pt x="6730" y="174728"/>
                  </a:moveTo>
                  <a:cubicBezTo>
                    <a:pt x="-24850" y="56856"/>
                    <a:pt x="64910" y="6745"/>
                    <a:pt x="65792" y="6240"/>
                  </a:cubicBezTo>
                  <a:lnTo>
                    <a:pt x="77327" y="0"/>
                  </a:lnTo>
                  <a:lnTo>
                    <a:pt x="84072" y="10527"/>
                  </a:lnTo>
                  <a:cubicBezTo>
                    <a:pt x="87475" y="15821"/>
                    <a:pt x="167149" y="140942"/>
                    <a:pt x="197531" y="209333"/>
                  </a:cubicBezTo>
                  <a:cubicBezTo>
                    <a:pt x="215433" y="249737"/>
                    <a:pt x="217450" y="284153"/>
                    <a:pt x="203267" y="308862"/>
                  </a:cubicBezTo>
                  <a:cubicBezTo>
                    <a:pt x="192930" y="326890"/>
                    <a:pt x="174020" y="339370"/>
                    <a:pt x="148554" y="344917"/>
                  </a:cubicBezTo>
                  <a:cubicBezTo>
                    <a:pt x="142818" y="346178"/>
                    <a:pt x="137145" y="346808"/>
                    <a:pt x="131536" y="346808"/>
                  </a:cubicBezTo>
                  <a:cubicBezTo>
                    <a:pt x="77831" y="346871"/>
                    <a:pt x="38184" y="292158"/>
                    <a:pt x="6730" y="174728"/>
                  </a:cubicBezTo>
                  <a:close/>
                  <a:moveTo>
                    <a:pt x="32511" y="169118"/>
                  </a:moveTo>
                  <a:cubicBezTo>
                    <a:pt x="59867" y="271168"/>
                    <a:pt x="93211" y="322919"/>
                    <a:pt x="131599" y="322919"/>
                  </a:cubicBezTo>
                  <a:cubicBezTo>
                    <a:pt x="135065" y="322919"/>
                    <a:pt x="138658" y="322477"/>
                    <a:pt x="142377" y="321721"/>
                  </a:cubicBezTo>
                  <a:cubicBezTo>
                    <a:pt x="160405" y="317813"/>
                    <a:pt x="172948" y="309745"/>
                    <a:pt x="179756" y="297894"/>
                  </a:cubicBezTo>
                  <a:cubicBezTo>
                    <a:pt x="190093" y="279804"/>
                    <a:pt x="187698" y="251502"/>
                    <a:pt x="172948" y="218221"/>
                  </a:cubicBezTo>
                  <a:cubicBezTo>
                    <a:pt x="148681" y="163445"/>
                    <a:pt x="89619" y="67761"/>
                    <a:pt x="68692" y="34353"/>
                  </a:cubicBezTo>
                  <a:cubicBezTo>
                    <a:pt x="49151" y="50426"/>
                    <a:pt x="11962" y="92470"/>
                    <a:pt x="32511" y="169118"/>
                  </a:cubicBezTo>
                  <a:close/>
                </a:path>
              </a:pathLst>
            </a:custGeom>
            <a:solidFill>
              <a:srgbClr val="00A0E9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6" name="Freeform: Shape 3631"/>
            <p:cNvSpPr/>
            <p:nvPr/>
          </p:nvSpPr>
          <p:spPr>
            <a:xfrm>
              <a:off x="3859900" y="2438119"/>
              <a:ext cx="230070" cy="104004"/>
            </a:xfrm>
            <a:custGeom>
              <a:avLst/>
              <a:gdLst>
                <a:gd name="connsiteX0" fmla="*/ 115035 w 230070"/>
                <a:gd name="connsiteY0" fmla="*/ 43808 h 104004"/>
                <a:gd name="connsiteX1" fmla="*/ 185002 w 230070"/>
                <a:gd name="connsiteY1" fmla="*/ 104005 h 104004"/>
                <a:gd name="connsiteX2" fmla="*/ 230071 w 230070"/>
                <a:gd name="connsiteY2" fmla="*/ 104005 h 104004"/>
                <a:gd name="connsiteX3" fmla="*/ 115035 w 230070"/>
                <a:gd name="connsiteY3" fmla="*/ 0 h 104004"/>
                <a:gd name="connsiteX4" fmla="*/ 0 w 230070"/>
                <a:gd name="connsiteY4" fmla="*/ 104005 h 104004"/>
                <a:gd name="connsiteX5" fmla="*/ 45069 w 230070"/>
                <a:gd name="connsiteY5" fmla="*/ 104005 h 104004"/>
                <a:gd name="connsiteX6" fmla="*/ 115035 w 230070"/>
                <a:gd name="connsiteY6" fmla="*/ 43808 h 10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0070" h="104004">
                  <a:moveTo>
                    <a:pt x="115035" y="43808"/>
                  </a:moveTo>
                  <a:cubicBezTo>
                    <a:pt x="151027" y="43808"/>
                    <a:pt x="180653" y="70093"/>
                    <a:pt x="185002" y="104005"/>
                  </a:cubicBezTo>
                  <a:lnTo>
                    <a:pt x="230071" y="104005"/>
                  </a:lnTo>
                  <a:cubicBezTo>
                    <a:pt x="225532" y="45825"/>
                    <a:pt x="175799" y="0"/>
                    <a:pt x="115035" y="0"/>
                  </a:cubicBezTo>
                  <a:cubicBezTo>
                    <a:pt x="54271" y="0"/>
                    <a:pt x="4538" y="45825"/>
                    <a:pt x="0" y="104005"/>
                  </a:cubicBezTo>
                  <a:lnTo>
                    <a:pt x="45069" y="104005"/>
                  </a:lnTo>
                  <a:cubicBezTo>
                    <a:pt x="49481" y="70093"/>
                    <a:pt x="79107" y="43808"/>
                    <a:pt x="115035" y="43808"/>
                  </a:cubicBezTo>
                  <a:close/>
                </a:path>
              </a:pathLst>
            </a:custGeom>
            <a:solidFill>
              <a:srgbClr val="00A0E9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7" name="Freeform: Shape 3632"/>
            <p:cNvSpPr/>
            <p:nvPr/>
          </p:nvSpPr>
          <p:spPr>
            <a:xfrm>
              <a:off x="3718076" y="2665543"/>
              <a:ext cx="513782" cy="293545"/>
            </a:xfrm>
            <a:custGeom>
              <a:avLst/>
              <a:gdLst>
                <a:gd name="connsiteX0" fmla="*/ 513783 w 513782"/>
                <a:gd name="connsiteY0" fmla="*/ 242173 h 293545"/>
                <a:gd name="connsiteX1" fmla="*/ 421754 w 513782"/>
                <a:gd name="connsiteY1" fmla="*/ 293545 h 293545"/>
                <a:gd name="connsiteX2" fmla="*/ 103563 w 513782"/>
                <a:gd name="connsiteY2" fmla="*/ 293545 h 293545"/>
                <a:gd name="connsiteX3" fmla="*/ 0 w 513782"/>
                <a:gd name="connsiteY3" fmla="*/ 248665 h 293545"/>
                <a:gd name="connsiteX4" fmla="*/ 18784 w 513782"/>
                <a:gd name="connsiteY4" fmla="*/ 57549 h 293545"/>
                <a:gd name="connsiteX5" fmla="*/ 92028 w 513782"/>
                <a:gd name="connsiteY5" fmla="*/ 0 h 293545"/>
                <a:gd name="connsiteX6" fmla="*/ 421754 w 513782"/>
                <a:gd name="connsiteY6" fmla="*/ 0 h 293545"/>
                <a:gd name="connsiteX7" fmla="*/ 494999 w 513782"/>
                <a:gd name="connsiteY7" fmla="*/ 70597 h 293545"/>
                <a:gd name="connsiteX8" fmla="*/ 513783 w 513782"/>
                <a:gd name="connsiteY8" fmla="*/ 242173 h 293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13782" h="293545">
                  <a:moveTo>
                    <a:pt x="513783" y="242173"/>
                  </a:moveTo>
                  <a:cubicBezTo>
                    <a:pt x="513783" y="281191"/>
                    <a:pt x="466382" y="293545"/>
                    <a:pt x="421754" y="293545"/>
                  </a:cubicBezTo>
                  <a:lnTo>
                    <a:pt x="103563" y="293545"/>
                  </a:lnTo>
                  <a:cubicBezTo>
                    <a:pt x="58936" y="293545"/>
                    <a:pt x="0" y="287683"/>
                    <a:pt x="0" y="248665"/>
                  </a:cubicBezTo>
                  <a:lnTo>
                    <a:pt x="18784" y="57549"/>
                  </a:lnTo>
                  <a:cubicBezTo>
                    <a:pt x="18784" y="18532"/>
                    <a:pt x="47401" y="0"/>
                    <a:pt x="92028" y="0"/>
                  </a:cubicBezTo>
                  <a:lnTo>
                    <a:pt x="421754" y="0"/>
                  </a:lnTo>
                  <a:cubicBezTo>
                    <a:pt x="466382" y="0"/>
                    <a:pt x="494999" y="31580"/>
                    <a:pt x="494999" y="70597"/>
                  </a:cubicBezTo>
                  <a:lnTo>
                    <a:pt x="513783" y="242173"/>
                  </a:lnTo>
                  <a:close/>
                </a:path>
              </a:pathLst>
            </a:custGeom>
            <a:solidFill>
              <a:srgbClr val="CDD948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608" name="Graphic 2057"/>
            <p:cNvGrpSpPr/>
            <p:nvPr/>
          </p:nvGrpSpPr>
          <p:grpSpPr>
            <a:xfrm>
              <a:off x="3774175" y="2517730"/>
              <a:ext cx="401520" cy="441231"/>
              <a:chOff x="3774175" y="2517730"/>
              <a:chExt cx="401520" cy="441231"/>
            </a:xfrm>
            <a:solidFill>
              <a:srgbClr val="00A0E9"/>
            </a:solidFill>
          </p:grpSpPr>
          <p:sp>
            <p:nvSpPr>
              <p:cNvPr id="617" name="Freeform: Shape 3634"/>
              <p:cNvSpPr/>
              <p:nvPr/>
            </p:nvSpPr>
            <p:spPr>
              <a:xfrm>
                <a:off x="3774175" y="2722714"/>
                <a:ext cx="401520" cy="236247"/>
              </a:xfrm>
              <a:custGeom>
                <a:avLst/>
                <a:gdLst>
                  <a:gd name="connsiteX0" fmla="*/ 48157 w 401520"/>
                  <a:gd name="connsiteY0" fmla="*/ 5043 h 236247"/>
                  <a:gd name="connsiteX1" fmla="*/ 7753 w 401520"/>
                  <a:gd name="connsiteY1" fmla="*/ 0 h 236247"/>
                  <a:gd name="connsiteX2" fmla="*/ 0 w 401520"/>
                  <a:gd name="connsiteY2" fmla="*/ 174412 h 236247"/>
                  <a:gd name="connsiteX3" fmla="*/ 68769 w 401520"/>
                  <a:gd name="connsiteY3" fmla="*/ 236248 h 236247"/>
                  <a:gd name="connsiteX4" fmla="*/ 335525 w 401520"/>
                  <a:gd name="connsiteY4" fmla="*/ 236248 h 236247"/>
                  <a:gd name="connsiteX5" fmla="*/ 401521 w 401520"/>
                  <a:gd name="connsiteY5" fmla="*/ 174412 h 236247"/>
                  <a:gd name="connsiteX6" fmla="*/ 393768 w 401520"/>
                  <a:gd name="connsiteY6" fmla="*/ 0 h 236247"/>
                  <a:gd name="connsiteX7" fmla="*/ 353363 w 401520"/>
                  <a:gd name="connsiteY7" fmla="*/ 5043 h 236247"/>
                  <a:gd name="connsiteX8" fmla="*/ 48157 w 401520"/>
                  <a:gd name="connsiteY8" fmla="*/ 5043 h 2362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01520" h="236247">
                    <a:moveTo>
                      <a:pt x="48157" y="5043"/>
                    </a:moveTo>
                    <a:cubicBezTo>
                      <a:pt x="29815" y="5043"/>
                      <a:pt x="20738" y="4727"/>
                      <a:pt x="7753" y="0"/>
                    </a:cubicBezTo>
                    <a:lnTo>
                      <a:pt x="0" y="174412"/>
                    </a:lnTo>
                    <a:cubicBezTo>
                      <a:pt x="0" y="234483"/>
                      <a:pt x="32273" y="236248"/>
                      <a:pt x="68769" y="236248"/>
                    </a:cubicBezTo>
                    <a:lnTo>
                      <a:pt x="335525" y="236248"/>
                    </a:lnTo>
                    <a:cubicBezTo>
                      <a:pt x="371958" y="236248"/>
                      <a:pt x="401521" y="234483"/>
                      <a:pt x="401521" y="174412"/>
                    </a:cubicBezTo>
                    <a:lnTo>
                      <a:pt x="393768" y="0"/>
                    </a:lnTo>
                    <a:cubicBezTo>
                      <a:pt x="380783" y="4727"/>
                      <a:pt x="371706" y="5043"/>
                      <a:pt x="353363" y="5043"/>
                    </a:cubicBezTo>
                    <a:lnTo>
                      <a:pt x="48157" y="5043"/>
                    </a:lnTo>
                    <a:close/>
                  </a:path>
                </a:pathLst>
              </a:custGeom>
              <a:solidFill>
                <a:srgbClr val="00A0E9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8" name="Freeform: Shape 3635"/>
              <p:cNvSpPr/>
              <p:nvPr/>
            </p:nvSpPr>
            <p:spPr>
              <a:xfrm>
                <a:off x="3781991" y="2517730"/>
                <a:ext cx="382169" cy="230197"/>
              </a:xfrm>
              <a:custGeom>
                <a:avLst/>
                <a:gdLst>
                  <a:gd name="connsiteX0" fmla="*/ 312203 w 382169"/>
                  <a:gd name="connsiteY0" fmla="*/ 0 h 230197"/>
                  <a:gd name="connsiteX1" fmla="*/ 73749 w 382169"/>
                  <a:gd name="connsiteY1" fmla="*/ 0 h 230197"/>
                  <a:gd name="connsiteX2" fmla="*/ 7753 w 382169"/>
                  <a:gd name="connsiteY2" fmla="*/ 66563 h 230197"/>
                  <a:gd name="connsiteX3" fmla="*/ 0 w 382169"/>
                  <a:gd name="connsiteY3" fmla="*/ 204984 h 230197"/>
                  <a:gd name="connsiteX4" fmla="*/ 189414 w 382169"/>
                  <a:gd name="connsiteY4" fmla="*/ 230197 h 230197"/>
                  <a:gd name="connsiteX5" fmla="*/ 382170 w 382169"/>
                  <a:gd name="connsiteY5" fmla="*/ 204984 h 230197"/>
                  <a:gd name="connsiteX6" fmla="*/ 378262 w 382169"/>
                  <a:gd name="connsiteY6" fmla="*/ 66563 h 230197"/>
                  <a:gd name="connsiteX7" fmla="*/ 312203 w 382169"/>
                  <a:gd name="connsiteY7" fmla="*/ 0 h 23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2169" h="230197">
                    <a:moveTo>
                      <a:pt x="312203" y="0"/>
                    </a:moveTo>
                    <a:lnTo>
                      <a:pt x="73749" y="0"/>
                    </a:lnTo>
                    <a:cubicBezTo>
                      <a:pt x="37316" y="0"/>
                      <a:pt x="7753" y="6492"/>
                      <a:pt x="7753" y="66563"/>
                    </a:cubicBezTo>
                    <a:lnTo>
                      <a:pt x="0" y="204984"/>
                    </a:lnTo>
                    <a:cubicBezTo>
                      <a:pt x="6682" y="207379"/>
                      <a:pt x="89885" y="230260"/>
                      <a:pt x="189414" y="230197"/>
                    </a:cubicBezTo>
                    <a:cubicBezTo>
                      <a:pt x="284027" y="230134"/>
                      <a:pt x="375803" y="207253"/>
                      <a:pt x="382170" y="204984"/>
                    </a:cubicBezTo>
                    <a:lnTo>
                      <a:pt x="378262" y="66563"/>
                    </a:lnTo>
                    <a:cubicBezTo>
                      <a:pt x="378199" y="6492"/>
                      <a:pt x="348636" y="0"/>
                      <a:pt x="312203" y="0"/>
                    </a:cubicBezTo>
                    <a:close/>
                  </a:path>
                </a:pathLst>
              </a:custGeom>
              <a:solidFill>
                <a:srgbClr val="00A0E9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09" name="Graphic 2057"/>
            <p:cNvGrpSpPr/>
            <p:nvPr/>
          </p:nvGrpSpPr>
          <p:grpSpPr>
            <a:xfrm>
              <a:off x="3781676" y="2517730"/>
              <a:ext cx="386581" cy="441231"/>
              <a:chOff x="3781676" y="2517730"/>
              <a:chExt cx="386581" cy="441231"/>
            </a:xfrm>
            <a:solidFill>
              <a:schemeClr val="accent1"/>
            </a:solidFill>
          </p:grpSpPr>
          <p:sp>
            <p:nvSpPr>
              <p:cNvPr id="615" name="Freeform: Shape 3637"/>
              <p:cNvSpPr/>
              <p:nvPr/>
            </p:nvSpPr>
            <p:spPr>
              <a:xfrm>
                <a:off x="3781676" y="2661761"/>
                <a:ext cx="386518" cy="297200"/>
              </a:xfrm>
              <a:custGeom>
                <a:avLst/>
                <a:gdLst>
                  <a:gd name="connsiteX0" fmla="*/ 46392 w 386518"/>
                  <a:gd name="connsiteY0" fmla="*/ 5043 h 297200"/>
                  <a:gd name="connsiteX1" fmla="*/ 11661 w 386518"/>
                  <a:gd name="connsiteY1" fmla="*/ 0 h 297200"/>
                  <a:gd name="connsiteX2" fmla="*/ 0 w 386518"/>
                  <a:gd name="connsiteY2" fmla="*/ 235366 h 297200"/>
                  <a:gd name="connsiteX3" fmla="*/ 66185 w 386518"/>
                  <a:gd name="connsiteY3" fmla="*/ 297201 h 297200"/>
                  <a:gd name="connsiteX4" fmla="*/ 322982 w 386518"/>
                  <a:gd name="connsiteY4" fmla="*/ 297201 h 297200"/>
                  <a:gd name="connsiteX5" fmla="*/ 386519 w 386518"/>
                  <a:gd name="connsiteY5" fmla="*/ 235366 h 297200"/>
                  <a:gd name="connsiteX6" fmla="*/ 374858 w 386518"/>
                  <a:gd name="connsiteY6" fmla="*/ 0 h 297200"/>
                  <a:gd name="connsiteX7" fmla="*/ 340127 w 386518"/>
                  <a:gd name="connsiteY7" fmla="*/ 5043 h 297200"/>
                  <a:gd name="connsiteX8" fmla="*/ 46392 w 386518"/>
                  <a:gd name="connsiteY8" fmla="*/ 5043 h 297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6518" h="297200">
                    <a:moveTo>
                      <a:pt x="46392" y="5043"/>
                    </a:moveTo>
                    <a:cubicBezTo>
                      <a:pt x="28743" y="5043"/>
                      <a:pt x="24205" y="4727"/>
                      <a:pt x="11661" y="0"/>
                    </a:cubicBezTo>
                    <a:lnTo>
                      <a:pt x="0" y="235366"/>
                    </a:lnTo>
                    <a:cubicBezTo>
                      <a:pt x="0" y="295436"/>
                      <a:pt x="31075" y="297201"/>
                      <a:pt x="66185" y="297201"/>
                    </a:cubicBezTo>
                    <a:lnTo>
                      <a:pt x="322982" y="297201"/>
                    </a:lnTo>
                    <a:cubicBezTo>
                      <a:pt x="358091" y="297201"/>
                      <a:pt x="386519" y="295436"/>
                      <a:pt x="386519" y="235366"/>
                    </a:cubicBezTo>
                    <a:lnTo>
                      <a:pt x="374858" y="0"/>
                    </a:lnTo>
                    <a:cubicBezTo>
                      <a:pt x="362314" y="4727"/>
                      <a:pt x="357839" y="5043"/>
                      <a:pt x="340127" y="5043"/>
                    </a:cubicBezTo>
                    <a:lnTo>
                      <a:pt x="46392" y="5043"/>
                    </a:lnTo>
                    <a:close/>
                  </a:path>
                </a:pathLst>
              </a:custGeom>
              <a:solidFill>
                <a:srgbClr val="CDD948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16" name="Freeform: Shape 3638"/>
              <p:cNvSpPr/>
              <p:nvPr/>
            </p:nvSpPr>
            <p:spPr>
              <a:xfrm>
                <a:off x="3781739" y="2517730"/>
                <a:ext cx="386518" cy="230197"/>
              </a:xfrm>
              <a:custGeom>
                <a:avLst/>
                <a:gdLst>
                  <a:gd name="connsiteX0" fmla="*/ 307412 w 386518"/>
                  <a:gd name="connsiteY0" fmla="*/ 0 h 230197"/>
                  <a:gd name="connsiteX1" fmla="*/ 79043 w 386518"/>
                  <a:gd name="connsiteY1" fmla="*/ 0 h 230197"/>
                  <a:gd name="connsiteX2" fmla="*/ 15506 w 386518"/>
                  <a:gd name="connsiteY2" fmla="*/ 66563 h 230197"/>
                  <a:gd name="connsiteX3" fmla="*/ 0 w 386518"/>
                  <a:gd name="connsiteY3" fmla="*/ 183805 h 230197"/>
                  <a:gd name="connsiteX4" fmla="*/ 189793 w 386518"/>
                  <a:gd name="connsiteY4" fmla="*/ 230197 h 230197"/>
                  <a:gd name="connsiteX5" fmla="*/ 386519 w 386518"/>
                  <a:gd name="connsiteY5" fmla="*/ 183805 h 230197"/>
                  <a:gd name="connsiteX6" fmla="*/ 371013 w 386518"/>
                  <a:gd name="connsiteY6" fmla="*/ 66563 h 230197"/>
                  <a:gd name="connsiteX7" fmla="*/ 307412 w 386518"/>
                  <a:gd name="connsiteY7" fmla="*/ 0 h 2301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86518" h="230197">
                    <a:moveTo>
                      <a:pt x="307412" y="0"/>
                    </a:moveTo>
                    <a:lnTo>
                      <a:pt x="79043" y="0"/>
                    </a:lnTo>
                    <a:cubicBezTo>
                      <a:pt x="43997" y="0"/>
                      <a:pt x="15506" y="6492"/>
                      <a:pt x="15506" y="66563"/>
                    </a:cubicBezTo>
                    <a:lnTo>
                      <a:pt x="0" y="183805"/>
                    </a:lnTo>
                    <a:cubicBezTo>
                      <a:pt x="6429" y="186200"/>
                      <a:pt x="93982" y="230260"/>
                      <a:pt x="189793" y="230197"/>
                    </a:cubicBezTo>
                    <a:cubicBezTo>
                      <a:pt x="280875" y="230134"/>
                      <a:pt x="380405" y="186137"/>
                      <a:pt x="386519" y="183805"/>
                    </a:cubicBezTo>
                    <a:lnTo>
                      <a:pt x="371013" y="66563"/>
                    </a:lnTo>
                    <a:cubicBezTo>
                      <a:pt x="370950" y="6492"/>
                      <a:pt x="342459" y="0"/>
                      <a:pt x="307412" y="0"/>
                    </a:cubicBezTo>
                    <a:close/>
                  </a:path>
                </a:pathLst>
              </a:custGeom>
              <a:solidFill>
                <a:srgbClr val="00A0E9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610" name="Graphic 2057"/>
            <p:cNvGrpSpPr/>
            <p:nvPr/>
          </p:nvGrpSpPr>
          <p:grpSpPr>
            <a:xfrm>
              <a:off x="3926211" y="2713070"/>
              <a:ext cx="86103" cy="113711"/>
              <a:chOff x="3926211" y="2713070"/>
              <a:chExt cx="86103" cy="113711"/>
            </a:xfrm>
            <a:solidFill>
              <a:schemeClr val="accent1"/>
            </a:solidFill>
          </p:grpSpPr>
          <p:grpSp>
            <p:nvGrpSpPr>
              <p:cNvPr id="611" name="Graphic 2057"/>
              <p:cNvGrpSpPr/>
              <p:nvPr/>
            </p:nvGrpSpPr>
            <p:grpSpPr>
              <a:xfrm>
                <a:off x="3926211" y="2713070"/>
                <a:ext cx="86103" cy="71479"/>
                <a:chOff x="3926211" y="2713070"/>
                <a:chExt cx="86103" cy="71479"/>
              </a:xfrm>
              <a:solidFill>
                <a:schemeClr val="accent1"/>
              </a:solidFill>
            </p:grpSpPr>
            <p:sp>
              <p:nvSpPr>
                <p:cNvPr id="613" name="Freeform: Shape 3641"/>
                <p:cNvSpPr/>
                <p:nvPr/>
              </p:nvSpPr>
              <p:spPr>
                <a:xfrm>
                  <a:off x="3926211" y="2713070"/>
                  <a:ext cx="86103" cy="71479"/>
                </a:xfrm>
                <a:custGeom>
                  <a:avLst/>
                  <a:gdLst>
                    <a:gd name="connsiteX0" fmla="*/ 86103 w 86103"/>
                    <a:gd name="connsiteY0" fmla="*/ 5736 h 71479"/>
                    <a:gd name="connsiteX1" fmla="*/ 83645 w 86103"/>
                    <a:gd name="connsiteY1" fmla="*/ 0 h 71479"/>
                    <a:gd name="connsiteX2" fmla="*/ 2458 w 86103"/>
                    <a:gd name="connsiteY2" fmla="*/ 0 h 71479"/>
                    <a:gd name="connsiteX3" fmla="*/ 0 w 86103"/>
                    <a:gd name="connsiteY3" fmla="*/ 5736 h 71479"/>
                    <a:gd name="connsiteX4" fmla="*/ 0 w 86103"/>
                    <a:gd name="connsiteY4" fmla="*/ 71480 h 71479"/>
                    <a:gd name="connsiteX5" fmla="*/ 86103 w 86103"/>
                    <a:gd name="connsiteY5" fmla="*/ 71480 h 71479"/>
                    <a:gd name="connsiteX6" fmla="*/ 86103 w 86103"/>
                    <a:gd name="connsiteY6" fmla="*/ 5736 h 71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86103" h="71479">
                      <a:moveTo>
                        <a:pt x="86103" y="5736"/>
                      </a:moveTo>
                      <a:cubicBezTo>
                        <a:pt x="86103" y="2584"/>
                        <a:pt x="84969" y="0"/>
                        <a:pt x="83645" y="0"/>
                      </a:cubicBezTo>
                      <a:lnTo>
                        <a:pt x="2458" y="0"/>
                      </a:lnTo>
                      <a:cubicBezTo>
                        <a:pt x="1072" y="0"/>
                        <a:pt x="0" y="2584"/>
                        <a:pt x="0" y="5736"/>
                      </a:cubicBezTo>
                      <a:lnTo>
                        <a:pt x="0" y="71480"/>
                      </a:lnTo>
                      <a:lnTo>
                        <a:pt x="86103" y="71480"/>
                      </a:lnTo>
                      <a:lnTo>
                        <a:pt x="86103" y="5736"/>
                      </a:lnTo>
                      <a:close/>
                    </a:path>
                  </a:pathLst>
                </a:custGeom>
                <a:solidFill>
                  <a:srgbClr val="F47216"/>
                </a:solidFill>
                <a:ln w="63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14" name="Freeform: Shape 3642"/>
                <p:cNvSpPr/>
                <p:nvPr/>
              </p:nvSpPr>
              <p:spPr>
                <a:xfrm>
                  <a:off x="3944491" y="2736896"/>
                  <a:ext cx="49417" cy="23889"/>
                </a:xfrm>
                <a:custGeom>
                  <a:avLst/>
                  <a:gdLst>
                    <a:gd name="connsiteX0" fmla="*/ 49418 w 49417"/>
                    <a:gd name="connsiteY0" fmla="*/ 1891 h 23889"/>
                    <a:gd name="connsiteX1" fmla="*/ 47968 w 49417"/>
                    <a:gd name="connsiteY1" fmla="*/ 0 h 23889"/>
                    <a:gd name="connsiteX2" fmla="*/ 1450 w 49417"/>
                    <a:gd name="connsiteY2" fmla="*/ 0 h 23889"/>
                    <a:gd name="connsiteX3" fmla="*/ 0 w 49417"/>
                    <a:gd name="connsiteY3" fmla="*/ 1891 h 23889"/>
                    <a:gd name="connsiteX4" fmla="*/ 0 w 49417"/>
                    <a:gd name="connsiteY4" fmla="*/ 23889 h 23889"/>
                    <a:gd name="connsiteX5" fmla="*/ 49355 w 49417"/>
                    <a:gd name="connsiteY5" fmla="*/ 23889 h 23889"/>
                    <a:gd name="connsiteX6" fmla="*/ 49355 w 49417"/>
                    <a:gd name="connsiteY6" fmla="*/ 1891 h 238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49417" h="23889">
                      <a:moveTo>
                        <a:pt x="49418" y="1891"/>
                      </a:moveTo>
                      <a:cubicBezTo>
                        <a:pt x="49418" y="819"/>
                        <a:pt x="48788" y="0"/>
                        <a:pt x="47968" y="0"/>
                      </a:cubicBezTo>
                      <a:lnTo>
                        <a:pt x="1450" y="0"/>
                      </a:lnTo>
                      <a:cubicBezTo>
                        <a:pt x="630" y="0"/>
                        <a:pt x="0" y="819"/>
                        <a:pt x="0" y="1891"/>
                      </a:cubicBezTo>
                      <a:lnTo>
                        <a:pt x="0" y="23889"/>
                      </a:lnTo>
                      <a:lnTo>
                        <a:pt x="49355" y="23889"/>
                      </a:lnTo>
                      <a:lnTo>
                        <a:pt x="49355" y="1891"/>
                      </a:lnTo>
                      <a:close/>
                    </a:path>
                  </a:pathLst>
                </a:custGeom>
                <a:solidFill>
                  <a:srgbClr val="F4F5DF"/>
                </a:solidFill>
                <a:ln w="63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612" name="Freeform: Shape 3643"/>
              <p:cNvSpPr/>
              <p:nvPr/>
            </p:nvSpPr>
            <p:spPr>
              <a:xfrm>
                <a:off x="3932262" y="2793941"/>
                <a:ext cx="73937" cy="32840"/>
              </a:xfrm>
              <a:custGeom>
                <a:avLst/>
                <a:gdLst>
                  <a:gd name="connsiteX0" fmla="*/ 28176 w 73937"/>
                  <a:gd name="connsiteY0" fmla="*/ 32840 h 32840"/>
                  <a:gd name="connsiteX1" fmla="*/ 45825 w 73937"/>
                  <a:gd name="connsiteY1" fmla="*/ 32840 h 32840"/>
                  <a:gd name="connsiteX2" fmla="*/ 73938 w 73937"/>
                  <a:gd name="connsiteY2" fmla="*/ 0 h 32840"/>
                  <a:gd name="connsiteX3" fmla="*/ 0 w 73937"/>
                  <a:gd name="connsiteY3" fmla="*/ 0 h 32840"/>
                  <a:gd name="connsiteX4" fmla="*/ 28176 w 73937"/>
                  <a:gd name="connsiteY4" fmla="*/ 32840 h 3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937" h="32840">
                    <a:moveTo>
                      <a:pt x="28176" y="32840"/>
                    </a:moveTo>
                    <a:lnTo>
                      <a:pt x="45825" y="32840"/>
                    </a:lnTo>
                    <a:cubicBezTo>
                      <a:pt x="60827" y="32840"/>
                      <a:pt x="73055" y="18280"/>
                      <a:pt x="73938" y="0"/>
                    </a:cubicBezTo>
                    <a:lnTo>
                      <a:pt x="0" y="0"/>
                    </a:lnTo>
                    <a:cubicBezTo>
                      <a:pt x="946" y="18343"/>
                      <a:pt x="13174" y="32840"/>
                      <a:pt x="28176" y="32840"/>
                    </a:cubicBezTo>
                    <a:close/>
                  </a:path>
                </a:pathLst>
              </a:custGeom>
              <a:solidFill>
                <a:srgbClr val="F47216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619" name="Graphic 2057"/>
          <p:cNvGrpSpPr/>
          <p:nvPr/>
        </p:nvGrpSpPr>
        <p:grpSpPr>
          <a:xfrm>
            <a:off x="278455" y="2218344"/>
            <a:ext cx="736436" cy="934564"/>
            <a:chOff x="3699145" y="4775954"/>
            <a:chExt cx="551673" cy="617661"/>
          </a:xfrm>
          <a:solidFill>
            <a:schemeClr val="accent1"/>
          </a:solidFill>
        </p:grpSpPr>
        <p:sp>
          <p:nvSpPr>
            <p:cNvPr id="620" name="Freeform: Shape 3835"/>
            <p:cNvSpPr/>
            <p:nvPr/>
          </p:nvSpPr>
          <p:spPr>
            <a:xfrm>
              <a:off x="3726867" y="4850427"/>
              <a:ext cx="135996" cy="118470"/>
            </a:xfrm>
            <a:custGeom>
              <a:avLst/>
              <a:gdLst>
                <a:gd name="connsiteX0" fmla="*/ 9237 w 135996"/>
                <a:gd name="connsiteY0" fmla="*/ 118470 h 118470"/>
                <a:gd name="connsiteX1" fmla="*/ 135996 w 135996"/>
                <a:gd name="connsiteY1" fmla="*/ 21400 h 118470"/>
                <a:gd name="connsiteX2" fmla="*/ 121309 w 135996"/>
                <a:gd name="connsiteY2" fmla="*/ 10621 h 118470"/>
                <a:gd name="connsiteX3" fmla="*/ 91873 w 135996"/>
                <a:gd name="connsiteY3" fmla="*/ 725 h 118470"/>
                <a:gd name="connsiteX4" fmla="*/ 60167 w 135996"/>
                <a:gd name="connsiteY4" fmla="*/ 2742 h 118470"/>
                <a:gd name="connsiteX5" fmla="*/ 31866 w 135996"/>
                <a:gd name="connsiteY5" fmla="*/ 16609 h 118470"/>
                <a:gd name="connsiteX6" fmla="*/ 10939 w 135996"/>
                <a:gd name="connsiteY6" fmla="*/ 40372 h 118470"/>
                <a:gd name="connsiteX7" fmla="*/ 727 w 135996"/>
                <a:gd name="connsiteY7" fmla="*/ 70376 h 118470"/>
                <a:gd name="connsiteX8" fmla="*/ 2681 w 135996"/>
                <a:gd name="connsiteY8" fmla="*/ 101514 h 118470"/>
                <a:gd name="connsiteX9" fmla="*/ 9237 w 135996"/>
                <a:gd name="connsiteY9" fmla="*/ 118470 h 118470"/>
                <a:gd name="connsiteX10" fmla="*/ 9237 w 135996"/>
                <a:gd name="connsiteY10" fmla="*/ 118470 h 118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5996" h="118470">
                  <a:moveTo>
                    <a:pt x="9237" y="118470"/>
                  </a:moveTo>
                  <a:lnTo>
                    <a:pt x="135996" y="21400"/>
                  </a:lnTo>
                  <a:cubicBezTo>
                    <a:pt x="131458" y="17428"/>
                    <a:pt x="126667" y="13772"/>
                    <a:pt x="121309" y="10621"/>
                  </a:cubicBezTo>
                  <a:cubicBezTo>
                    <a:pt x="111981" y="5515"/>
                    <a:pt x="102084" y="2111"/>
                    <a:pt x="91873" y="725"/>
                  </a:cubicBezTo>
                  <a:cubicBezTo>
                    <a:pt x="81410" y="-662"/>
                    <a:pt x="70379" y="-95"/>
                    <a:pt x="60167" y="2742"/>
                  </a:cubicBezTo>
                  <a:cubicBezTo>
                    <a:pt x="50019" y="5578"/>
                    <a:pt x="40375" y="10116"/>
                    <a:pt x="31866" y="16609"/>
                  </a:cubicBezTo>
                  <a:cubicBezTo>
                    <a:pt x="23104" y="23416"/>
                    <a:pt x="16044" y="31611"/>
                    <a:pt x="10939" y="40372"/>
                  </a:cubicBezTo>
                  <a:cubicBezTo>
                    <a:pt x="5581" y="49701"/>
                    <a:pt x="2177" y="59913"/>
                    <a:pt x="727" y="70376"/>
                  </a:cubicBezTo>
                  <a:cubicBezTo>
                    <a:pt x="-660" y="80840"/>
                    <a:pt x="-92" y="91303"/>
                    <a:pt x="2681" y="101514"/>
                  </a:cubicBezTo>
                  <a:cubicBezTo>
                    <a:pt x="4131" y="107439"/>
                    <a:pt x="6400" y="113113"/>
                    <a:pt x="9237" y="118470"/>
                  </a:cubicBezTo>
                  <a:lnTo>
                    <a:pt x="9237" y="118470"/>
                  </a:lnTo>
                  <a:close/>
                </a:path>
              </a:pathLst>
            </a:custGeom>
            <a:solidFill>
              <a:srgbClr val="006EA4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1" name="Freeform: Shape 3836"/>
            <p:cNvSpPr/>
            <p:nvPr/>
          </p:nvSpPr>
          <p:spPr>
            <a:xfrm>
              <a:off x="4087008" y="4842251"/>
              <a:ext cx="136022" cy="118704"/>
            </a:xfrm>
            <a:custGeom>
              <a:avLst/>
              <a:gdLst>
                <a:gd name="connsiteX0" fmla="*/ 0 w 136022"/>
                <a:gd name="connsiteY0" fmla="*/ 21382 h 118704"/>
                <a:gd name="connsiteX1" fmla="*/ 126760 w 136022"/>
                <a:gd name="connsiteY1" fmla="*/ 118705 h 118704"/>
                <a:gd name="connsiteX2" fmla="*/ 133567 w 136022"/>
                <a:gd name="connsiteY2" fmla="*/ 101749 h 118704"/>
                <a:gd name="connsiteX3" fmla="*/ 135269 w 136022"/>
                <a:gd name="connsiteY3" fmla="*/ 70359 h 118704"/>
                <a:gd name="connsiteX4" fmla="*/ 125121 w 136022"/>
                <a:gd name="connsiteY4" fmla="*/ 40355 h 118704"/>
                <a:gd name="connsiteX5" fmla="*/ 104446 w 136022"/>
                <a:gd name="connsiteY5" fmla="*/ 16844 h 118704"/>
                <a:gd name="connsiteX6" fmla="*/ 76144 w 136022"/>
                <a:gd name="connsiteY6" fmla="*/ 2724 h 118704"/>
                <a:gd name="connsiteX7" fmla="*/ 44438 w 136022"/>
                <a:gd name="connsiteY7" fmla="*/ 770 h 118704"/>
                <a:gd name="connsiteX8" fmla="*/ 14750 w 136022"/>
                <a:gd name="connsiteY8" fmla="*/ 10667 h 118704"/>
                <a:gd name="connsiteX9" fmla="*/ 0 w 136022"/>
                <a:gd name="connsiteY9" fmla="*/ 21382 h 118704"/>
                <a:gd name="connsiteX10" fmla="*/ 0 w 136022"/>
                <a:gd name="connsiteY10" fmla="*/ 21382 h 1187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6022" h="118704">
                  <a:moveTo>
                    <a:pt x="0" y="21382"/>
                  </a:moveTo>
                  <a:lnTo>
                    <a:pt x="126760" y="118705"/>
                  </a:lnTo>
                  <a:cubicBezTo>
                    <a:pt x="129848" y="113032"/>
                    <a:pt x="131865" y="107359"/>
                    <a:pt x="133567" y="101749"/>
                  </a:cubicBezTo>
                  <a:cubicBezTo>
                    <a:pt x="136151" y="91286"/>
                    <a:pt x="136656" y="80822"/>
                    <a:pt x="135269" y="70359"/>
                  </a:cubicBezTo>
                  <a:cubicBezTo>
                    <a:pt x="134134" y="59895"/>
                    <a:pt x="130479" y="49684"/>
                    <a:pt x="125121" y="40355"/>
                  </a:cubicBezTo>
                  <a:cubicBezTo>
                    <a:pt x="120015" y="31593"/>
                    <a:pt x="112955" y="23399"/>
                    <a:pt x="104446" y="16844"/>
                  </a:cubicBezTo>
                  <a:cubicBezTo>
                    <a:pt x="95684" y="10036"/>
                    <a:pt x="86040" y="5498"/>
                    <a:pt x="76144" y="2724"/>
                  </a:cubicBezTo>
                  <a:cubicBezTo>
                    <a:pt x="65680" y="-112"/>
                    <a:pt x="54902" y="-680"/>
                    <a:pt x="44438" y="770"/>
                  </a:cubicBezTo>
                  <a:cubicBezTo>
                    <a:pt x="33975" y="2157"/>
                    <a:pt x="24079" y="5561"/>
                    <a:pt x="14750" y="10667"/>
                  </a:cubicBezTo>
                  <a:cubicBezTo>
                    <a:pt x="9581" y="13755"/>
                    <a:pt x="4538" y="17411"/>
                    <a:pt x="0" y="21382"/>
                  </a:cubicBezTo>
                  <a:lnTo>
                    <a:pt x="0" y="21382"/>
                  </a:lnTo>
                  <a:close/>
                </a:path>
              </a:pathLst>
            </a:custGeom>
            <a:solidFill>
              <a:srgbClr val="006EA4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2" name="Freeform: Shape 3837"/>
            <p:cNvSpPr/>
            <p:nvPr/>
          </p:nvSpPr>
          <p:spPr>
            <a:xfrm>
              <a:off x="3739192" y="4883173"/>
              <a:ext cx="482770" cy="482770"/>
            </a:xfrm>
            <a:custGeom>
              <a:avLst/>
              <a:gdLst>
                <a:gd name="connsiteX0" fmla="*/ 412047 w 482770"/>
                <a:gd name="connsiteY0" fmla="*/ 70723 h 482770"/>
                <a:gd name="connsiteX1" fmla="*/ 333634 w 482770"/>
                <a:gd name="connsiteY1" fmla="*/ 18342 h 482770"/>
                <a:gd name="connsiteX2" fmla="*/ 333886 w 482770"/>
                <a:gd name="connsiteY2" fmla="*/ 18090 h 482770"/>
                <a:gd name="connsiteX3" fmla="*/ 246459 w 482770"/>
                <a:gd name="connsiteY3" fmla="*/ 0 h 482770"/>
                <a:gd name="connsiteX4" fmla="*/ 241417 w 482770"/>
                <a:gd name="connsiteY4" fmla="*/ 0 h 482770"/>
                <a:gd name="connsiteX5" fmla="*/ 241417 w 482770"/>
                <a:gd name="connsiteY5" fmla="*/ 0 h 482770"/>
                <a:gd name="connsiteX6" fmla="*/ 149136 w 482770"/>
                <a:gd name="connsiteY6" fmla="*/ 18406 h 482770"/>
                <a:gd name="connsiteX7" fmla="*/ 70723 w 482770"/>
                <a:gd name="connsiteY7" fmla="*/ 70786 h 482770"/>
                <a:gd name="connsiteX8" fmla="*/ 18090 w 482770"/>
                <a:gd name="connsiteY8" fmla="*/ 149136 h 482770"/>
                <a:gd name="connsiteX9" fmla="*/ 0 w 482770"/>
                <a:gd name="connsiteY9" fmla="*/ 241417 h 482770"/>
                <a:gd name="connsiteX10" fmla="*/ 18090 w 482770"/>
                <a:gd name="connsiteY10" fmla="*/ 333949 h 482770"/>
                <a:gd name="connsiteX11" fmla="*/ 70723 w 482770"/>
                <a:gd name="connsiteY11" fmla="*/ 412047 h 482770"/>
                <a:gd name="connsiteX12" fmla="*/ 149136 w 482770"/>
                <a:gd name="connsiteY12" fmla="*/ 464680 h 482770"/>
                <a:gd name="connsiteX13" fmla="*/ 241417 w 482770"/>
                <a:gd name="connsiteY13" fmla="*/ 482770 h 482770"/>
                <a:gd name="connsiteX14" fmla="*/ 333949 w 482770"/>
                <a:gd name="connsiteY14" fmla="*/ 464680 h 482770"/>
                <a:gd name="connsiteX15" fmla="*/ 412047 w 482770"/>
                <a:gd name="connsiteY15" fmla="*/ 412047 h 482770"/>
                <a:gd name="connsiteX16" fmla="*/ 464680 w 482770"/>
                <a:gd name="connsiteY16" fmla="*/ 333949 h 482770"/>
                <a:gd name="connsiteX17" fmla="*/ 482770 w 482770"/>
                <a:gd name="connsiteY17" fmla="*/ 241417 h 482770"/>
                <a:gd name="connsiteX18" fmla="*/ 482770 w 482770"/>
                <a:gd name="connsiteY18" fmla="*/ 241417 h 482770"/>
                <a:gd name="connsiteX19" fmla="*/ 464680 w 482770"/>
                <a:gd name="connsiteY19" fmla="*/ 149136 h 482770"/>
                <a:gd name="connsiteX20" fmla="*/ 412047 w 482770"/>
                <a:gd name="connsiteY20" fmla="*/ 70723 h 482770"/>
                <a:gd name="connsiteX21" fmla="*/ 412047 w 482770"/>
                <a:gd name="connsiteY21" fmla="*/ 70723 h 4827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82770" h="482770">
                  <a:moveTo>
                    <a:pt x="412047" y="70723"/>
                  </a:moveTo>
                  <a:cubicBezTo>
                    <a:pt x="389986" y="48346"/>
                    <a:pt x="363386" y="30508"/>
                    <a:pt x="333634" y="18342"/>
                  </a:cubicBezTo>
                  <a:lnTo>
                    <a:pt x="333886" y="18090"/>
                  </a:lnTo>
                  <a:cubicBezTo>
                    <a:pt x="306719" y="7060"/>
                    <a:pt x="277283" y="567"/>
                    <a:pt x="246459" y="0"/>
                  </a:cubicBezTo>
                  <a:lnTo>
                    <a:pt x="241417" y="0"/>
                  </a:lnTo>
                  <a:lnTo>
                    <a:pt x="241417" y="0"/>
                  </a:lnTo>
                  <a:cubicBezTo>
                    <a:pt x="208576" y="0"/>
                    <a:pt x="177438" y="6492"/>
                    <a:pt x="149136" y="18406"/>
                  </a:cubicBezTo>
                  <a:cubicBezTo>
                    <a:pt x="119700" y="30571"/>
                    <a:pt x="93100" y="48409"/>
                    <a:pt x="70723" y="70786"/>
                  </a:cubicBezTo>
                  <a:cubicBezTo>
                    <a:pt x="48346" y="93163"/>
                    <a:pt x="30571" y="119763"/>
                    <a:pt x="18090" y="149136"/>
                  </a:cubicBezTo>
                  <a:cubicBezTo>
                    <a:pt x="6492" y="177438"/>
                    <a:pt x="0" y="208576"/>
                    <a:pt x="0" y="241417"/>
                  </a:cubicBezTo>
                  <a:cubicBezTo>
                    <a:pt x="0" y="274257"/>
                    <a:pt x="6492" y="305395"/>
                    <a:pt x="18090" y="333949"/>
                  </a:cubicBezTo>
                  <a:cubicBezTo>
                    <a:pt x="30508" y="363386"/>
                    <a:pt x="48346" y="389986"/>
                    <a:pt x="70723" y="412047"/>
                  </a:cubicBezTo>
                  <a:cubicBezTo>
                    <a:pt x="93100" y="434424"/>
                    <a:pt x="119700" y="452514"/>
                    <a:pt x="149136" y="464680"/>
                  </a:cubicBezTo>
                  <a:cubicBezTo>
                    <a:pt x="177438" y="476278"/>
                    <a:pt x="208576" y="482770"/>
                    <a:pt x="241417" y="482770"/>
                  </a:cubicBezTo>
                  <a:cubicBezTo>
                    <a:pt x="274257" y="482770"/>
                    <a:pt x="305395" y="476278"/>
                    <a:pt x="333949" y="464680"/>
                  </a:cubicBezTo>
                  <a:cubicBezTo>
                    <a:pt x="363386" y="452514"/>
                    <a:pt x="389986" y="434424"/>
                    <a:pt x="412047" y="412047"/>
                  </a:cubicBezTo>
                  <a:cubicBezTo>
                    <a:pt x="434424" y="389986"/>
                    <a:pt x="452515" y="363386"/>
                    <a:pt x="464680" y="333949"/>
                  </a:cubicBezTo>
                  <a:cubicBezTo>
                    <a:pt x="476278" y="305395"/>
                    <a:pt x="482770" y="274257"/>
                    <a:pt x="482770" y="241417"/>
                  </a:cubicBezTo>
                  <a:lnTo>
                    <a:pt x="482770" y="241417"/>
                  </a:lnTo>
                  <a:cubicBezTo>
                    <a:pt x="482770" y="208576"/>
                    <a:pt x="476278" y="177438"/>
                    <a:pt x="464680" y="149136"/>
                  </a:cubicBezTo>
                  <a:cubicBezTo>
                    <a:pt x="452515" y="119700"/>
                    <a:pt x="434361" y="93100"/>
                    <a:pt x="412047" y="70723"/>
                  </a:cubicBezTo>
                  <a:lnTo>
                    <a:pt x="412047" y="70723"/>
                  </a:lnTo>
                  <a:close/>
                </a:path>
              </a:pathLst>
            </a:custGeom>
            <a:solidFill>
              <a:srgbClr val="FFFFFF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3" name="Freeform: Shape 3838"/>
            <p:cNvSpPr/>
            <p:nvPr/>
          </p:nvSpPr>
          <p:spPr>
            <a:xfrm>
              <a:off x="3766107" y="5321757"/>
              <a:ext cx="41853" cy="41034"/>
            </a:xfrm>
            <a:custGeom>
              <a:avLst/>
              <a:gdLst>
                <a:gd name="connsiteX0" fmla="*/ 30571 w 41853"/>
                <a:gd name="connsiteY0" fmla="*/ 6240 h 41034"/>
                <a:gd name="connsiteX1" fmla="*/ 23196 w 41853"/>
                <a:gd name="connsiteY1" fmla="*/ 0 h 41034"/>
                <a:gd name="connsiteX2" fmla="*/ 0 w 41853"/>
                <a:gd name="connsiteY2" fmla="*/ 41034 h 41034"/>
                <a:gd name="connsiteX3" fmla="*/ 27419 w 41853"/>
                <a:gd name="connsiteY3" fmla="*/ 41034 h 41034"/>
                <a:gd name="connsiteX4" fmla="*/ 41854 w 41853"/>
                <a:gd name="connsiteY4" fmla="*/ 15254 h 41034"/>
                <a:gd name="connsiteX5" fmla="*/ 41035 w 41853"/>
                <a:gd name="connsiteY5" fmla="*/ 14434 h 41034"/>
                <a:gd name="connsiteX6" fmla="*/ 30571 w 41853"/>
                <a:gd name="connsiteY6" fmla="*/ 6240 h 41034"/>
                <a:gd name="connsiteX7" fmla="*/ 30571 w 41853"/>
                <a:gd name="connsiteY7" fmla="*/ 6240 h 41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853" h="41034">
                  <a:moveTo>
                    <a:pt x="30571" y="6240"/>
                  </a:moveTo>
                  <a:cubicBezTo>
                    <a:pt x="28050" y="4286"/>
                    <a:pt x="25465" y="2269"/>
                    <a:pt x="23196" y="0"/>
                  </a:cubicBezTo>
                  <a:lnTo>
                    <a:pt x="0" y="41034"/>
                  </a:lnTo>
                  <a:lnTo>
                    <a:pt x="27419" y="41034"/>
                  </a:lnTo>
                  <a:lnTo>
                    <a:pt x="41854" y="15254"/>
                  </a:lnTo>
                  <a:lnTo>
                    <a:pt x="41035" y="14434"/>
                  </a:lnTo>
                  <a:cubicBezTo>
                    <a:pt x="37063" y="11598"/>
                    <a:pt x="33660" y="8761"/>
                    <a:pt x="30571" y="6240"/>
                  </a:cubicBezTo>
                  <a:lnTo>
                    <a:pt x="30571" y="6240"/>
                  </a:lnTo>
                  <a:close/>
                </a:path>
              </a:pathLst>
            </a:custGeom>
            <a:solidFill>
              <a:srgbClr val="006EA4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4" name="Freeform: Shape 3839"/>
            <p:cNvSpPr/>
            <p:nvPr/>
          </p:nvSpPr>
          <p:spPr>
            <a:xfrm>
              <a:off x="4148088" y="5324593"/>
              <a:ext cx="40404" cy="38198"/>
            </a:xfrm>
            <a:custGeom>
              <a:avLst/>
              <a:gdLst>
                <a:gd name="connsiteX0" fmla="*/ 0 w 40404"/>
                <a:gd name="connsiteY0" fmla="*/ 15002 h 38198"/>
                <a:gd name="connsiteX1" fmla="*/ 12985 w 40404"/>
                <a:gd name="connsiteY1" fmla="*/ 38198 h 38198"/>
                <a:gd name="connsiteX2" fmla="*/ 40404 w 40404"/>
                <a:gd name="connsiteY2" fmla="*/ 38198 h 38198"/>
                <a:gd name="connsiteX3" fmla="*/ 18910 w 40404"/>
                <a:gd name="connsiteY3" fmla="*/ 0 h 38198"/>
                <a:gd name="connsiteX4" fmla="*/ 11535 w 40404"/>
                <a:gd name="connsiteY4" fmla="*/ 5925 h 38198"/>
                <a:gd name="connsiteX5" fmla="*/ 11535 w 40404"/>
                <a:gd name="connsiteY5" fmla="*/ 5925 h 38198"/>
                <a:gd name="connsiteX6" fmla="*/ 1072 w 40404"/>
                <a:gd name="connsiteY6" fmla="*/ 14119 h 38198"/>
                <a:gd name="connsiteX7" fmla="*/ 0 w 40404"/>
                <a:gd name="connsiteY7" fmla="*/ 15002 h 38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404" h="38198">
                  <a:moveTo>
                    <a:pt x="0" y="15002"/>
                  </a:moveTo>
                  <a:lnTo>
                    <a:pt x="12985" y="38198"/>
                  </a:lnTo>
                  <a:lnTo>
                    <a:pt x="40404" y="38198"/>
                  </a:lnTo>
                  <a:lnTo>
                    <a:pt x="18910" y="0"/>
                  </a:lnTo>
                  <a:cubicBezTo>
                    <a:pt x="16641" y="1954"/>
                    <a:pt x="14119" y="3971"/>
                    <a:pt x="11535" y="5925"/>
                  </a:cubicBezTo>
                  <a:lnTo>
                    <a:pt x="11535" y="5925"/>
                  </a:lnTo>
                  <a:cubicBezTo>
                    <a:pt x="8131" y="8762"/>
                    <a:pt x="4475" y="11598"/>
                    <a:pt x="1072" y="14119"/>
                  </a:cubicBezTo>
                  <a:lnTo>
                    <a:pt x="0" y="15002"/>
                  </a:lnTo>
                  <a:close/>
                </a:path>
              </a:pathLst>
            </a:custGeom>
            <a:solidFill>
              <a:srgbClr val="006EA4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5" name="Freeform: Shape 3840"/>
            <p:cNvSpPr/>
            <p:nvPr/>
          </p:nvSpPr>
          <p:spPr>
            <a:xfrm>
              <a:off x="3699145" y="4814529"/>
              <a:ext cx="551673" cy="579085"/>
            </a:xfrm>
            <a:custGeom>
              <a:avLst/>
              <a:gdLst>
                <a:gd name="connsiteX0" fmla="*/ 286570 w 551673"/>
                <a:gd name="connsiteY0" fmla="*/ 68643 h 579085"/>
                <a:gd name="connsiteX1" fmla="*/ 373997 w 551673"/>
                <a:gd name="connsiteY1" fmla="*/ 86734 h 579085"/>
                <a:gd name="connsiteX2" fmla="*/ 373744 w 551673"/>
                <a:gd name="connsiteY2" fmla="*/ 86986 h 579085"/>
                <a:gd name="connsiteX3" fmla="*/ 452158 w 551673"/>
                <a:gd name="connsiteY3" fmla="*/ 139366 h 579085"/>
                <a:gd name="connsiteX4" fmla="*/ 504790 w 551673"/>
                <a:gd name="connsiteY4" fmla="*/ 217716 h 579085"/>
                <a:gd name="connsiteX5" fmla="*/ 522881 w 551673"/>
                <a:gd name="connsiteY5" fmla="*/ 309997 h 579085"/>
                <a:gd name="connsiteX6" fmla="*/ 522881 w 551673"/>
                <a:gd name="connsiteY6" fmla="*/ 309997 h 579085"/>
                <a:gd name="connsiteX7" fmla="*/ 504790 w 551673"/>
                <a:gd name="connsiteY7" fmla="*/ 402530 h 579085"/>
                <a:gd name="connsiteX8" fmla="*/ 452158 w 551673"/>
                <a:gd name="connsiteY8" fmla="*/ 480628 h 579085"/>
                <a:gd name="connsiteX9" fmla="*/ 374060 w 551673"/>
                <a:gd name="connsiteY9" fmla="*/ 533260 h 579085"/>
                <a:gd name="connsiteX10" fmla="*/ 281527 w 551673"/>
                <a:gd name="connsiteY10" fmla="*/ 551351 h 579085"/>
                <a:gd name="connsiteX11" fmla="*/ 189247 w 551673"/>
                <a:gd name="connsiteY11" fmla="*/ 533260 h 579085"/>
                <a:gd name="connsiteX12" fmla="*/ 110833 w 551673"/>
                <a:gd name="connsiteY12" fmla="*/ 480628 h 579085"/>
                <a:gd name="connsiteX13" fmla="*/ 58201 w 551673"/>
                <a:gd name="connsiteY13" fmla="*/ 402530 h 579085"/>
                <a:gd name="connsiteX14" fmla="*/ 40110 w 551673"/>
                <a:gd name="connsiteY14" fmla="*/ 309997 h 579085"/>
                <a:gd name="connsiteX15" fmla="*/ 58201 w 551673"/>
                <a:gd name="connsiteY15" fmla="*/ 217716 h 579085"/>
                <a:gd name="connsiteX16" fmla="*/ 110833 w 551673"/>
                <a:gd name="connsiteY16" fmla="*/ 139366 h 579085"/>
                <a:gd name="connsiteX17" fmla="*/ 189247 w 551673"/>
                <a:gd name="connsiteY17" fmla="*/ 86986 h 579085"/>
                <a:gd name="connsiteX18" fmla="*/ 281527 w 551673"/>
                <a:gd name="connsiteY18" fmla="*/ 68580 h 579085"/>
                <a:gd name="connsiteX19" fmla="*/ 281527 w 551673"/>
                <a:gd name="connsiteY19" fmla="*/ 68580 h 579085"/>
                <a:gd name="connsiteX20" fmla="*/ 286570 w 551673"/>
                <a:gd name="connsiteY20" fmla="*/ 68580 h 579085"/>
                <a:gd name="connsiteX21" fmla="*/ 514623 w 551673"/>
                <a:gd name="connsiteY21" fmla="*/ 146426 h 579085"/>
                <a:gd name="connsiteX22" fmla="*/ 387864 w 551673"/>
                <a:gd name="connsiteY22" fmla="*/ 49103 h 579085"/>
                <a:gd name="connsiteX23" fmla="*/ 402551 w 551673"/>
                <a:gd name="connsiteY23" fmla="*/ 38325 h 579085"/>
                <a:gd name="connsiteX24" fmla="*/ 432239 w 551673"/>
                <a:gd name="connsiteY24" fmla="*/ 28428 h 579085"/>
                <a:gd name="connsiteX25" fmla="*/ 463945 w 551673"/>
                <a:gd name="connsiteY25" fmla="*/ 30382 h 579085"/>
                <a:gd name="connsiteX26" fmla="*/ 492247 w 551673"/>
                <a:gd name="connsiteY26" fmla="*/ 44502 h 579085"/>
                <a:gd name="connsiteX27" fmla="*/ 512922 w 551673"/>
                <a:gd name="connsiteY27" fmla="*/ 68013 h 579085"/>
                <a:gd name="connsiteX28" fmla="*/ 523070 w 551673"/>
                <a:gd name="connsiteY28" fmla="*/ 98017 h 579085"/>
                <a:gd name="connsiteX29" fmla="*/ 521368 w 551673"/>
                <a:gd name="connsiteY29" fmla="*/ 129407 h 579085"/>
                <a:gd name="connsiteX30" fmla="*/ 514623 w 551673"/>
                <a:gd name="connsiteY30" fmla="*/ 146426 h 579085"/>
                <a:gd name="connsiteX31" fmla="*/ 514623 w 551673"/>
                <a:gd name="connsiteY31" fmla="*/ 146426 h 579085"/>
                <a:gd name="connsiteX32" fmla="*/ 163718 w 551673"/>
                <a:gd name="connsiteY32" fmla="*/ 57298 h 579085"/>
                <a:gd name="connsiteX33" fmla="*/ 36959 w 551673"/>
                <a:gd name="connsiteY33" fmla="*/ 154368 h 579085"/>
                <a:gd name="connsiteX34" fmla="*/ 30466 w 551673"/>
                <a:gd name="connsiteY34" fmla="*/ 137412 h 579085"/>
                <a:gd name="connsiteX35" fmla="*/ 28512 w 551673"/>
                <a:gd name="connsiteY35" fmla="*/ 106274 h 579085"/>
                <a:gd name="connsiteX36" fmla="*/ 38724 w 551673"/>
                <a:gd name="connsiteY36" fmla="*/ 76270 h 579085"/>
                <a:gd name="connsiteX37" fmla="*/ 59651 w 551673"/>
                <a:gd name="connsiteY37" fmla="*/ 52507 h 579085"/>
                <a:gd name="connsiteX38" fmla="*/ 87952 w 551673"/>
                <a:gd name="connsiteY38" fmla="*/ 38640 h 579085"/>
                <a:gd name="connsiteX39" fmla="*/ 119658 w 551673"/>
                <a:gd name="connsiteY39" fmla="*/ 36623 h 579085"/>
                <a:gd name="connsiteX40" fmla="*/ 149095 w 551673"/>
                <a:gd name="connsiteY40" fmla="*/ 46519 h 579085"/>
                <a:gd name="connsiteX41" fmla="*/ 163718 w 551673"/>
                <a:gd name="connsiteY41" fmla="*/ 57298 h 579085"/>
                <a:gd name="connsiteX42" fmla="*/ 163718 w 551673"/>
                <a:gd name="connsiteY42" fmla="*/ 57298 h 579085"/>
                <a:gd name="connsiteX43" fmla="*/ 281464 w 551673"/>
                <a:gd name="connsiteY43" fmla="*/ 40909 h 579085"/>
                <a:gd name="connsiteX44" fmla="*/ 197693 w 551673"/>
                <a:gd name="connsiteY44" fmla="*/ 54209 h 579085"/>
                <a:gd name="connsiteX45" fmla="*/ 195676 w 551673"/>
                <a:gd name="connsiteY45" fmla="*/ 51688 h 579085"/>
                <a:gd name="connsiteX46" fmla="*/ 195109 w 551673"/>
                <a:gd name="connsiteY46" fmla="*/ 50868 h 579085"/>
                <a:gd name="connsiteX47" fmla="*/ 163151 w 551673"/>
                <a:gd name="connsiteY47" fmla="*/ 22881 h 579085"/>
                <a:gd name="connsiteX48" fmla="*/ 122999 w 551673"/>
                <a:gd name="connsiteY48" fmla="*/ 9266 h 579085"/>
                <a:gd name="connsiteX49" fmla="*/ 80830 w 551673"/>
                <a:gd name="connsiteY49" fmla="*/ 11787 h 579085"/>
                <a:gd name="connsiteX50" fmla="*/ 42632 w 551673"/>
                <a:gd name="connsiteY50" fmla="*/ 30760 h 579085"/>
                <a:gd name="connsiteX51" fmla="*/ 14582 w 551673"/>
                <a:gd name="connsiteY51" fmla="*/ 62466 h 579085"/>
                <a:gd name="connsiteX52" fmla="*/ 1030 w 551673"/>
                <a:gd name="connsiteY52" fmla="*/ 102681 h 579085"/>
                <a:gd name="connsiteX53" fmla="*/ 3551 w 551673"/>
                <a:gd name="connsiteY53" fmla="*/ 145103 h 579085"/>
                <a:gd name="connsiteX54" fmla="*/ 22524 w 551673"/>
                <a:gd name="connsiteY54" fmla="*/ 182986 h 579085"/>
                <a:gd name="connsiteX55" fmla="*/ 23091 w 551673"/>
                <a:gd name="connsiteY55" fmla="*/ 183805 h 579085"/>
                <a:gd name="connsiteX56" fmla="*/ 39543 w 551673"/>
                <a:gd name="connsiteY56" fmla="*/ 192314 h 579085"/>
                <a:gd name="connsiteX57" fmla="*/ 32735 w 551673"/>
                <a:gd name="connsiteY57" fmla="*/ 207001 h 579085"/>
                <a:gd name="connsiteX58" fmla="*/ 12376 w 551673"/>
                <a:gd name="connsiteY58" fmla="*/ 309997 h 579085"/>
                <a:gd name="connsiteX59" fmla="*/ 32735 w 551673"/>
                <a:gd name="connsiteY59" fmla="*/ 412993 h 579085"/>
                <a:gd name="connsiteX60" fmla="*/ 73203 w 551673"/>
                <a:gd name="connsiteY60" fmla="*/ 480628 h 579085"/>
                <a:gd name="connsiteX61" fmla="*/ 31034 w 551673"/>
                <a:gd name="connsiteY61" fmla="*/ 555322 h 579085"/>
                <a:gd name="connsiteX62" fmla="*/ 30466 w 551673"/>
                <a:gd name="connsiteY62" fmla="*/ 556772 h 579085"/>
                <a:gd name="connsiteX63" fmla="*/ 19435 w 551673"/>
                <a:gd name="connsiteY63" fmla="*/ 575997 h 579085"/>
                <a:gd name="connsiteX64" fmla="*/ 41812 w 551673"/>
                <a:gd name="connsiteY64" fmla="*/ 575997 h 579085"/>
                <a:gd name="connsiteX65" fmla="*/ 43262 w 551673"/>
                <a:gd name="connsiteY65" fmla="*/ 575997 h 579085"/>
                <a:gd name="connsiteX66" fmla="*/ 102702 w 551673"/>
                <a:gd name="connsiteY66" fmla="*/ 575997 h 579085"/>
                <a:gd name="connsiteX67" fmla="*/ 102954 w 551673"/>
                <a:gd name="connsiteY67" fmla="*/ 575997 h 579085"/>
                <a:gd name="connsiteX68" fmla="*/ 110581 w 551673"/>
                <a:gd name="connsiteY68" fmla="*/ 575997 h 579085"/>
                <a:gd name="connsiteX69" fmla="*/ 114237 w 551673"/>
                <a:gd name="connsiteY69" fmla="*/ 569504 h 579085"/>
                <a:gd name="connsiteX70" fmla="*/ 114552 w 551673"/>
                <a:gd name="connsiteY70" fmla="*/ 568937 h 579085"/>
                <a:gd name="connsiteX71" fmla="*/ 114552 w 551673"/>
                <a:gd name="connsiteY71" fmla="*/ 568937 h 579085"/>
                <a:gd name="connsiteX72" fmla="*/ 133777 w 551673"/>
                <a:gd name="connsiteY72" fmla="*/ 534962 h 579085"/>
                <a:gd name="connsiteX73" fmla="*/ 178783 w 551673"/>
                <a:gd name="connsiteY73" fmla="*/ 558726 h 579085"/>
                <a:gd name="connsiteX74" fmla="*/ 281527 w 551673"/>
                <a:gd name="connsiteY74" fmla="*/ 579085 h 579085"/>
                <a:gd name="connsiteX75" fmla="*/ 384523 w 551673"/>
                <a:gd name="connsiteY75" fmla="*/ 558726 h 579085"/>
                <a:gd name="connsiteX76" fmla="*/ 424423 w 551673"/>
                <a:gd name="connsiteY76" fmla="*/ 538051 h 579085"/>
                <a:gd name="connsiteX77" fmla="*/ 441946 w 551673"/>
                <a:gd name="connsiteY77" fmla="*/ 568874 h 579085"/>
                <a:gd name="connsiteX78" fmla="*/ 441946 w 551673"/>
                <a:gd name="connsiteY78" fmla="*/ 568874 h 579085"/>
                <a:gd name="connsiteX79" fmla="*/ 442261 w 551673"/>
                <a:gd name="connsiteY79" fmla="*/ 569441 h 579085"/>
                <a:gd name="connsiteX80" fmla="*/ 445917 w 551673"/>
                <a:gd name="connsiteY80" fmla="*/ 575934 h 579085"/>
                <a:gd name="connsiteX81" fmla="*/ 453544 w 551673"/>
                <a:gd name="connsiteY81" fmla="*/ 575934 h 579085"/>
                <a:gd name="connsiteX82" fmla="*/ 453796 w 551673"/>
                <a:gd name="connsiteY82" fmla="*/ 575934 h 579085"/>
                <a:gd name="connsiteX83" fmla="*/ 513237 w 551673"/>
                <a:gd name="connsiteY83" fmla="*/ 575934 h 579085"/>
                <a:gd name="connsiteX84" fmla="*/ 514939 w 551673"/>
                <a:gd name="connsiteY84" fmla="*/ 575934 h 579085"/>
                <a:gd name="connsiteX85" fmla="*/ 537000 w 551673"/>
                <a:gd name="connsiteY85" fmla="*/ 575934 h 579085"/>
                <a:gd name="connsiteX86" fmla="*/ 525969 w 551673"/>
                <a:gd name="connsiteY86" fmla="*/ 556709 h 579085"/>
                <a:gd name="connsiteX87" fmla="*/ 525402 w 551673"/>
                <a:gd name="connsiteY87" fmla="*/ 555259 h 579085"/>
                <a:gd name="connsiteX88" fmla="*/ 485817 w 551673"/>
                <a:gd name="connsiteY88" fmla="*/ 485355 h 579085"/>
                <a:gd name="connsiteX89" fmla="*/ 530256 w 551673"/>
                <a:gd name="connsiteY89" fmla="*/ 412930 h 579085"/>
                <a:gd name="connsiteX90" fmla="*/ 550615 w 551673"/>
                <a:gd name="connsiteY90" fmla="*/ 309934 h 579085"/>
                <a:gd name="connsiteX91" fmla="*/ 550615 w 551673"/>
                <a:gd name="connsiteY91" fmla="*/ 309934 h 579085"/>
                <a:gd name="connsiteX92" fmla="*/ 530256 w 551673"/>
                <a:gd name="connsiteY92" fmla="*/ 206938 h 579085"/>
                <a:gd name="connsiteX93" fmla="*/ 520107 w 551673"/>
                <a:gd name="connsiteY93" fmla="*/ 185128 h 579085"/>
                <a:gd name="connsiteX94" fmla="*/ 520927 w 551673"/>
                <a:gd name="connsiteY94" fmla="*/ 185696 h 579085"/>
                <a:gd name="connsiteX95" fmla="*/ 528869 w 551673"/>
                <a:gd name="connsiteY95" fmla="*/ 175547 h 579085"/>
                <a:gd name="connsiteX96" fmla="*/ 529436 w 551673"/>
                <a:gd name="connsiteY96" fmla="*/ 174665 h 579085"/>
                <a:gd name="connsiteX97" fmla="*/ 548094 w 551673"/>
                <a:gd name="connsiteY97" fmla="*/ 136782 h 579085"/>
                <a:gd name="connsiteX98" fmla="*/ 550615 w 551673"/>
                <a:gd name="connsiteY98" fmla="*/ 94613 h 579085"/>
                <a:gd name="connsiteX99" fmla="*/ 537063 w 551673"/>
                <a:gd name="connsiteY99" fmla="*/ 54146 h 579085"/>
                <a:gd name="connsiteX100" fmla="*/ 509013 w 551673"/>
                <a:gd name="connsiteY100" fmla="*/ 22440 h 579085"/>
                <a:gd name="connsiteX101" fmla="*/ 471068 w 551673"/>
                <a:gd name="connsiteY101" fmla="*/ 3782 h 579085"/>
                <a:gd name="connsiteX102" fmla="*/ 428646 w 551673"/>
                <a:gd name="connsiteY102" fmla="*/ 946 h 579085"/>
                <a:gd name="connsiteX103" fmla="*/ 388431 w 551673"/>
                <a:gd name="connsiteY103" fmla="*/ 14561 h 579085"/>
                <a:gd name="connsiteX104" fmla="*/ 356473 w 551673"/>
                <a:gd name="connsiteY104" fmla="*/ 42611 h 579085"/>
                <a:gd name="connsiteX105" fmla="*/ 355906 w 551673"/>
                <a:gd name="connsiteY105" fmla="*/ 43430 h 579085"/>
                <a:gd name="connsiteX106" fmla="*/ 351116 w 551673"/>
                <a:gd name="connsiteY106" fmla="*/ 49922 h 579085"/>
                <a:gd name="connsiteX107" fmla="*/ 294512 w 551673"/>
                <a:gd name="connsiteY107" fmla="*/ 41161 h 579085"/>
                <a:gd name="connsiteX108" fmla="*/ 294512 w 551673"/>
                <a:gd name="connsiteY108" fmla="*/ 40909 h 579085"/>
                <a:gd name="connsiteX109" fmla="*/ 281464 w 551673"/>
                <a:gd name="connsiteY109" fmla="*/ 40909 h 579085"/>
                <a:gd name="connsiteX110" fmla="*/ 281464 w 551673"/>
                <a:gd name="connsiteY110" fmla="*/ 40909 h 579085"/>
                <a:gd name="connsiteX111" fmla="*/ 97533 w 551673"/>
                <a:gd name="connsiteY111" fmla="*/ 513468 h 579085"/>
                <a:gd name="connsiteX112" fmla="*/ 107997 w 551673"/>
                <a:gd name="connsiteY112" fmla="*/ 521662 h 579085"/>
                <a:gd name="connsiteX113" fmla="*/ 108816 w 551673"/>
                <a:gd name="connsiteY113" fmla="*/ 522482 h 579085"/>
                <a:gd name="connsiteX114" fmla="*/ 94382 w 551673"/>
                <a:gd name="connsiteY114" fmla="*/ 548262 h 579085"/>
                <a:gd name="connsiteX115" fmla="*/ 66962 w 551673"/>
                <a:gd name="connsiteY115" fmla="*/ 548262 h 579085"/>
                <a:gd name="connsiteX116" fmla="*/ 90159 w 551673"/>
                <a:gd name="connsiteY116" fmla="*/ 507228 h 579085"/>
                <a:gd name="connsiteX117" fmla="*/ 97533 w 551673"/>
                <a:gd name="connsiteY117" fmla="*/ 513468 h 579085"/>
                <a:gd name="connsiteX118" fmla="*/ 97533 w 551673"/>
                <a:gd name="connsiteY118" fmla="*/ 513468 h 579085"/>
                <a:gd name="connsiteX119" fmla="*/ 460541 w 551673"/>
                <a:gd name="connsiteY119" fmla="*/ 515989 h 579085"/>
                <a:gd name="connsiteX120" fmla="*/ 467916 w 551673"/>
                <a:gd name="connsiteY120" fmla="*/ 510064 h 579085"/>
                <a:gd name="connsiteX121" fmla="*/ 489410 w 551673"/>
                <a:gd name="connsiteY121" fmla="*/ 548262 h 579085"/>
                <a:gd name="connsiteX122" fmla="*/ 461991 w 551673"/>
                <a:gd name="connsiteY122" fmla="*/ 548262 h 579085"/>
                <a:gd name="connsiteX123" fmla="*/ 449006 w 551673"/>
                <a:gd name="connsiteY123" fmla="*/ 525066 h 579085"/>
                <a:gd name="connsiteX124" fmla="*/ 450141 w 551673"/>
                <a:gd name="connsiteY124" fmla="*/ 524183 h 579085"/>
                <a:gd name="connsiteX125" fmla="*/ 460541 w 551673"/>
                <a:gd name="connsiteY125" fmla="*/ 515989 h 579085"/>
                <a:gd name="connsiteX126" fmla="*/ 460541 w 551673"/>
                <a:gd name="connsiteY126" fmla="*/ 515989 h 5790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</a:cxnLst>
              <a:rect l="l" t="t" r="r" b="b"/>
              <a:pathLst>
                <a:path w="551673" h="579085">
                  <a:moveTo>
                    <a:pt x="286570" y="68643"/>
                  </a:moveTo>
                  <a:cubicBezTo>
                    <a:pt x="317393" y="69211"/>
                    <a:pt x="346829" y="75703"/>
                    <a:pt x="373997" y="86734"/>
                  </a:cubicBezTo>
                  <a:lnTo>
                    <a:pt x="373744" y="86986"/>
                  </a:lnTo>
                  <a:cubicBezTo>
                    <a:pt x="403433" y="99151"/>
                    <a:pt x="430033" y="116990"/>
                    <a:pt x="452158" y="139366"/>
                  </a:cubicBezTo>
                  <a:cubicBezTo>
                    <a:pt x="474534" y="161743"/>
                    <a:pt x="492625" y="188343"/>
                    <a:pt x="504790" y="217716"/>
                  </a:cubicBezTo>
                  <a:cubicBezTo>
                    <a:pt x="516388" y="246019"/>
                    <a:pt x="522881" y="277157"/>
                    <a:pt x="522881" y="309997"/>
                  </a:cubicBezTo>
                  <a:lnTo>
                    <a:pt x="522881" y="309997"/>
                  </a:lnTo>
                  <a:cubicBezTo>
                    <a:pt x="522881" y="342837"/>
                    <a:pt x="516388" y="373976"/>
                    <a:pt x="504790" y="402530"/>
                  </a:cubicBezTo>
                  <a:cubicBezTo>
                    <a:pt x="492625" y="431966"/>
                    <a:pt x="474534" y="458566"/>
                    <a:pt x="452158" y="480628"/>
                  </a:cubicBezTo>
                  <a:cubicBezTo>
                    <a:pt x="430096" y="503004"/>
                    <a:pt x="403496" y="521095"/>
                    <a:pt x="374060" y="533260"/>
                  </a:cubicBezTo>
                  <a:cubicBezTo>
                    <a:pt x="345506" y="544858"/>
                    <a:pt x="314367" y="551351"/>
                    <a:pt x="281527" y="551351"/>
                  </a:cubicBezTo>
                  <a:cubicBezTo>
                    <a:pt x="248687" y="551351"/>
                    <a:pt x="217548" y="544858"/>
                    <a:pt x="189247" y="533260"/>
                  </a:cubicBezTo>
                  <a:cubicBezTo>
                    <a:pt x="159810" y="521095"/>
                    <a:pt x="133210" y="503004"/>
                    <a:pt x="110833" y="480628"/>
                  </a:cubicBezTo>
                  <a:cubicBezTo>
                    <a:pt x="88457" y="458566"/>
                    <a:pt x="70681" y="431966"/>
                    <a:pt x="58201" y="402530"/>
                  </a:cubicBezTo>
                  <a:cubicBezTo>
                    <a:pt x="46603" y="373976"/>
                    <a:pt x="40110" y="342837"/>
                    <a:pt x="40110" y="309997"/>
                  </a:cubicBezTo>
                  <a:cubicBezTo>
                    <a:pt x="40110" y="277157"/>
                    <a:pt x="46603" y="246019"/>
                    <a:pt x="58201" y="217716"/>
                  </a:cubicBezTo>
                  <a:cubicBezTo>
                    <a:pt x="70618" y="188280"/>
                    <a:pt x="88457" y="161680"/>
                    <a:pt x="110833" y="139366"/>
                  </a:cubicBezTo>
                  <a:cubicBezTo>
                    <a:pt x="133210" y="116990"/>
                    <a:pt x="159810" y="99151"/>
                    <a:pt x="189247" y="86986"/>
                  </a:cubicBezTo>
                  <a:cubicBezTo>
                    <a:pt x="217548" y="75073"/>
                    <a:pt x="248687" y="68580"/>
                    <a:pt x="281527" y="68580"/>
                  </a:cubicBezTo>
                  <a:lnTo>
                    <a:pt x="281527" y="68580"/>
                  </a:lnTo>
                  <a:lnTo>
                    <a:pt x="286570" y="68580"/>
                  </a:lnTo>
                  <a:close/>
                  <a:moveTo>
                    <a:pt x="514623" y="146426"/>
                  </a:moveTo>
                  <a:lnTo>
                    <a:pt x="387864" y="49103"/>
                  </a:lnTo>
                  <a:cubicBezTo>
                    <a:pt x="392402" y="45132"/>
                    <a:pt x="397508" y="41476"/>
                    <a:pt x="402551" y="38325"/>
                  </a:cubicBezTo>
                  <a:cubicBezTo>
                    <a:pt x="411879" y="33219"/>
                    <a:pt x="421776" y="29815"/>
                    <a:pt x="432239" y="28428"/>
                  </a:cubicBezTo>
                  <a:cubicBezTo>
                    <a:pt x="442703" y="26979"/>
                    <a:pt x="453481" y="27546"/>
                    <a:pt x="463945" y="30382"/>
                  </a:cubicBezTo>
                  <a:cubicBezTo>
                    <a:pt x="473841" y="33219"/>
                    <a:pt x="483485" y="37757"/>
                    <a:pt x="492247" y="44502"/>
                  </a:cubicBezTo>
                  <a:cubicBezTo>
                    <a:pt x="500756" y="50994"/>
                    <a:pt x="507816" y="59188"/>
                    <a:pt x="512922" y="68013"/>
                  </a:cubicBezTo>
                  <a:cubicBezTo>
                    <a:pt x="518279" y="77342"/>
                    <a:pt x="521998" y="87553"/>
                    <a:pt x="523070" y="98017"/>
                  </a:cubicBezTo>
                  <a:cubicBezTo>
                    <a:pt x="524520" y="108480"/>
                    <a:pt x="523952" y="118944"/>
                    <a:pt x="521368" y="129407"/>
                  </a:cubicBezTo>
                  <a:cubicBezTo>
                    <a:pt x="519729" y="135143"/>
                    <a:pt x="517712" y="140816"/>
                    <a:pt x="514623" y="146426"/>
                  </a:cubicBezTo>
                  <a:lnTo>
                    <a:pt x="514623" y="146426"/>
                  </a:lnTo>
                  <a:close/>
                  <a:moveTo>
                    <a:pt x="163718" y="57298"/>
                  </a:moveTo>
                  <a:lnTo>
                    <a:pt x="36959" y="154368"/>
                  </a:lnTo>
                  <a:cubicBezTo>
                    <a:pt x="34122" y="149011"/>
                    <a:pt x="31853" y="143338"/>
                    <a:pt x="30466" y="137412"/>
                  </a:cubicBezTo>
                  <a:cubicBezTo>
                    <a:pt x="27630" y="127201"/>
                    <a:pt x="27062" y="116738"/>
                    <a:pt x="28512" y="106274"/>
                  </a:cubicBezTo>
                  <a:cubicBezTo>
                    <a:pt x="29962" y="95811"/>
                    <a:pt x="33303" y="85599"/>
                    <a:pt x="38724" y="76270"/>
                  </a:cubicBezTo>
                  <a:cubicBezTo>
                    <a:pt x="43829" y="67509"/>
                    <a:pt x="50889" y="59314"/>
                    <a:pt x="59651" y="52507"/>
                  </a:cubicBezTo>
                  <a:cubicBezTo>
                    <a:pt x="68160" y="46014"/>
                    <a:pt x="77741" y="41476"/>
                    <a:pt x="87952" y="38640"/>
                  </a:cubicBezTo>
                  <a:cubicBezTo>
                    <a:pt x="98164" y="35803"/>
                    <a:pt x="109195" y="35236"/>
                    <a:pt x="119658" y="36623"/>
                  </a:cubicBezTo>
                  <a:cubicBezTo>
                    <a:pt x="129869" y="38072"/>
                    <a:pt x="139766" y="41413"/>
                    <a:pt x="149095" y="46519"/>
                  </a:cubicBezTo>
                  <a:cubicBezTo>
                    <a:pt x="154389" y="49670"/>
                    <a:pt x="159180" y="53326"/>
                    <a:pt x="163718" y="57298"/>
                  </a:cubicBezTo>
                  <a:lnTo>
                    <a:pt x="163718" y="57298"/>
                  </a:lnTo>
                  <a:close/>
                  <a:moveTo>
                    <a:pt x="281464" y="40909"/>
                  </a:moveTo>
                  <a:cubicBezTo>
                    <a:pt x="252343" y="40909"/>
                    <a:pt x="223978" y="45447"/>
                    <a:pt x="197693" y="54209"/>
                  </a:cubicBezTo>
                  <a:lnTo>
                    <a:pt x="195676" y="51688"/>
                  </a:lnTo>
                  <a:lnTo>
                    <a:pt x="195109" y="50868"/>
                  </a:lnTo>
                  <a:cubicBezTo>
                    <a:pt x="186032" y="39270"/>
                    <a:pt x="175316" y="29941"/>
                    <a:pt x="163151" y="22881"/>
                  </a:cubicBezTo>
                  <a:cubicBezTo>
                    <a:pt x="150670" y="15822"/>
                    <a:pt x="137118" y="11283"/>
                    <a:pt x="122999" y="9266"/>
                  </a:cubicBezTo>
                  <a:cubicBezTo>
                    <a:pt x="109132" y="7312"/>
                    <a:pt x="94697" y="8131"/>
                    <a:pt x="80830" y="11787"/>
                  </a:cubicBezTo>
                  <a:cubicBezTo>
                    <a:pt x="67215" y="15443"/>
                    <a:pt x="54230" y="21684"/>
                    <a:pt x="42632" y="30760"/>
                  </a:cubicBezTo>
                  <a:cubicBezTo>
                    <a:pt x="31034" y="39522"/>
                    <a:pt x="21705" y="50553"/>
                    <a:pt x="14582" y="62466"/>
                  </a:cubicBezTo>
                  <a:cubicBezTo>
                    <a:pt x="7522" y="74884"/>
                    <a:pt x="2732" y="88751"/>
                    <a:pt x="1030" y="102681"/>
                  </a:cubicBezTo>
                  <a:cubicBezTo>
                    <a:pt x="-924" y="116801"/>
                    <a:pt x="-105" y="131235"/>
                    <a:pt x="3551" y="145103"/>
                  </a:cubicBezTo>
                  <a:cubicBezTo>
                    <a:pt x="7207" y="158403"/>
                    <a:pt x="13447" y="171387"/>
                    <a:pt x="22524" y="182986"/>
                  </a:cubicBezTo>
                  <a:lnTo>
                    <a:pt x="23091" y="183805"/>
                  </a:lnTo>
                  <a:lnTo>
                    <a:pt x="39543" y="192314"/>
                  </a:lnTo>
                  <a:cubicBezTo>
                    <a:pt x="36959" y="197105"/>
                    <a:pt x="34752" y="202211"/>
                    <a:pt x="32735" y="207001"/>
                  </a:cubicBezTo>
                  <a:cubicBezTo>
                    <a:pt x="19435" y="238959"/>
                    <a:pt x="12376" y="273816"/>
                    <a:pt x="12376" y="309997"/>
                  </a:cubicBezTo>
                  <a:cubicBezTo>
                    <a:pt x="12376" y="346493"/>
                    <a:pt x="19435" y="381287"/>
                    <a:pt x="32735" y="412993"/>
                  </a:cubicBezTo>
                  <a:cubicBezTo>
                    <a:pt x="42884" y="437576"/>
                    <a:pt x="56751" y="460268"/>
                    <a:pt x="73203" y="480628"/>
                  </a:cubicBezTo>
                  <a:lnTo>
                    <a:pt x="31034" y="555322"/>
                  </a:lnTo>
                  <a:lnTo>
                    <a:pt x="30466" y="556772"/>
                  </a:lnTo>
                  <a:lnTo>
                    <a:pt x="19435" y="575997"/>
                  </a:lnTo>
                  <a:lnTo>
                    <a:pt x="41812" y="575997"/>
                  </a:lnTo>
                  <a:lnTo>
                    <a:pt x="43262" y="575997"/>
                  </a:lnTo>
                  <a:lnTo>
                    <a:pt x="102702" y="575997"/>
                  </a:lnTo>
                  <a:lnTo>
                    <a:pt x="102954" y="575997"/>
                  </a:lnTo>
                  <a:lnTo>
                    <a:pt x="110581" y="575997"/>
                  </a:lnTo>
                  <a:lnTo>
                    <a:pt x="114237" y="569504"/>
                  </a:lnTo>
                  <a:lnTo>
                    <a:pt x="114552" y="568937"/>
                  </a:lnTo>
                  <a:lnTo>
                    <a:pt x="114552" y="568937"/>
                  </a:lnTo>
                  <a:lnTo>
                    <a:pt x="133777" y="534962"/>
                  </a:lnTo>
                  <a:cubicBezTo>
                    <a:pt x="147897" y="544291"/>
                    <a:pt x="162899" y="552233"/>
                    <a:pt x="178783" y="558726"/>
                  </a:cubicBezTo>
                  <a:cubicBezTo>
                    <a:pt x="210489" y="572026"/>
                    <a:pt x="245283" y="579085"/>
                    <a:pt x="281527" y="579085"/>
                  </a:cubicBezTo>
                  <a:cubicBezTo>
                    <a:pt x="318023" y="579085"/>
                    <a:pt x="352817" y="572026"/>
                    <a:pt x="384523" y="558726"/>
                  </a:cubicBezTo>
                  <a:cubicBezTo>
                    <a:pt x="398390" y="553053"/>
                    <a:pt x="411942" y="545993"/>
                    <a:pt x="424423" y="538051"/>
                  </a:cubicBezTo>
                  <a:lnTo>
                    <a:pt x="441946" y="568874"/>
                  </a:lnTo>
                  <a:lnTo>
                    <a:pt x="441946" y="568874"/>
                  </a:lnTo>
                  <a:lnTo>
                    <a:pt x="442261" y="569441"/>
                  </a:lnTo>
                  <a:lnTo>
                    <a:pt x="445917" y="575934"/>
                  </a:lnTo>
                  <a:lnTo>
                    <a:pt x="453544" y="575934"/>
                  </a:lnTo>
                  <a:lnTo>
                    <a:pt x="453796" y="575934"/>
                  </a:lnTo>
                  <a:lnTo>
                    <a:pt x="513237" y="575934"/>
                  </a:lnTo>
                  <a:lnTo>
                    <a:pt x="514939" y="575934"/>
                  </a:lnTo>
                  <a:lnTo>
                    <a:pt x="537000" y="575934"/>
                  </a:lnTo>
                  <a:lnTo>
                    <a:pt x="525969" y="556709"/>
                  </a:lnTo>
                  <a:lnTo>
                    <a:pt x="525402" y="555259"/>
                  </a:lnTo>
                  <a:lnTo>
                    <a:pt x="485817" y="485355"/>
                  </a:lnTo>
                  <a:cubicBezTo>
                    <a:pt x="504223" y="463861"/>
                    <a:pt x="519225" y="439530"/>
                    <a:pt x="530256" y="412930"/>
                  </a:cubicBezTo>
                  <a:cubicBezTo>
                    <a:pt x="543556" y="381224"/>
                    <a:pt x="550615" y="346430"/>
                    <a:pt x="550615" y="309934"/>
                  </a:cubicBezTo>
                  <a:lnTo>
                    <a:pt x="550615" y="309934"/>
                  </a:lnTo>
                  <a:cubicBezTo>
                    <a:pt x="550615" y="273438"/>
                    <a:pt x="543556" y="238896"/>
                    <a:pt x="530256" y="206938"/>
                  </a:cubicBezTo>
                  <a:cubicBezTo>
                    <a:pt x="527167" y="199563"/>
                    <a:pt x="523763" y="192251"/>
                    <a:pt x="520107" y="185128"/>
                  </a:cubicBezTo>
                  <a:lnTo>
                    <a:pt x="520927" y="185696"/>
                  </a:lnTo>
                  <a:lnTo>
                    <a:pt x="528869" y="175547"/>
                  </a:lnTo>
                  <a:lnTo>
                    <a:pt x="529436" y="174665"/>
                  </a:lnTo>
                  <a:cubicBezTo>
                    <a:pt x="538198" y="163067"/>
                    <a:pt x="544438" y="150082"/>
                    <a:pt x="548094" y="136782"/>
                  </a:cubicBezTo>
                  <a:cubicBezTo>
                    <a:pt x="551750" y="122915"/>
                    <a:pt x="552632" y="108480"/>
                    <a:pt x="550615" y="94613"/>
                  </a:cubicBezTo>
                  <a:cubicBezTo>
                    <a:pt x="548913" y="80431"/>
                    <a:pt x="544375" y="66563"/>
                    <a:pt x="537063" y="54146"/>
                  </a:cubicBezTo>
                  <a:cubicBezTo>
                    <a:pt x="530256" y="42233"/>
                    <a:pt x="520612" y="31202"/>
                    <a:pt x="509013" y="22440"/>
                  </a:cubicBezTo>
                  <a:cubicBezTo>
                    <a:pt x="497415" y="13363"/>
                    <a:pt x="484431" y="7186"/>
                    <a:pt x="471068" y="3782"/>
                  </a:cubicBezTo>
                  <a:cubicBezTo>
                    <a:pt x="457200" y="127"/>
                    <a:pt x="442766" y="-1008"/>
                    <a:pt x="428646" y="946"/>
                  </a:cubicBezTo>
                  <a:cubicBezTo>
                    <a:pt x="414464" y="2963"/>
                    <a:pt x="400912" y="7438"/>
                    <a:pt x="388431" y="14561"/>
                  </a:cubicBezTo>
                  <a:cubicBezTo>
                    <a:pt x="376266" y="21621"/>
                    <a:pt x="365487" y="30949"/>
                    <a:pt x="356473" y="42611"/>
                  </a:cubicBezTo>
                  <a:lnTo>
                    <a:pt x="355906" y="43430"/>
                  </a:lnTo>
                  <a:lnTo>
                    <a:pt x="351116" y="49922"/>
                  </a:lnTo>
                  <a:cubicBezTo>
                    <a:pt x="333025" y="45132"/>
                    <a:pt x="314052" y="41980"/>
                    <a:pt x="294512" y="41161"/>
                  </a:cubicBezTo>
                  <a:lnTo>
                    <a:pt x="294512" y="40909"/>
                  </a:lnTo>
                  <a:lnTo>
                    <a:pt x="281464" y="40909"/>
                  </a:lnTo>
                  <a:lnTo>
                    <a:pt x="281464" y="40909"/>
                  </a:lnTo>
                  <a:close/>
                  <a:moveTo>
                    <a:pt x="97533" y="513468"/>
                  </a:moveTo>
                  <a:cubicBezTo>
                    <a:pt x="100622" y="516052"/>
                    <a:pt x="104026" y="518826"/>
                    <a:pt x="107997" y="521662"/>
                  </a:cubicBezTo>
                  <a:lnTo>
                    <a:pt x="108816" y="522482"/>
                  </a:lnTo>
                  <a:lnTo>
                    <a:pt x="94382" y="548262"/>
                  </a:lnTo>
                  <a:lnTo>
                    <a:pt x="66962" y="548262"/>
                  </a:lnTo>
                  <a:lnTo>
                    <a:pt x="90159" y="507228"/>
                  </a:lnTo>
                  <a:cubicBezTo>
                    <a:pt x="92428" y="509497"/>
                    <a:pt x="94949" y="511451"/>
                    <a:pt x="97533" y="513468"/>
                  </a:cubicBezTo>
                  <a:lnTo>
                    <a:pt x="97533" y="513468"/>
                  </a:lnTo>
                  <a:close/>
                  <a:moveTo>
                    <a:pt x="460541" y="515989"/>
                  </a:moveTo>
                  <a:cubicBezTo>
                    <a:pt x="463062" y="514035"/>
                    <a:pt x="465647" y="512018"/>
                    <a:pt x="467916" y="510064"/>
                  </a:cubicBezTo>
                  <a:lnTo>
                    <a:pt x="489410" y="548262"/>
                  </a:lnTo>
                  <a:lnTo>
                    <a:pt x="461991" y="548262"/>
                  </a:lnTo>
                  <a:lnTo>
                    <a:pt x="449006" y="525066"/>
                  </a:lnTo>
                  <a:lnTo>
                    <a:pt x="450141" y="524183"/>
                  </a:lnTo>
                  <a:cubicBezTo>
                    <a:pt x="453481" y="521662"/>
                    <a:pt x="457200" y="518826"/>
                    <a:pt x="460541" y="515989"/>
                  </a:cubicBezTo>
                  <a:lnTo>
                    <a:pt x="460541" y="515989"/>
                  </a:lnTo>
                  <a:close/>
                </a:path>
              </a:pathLst>
            </a:custGeom>
            <a:solidFill>
              <a:schemeClr val="tx2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6" name="Freeform: Shape 3841"/>
            <p:cNvSpPr/>
            <p:nvPr/>
          </p:nvSpPr>
          <p:spPr>
            <a:xfrm>
              <a:off x="3899674" y="4775954"/>
              <a:ext cx="150522" cy="75513"/>
            </a:xfrm>
            <a:custGeom>
              <a:avLst/>
              <a:gdLst>
                <a:gd name="connsiteX0" fmla="*/ 150523 w 150522"/>
                <a:gd name="connsiteY0" fmla="*/ 75514 h 75513"/>
                <a:gd name="connsiteX1" fmla="*/ 150523 w 150522"/>
                <a:gd name="connsiteY1" fmla="*/ 15254 h 75513"/>
                <a:gd name="connsiteX2" fmla="*/ 135269 w 150522"/>
                <a:gd name="connsiteY2" fmla="*/ 0 h 75513"/>
                <a:gd name="connsiteX3" fmla="*/ 15569 w 150522"/>
                <a:gd name="connsiteY3" fmla="*/ 0 h 75513"/>
                <a:gd name="connsiteX4" fmla="*/ 0 w 150522"/>
                <a:gd name="connsiteY4" fmla="*/ 15254 h 75513"/>
                <a:gd name="connsiteX5" fmla="*/ 0 w 150522"/>
                <a:gd name="connsiteY5" fmla="*/ 75514 h 75513"/>
                <a:gd name="connsiteX6" fmla="*/ 75262 w 150522"/>
                <a:gd name="connsiteY6" fmla="*/ 63601 h 75513"/>
                <a:gd name="connsiteX7" fmla="*/ 150523 w 150522"/>
                <a:gd name="connsiteY7" fmla="*/ 75514 h 75513"/>
                <a:gd name="connsiteX8" fmla="*/ 150523 w 150522"/>
                <a:gd name="connsiteY8" fmla="*/ 75514 h 7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0522" h="75513">
                  <a:moveTo>
                    <a:pt x="150523" y="75514"/>
                  </a:moveTo>
                  <a:lnTo>
                    <a:pt x="150523" y="15254"/>
                  </a:lnTo>
                  <a:cubicBezTo>
                    <a:pt x="150523" y="6745"/>
                    <a:pt x="143715" y="0"/>
                    <a:pt x="135269" y="0"/>
                  </a:cubicBezTo>
                  <a:lnTo>
                    <a:pt x="15569" y="0"/>
                  </a:lnTo>
                  <a:cubicBezTo>
                    <a:pt x="7060" y="0"/>
                    <a:pt x="0" y="6808"/>
                    <a:pt x="0" y="15254"/>
                  </a:cubicBezTo>
                  <a:lnTo>
                    <a:pt x="0" y="75514"/>
                  </a:lnTo>
                  <a:cubicBezTo>
                    <a:pt x="23763" y="67887"/>
                    <a:pt x="48977" y="63601"/>
                    <a:pt x="75262" y="63601"/>
                  </a:cubicBezTo>
                  <a:cubicBezTo>
                    <a:pt x="101609" y="63663"/>
                    <a:pt x="127075" y="67887"/>
                    <a:pt x="150523" y="75514"/>
                  </a:cubicBezTo>
                  <a:lnTo>
                    <a:pt x="150523" y="75514"/>
                  </a:lnTo>
                  <a:close/>
                </a:path>
              </a:pathLst>
            </a:custGeom>
            <a:solidFill>
              <a:srgbClr val="006EA4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7" name="Freeform: Shape 3842"/>
            <p:cNvSpPr/>
            <p:nvPr/>
          </p:nvSpPr>
          <p:spPr>
            <a:xfrm>
              <a:off x="3862043" y="4925594"/>
              <a:ext cx="22313" cy="31453"/>
            </a:xfrm>
            <a:custGeom>
              <a:avLst/>
              <a:gdLst>
                <a:gd name="connsiteX0" fmla="*/ 0 w 22313"/>
                <a:gd name="connsiteY0" fmla="*/ 3404 h 31453"/>
                <a:gd name="connsiteX1" fmla="*/ 6240 w 22313"/>
                <a:gd name="connsiteY1" fmla="*/ 0 h 31453"/>
                <a:gd name="connsiteX2" fmla="*/ 22314 w 22313"/>
                <a:gd name="connsiteY2" fmla="*/ 28050 h 31453"/>
                <a:gd name="connsiteX3" fmla="*/ 16389 w 22313"/>
                <a:gd name="connsiteY3" fmla="*/ 31453 h 3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13" h="31453">
                  <a:moveTo>
                    <a:pt x="0" y="3404"/>
                  </a:moveTo>
                  <a:lnTo>
                    <a:pt x="6240" y="0"/>
                  </a:lnTo>
                  <a:lnTo>
                    <a:pt x="22314" y="28050"/>
                  </a:lnTo>
                  <a:lnTo>
                    <a:pt x="16389" y="31453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8" name="Freeform: Shape 3843"/>
            <p:cNvSpPr/>
            <p:nvPr/>
          </p:nvSpPr>
          <p:spPr>
            <a:xfrm rot="-3615520">
              <a:off x="3792699" y="5003362"/>
              <a:ext cx="6870" cy="32336"/>
            </a:xfrm>
            <a:custGeom>
              <a:avLst/>
              <a:gdLst>
                <a:gd name="connsiteX0" fmla="*/ 0 w 6870"/>
                <a:gd name="connsiteY0" fmla="*/ 0 h 32336"/>
                <a:gd name="connsiteX1" fmla="*/ 6871 w 6870"/>
                <a:gd name="connsiteY1" fmla="*/ 0 h 32336"/>
                <a:gd name="connsiteX2" fmla="*/ 6871 w 6870"/>
                <a:gd name="connsiteY2" fmla="*/ 32337 h 32336"/>
                <a:gd name="connsiteX3" fmla="*/ 0 w 6870"/>
                <a:gd name="connsiteY3" fmla="*/ 32337 h 323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0" h="32336">
                  <a:moveTo>
                    <a:pt x="0" y="0"/>
                  </a:moveTo>
                  <a:lnTo>
                    <a:pt x="6871" y="0"/>
                  </a:lnTo>
                  <a:lnTo>
                    <a:pt x="6871" y="32337"/>
                  </a:lnTo>
                  <a:lnTo>
                    <a:pt x="0" y="32337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9" name="Freeform: Shape 3844"/>
            <p:cNvSpPr/>
            <p:nvPr/>
          </p:nvSpPr>
          <p:spPr>
            <a:xfrm>
              <a:off x="3751988" y="5122573"/>
              <a:ext cx="32525" cy="6807"/>
            </a:xfrm>
            <a:custGeom>
              <a:avLst/>
              <a:gdLst>
                <a:gd name="connsiteX0" fmla="*/ 0 w 32525"/>
                <a:gd name="connsiteY0" fmla="*/ 0 h 6807"/>
                <a:gd name="connsiteX1" fmla="*/ 32525 w 32525"/>
                <a:gd name="connsiteY1" fmla="*/ 0 h 6807"/>
                <a:gd name="connsiteX2" fmla="*/ 32525 w 32525"/>
                <a:gd name="connsiteY2" fmla="*/ 6808 h 6807"/>
                <a:gd name="connsiteX3" fmla="*/ 0 w 32525"/>
                <a:gd name="connsiteY3" fmla="*/ 6808 h 6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525" h="6807">
                  <a:moveTo>
                    <a:pt x="0" y="0"/>
                  </a:moveTo>
                  <a:lnTo>
                    <a:pt x="32525" y="0"/>
                  </a:lnTo>
                  <a:lnTo>
                    <a:pt x="32525" y="6808"/>
                  </a:lnTo>
                  <a:lnTo>
                    <a:pt x="0" y="6808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0" name="Freeform: Shape 3845"/>
            <p:cNvSpPr/>
            <p:nvPr/>
          </p:nvSpPr>
          <p:spPr>
            <a:xfrm>
              <a:off x="3781676" y="5220715"/>
              <a:ext cx="31390" cy="22376"/>
            </a:xfrm>
            <a:custGeom>
              <a:avLst/>
              <a:gdLst>
                <a:gd name="connsiteX0" fmla="*/ 3404 w 31390"/>
                <a:gd name="connsiteY0" fmla="*/ 22377 h 22376"/>
                <a:gd name="connsiteX1" fmla="*/ 0 w 31390"/>
                <a:gd name="connsiteY1" fmla="*/ 16452 h 22376"/>
                <a:gd name="connsiteX2" fmla="*/ 27987 w 31390"/>
                <a:gd name="connsiteY2" fmla="*/ 0 h 22376"/>
                <a:gd name="connsiteX3" fmla="*/ 31390 w 31390"/>
                <a:gd name="connsiteY3" fmla="*/ 6240 h 2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390" h="22376">
                  <a:moveTo>
                    <a:pt x="3404" y="22377"/>
                  </a:moveTo>
                  <a:lnTo>
                    <a:pt x="0" y="16452"/>
                  </a:lnTo>
                  <a:lnTo>
                    <a:pt x="27987" y="0"/>
                  </a:lnTo>
                  <a:lnTo>
                    <a:pt x="31390" y="624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1" name="Freeform: Shape 3846"/>
            <p:cNvSpPr/>
            <p:nvPr/>
          </p:nvSpPr>
          <p:spPr>
            <a:xfrm rot="-3607504">
              <a:off x="4161691" y="5213345"/>
              <a:ext cx="6870" cy="32335"/>
            </a:xfrm>
            <a:custGeom>
              <a:avLst/>
              <a:gdLst>
                <a:gd name="connsiteX0" fmla="*/ 0 w 6870"/>
                <a:gd name="connsiteY0" fmla="*/ 0 h 32335"/>
                <a:gd name="connsiteX1" fmla="*/ 6870 w 6870"/>
                <a:gd name="connsiteY1" fmla="*/ 0 h 32335"/>
                <a:gd name="connsiteX2" fmla="*/ 6870 w 6870"/>
                <a:gd name="connsiteY2" fmla="*/ 32336 h 32335"/>
                <a:gd name="connsiteX3" fmla="*/ 0 w 6870"/>
                <a:gd name="connsiteY3" fmla="*/ 32336 h 323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70" h="32335">
                  <a:moveTo>
                    <a:pt x="0" y="0"/>
                  </a:moveTo>
                  <a:lnTo>
                    <a:pt x="6870" y="0"/>
                  </a:lnTo>
                  <a:lnTo>
                    <a:pt x="6870" y="32336"/>
                  </a:lnTo>
                  <a:lnTo>
                    <a:pt x="0" y="32336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2" name="Freeform: Shape 3847"/>
            <p:cNvSpPr/>
            <p:nvPr/>
          </p:nvSpPr>
          <p:spPr>
            <a:xfrm>
              <a:off x="4176957" y="5119736"/>
              <a:ext cx="32272" cy="7059"/>
            </a:xfrm>
            <a:custGeom>
              <a:avLst/>
              <a:gdLst>
                <a:gd name="connsiteX0" fmla="*/ 0 w 32272"/>
                <a:gd name="connsiteY0" fmla="*/ 0 h 7059"/>
                <a:gd name="connsiteX1" fmla="*/ 32273 w 32272"/>
                <a:gd name="connsiteY1" fmla="*/ 0 h 7059"/>
                <a:gd name="connsiteX2" fmla="*/ 32273 w 32272"/>
                <a:gd name="connsiteY2" fmla="*/ 7060 h 7059"/>
                <a:gd name="connsiteX3" fmla="*/ 0 w 32272"/>
                <a:gd name="connsiteY3" fmla="*/ 7060 h 7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2272" h="7059">
                  <a:moveTo>
                    <a:pt x="0" y="0"/>
                  </a:moveTo>
                  <a:lnTo>
                    <a:pt x="32273" y="0"/>
                  </a:lnTo>
                  <a:lnTo>
                    <a:pt x="32273" y="7060"/>
                  </a:lnTo>
                  <a:lnTo>
                    <a:pt x="0" y="706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3" name="Freeform: Shape 3848"/>
            <p:cNvSpPr/>
            <p:nvPr/>
          </p:nvSpPr>
          <p:spPr>
            <a:xfrm>
              <a:off x="4148088" y="5005961"/>
              <a:ext cx="31453" cy="22376"/>
            </a:xfrm>
            <a:custGeom>
              <a:avLst/>
              <a:gdLst>
                <a:gd name="connsiteX0" fmla="*/ 28050 w 31453"/>
                <a:gd name="connsiteY0" fmla="*/ 0 h 22376"/>
                <a:gd name="connsiteX1" fmla="*/ 31453 w 31453"/>
                <a:gd name="connsiteY1" fmla="*/ 6240 h 22376"/>
                <a:gd name="connsiteX2" fmla="*/ 3719 w 31453"/>
                <a:gd name="connsiteY2" fmla="*/ 22377 h 22376"/>
                <a:gd name="connsiteX3" fmla="*/ 0 w 31453"/>
                <a:gd name="connsiteY3" fmla="*/ 16452 h 22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1453" h="22376">
                  <a:moveTo>
                    <a:pt x="28050" y="0"/>
                  </a:moveTo>
                  <a:lnTo>
                    <a:pt x="31453" y="6240"/>
                  </a:lnTo>
                  <a:lnTo>
                    <a:pt x="3719" y="22377"/>
                  </a:lnTo>
                  <a:lnTo>
                    <a:pt x="0" y="16452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4" name="Freeform: Shape 3849"/>
            <p:cNvSpPr/>
            <p:nvPr/>
          </p:nvSpPr>
          <p:spPr>
            <a:xfrm>
              <a:off x="4074528" y="4924208"/>
              <a:ext cx="22061" cy="31390"/>
            </a:xfrm>
            <a:custGeom>
              <a:avLst/>
              <a:gdLst>
                <a:gd name="connsiteX0" fmla="*/ 16136 w 22061"/>
                <a:gd name="connsiteY0" fmla="*/ 0 h 31390"/>
                <a:gd name="connsiteX1" fmla="*/ 22062 w 22061"/>
                <a:gd name="connsiteY1" fmla="*/ 3404 h 31390"/>
                <a:gd name="connsiteX2" fmla="*/ 5925 w 22061"/>
                <a:gd name="connsiteY2" fmla="*/ 31390 h 31390"/>
                <a:gd name="connsiteX3" fmla="*/ 0 w 22061"/>
                <a:gd name="connsiteY3" fmla="*/ 27987 h 3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61" h="31390">
                  <a:moveTo>
                    <a:pt x="16136" y="0"/>
                  </a:moveTo>
                  <a:lnTo>
                    <a:pt x="22062" y="3404"/>
                  </a:lnTo>
                  <a:lnTo>
                    <a:pt x="5925" y="31390"/>
                  </a:lnTo>
                  <a:lnTo>
                    <a:pt x="0" y="27987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5" name="Freeform: Shape 3850"/>
            <p:cNvSpPr/>
            <p:nvPr/>
          </p:nvSpPr>
          <p:spPr>
            <a:xfrm>
              <a:off x="3929930" y="4901011"/>
              <a:ext cx="8761" cy="25717"/>
            </a:xfrm>
            <a:custGeom>
              <a:avLst/>
              <a:gdLst>
                <a:gd name="connsiteX0" fmla="*/ 0 w 8761"/>
                <a:gd name="connsiteY0" fmla="*/ 567 h 25717"/>
                <a:gd name="connsiteX1" fmla="*/ 3656 w 8761"/>
                <a:gd name="connsiteY1" fmla="*/ 0 h 25717"/>
                <a:gd name="connsiteX2" fmla="*/ 8762 w 8761"/>
                <a:gd name="connsiteY2" fmla="*/ 24898 h 25717"/>
                <a:gd name="connsiteX3" fmla="*/ 5358 w 8761"/>
                <a:gd name="connsiteY3" fmla="*/ 25717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1" h="25717">
                  <a:moveTo>
                    <a:pt x="0" y="567"/>
                  </a:moveTo>
                  <a:lnTo>
                    <a:pt x="3656" y="0"/>
                  </a:lnTo>
                  <a:lnTo>
                    <a:pt x="8762" y="24898"/>
                  </a:lnTo>
                  <a:lnTo>
                    <a:pt x="5358" y="25717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6" name="Freeform: Shape 3851"/>
            <p:cNvSpPr/>
            <p:nvPr/>
          </p:nvSpPr>
          <p:spPr>
            <a:xfrm>
              <a:off x="3907049" y="4906936"/>
              <a:ext cx="11282" cy="25465"/>
            </a:xfrm>
            <a:custGeom>
              <a:avLst/>
              <a:gdLst>
                <a:gd name="connsiteX0" fmla="*/ 0 w 11282"/>
                <a:gd name="connsiteY0" fmla="*/ 1135 h 25465"/>
                <a:gd name="connsiteX1" fmla="*/ 3404 w 11282"/>
                <a:gd name="connsiteY1" fmla="*/ 0 h 25465"/>
                <a:gd name="connsiteX2" fmla="*/ 11283 w 11282"/>
                <a:gd name="connsiteY2" fmla="*/ 24331 h 25465"/>
                <a:gd name="connsiteX3" fmla="*/ 7879 w 11282"/>
                <a:gd name="connsiteY3" fmla="*/ 25466 h 2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2" h="25465">
                  <a:moveTo>
                    <a:pt x="0" y="1135"/>
                  </a:moveTo>
                  <a:lnTo>
                    <a:pt x="3404" y="0"/>
                  </a:lnTo>
                  <a:lnTo>
                    <a:pt x="11283" y="24331"/>
                  </a:lnTo>
                  <a:lnTo>
                    <a:pt x="7879" y="25466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7" name="Freeform: Shape 3852"/>
            <p:cNvSpPr/>
            <p:nvPr/>
          </p:nvSpPr>
          <p:spPr>
            <a:xfrm>
              <a:off x="3884672" y="4915698"/>
              <a:ext cx="13867" cy="24646"/>
            </a:xfrm>
            <a:custGeom>
              <a:avLst/>
              <a:gdLst>
                <a:gd name="connsiteX0" fmla="*/ 0 w 13867"/>
                <a:gd name="connsiteY0" fmla="*/ 1450 h 24646"/>
                <a:gd name="connsiteX1" fmla="*/ 3404 w 13867"/>
                <a:gd name="connsiteY1" fmla="*/ 0 h 24646"/>
                <a:gd name="connsiteX2" fmla="*/ 13867 w 13867"/>
                <a:gd name="connsiteY2" fmla="*/ 23196 h 24646"/>
                <a:gd name="connsiteX3" fmla="*/ 10463 w 13867"/>
                <a:gd name="connsiteY3" fmla="*/ 24646 h 2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867" h="24646">
                  <a:moveTo>
                    <a:pt x="0" y="1450"/>
                  </a:moveTo>
                  <a:lnTo>
                    <a:pt x="3404" y="0"/>
                  </a:lnTo>
                  <a:lnTo>
                    <a:pt x="13867" y="23196"/>
                  </a:lnTo>
                  <a:lnTo>
                    <a:pt x="10463" y="24646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8" name="Freeform: Shape 3853"/>
            <p:cNvSpPr/>
            <p:nvPr/>
          </p:nvSpPr>
          <p:spPr>
            <a:xfrm>
              <a:off x="3843638" y="4939461"/>
              <a:ext cx="18090" cy="22691"/>
            </a:xfrm>
            <a:custGeom>
              <a:avLst/>
              <a:gdLst>
                <a:gd name="connsiteX0" fmla="*/ 0 w 18090"/>
                <a:gd name="connsiteY0" fmla="*/ 2017 h 22691"/>
                <a:gd name="connsiteX1" fmla="*/ 2836 w 18090"/>
                <a:gd name="connsiteY1" fmla="*/ 0 h 22691"/>
                <a:gd name="connsiteX2" fmla="*/ 18091 w 18090"/>
                <a:gd name="connsiteY2" fmla="*/ 20675 h 22691"/>
                <a:gd name="connsiteX3" fmla="*/ 15002 w 18090"/>
                <a:gd name="connsiteY3" fmla="*/ 22692 h 226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0" h="22691">
                  <a:moveTo>
                    <a:pt x="0" y="2017"/>
                  </a:moveTo>
                  <a:lnTo>
                    <a:pt x="2836" y="0"/>
                  </a:lnTo>
                  <a:lnTo>
                    <a:pt x="18091" y="20675"/>
                  </a:lnTo>
                  <a:lnTo>
                    <a:pt x="15002" y="22692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9" name="Freeform: Shape 3854"/>
            <p:cNvSpPr/>
            <p:nvPr/>
          </p:nvSpPr>
          <p:spPr>
            <a:xfrm>
              <a:off x="3825232" y="4954463"/>
              <a:ext cx="19792" cy="21242"/>
            </a:xfrm>
            <a:custGeom>
              <a:avLst/>
              <a:gdLst>
                <a:gd name="connsiteX0" fmla="*/ 0 w 19792"/>
                <a:gd name="connsiteY0" fmla="*/ 2269 h 21242"/>
                <a:gd name="connsiteX1" fmla="*/ 2836 w 19792"/>
                <a:gd name="connsiteY1" fmla="*/ 0 h 21242"/>
                <a:gd name="connsiteX2" fmla="*/ 19792 w 19792"/>
                <a:gd name="connsiteY2" fmla="*/ 18973 h 21242"/>
                <a:gd name="connsiteX3" fmla="*/ 17271 w 19792"/>
                <a:gd name="connsiteY3" fmla="*/ 21242 h 2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92" h="21242">
                  <a:moveTo>
                    <a:pt x="0" y="2269"/>
                  </a:moveTo>
                  <a:lnTo>
                    <a:pt x="2836" y="0"/>
                  </a:lnTo>
                  <a:lnTo>
                    <a:pt x="19792" y="18973"/>
                  </a:lnTo>
                  <a:lnTo>
                    <a:pt x="17271" y="21242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0" name="Freeform: Shape 3855"/>
            <p:cNvSpPr/>
            <p:nvPr/>
          </p:nvSpPr>
          <p:spPr>
            <a:xfrm>
              <a:off x="3808528" y="4971482"/>
              <a:ext cx="21494" cy="19477"/>
            </a:xfrm>
            <a:custGeom>
              <a:avLst/>
              <a:gdLst>
                <a:gd name="connsiteX0" fmla="*/ 0 w 21494"/>
                <a:gd name="connsiteY0" fmla="*/ 2521 h 19477"/>
                <a:gd name="connsiteX1" fmla="*/ 2584 w 21494"/>
                <a:gd name="connsiteY1" fmla="*/ 0 h 19477"/>
                <a:gd name="connsiteX2" fmla="*/ 21494 w 21494"/>
                <a:gd name="connsiteY2" fmla="*/ 16956 h 19477"/>
                <a:gd name="connsiteX3" fmla="*/ 19288 w 21494"/>
                <a:gd name="connsiteY3" fmla="*/ 19477 h 194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94" h="19477">
                  <a:moveTo>
                    <a:pt x="0" y="2521"/>
                  </a:moveTo>
                  <a:lnTo>
                    <a:pt x="2584" y="0"/>
                  </a:lnTo>
                  <a:lnTo>
                    <a:pt x="21494" y="16956"/>
                  </a:lnTo>
                  <a:lnTo>
                    <a:pt x="19288" y="19477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1" name="Freeform: Shape 3856"/>
            <p:cNvSpPr/>
            <p:nvPr/>
          </p:nvSpPr>
          <p:spPr>
            <a:xfrm>
              <a:off x="3793842" y="4989825"/>
              <a:ext cx="22944" cy="17838"/>
            </a:xfrm>
            <a:custGeom>
              <a:avLst/>
              <a:gdLst>
                <a:gd name="connsiteX0" fmla="*/ 0 w 22944"/>
                <a:gd name="connsiteY0" fmla="*/ 2837 h 17838"/>
                <a:gd name="connsiteX1" fmla="*/ 1954 w 22944"/>
                <a:gd name="connsiteY1" fmla="*/ 0 h 17838"/>
                <a:gd name="connsiteX2" fmla="*/ 22944 w 22944"/>
                <a:gd name="connsiteY2" fmla="*/ 15002 h 17838"/>
                <a:gd name="connsiteX3" fmla="*/ 20675 w 22944"/>
                <a:gd name="connsiteY3" fmla="*/ 17838 h 1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944" h="17838">
                  <a:moveTo>
                    <a:pt x="0" y="2837"/>
                  </a:moveTo>
                  <a:lnTo>
                    <a:pt x="1954" y="0"/>
                  </a:lnTo>
                  <a:lnTo>
                    <a:pt x="22944" y="15002"/>
                  </a:lnTo>
                  <a:lnTo>
                    <a:pt x="20675" y="17838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2" name="Freeform: Shape 3857"/>
            <p:cNvSpPr/>
            <p:nvPr/>
          </p:nvSpPr>
          <p:spPr>
            <a:xfrm>
              <a:off x="3770645" y="5031174"/>
              <a:ext cx="24582" cy="13552"/>
            </a:xfrm>
            <a:custGeom>
              <a:avLst/>
              <a:gdLst>
                <a:gd name="connsiteX0" fmla="*/ 0 w 24582"/>
                <a:gd name="connsiteY0" fmla="*/ 3404 h 13552"/>
                <a:gd name="connsiteX1" fmla="*/ 1387 w 24582"/>
                <a:gd name="connsiteY1" fmla="*/ 0 h 13552"/>
                <a:gd name="connsiteX2" fmla="*/ 24583 w 24582"/>
                <a:gd name="connsiteY2" fmla="*/ 10464 h 13552"/>
                <a:gd name="connsiteX3" fmla="*/ 23196 w 24582"/>
                <a:gd name="connsiteY3" fmla="*/ 13552 h 1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2" h="13552">
                  <a:moveTo>
                    <a:pt x="0" y="3404"/>
                  </a:moveTo>
                  <a:lnTo>
                    <a:pt x="1387" y="0"/>
                  </a:lnTo>
                  <a:lnTo>
                    <a:pt x="24583" y="10464"/>
                  </a:lnTo>
                  <a:lnTo>
                    <a:pt x="23196" y="13552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3" name="Freeform: Shape 3858"/>
            <p:cNvSpPr/>
            <p:nvPr/>
          </p:nvSpPr>
          <p:spPr>
            <a:xfrm>
              <a:off x="3762136" y="5053551"/>
              <a:ext cx="25465" cy="11283"/>
            </a:xfrm>
            <a:custGeom>
              <a:avLst/>
              <a:gdLst>
                <a:gd name="connsiteX0" fmla="*/ 0 w 25465"/>
                <a:gd name="connsiteY0" fmla="*/ 3341 h 11283"/>
                <a:gd name="connsiteX1" fmla="*/ 1135 w 25465"/>
                <a:gd name="connsiteY1" fmla="*/ 0 h 11283"/>
                <a:gd name="connsiteX2" fmla="*/ 25465 w 25465"/>
                <a:gd name="connsiteY2" fmla="*/ 7879 h 11283"/>
                <a:gd name="connsiteX3" fmla="*/ 24331 w 25465"/>
                <a:gd name="connsiteY3" fmla="*/ 11283 h 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65" h="11283">
                  <a:moveTo>
                    <a:pt x="0" y="3341"/>
                  </a:moveTo>
                  <a:lnTo>
                    <a:pt x="1135" y="0"/>
                  </a:lnTo>
                  <a:lnTo>
                    <a:pt x="25465" y="7879"/>
                  </a:lnTo>
                  <a:lnTo>
                    <a:pt x="24331" y="11283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4" name="Freeform: Shape 3859"/>
            <p:cNvSpPr/>
            <p:nvPr/>
          </p:nvSpPr>
          <p:spPr>
            <a:xfrm>
              <a:off x="3756463" y="5076685"/>
              <a:ext cx="25780" cy="8824"/>
            </a:xfrm>
            <a:custGeom>
              <a:avLst/>
              <a:gdLst>
                <a:gd name="connsiteX0" fmla="*/ 0 w 25780"/>
                <a:gd name="connsiteY0" fmla="*/ 3404 h 8824"/>
                <a:gd name="connsiteX1" fmla="*/ 567 w 25780"/>
                <a:gd name="connsiteY1" fmla="*/ 0 h 8824"/>
                <a:gd name="connsiteX2" fmla="*/ 25781 w 25780"/>
                <a:gd name="connsiteY2" fmla="*/ 5421 h 8824"/>
                <a:gd name="connsiteX3" fmla="*/ 24898 w 25780"/>
                <a:gd name="connsiteY3" fmla="*/ 8824 h 88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80" h="8824">
                  <a:moveTo>
                    <a:pt x="0" y="3404"/>
                  </a:moveTo>
                  <a:lnTo>
                    <a:pt x="567" y="0"/>
                  </a:lnTo>
                  <a:lnTo>
                    <a:pt x="25781" y="5421"/>
                  </a:lnTo>
                  <a:lnTo>
                    <a:pt x="24898" y="8824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5" name="Freeform: Shape 3860"/>
            <p:cNvSpPr/>
            <p:nvPr/>
          </p:nvSpPr>
          <p:spPr>
            <a:xfrm>
              <a:off x="3753059" y="5100196"/>
              <a:ext cx="25780" cy="6240"/>
            </a:xfrm>
            <a:custGeom>
              <a:avLst/>
              <a:gdLst>
                <a:gd name="connsiteX0" fmla="*/ 0 w 25780"/>
                <a:gd name="connsiteY0" fmla="*/ 3719 h 6240"/>
                <a:gd name="connsiteX1" fmla="*/ 315 w 25780"/>
                <a:gd name="connsiteY1" fmla="*/ 0 h 6240"/>
                <a:gd name="connsiteX2" fmla="*/ 25781 w 25780"/>
                <a:gd name="connsiteY2" fmla="*/ 2837 h 6240"/>
                <a:gd name="connsiteX3" fmla="*/ 25213 w 25780"/>
                <a:gd name="connsiteY3" fmla="*/ 6240 h 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80" h="6240">
                  <a:moveTo>
                    <a:pt x="0" y="3719"/>
                  </a:moveTo>
                  <a:lnTo>
                    <a:pt x="315" y="0"/>
                  </a:lnTo>
                  <a:lnTo>
                    <a:pt x="25781" y="2837"/>
                  </a:lnTo>
                  <a:lnTo>
                    <a:pt x="25213" y="624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6" name="Freeform: Shape 3861"/>
            <p:cNvSpPr/>
            <p:nvPr/>
          </p:nvSpPr>
          <p:spPr>
            <a:xfrm>
              <a:off x="3753374" y="5145454"/>
              <a:ext cx="25780" cy="6240"/>
            </a:xfrm>
            <a:custGeom>
              <a:avLst/>
              <a:gdLst>
                <a:gd name="connsiteX0" fmla="*/ 252 w 25780"/>
                <a:gd name="connsiteY0" fmla="*/ 6240 h 6240"/>
                <a:gd name="connsiteX1" fmla="*/ 0 w 25780"/>
                <a:gd name="connsiteY1" fmla="*/ 2584 h 6240"/>
                <a:gd name="connsiteX2" fmla="*/ 25150 w 25780"/>
                <a:gd name="connsiteY2" fmla="*/ 0 h 6240"/>
                <a:gd name="connsiteX3" fmla="*/ 25781 w 25780"/>
                <a:gd name="connsiteY3" fmla="*/ 3404 h 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80" h="6240">
                  <a:moveTo>
                    <a:pt x="252" y="6240"/>
                  </a:moveTo>
                  <a:lnTo>
                    <a:pt x="0" y="2584"/>
                  </a:lnTo>
                  <a:lnTo>
                    <a:pt x="25150" y="0"/>
                  </a:lnTo>
                  <a:lnTo>
                    <a:pt x="25781" y="3404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7" name="Freeform: Shape 3862"/>
            <p:cNvSpPr/>
            <p:nvPr/>
          </p:nvSpPr>
          <p:spPr>
            <a:xfrm>
              <a:off x="3757030" y="5166444"/>
              <a:ext cx="25780" cy="8761"/>
            </a:xfrm>
            <a:custGeom>
              <a:avLst/>
              <a:gdLst>
                <a:gd name="connsiteX0" fmla="*/ 567 w 25780"/>
                <a:gd name="connsiteY0" fmla="*/ 8762 h 8761"/>
                <a:gd name="connsiteX1" fmla="*/ 0 w 25780"/>
                <a:gd name="connsiteY1" fmla="*/ 5358 h 8761"/>
                <a:gd name="connsiteX2" fmla="*/ 24898 w 25780"/>
                <a:gd name="connsiteY2" fmla="*/ 0 h 8761"/>
                <a:gd name="connsiteX3" fmla="*/ 25781 w 25780"/>
                <a:gd name="connsiteY3" fmla="*/ 3404 h 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80" h="8761">
                  <a:moveTo>
                    <a:pt x="567" y="8762"/>
                  </a:moveTo>
                  <a:lnTo>
                    <a:pt x="0" y="5358"/>
                  </a:lnTo>
                  <a:lnTo>
                    <a:pt x="24898" y="0"/>
                  </a:lnTo>
                  <a:lnTo>
                    <a:pt x="25781" y="3404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8" name="Freeform: Shape 3863"/>
            <p:cNvSpPr/>
            <p:nvPr/>
          </p:nvSpPr>
          <p:spPr>
            <a:xfrm>
              <a:off x="3763018" y="5186803"/>
              <a:ext cx="25465" cy="11282"/>
            </a:xfrm>
            <a:custGeom>
              <a:avLst/>
              <a:gdLst>
                <a:gd name="connsiteX0" fmla="*/ 1135 w 25465"/>
                <a:gd name="connsiteY0" fmla="*/ 11283 h 11282"/>
                <a:gd name="connsiteX1" fmla="*/ 0 w 25465"/>
                <a:gd name="connsiteY1" fmla="*/ 7879 h 11282"/>
                <a:gd name="connsiteX2" fmla="*/ 24331 w 25465"/>
                <a:gd name="connsiteY2" fmla="*/ 0 h 11282"/>
                <a:gd name="connsiteX3" fmla="*/ 25465 w 25465"/>
                <a:gd name="connsiteY3" fmla="*/ 3404 h 1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65" h="11282">
                  <a:moveTo>
                    <a:pt x="1135" y="11283"/>
                  </a:moveTo>
                  <a:lnTo>
                    <a:pt x="0" y="7879"/>
                  </a:lnTo>
                  <a:lnTo>
                    <a:pt x="24331" y="0"/>
                  </a:lnTo>
                  <a:lnTo>
                    <a:pt x="25465" y="3404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9" name="Freeform: Shape 3864"/>
            <p:cNvSpPr/>
            <p:nvPr/>
          </p:nvSpPr>
          <p:spPr>
            <a:xfrm>
              <a:off x="3771780" y="5206911"/>
              <a:ext cx="24582" cy="13552"/>
            </a:xfrm>
            <a:custGeom>
              <a:avLst/>
              <a:gdLst>
                <a:gd name="connsiteX0" fmla="*/ 1387 w 24582"/>
                <a:gd name="connsiteY0" fmla="*/ 13552 h 13552"/>
                <a:gd name="connsiteX1" fmla="*/ 0 w 24582"/>
                <a:gd name="connsiteY1" fmla="*/ 10148 h 13552"/>
                <a:gd name="connsiteX2" fmla="*/ 23196 w 24582"/>
                <a:gd name="connsiteY2" fmla="*/ 0 h 13552"/>
                <a:gd name="connsiteX3" fmla="*/ 24583 w 24582"/>
                <a:gd name="connsiteY3" fmla="*/ 3089 h 135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82" h="13552">
                  <a:moveTo>
                    <a:pt x="1387" y="13552"/>
                  </a:moveTo>
                  <a:lnTo>
                    <a:pt x="0" y="10148"/>
                  </a:lnTo>
                  <a:lnTo>
                    <a:pt x="23196" y="0"/>
                  </a:lnTo>
                  <a:lnTo>
                    <a:pt x="24583" y="3089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0" name="Freeform: Shape 3865"/>
            <p:cNvSpPr/>
            <p:nvPr/>
          </p:nvSpPr>
          <p:spPr>
            <a:xfrm>
              <a:off x="3795543" y="5243659"/>
              <a:ext cx="22628" cy="17838"/>
            </a:xfrm>
            <a:custGeom>
              <a:avLst/>
              <a:gdLst>
                <a:gd name="connsiteX0" fmla="*/ 1954 w 22628"/>
                <a:gd name="connsiteY0" fmla="*/ 17838 h 17838"/>
                <a:gd name="connsiteX1" fmla="*/ 0 w 22628"/>
                <a:gd name="connsiteY1" fmla="*/ 15002 h 17838"/>
                <a:gd name="connsiteX2" fmla="*/ 20612 w 22628"/>
                <a:gd name="connsiteY2" fmla="*/ 0 h 17838"/>
                <a:gd name="connsiteX3" fmla="*/ 22629 w 22628"/>
                <a:gd name="connsiteY3" fmla="*/ 2837 h 1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28" h="17838">
                  <a:moveTo>
                    <a:pt x="1954" y="17838"/>
                  </a:moveTo>
                  <a:lnTo>
                    <a:pt x="0" y="15002"/>
                  </a:lnTo>
                  <a:lnTo>
                    <a:pt x="20612" y="0"/>
                  </a:lnTo>
                  <a:lnTo>
                    <a:pt x="22629" y="2837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1" name="Freeform: Shape 3866"/>
            <p:cNvSpPr/>
            <p:nvPr/>
          </p:nvSpPr>
          <p:spPr>
            <a:xfrm>
              <a:off x="4144684" y="5241390"/>
              <a:ext cx="22691" cy="17838"/>
            </a:xfrm>
            <a:custGeom>
              <a:avLst/>
              <a:gdLst>
                <a:gd name="connsiteX0" fmla="*/ 22692 w 22691"/>
                <a:gd name="connsiteY0" fmla="*/ 15002 h 17838"/>
                <a:gd name="connsiteX1" fmla="*/ 20675 w 22691"/>
                <a:gd name="connsiteY1" fmla="*/ 17838 h 17838"/>
                <a:gd name="connsiteX2" fmla="*/ 0 w 22691"/>
                <a:gd name="connsiteY2" fmla="*/ 2836 h 17838"/>
                <a:gd name="connsiteX3" fmla="*/ 2017 w 22691"/>
                <a:gd name="connsiteY3" fmla="*/ 0 h 178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91" h="17838">
                  <a:moveTo>
                    <a:pt x="22692" y="15002"/>
                  </a:moveTo>
                  <a:lnTo>
                    <a:pt x="20675" y="17838"/>
                  </a:lnTo>
                  <a:lnTo>
                    <a:pt x="0" y="2836"/>
                  </a:lnTo>
                  <a:lnTo>
                    <a:pt x="2017" y="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2" name="Freeform: Shape 3867"/>
            <p:cNvSpPr/>
            <p:nvPr/>
          </p:nvSpPr>
          <p:spPr>
            <a:xfrm>
              <a:off x="4165926" y="5204327"/>
              <a:ext cx="24898" cy="13614"/>
            </a:xfrm>
            <a:custGeom>
              <a:avLst/>
              <a:gdLst>
                <a:gd name="connsiteX0" fmla="*/ 24898 w 24898"/>
                <a:gd name="connsiteY0" fmla="*/ 10463 h 13614"/>
                <a:gd name="connsiteX1" fmla="*/ 23511 w 24898"/>
                <a:gd name="connsiteY1" fmla="*/ 13615 h 13614"/>
                <a:gd name="connsiteX2" fmla="*/ 0 w 24898"/>
                <a:gd name="connsiteY2" fmla="*/ 3152 h 13614"/>
                <a:gd name="connsiteX3" fmla="*/ 1450 w 24898"/>
                <a:gd name="connsiteY3" fmla="*/ 0 h 136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98" h="13614">
                  <a:moveTo>
                    <a:pt x="24898" y="10463"/>
                  </a:moveTo>
                  <a:lnTo>
                    <a:pt x="23511" y="13615"/>
                  </a:lnTo>
                  <a:lnTo>
                    <a:pt x="0" y="3152"/>
                  </a:lnTo>
                  <a:lnTo>
                    <a:pt x="1450" y="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3" name="Freeform: Shape 3868"/>
            <p:cNvSpPr/>
            <p:nvPr/>
          </p:nvSpPr>
          <p:spPr>
            <a:xfrm>
              <a:off x="4173553" y="5184219"/>
              <a:ext cx="25465" cy="11345"/>
            </a:xfrm>
            <a:custGeom>
              <a:avLst/>
              <a:gdLst>
                <a:gd name="connsiteX0" fmla="*/ 25465 w 25465"/>
                <a:gd name="connsiteY0" fmla="*/ 7942 h 11345"/>
                <a:gd name="connsiteX1" fmla="*/ 24331 w 25465"/>
                <a:gd name="connsiteY1" fmla="*/ 11346 h 11345"/>
                <a:gd name="connsiteX2" fmla="*/ 0 w 25465"/>
                <a:gd name="connsiteY2" fmla="*/ 3404 h 11345"/>
                <a:gd name="connsiteX3" fmla="*/ 1135 w 25465"/>
                <a:gd name="connsiteY3" fmla="*/ 0 h 1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65" h="11345">
                  <a:moveTo>
                    <a:pt x="25465" y="7942"/>
                  </a:moveTo>
                  <a:lnTo>
                    <a:pt x="24331" y="11346"/>
                  </a:lnTo>
                  <a:lnTo>
                    <a:pt x="0" y="3404"/>
                  </a:lnTo>
                  <a:lnTo>
                    <a:pt x="1135" y="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4" name="Freeform: Shape 3869"/>
            <p:cNvSpPr/>
            <p:nvPr/>
          </p:nvSpPr>
          <p:spPr>
            <a:xfrm>
              <a:off x="4179226" y="5163607"/>
              <a:ext cx="25780" cy="9013"/>
            </a:xfrm>
            <a:custGeom>
              <a:avLst/>
              <a:gdLst>
                <a:gd name="connsiteX0" fmla="*/ 25781 w 25780"/>
                <a:gd name="connsiteY0" fmla="*/ 5358 h 9013"/>
                <a:gd name="connsiteX1" fmla="*/ 24898 w 25780"/>
                <a:gd name="connsiteY1" fmla="*/ 9014 h 9013"/>
                <a:gd name="connsiteX2" fmla="*/ 0 w 25780"/>
                <a:gd name="connsiteY2" fmla="*/ 3656 h 9013"/>
                <a:gd name="connsiteX3" fmla="*/ 567 w 25780"/>
                <a:gd name="connsiteY3" fmla="*/ 0 h 9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80" h="9013">
                  <a:moveTo>
                    <a:pt x="25781" y="5358"/>
                  </a:moveTo>
                  <a:lnTo>
                    <a:pt x="24898" y="9014"/>
                  </a:lnTo>
                  <a:lnTo>
                    <a:pt x="0" y="3656"/>
                  </a:lnTo>
                  <a:lnTo>
                    <a:pt x="567" y="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5" name="Freeform: Shape 3870"/>
            <p:cNvSpPr/>
            <p:nvPr/>
          </p:nvSpPr>
          <p:spPr>
            <a:xfrm>
              <a:off x="4182630" y="5142680"/>
              <a:ext cx="25780" cy="6177"/>
            </a:xfrm>
            <a:custGeom>
              <a:avLst/>
              <a:gdLst>
                <a:gd name="connsiteX0" fmla="*/ 25781 w 25780"/>
                <a:gd name="connsiteY0" fmla="*/ 2773 h 6177"/>
                <a:gd name="connsiteX1" fmla="*/ 25213 w 25780"/>
                <a:gd name="connsiteY1" fmla="*/ 6177 h 6177"/>
                <a:gd name="connsiteX2" fmla="*/ 0 w 25780"/>
                <a:gd name="connsiteY2" fmla="*/ 3656 h 6177"/>
                <a:gd name="connsiteX3" fmla="*/ 315 w 25780"/>
                <a:gd name="connsiteY3" fmla="*/ 0 h 6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80" h="6177">
                  <a:moveTo>
                    <a:pt x="25781" y="2773"/>
                  </a:moveTo>
                  <a:lnTo>
                    <a:pt x="25213" y="6177"/>
                  </a:lnTo>
                  <a:lnTo>
                    <a:pt x="0" y="3656"/>
                  </a:lnTo>
                  <a:lnTo>
                    <a:pt x="315" y="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6" name="Freeform: Shape 3871"/>
            <p:cNvSpPr/>
            <p:nvPr/>
          </p:nvSpPr>
          <p:spPr>
            <a:xfrm>
              <a:off x="4182062" y="5097674"/>
              <a:ext cx="26032" cy="6240"/>
            </a:xfrm>
            <a:custGeom>
              <a:avLst/>
              <a:gdLst>
                <a:gd name="connsiteX0" fmla="*/ 25465 w 26032"/>
                <a:gd name="connsiteY0" fmla="*/ 0 h 6240"/>
                <a:gd name="connsiteX1" fmla="*/ 26033 w 26032"/>
                <a:gd name="connsiteY1" fmla="*/ 3404 h 6240"/>
                <a:gd name="connsiteX2" fmla="*/ 567 w 26032"/>
                <a:gd name="connsiteY2" fmla="*/ 6240 h 6240"/>
                <a:gd name="connsiteX3" fmla="*/ 0 w 26032"/>
                <a:gd name="connsiteY3" fmla="*/ 2521 h 62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032" h="6240">
                  <a:moveTo>
                    <a:pt x="25465" y="0"/>
                  </a:moveTo>
                  <a:lnTo>
                    <a:pt x="26033" y="3404"/>
                  </a:lnTo>
                  <a:lnTo>
                    <a:pt x="567" y="6240"/>
                  </a:lnTo>
                  <a:lnTo>
                    <a:pt x="0" y="2521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7" name="Freeform: Shape 3872"/>
            <p:cNvSpPr/>
            <p:nvPr/>
          </p:nvSpPr>
          <p:spPr>
            <a:xfrm>
              <a:off x="4178659" y="5073911"/>
              <a:ext cx="25780" cy="8761"/>
            </a:xfrm>
            <a:custGeom>
              <a:avLst/>
              <a:gdLst>
                <a:gd name="connsiteX0" fmla="*/ 24898 w 25780"/>
                <a:gd name="connsiteY0" fmla="*/ 0 h 8761"/>
                <a:gd name="connsiteX1" fmla="*/ 25781 w 25780"/>
                <a:gd name="connsiteY1" fmla="*/ 3656 h 8761"/>
                <a:gd name="connsiteX2" fmla="*/ 567 w 25780"/>
                <a:gd name="connsiteY2" fmla="*/ 8761 h 8761"/>
                <a:gd name="connsiteX3" fmla="*/ 0 w 25780"/>
                <a:gd name="connsiteY3" fmla="*/ 5358 h 8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80" h="8761">
                  <a:moveTo>
                    <a:pt x="24898" y="0"/>
                  </a:moveTo>
                  <a:lnTo>
                    <a:pt x="25781" y="3656"/>
                  </a:lnTo>
                  <a:lnTo>
                    <a:pt x="567" y="8761"/>
                  </a:lnTo>
                  <a:lnTo>
                    <a:pt x="0" y="5358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8" name="Freeform: Shape 3873"/>
            <p:cNvSpPr/>
            <p:nvPr/>
          </p:nvSpPr>
          <p:spPr>
            <a:xfrm>
              <a:off x="4172733" y="5050967"/>
              <a:ext cx="25465" cy="11282"/>
            </a:xfrm>
            <a:custGeom>
              <a:avLst/>
              <a:gdLst>
                <a:gd name="connsiteX0" fmla="*/ 24331 w 25465"/>
                <a:gd name="connsiteY0" fmla="*/ 0 h 11282"/>
                <a:gd name="connsiteX1" fmla="*/ 25465 w 25465"/>
                <a:gd name="connsiteY1" fmla="*/ 3404 h 11282"/>
                <a:gd name="connsiteX2" fmla="*/ 1135 w 25465"/>
                <a:gd name="connsiteY2" fmla="*/ 11283 h 11282"/>
                <a:gd name="connsiteX3" fmla="*/ 0 w 25465"/>
                <a:gd name="connsiteY3" fmla="*/ 7942 h 112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465" h="11282">
                  <a:moveTo>
                    <a:pt x="24331" y="0"/>
                  </a:moveTo>
                  <a:lnTo>
                    <a:pt x="25465" y="3404"/>
                  </a:lnTo>
                  <a:lnTo>
                    <a:pt x="1135" y="11283"/>
                  </a:lnTo>
                  <a:lnTo>
                    <a:pt x="0" y="7942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9" name="Freeform: Shape 3874"/>
            <p:cNvSpPr/>
            <p:nvPr/>
          </p:nvSpPr>
          <p:spPr>
            <a:xfrm>
              <a:off x="4164791" y="5028590"/>
              <a:ext cx="24898" cy="13866"/>
            </a:xfrm>
            <a:custGeom>
              <a:avLst/>
              <a:gdLst>
                <a:gd name="connsiteX0" fmla="*/ 23511 w 24898"/>
                <a:gd name="connsiteY0" fmla="*/ 0 h 13866"/>
                <a:gd name="connsiteX1" fmla="*/ 24898 w 24898"/>
                <a:gd name="connsiteY1" fmla="*/ 3404 h 13866"/>
                <a:gd name="connsiteX2" fmla="*/ 1450 w 24898"/>
                <a:gd name="connsiteY2" fmla="*/ 13867 h 13866"/>
                <a:gd name="connsiteX3" fmla="*/ 0 w 24898"/>
                <a:gd name="connsiteY3" fmla="*/ 10463 h 138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898" h="13866">
                  <a:moveTo>
                    <a:pt x="23511" y="0"/>
                  </a:moveTo>
                  <a:lnTo>
                    <a:pt x="24898" y="3404"/>
                  </a:lnTo>
                  <a:lnTo>
                    <a:pt x="1450" y="13867"/>
                  </a:lnTo>
                  <a:lnTo>
                    <a:pt x="0" y="10463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0" name="Freeform: Shape 3875"/>
            <p:cNvSpPr/>
            <p:nvPr/>
          </p:nvSpPr>
          <p:spPr>
            <a:xfrm>
              <a:off x="4143045" y="4987556"/>
              <a:ext cx="22628" cy="18153"/>
            </a:xfrm>
            <a:custGeom>
              <a:avLst/>
              <a:gdLst>
                <a:gd name="connsiteX0" fmla="*/ 20612 w 22628"/>
                <a:gd name="connsiteY0" fmla="*/ 0 h 18153"/>
                <a:gd name="connsiteX1" fmla="*/ 22629 w 22628"/>
                <a:gd name="connsiteY1" fmla="*/ 2837 h 18153"/>
                <a:gd name="connsiteX2" fmla="*/ 1954 w 22628"/>
                <a:gd name="connsiteY2" fmla="*/ 18154 h 18153"/>
                <a:gd name="connsiteX3" fmla="*/ 0 w 22628"/>
                <a:gd name="connsiteY3" fmla="*/ 15002 h 181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628" h="18153">
                  <a:moveTo>
                    <a:pt x="20612" y="0"/>
                  </a:moveTo>
                  <a:lnTo>
                    <a:pt x="22629" y="2837"/>
                  </a:lnTo>
                  <a:lnTo>
                    <a:pt x="1954" y="18154"/>
                  </a:lnTo>
                  <a:lnTo>
                    <a:pt x="0" y="15002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1" name="Freeform: Shape 3876"/>
            <p:cNvSpPr/>
            <p:nvPr/>
          </p:nvSpPr>
          <p:spPr>
            <a:xfrm>
              <a:off x="4129430" y="4969213"/>
              <a:ext cx="21242" cy="19792"/>
            </a:xfrm>
            <a:custGeom>
              <a:avLst/>
              <a:gdLst>
                <a:gd name="connsiteX0" fmla="*/ 18973 w 21242"/>
                <a:gd name="connsiteY0" fmla="*/ 0 h 19792"/>
                <a:gd name="connsiteX1" fmla="*/ 21242 w 21242"/>
                <a:gd name="connsiteY1" fmla="*/ 2837 h 19792"/>
                <a:gd name="connsiteX2" fmla="*/ 2269 w 21242"/>
                <a:gd name="connsiteY2" fmla="*/ 19792 h 19792"/>
                <a:gd name="connsiteX3" fmla="*/ 0 w 21242"/>
                <a:gd name="connsiteY3" fmla="*/ 17208 h 1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2" h="19792">
                  <a:moveTo>
                    <a:pt x="18973" y="0"/>
                  </a:moveTo>
                  <a:lnTo>
                    <a:pt x="21242" y="2837"/>
                  </a:lnTo>
                  <a:lnTo>
                    <a:pt x="2269" y="19792"/>
                  </a:lnTo>
                  <a:lnTo>
                    <a:pt x="0" y="17208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2" name="Freeform: Shape 3877"/>
            <p:cNvSpPr/>
            <p:nvPr/>
          </p:nvSpPr>
          <p:spPr>
            <a:xfrm>
              <a:off x="4114176" y="4952509"/>
              <a:ext cx="19792" cy="21494"/>
            </a:xfrm>
            <a:custGeom>
              <a:avLst/>
              <a:gdLst>
                <a:gd name="connsiteX0" fmla="*/ 16956 w 19792"/>
                <a:gd name="connsiteY0" fmla="*/ 0 h 21494"/>
                <a:gd name="connsiteX1" fmla="*/ 19792 w 19792"/>
                <a:gd name="connsiteY1" fmla="*/ 2521 h 21494"/>
                <a:gd name="connsiteX2" fmla="*/ 2521 w 19792"/>
                <a:gd name="connsiteY2" fmla="*/ 21494 h 21494"/>
                <a:gd name="connsiteX3" fmla="*/ 0 w 19792"/>
                <a:gd name="connsiteY3" fmla="*/ 19225 h 21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92" h="21494">
                  <a:moveTo>
                    <a:pt x="16956" y="0"/>
                  </a:moveTo>
                  <a:lnTo>
                    <a:pt x="19792" y="2521"/>
                  </a:lnTo>
                  <a:lnTo>
                    <a:pt x="2521" y="21494"/>
                  </a:lnTo>
                  <a:lnTo>
                    <a:pt x="0" y="19225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3" name="Freeform: Shape 3878"/>
            <p:cNvSpPr/>
            <p:nvPr/>
          </p:nvSpPr>
          <p:spPr>
            <a:xfrm>
              <a:off x="4097472" y="4937759"/>
              <a:ext cx="17838" cy="22944"/>
            </a:xfrm>
            <a:custGeom>
              <a:avLst/>
              <a:gdLst>
                <a:gd name="connsiteX0" fmla="*/ 15002 w 17838"/>
                <a:gd name="connsiteY0" fmla="*/ 0 h 22944"/>
                <a:gd name="connsiteX1" fmla="*/ 17838 w 17838"/>
                <a:gd name="connsiteY1" fmla="*/ 2017 h 22944"/>
                <a:gd name="connsiteX2" fmla="*/ 2836 w 17838"/>
                <a:gd name="connsiteY2" fmla="*/ 22944 h 22944"/>
                <a:gd name="connsiteX3" fmla="*/ 0 w 17838"/>
                <a:gd name="connsiteY3" fmla="*/ 20675 h 2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8" h="22944">
                  <a:moveTo>
                    <a:pt x="15002" y="0"/>
                  </a:moveTo>
                  <a:lnTo>
                    <a:pt x="17838" y="2017"/>
                  </a:lnTo>
                  <a:lnTo>
                    <a:pt x="2836" y="22944"/>
                  </a:lnTo>
                  <a:lnTo>
                    <a:pt x="0" y="20675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4" name="Freeform: Shape 3879"/>
            <p:cNvSpPr/>
            <p:nvPr/>
          </p:nvSpPr>
          <p:spPr>
            <a:xfrm>
              <a:off x="4060409" y="4914563"/>
              <a:ext cx="13552" cy="24646"/>
            </a:xfrm>
            <a:custGeom>
              <a:avLst/>
              <a:gdLst>
                <a:gd name="connsiteX0" fmla="*/ 10463 w 13552"/>
                <a:gd name="connsiteY0" fmla="*/ 0 h 24646"/>
                <a:gd name="connsiteX1" fmla="*/ 13552 w 13552"/>
                <a:gd name="connsiteY1" fmla="*/ 1450 h 24646"/>
                <a:gd name="connsiteX2" fmla="*/ 3089 w 13552"/>
                <a:gd name="connsiteY2" fmla="*/ 24646 h 24646"/>
                <a:gd name="connsiteX3" fmla="*/ 0 w 13552"/>
                <a:gd name="connsiteY3" fmla="*/ 23196 h 246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52" h="24646">
                  <a:moveTo>
                    <a:pt x="10463" y="0"/>
                  </a:moveTo>
                  <a:lnTo>
                    <a:pt x="13552" y="1450"/>
                  </a:lnTo>
                  <a:lnTo>
                    <a:pt x="3089" y="24646"/>
                  </a:lnTo>
                  <a:lnTo>
                    <a:pt x="0" y="23196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5" name="Freeform: Shape 3880"/>
            <p:cNvSpPr/>
            <p:nvPr/>
          </p:nvSpPr>
          <p:spPr>
            <a:xfrm>
              <a:off x="4040301" y="4906117"/>
              <a:ext cx="11345" cy="25465"/>
            </a:xfrm>
            <a:custGeom>
              <a:avLst/>
              <a:gdLst>
                <a:gd name="connsiteX0" fmla="*/ 7942 w 11345"/>
                <a:gd name="connsiteY0" fmla="*/ 0 h 25465"/>
                <a:gd name="connsiteX1" fmla="*/ 11346 w 11345"/>
                <a:gd name="connsiteY1" fmla="*/ 1135 h 25465"/>
                <a:gd name="connsiteX2" fmla="*/ 3404 w 11345"/>
                <a:gd name="connsiteY2" fmla="*/ 25465 h 25465"/>
                <a:gd name="connsiteX3" fmla="*/ 0 w 11345"/>
                <a:gd name="connsiteY3" fmla="*/ 24331 h 2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45" h="25465">
                  <a:moveTo>
                    <a:pt x="7942" y="0"/>
                  </a:moveTo>
                  <a:lnTo>
                    <a:pt x="11346" y="1135"/>
                  </a:lnTo>
                  <a:lnTo>
                    <a:pt x="3404" y="25465"/>
                  </a:lnTo>
                  <a:lnTo>
                    <a:pt x="0" y="24331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6" name="Freeform: Shape 3881"/>
            <p:cNvSpPr/>
            <p:nvPr/>
          </p:nvSpPr>
          <p:spPr>
            <a:xfrm>
              <a:off x="4019626" y="4900444"/>
              <a:ext cx="9076" cy="25717"/>
            </a:xfrm>
            <a:custGeom>
              <a:avLst/>
              <a:gdLst>
                <a:gd name="connsiteX0" fmla="*/ 5421 w 9076"/>
                <a:gd name="connsiteY0" fmla="*/ 0 h 25717"/>
                <a:gd name="connsiteX1" fmla="*/ 9077 w 9076"/>
                <a:gd name="connsiteY1" fmla="*/ 567 h 25717"/>
                <a:gd name="connsiteX2" fmla="*/ 3719 w 9076"/>
                <a:gd name="connsiteY2" fmla="*/ 25718 h 25717"/>
                <a:gd name="connsiteX3" fmla="*/ 0 w 9076"/>
                <a:gd name="connsiteY3" fmla="*/ 24898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076" h="25717">
                  <a:moveTo>
                    <a:pt x="5421" y="0"/>
                  </a:moveTo>
                  <a:lnTo>
                    <a:pt x="9077" y="567"/>
                  </a:lnTo>
                  <a:lnTo>
                    <a:pt x="3719" y="25718"/>
                  </a:lnTo>
                  <a:lnTo>
                    <a:pt x="0" y="24898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7" name="Freeform: Shape 3882"/>
            <p:cNvSpPr/>
            <p:nvPr/>
          </p:nvSpPr>
          <p:spPr>
            <a:xfrm>
              <a:off x="3998699" y="4897040"/>
              <a:ext cx="6240" cy="25717"/>
            </a:xfrm>
            <a:custGeom>
              <a:avLst/>
              <a:gdLst>
                <a:gd name="connsiteX0" fmla="*/ 2836 w 6240"/>
                <a:gd name="connsiteY0" fmla="*/ 0 h 25717"/>
                <a:gd name="connsiteX1" fmla="*/ 6240 w 6240"/>
                <a:gd name="connsiteY1" fmla="*/ 252 h 25717"/>
                <a:gd name="connsiteX2" fmla="*/ 3719 w 6240"/>
                <a:gd name="connsiteY2" fmla="*/ 25717 h 25717"/>
                <a:gd name="connsiteX3" fmla="*/ 0 w 6240"/>
                <a:gd name="connsiteY3" fmla="*/ 2515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0" h="25717">
                  <a:moveTo>
                    <a:pt x="2836" y="0"/>
                  </a:moveTo>
                  <a:lnTo>
                    <a:pt x="6240" y="252"/>
                  </a:lnTo>
                  <a:lnTo>
                    <a:pt x="3719" y="25717"/>
                  </a:lnTo>
                  <a:lnTo>
                    <a:pt x="0" y="2515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8" name="Freeform: Shape 3883"/>
            <p:cNvSpPr/>
            <p:nvPr/>
          </p:nvSpPr>
          <p:spPr>
            <a:xfrm>
              <a:off x="4055303" y="4961838"/>
              <a:ext cx="19225" cy="48094"/>
            </a:xfrm>
            <a:custGeom>
              <a:avLst/>
              <a:gdLst>
                <a:gd name="connsiteX0" fmla="*/ 5358 w 19225"/>
                <a:gd name="connsiteY0" fmla="*/ 0 h 48094"/>
                <a:gd name="connsiteX1" fmla="*/ 19225 w 19225"/>
                <a:gd name="connsiteY1" fmla="*/ 0 h 48094"/>
                <a:gd name="connsiteX2" fmla="*/ 19225 w 19225"/>
                <a:gd name="connsiteY2" fmla="*/ 48094 h 48094"/>
                <a:gd name="connsiteX3" fmla="*/ 9896 w 19225"/>
                <a:gd name="connsiteY3" fmla="*/ 48094 h 48094"/>
                <a:gd name="connsiteX4" fmla="*/ 9896 w 19225"/>
                <a:gd name="connsiteY4" fmla="*/ 8762 h 48094"/>
                <a:gd name="connsiteX5" fmla="*/ 0 w 19225"/>
                <a:gd name="connsiteY5" fmla="*/ 8762 h 4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25" h="48094">
                  <a:moveTo>
                    <a:pt x="5358" y="0"/>
                  </a:moveTo>
                  <a:lnTo>
                    <a:pt x="19225" y="0"/>
                  </a:lnTo>
                  <a:lnTo>
                    <a:pt x="19225" y="48094"/>
                  </a:lnTo>
                  <a:lnTo>
                    <a:pt x="9896" y="48094"/>
                  </a:lnTo>
                  <a:lnTo>
                    <a:pt x="9896" y="8762"/>
                  </a:lnTo>
                  <a:lnTo>
                    <a:pt x="0" y="8762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9" name="Freeform: Shape 3884"/>
            <p:cNvSpPr/>
            <p:nvPr/>
          </p:nvSpPr>
          <p:spPr>
            <a:xfrm>
              <a:off x="4110709" y="5018757"/>
              <a:ext cx="33407" cy="49543"/>
            </a:xfrm>
            <a:custGeom>
              <a:avLst/>
              <a:gdLst>
                <a:gd name="connsiteX0" fmla="*/ 10211 w 33407"/>
                <a:gd name="connsiteY0" fmla="*/ 16956 h 49543"/>
                <a:gd name="connsiteX1" fmla="*/ 1450 w 33407"/>
                <a:gd name="connsiteY1" fmla="*/ 16956 h 49543"/>
                <a:gd name="connsiteX2" fmla="*/ 6240 w 33407"/>
                <a:gd name="connsiteY2" fmla="*/ 4538 h 49543"/>
                <a:gd name="connsiteX3" fmla="*/ 17838 w 33407"/>
                <a:gd name="connsiteY3" fmla="*/ 0 h 49543"/>
                <a:gd name="connsiteX4" fmla="*/ 25465 w 33407"/>
                <a:gd name="connsiteY4" fmla="*/ 1954 h 49543"/>
                <a:gd name="connsiteX5" fmla="*/ 30823 w 33407"/>
                <a:gd name="connsiteY5" fmla="*/ 7312 h 49543"/>
                <a:gd name="connsiteX6" fmla="*/ 33092 w 33407"/>
                <a:gd name="connsiteY6" fmla="*/ 14371 h 49543"/>
                <a:gd name="connsiteX7" fmla="*/ 30571 w 33407"/>
                <a:gd name="connsiteY7" fmla="*/ 23448 h 49543"/>
                <a:gd name="connsiteX8" fmla="*/ 21494 w 33407"/>
                <a:gd name="connsiteY8" fmla="*/ 35361 h 49543"/>
                <a:gd name="connsiteX9" fmla="*/ 16136 w 33407"/>
                <a:gd name="connsiteY9" fmla="*/ 41034 h 49543"/>
                <a:gd name="connsiteX10" fmla="*/ 33408 w 33407"/>
                <a:gd name="connsiteY10" fmla="*/ 41034 h 49543"/>
                <a:gd name="connsiteX11" fmla="*/ 33408 w 33407"/>
                <a:gd name="connsiteY11" fmla="*/ 49544 h 49543"/>
                <a:gd name="connsiteX12" fmla="*/ 0 w 33407"/>
                <a:gd name="connsiteY12" fmla="*/ 49544 h 49543"/>
                <a:gd name="connsiteX13" fmla="*/ 0 w 33407"/>
                <a:gd name="connsiteY13" fmla="*/ 45005 h 49543"/>
                <a:gd name="connsiteX14" fmla="*/ 15002 w 33407"/>
                <a:gd name="connsiteY14" fmla="*/ 30003 h 49543"/>
                <a:gd name="connsiteX15" fmla="*/ 22062 w 33407"/>
                <a:gd name="connsiteY15" fmla="*/ 21242 h 49543"/>
                <a:gd name="connsiteX16" fmla="*/ 23763 w 33407"/>
                <a:gd name="connsiteY16" fmla="*/ 15002 h 49543"/>
                <a:gd name="connsiteX17" fmla="*/ 22062 w 33407"/>
                <a:gd name="connsiteY17" fmla="*/ 10463 h 49543"/>
                <a:gd name="connsiteX18" fmla="*/ 17271 w 33407"/>
                <a:gd name="connsiteY18" fmla="*/ 8761 h 49543"/>
                <a:gd name="connsiteX19" fmla="*/ 12481 w 33407"/>
                <a:gd name="connsiteY19" fmla="*/ 10715 h 49543"/>
                <a:gd name="connsiteX20" fmla="*/ 10211 w 33407"/>
                <a:gd name="connsiteY20" fmla="*/ 16956 h 49543"/>
                <a:gd name="connsiteX21" fmla="*/ 10211 w 33407"/>
                <a:gd name="connsiteY21" fmla="*/ 16956 h 49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407" h="49543">
                  <a:moveTo>
                    <a:pt x="10211" y="16956"/>
                  </a:moveTo>
                  <a:lnTo>
                    <a:pt x="1450" y="16956"/>
                  </a:lnTo>
                  <a:cubicBezTo>
                    <a:pt x="1702" y="11598"/>
                    <a:pt x="3152" y="7627"/>
                    <a:pt x="6240" y="4538"/>
                  </a:cubicBezTo>
                  <a:cubicBezTo>
                    <a:pt x="9329" y="1702"/>
                    <a:pt x="13048" y="0"/>
                    <a:pt x="17838" y="0"/>
                  </a:cubicBezTo>
                  <a:cubicBezTo>
                    <a:pt x="20675" y="0"/>
                    <a:pt x="23511" y="819"/>
                    <a:pt x="25465" y="1954"/>
                  </a:cubicBezTo>
                  <a:cubicBezTo>
                    <a:pt x="27735" y="3089"/>
                    <a:pt x="29752" y="5043"/>
                    <a:pt x="30823" y="7312"/>
                  </a:cubicBezTo>
                  <a:cubicBezTo>
                    <a:pt x="32273" y="9581"/>
                    <a:pt x="33092" y="11850"/>
                    <a:pt x="33092" y="14371"/>
                  </a:cubicBezTo>
                  <a:cubicBezTo>
                    <a:pt x="33092" y="17208"/>
                    <a:pt x="32273" y="20296"/>
                    <a:pt x="30571" y="23448"/>
                  </a:cubicBezTo>
                  <a:cubicBezTo>
                    <a:pt x="28869" y="26852"/>
                    <a:pt x="26033" y="30823"/>
                    <a:pt x="21494" y="35361"/>
                  </a:cubicBezTo>
                  <a:lnTo>
                    <a:pt x="16136" y="41034"/>
                  </a:lnTo>
                  <a:lnTo>
                    <a:pt x="33408" y="41034"/>
                  </a:lnTo>
                  <a:lnTo>
                    <a:pt x="33408" y="49544"/>
                  </a:lnTo>
                  <a:lnTo>
                    <a:pt x="0" y="49544"/>
                  </a:lnTo>
                  <a:lnTo>
                    <a:pt x="0" y="45005"/>
                  </a:lnTo>
                  <a:lnTo>
                    <a:pt x="15002" y="30003"/>
                  </a:lnTo>
                  <a:cubicBezTo>
                    <a:pt x="18406" y="26348"/>
                    <a:pt x="20927" y="23196"/>
                    <a:pt x="22062" y="21242"/>
                  </a:cubicBezTo>
                  <a:cubicBezTo>
                    <a:pt x="23196" y="18973"/>
                    <a:pt x="23763" y="17019"/>
                    <a:pt x="23763" y="15002"/>
                  </a:cubicBezTo>
                  <a:cubicBezTo>
                    <a:pt x="23763" y="13300"/>
                    <a:pt x="23196" y="11598"/>
                    <a:pt x="22062" y="10463"/>
                  </a:cubicBezTo>
                  <a:cubicBezTo>
                    <a:pt x="20612" y="9329"/>
                    <a:pt x="19225" y="8761"/>
                    <a:pt x="17271" y="8761"/>
                  </a:cubicBezTo>
                  <a:cubicBezTo>
                    <a:pt x="15254" y="8761"/>
                    <a:pt x="13615" y="9329"/>
                    <a:pt x="12481" y="10715"/>
                  </a:cubicBezTo>
                  <a:cubicBezTo>
                    <a:pt x="11094" y="12417"/>
                    <a:pt x="10527" y="14371"/>
                    <a:pt x="10211" y="16956"/>
                  </a:cubicBezTo>
                  <a:lnTo>
                    <a:pt x="10211" y="16956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0" name="Freeform: Shape 3885"/>
            <p:cNvSpPr/>
            <p:nvPr/>
          </p:nvSpPr>
          <p:spPr>
            <a:xfrm>
              <a:off x="4131132" y="5094208"/>
              <a:ext cx="33092" cy="50615"/>
            </a:xfrm>
            <a:custGeom>
              <a:avLst/>
              <a:gdLst>
                <a:gd name="connsiteX0" fmla="*/ 10779 w 33092"/>
                <a:gd name="connsiteY0" fmla="*/ 13048 h 50615"/>
                <a:gd name="connsiteX1" fmla="*/ 2017 w 33092"/>
                <a:gd name="connsiteY1" fmla="*/ 13048 h 50615"/>
                <a:gd name="connsiteX2" fmla="*/ 5673 w 33092"/>
                <a:gd name="connsiteY2" fmla="*/ 4539 h 50615"/>
                <a:gd name="connsiteX3" fmla="*/ 16704 w 33092"/>
                <a:gd name="connsiteY3" fmla="*/ 0 h 50615"/>
                <a:gd name="connsiteX4" fmla="*/ 26600 w 33092"/>
                <a:gd name="connsiteY4" fmla="*/ 3656 h 50615"/>
                <a:gd name="connsiteX5" fmla="*/ 30571 w 33092"/>
                <a:gd name="connsiteY5" fmla="*/ 12733 h 50615"/>
                <a:gd name="connsiteX6" fmla="*/ 28869 w 33092"/>
                <a:gd name="connsiteY6" fmla="*/ 18658 h 50615"/>
                <a:gd name="connsiteX7" fmla="*/ 23764 w 33092"/>
                <a:gd name="connsiteY7" fmla="*/ 22881 h 50615"/>
                <a:gd name="connsiteX8" fmla="*/ 30823 w 33092"/>
                <a:gd name="connsiteY8" fmla="*/ 27420 h 50615"/>
                <a:gd name="connsiteX9" fmla="*/ 33092 w 33092"/>
                <a:gd name="connsiteY9" fmla="*/ 35046 h 50615"/>
                <a:gd name="connsiteX10" fmla="*/ 28302 w 33092"/>
                <a:gd name="connsiteY10" fmla="*/ 46077 h 50615"/>
                <a:gd name="connsiteX11" fmla="*/ 16136 w 33092"/>
                <a:gd name="connsiteY11" fmla="*/ 50616 h 50615"/>
                <a:gd name="connsiteX12" fmla="*/ 4791 w 33092"/>
                <a:gd name="connsiteY12" fmla="*/ 46392 h 50615"/>
                <a:gd name="connsiteX13" fmla="*/ 0 w 33092"/>
                <a:gd name="connsiteY13" fmla="*/ 34794 h 50615"/>
                <a:gd name="connsiteX14" fmla="*/ 9077 w 33092"/>
                <a:gd name="connsiteY14" fmla="*/ 34794 h 50615"/>
                <a:gd name="connsiteX15" fmla="*/ 11598 w 33092"/>
                <a:gd name="connsiteY15" fmla="*/ 40467 h 50615"/>
                <a:gd name="connsiteX16" fmla="*/ 16704 w 33092"/>
                <a:gd name="connsiteY16" fmla="*/ 42169 h 50615"/>
                <a:gd name="connsiteX17" fmla="*/ 22062 w 33092"/>
                <a:gd name="connsiteY17" fmla="*/ 40215 h 50615"/>
                <a:gd name="connsiteX18" fmla="*/ 24079 w 33092"/>
                <a:gd name="connsiteY18" fmla="*/ 35109 h 50615"/>
                <a:gd name="connsiteX19" fmla="*/ 21242 w 33092"/>
                <a:gd name="connsiteY19" fmla="*/ 29436 h 50615"/>
                <a:gd name="connsiteX20" fmla="*/ 13048 w 33092"/>
                <a:gd name="connsiteY20" fmla="*/ 27167 h 50615"/>
                <a:gd name="connsiteX21" fmla="*/ 13048 w 33092"/>
                <a:gd name="connsiteY21" fmla="*/ 19225 h 50615"/>
                <a:gd name="connsiteX22" fmla="*/ 18154 w 33092"/>
                <a:gd name="connsiteY22" fmla="*/ 18406 h 50615"/>
                <a:gd name="connsiteX23" fmla="*/ 20675 w 33092"/>
                <a:gd name="connsiteY23" fmla="*/ 16136 h 50615"/>
                <a:gd name="connsiteX24" fmla="*/ 21494 w 33092"/>
                <a:gd name="connsiteY24" fmla="*/ 13300 h 50615"/>
                <a:gd name="connsiteX25" fmla="*/ 20045 w 33092"/>
                <a:gd name="connsiteY25" fmla="*/ 10211 h 50615"/>
                <a:gd name="connsiteX26" fmla="*/ 16389 w 33092"/>
                <a:gd name="connsiteY26" fmla="*/ 8825 h 50615"/>
                <a:gd name="connsiteX27" fmla="*/ 12985 w 33092"/>
                <a:gd name="connsiteY27" fmla="*/ 9959 h 50615"/>
                <a:gd name="connsiteX28" fmla="*/ 10779 w 33092"/>
                <a:gd name="connsiteY28" fmla="*/ 13048 h 50615"/>
                <a:gd name="connsiteX29" fmla="*/ 10779 w 33092"/>
                <a:gd name="connsiteY29" fmla="*/ 13048 h 5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33092" h="50615">
                  <a:moveTo>
                    <a:pt x="10779" y="13048"/>
                  </a:moveTo>
                  <a:lnTo>
                    <a:pt x="2017" y="13048"/>
                  </a:lnTo>
                  <a:cubicBezTo>
                    <a:pt x="2584" y="9644"/>
                    <a:pt x="3719" y="6808"/>
                    <a:pt x="5673" y="4539"/>
                  </a:cubicBezTo>
                  <a:cubicBezTo>
                    <a:pt x="8762" y="1450"/>
                    <a:pt x="12481" y="0"/>
                    <a:pt x="16704" y="0"/>
                  </a:cubicBezTo>
                  <a:cubicBezTo>
                    <a:pt x="20675" y="0"/>
                    <a:pt x="24079" y="1135"/>
                    <a:pt x="26600" y="3656"/>
                  </a:cubicBezTo>
                  <a:cubicBezTo>
                    <a:pt x="29436" y="6177"/>
                    <a:pt x="30571" y="9329"/>
                    <a:pt x="30571" y="12733"/>
                  </a:cubicBezTo>
                  <a:cubicBezTo>
                    <a:pt x="30571" y="14687"/>
                    <a:pt x="30004" y="16704"/>
                    <a:pt x="28869" y="18658"/>
                  </a:cubicBezTo>
                  <a:cubicBezTo>
                    <a:pt x="27735" y="20360"/>
                    <a:pt x="26033" y="21746"/>
                    <a:pt x="23764" y="22881"/>
                  </a:cubicBezTo>
                  <a:cubicBezTo>
                    <a:pt x="26852" y="23701"/>
                    <a:pt x="29121" y="25150"/>
                    <a:pt x="30823" y="27420"/>
                  </a:cubicBezTo>
                  <a:cubicBezTo>
                    <a:pt x="32210" y="29689"/>
                    <a:pt x="33092" y="32210"/>
                    <a:pt x="33092" y="35046"/>
                  </a:cubicBezTo>
                  <a:cubicBezTo>
                    <a:pt x="33092" y="39269"/>
                    <a:pt x="31706" y="42989"/>
                    <a:pt x="28302" y="46077"/>
                  </a:cubicBezTo>
                  <a:cubicBezTo>
                    <a:pt x="25213" y="48914"/>
                    <a:pt x="21242" y="50616"/>
                    <a:pt x="16136" y="50616"/>
                  </a:cubicBezTo>
                  <a:cubicBezTo>
                    <a:pt x="11598" y="50616"/>
                    <a:pt x="7627" y="49229"/>
                    <a:pt x="4791" y="46392"/>
                  </a:cubicBezTo>
                  <a:cubicBezTo>
                    <a:pt x="1954" y="43556"/>
                    <a:pt x="252" y="39585"/>
                    <a:pt x="0" y="34794"/>
                  </a:cubicBezTo>
                  <a:lnTo>
                    <a:pt x="9077" y="34794"/>
                  </a:lnTo>
                  <a:cubicBezTo>
                    <a:pt x="9392" y="37315"/>
                    <a:pt x="10211" y="39017"/>
                    <a:pt x="11598" y="40467"/>
                  </a:cubicBezTo>
                  <a:cubicBezTo>
                    <a:pt x="13048" y="41602"/>
                    <a:pt x="14687" y="42169"/>
                    <a:pt x="16704" y="42169"/>
                  </a:cubicBezTo>
                  <a:cubicBezTo>
                    <a:pt x="18973" y="42169"/>
                    <a:pt x="20675" y="41602"/>
                    <a:pt x="22062" y="40215"/>
                  </a:cubicBezTo>
                  <a:cubicBezTo>
                    <a:pt x="23511" y="38829"/>
                    <a:pt x="24079" y="37127"/>
                    <a:pt x="24079" y="35109"/>
                  </a:cubicBezTo>
                  <a:cubicBezTo>
                    <a:pt x="24079" y="32840"/>
                    <a:pt x="23259" y="31138"/>
                    <a:pt x="21242" y="29436"/>
                  </a:cubicBezTo>
                  <a:cubicBezTo>
                    <a:pt x="19540" y="27987"/>
                    <a:pt x="16704" y="27167"/>
                    <a:pt x="13048" y="27167"/>
                  </a:cubicBezTo>
                  <a:lnTo>
                    <a:pt x="13048" y="19225"/>
                  </a:lnTo>
                  <a:cubicBezTo>
                    <a:pt x="15317" y="19225"/>
                    <a:pt x="17019" y="18910"/>
                    <a:pt x="18154" y="18406"/>
                  </a:cubicBezTo>
                  <a:cubicBezTo>
                    <a:pt x="19288" y="17838"/>
                    <a:pt x="20108" y="16956"/>
                    <a:pt x="20675" y="16136"/>
                  </a:cubicBezTo>
                  <a:cubicBezTo>
                    <a:pt x="21242" y="15317"/>
                    <a:pt x="21494" y="14434"/>
                    <a:pt x="21494" y="13300"/>
                  </a:cubicBezTo>
                  <a:cubicBezTo>
                    <a:pt x="21494" y="12165"/>
                    <a:pt x="20927" y="11031"/>
                    <a:pt x="20045" y="10211"/>
                  </a:cubicBezTo>
                  <a:cubicBezTo>
                    <a:pt x="19225" y="9392"/>
                    <a:pt x="18091" y="8825"/>
                    <a:pt x="16389" y="8825"/>
                  </a:cubicBezTo>
                  <a:cubicBezTo>
                    <a:pt x="15254" y="8825"/>
                    <a:pt x="13867" y="9077"/>
                    <a:pt x="12985" y="9959"/>
                  </a:cubicBezTo>
                  <a:cubicBezTo>
                    <a:pt x="11913" y="10779"/>
                    <a:pt x="11031" y="11913"/>
                    <a:pt x="10779" y="13048"/>
                  </a:cubicBezTo>
                  <a:lnTo>
                    <a:pt x="10779" y="13048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1" name="Freeform: Shape 3886"/>
            <p:cNvSpPr/>
            <p:nvPr/>
          </p:nvSpPr>
          <p:spPr>
            <a:xfrm>
              <a:off x="4106738" y="5179428"/>
              <a:ext cx="34542" cy="49228"/>
            </a:xfrm>
            <a:custGeom>
              <a:avLst/>
              <a:gdLst>
                <a:gd name="connsiteX0" fmla="*/ 20990 w 34542"/>
                <a:gd name="connsiteY0" fmla="*/ 0 h 49228"/>
                <a:gd name="connsiteX1" fmla="*/ 30319 w 34542"/>
                <a:gd name="connsiteY1" fmla="*/ 0 h 49228"/>
                <a:gd name="connsiteX2" fmla="*/ 30319 w 34542"/>
                <a:gd name="connsiteY2" fmla="*/ 30823 h 49228"/>
                <a:gd name="connsiteX3" fmla="*/ 34542 w 34542"/>
                <a:gd name="connsiteY3" fmla="*/ 30823 h 49228"/>
                <a:gd name="connsiteX4" fmla="*/ 34542 w 34542"/>
                <a:gd name="connsiteY4" fmla="*/ 39333 h 49228"/>
                <a:gd name="connsiteX5" fmla="*/ 30319 w 34542"/>
                <a:gd name="connsiteY5" fmla="*/ 39333 h 49228"/>
                <a:gd name="connsiteX6" fmla="*/ 30319 w 34542"/>
                <a:gd name="connsiteY6" fmla="*/ 49229 h 49228"/>
                <a:gd name="connsiteX7" fmla="*/ 21242 w 34542"/>
                <a:gd name="connsiteY7" fmla="*/ 49229 h 49228"/>
                <a:gd name="connsiteX8" fmla="*/ 21242 w 34542"/>
                <a:gd name="connsiteY8" fmla="*/ 39333 h 49228"/>
                <a:gd name="connsiteX9" fmla="*/ 0 w 34542"/>
                <a:gd name="connsiteY9" fmla="*/ 39333 h 49228"/>
                <a:gd name="connsiteX10" fmla="*/ 0 w 34542"/>
                <a:gd name="connsiteY10" fmla="*/ 31138 h 49228"/>
                <a:gd name="connsiteX11" fmla="*/ 20990 w 34542"/>
                <a:gd name="connsiteY11" fmla="*/ 0 h 49228"/>
                <a:gd name="connsiteX12" fmla="*/ 21305 w 34542"/>
                <a:gd name="connsiteY12" fmla="*/ 30823 h 49228"/>
                <a:gd name="connsiteX13" fmla="*/ 21305 w 34542"/>
                <a:gd name="connsiteY13" fmla="*/ 30823 h 49228"/>
                <a:gd name="connsiteX14" fmla="*/ 21305 w 34542"/>
                <a:gd name="connsiteY14" fmla="*/ 14687 h 49228"/>
                <a:gd name="connsiteX15" fmla="*/ 10274 w 34542"/>
                <a:gd name="connsiteY15" fmla="*/ 30823 h 49228"/>
                <a:gd name="connsiteX16" fmla="*/ 21305 w 34542"/>
                <a:gd name="connsiteY16" fmla="*/ 30823 h 4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42" h="49228">
                  <a:moveTo>
                    <a:pt x="20990" y="0"/>
                  </a:moveTo>
                  <a:lnTo>
                    <a:pt x="30319" y="0"/>
                  </a:lnTo>
                  <a:lnTo>
                    <a:pt x="30319" y="30823"/>
                  </a:lnTo>
                  <a:lnTo>
                    <a:pt x="34542" y="30823"/>
                  </a:lnTo>
                  <a:lnTo>
                    <a:pt x="34542" y="39333"/>
                  </a:lnTo>
                  <a:lnTo>
                    <a:pt x="30319" y="39333"/>
                  </a:lnTo>
                  <a:lnTo>
                    <a:pt x="30319" y="49229"/>
                  </a:lnTo>
                  <a:lnTo>
                    <a:pt x="21242" y="49229"/>
                  </a:lnTo>
                  <a:lnTo>
                    <a:pt x="21242" y="39333"/>
                  </a:lnTo>
                  <a:lnTo>
                    <a:pt x="0" y="39333"/>
                  </a:lnTo>
                  <a:lnTo>
                    <a:pt x="0" y="31138"/>
                  </a:lnTo>
                  <a:lnTo>
                    <a:pt x="20990" y="0"/>
                  </a:lnTo>
                  <a:close/>
                  <a:moveTo>
                    <a:pt x="21305" y="30823"/>
                  </a:moveTo>
                  <a:lnTo>
                    <a:pt x="21305" y="30823"/>
                  </a:lnTo>
                  <a:lnTo>
                    <a:pt x="21305" y="14687"/>
                  </a:lnTo>
                  <a:lnTo>
                    <a:pt x="10274" y="30823"/>
                  </a:lnTo>
                  <a:lnTo>
                    <a:pt x="21305" y="30823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2" name="Freeform: Shape 3887"/>
            <p:cNvSpPr/>
            <p:nvPr/>
          </p:nvSpPr>
          <p:spPr>
            <a:xfrm>
              <a:off x="4053664" y="5245361"/>
              <a:ext cx="32840" cy="49291"/>
            </a:xfrm>
            <a:custGeom>
              <a:avLst/>
              <a:gdLst>
                <a:gd name="connsiteX0" fmla="*/ 9581 w 32840"/>
                <a:gd name="connsiteY0" fmla="*/ 0 h 49291"/>
                <a:gd name="connsiteX1" fmla="*/ 32210 w 32840"/>
                <a:gd name="connsiteY1" fmla="*/ 0 h 49291"/>
                <a:gd name="connsiteX2" fmla="*/ 32210 w 32840"/>
                <a:gd name="connsiteY2" fmla="*/ 8510 h 49291"/>
                <a:gd name="connsiteX3" fmla="*/ 16389 w 32840"/>
                <a:gd name="connsiteY3" fmla="*/ 8510 h 49291"/>
                <a:gd name="connsiteX4" fmla="*/ 14435 w 32840"/>
                <a:gd name="connsiteY4" fmla="*/ 17271 h 49291"/>
                <a:gd name="connsiteX5" fmla="*/ 16136 w 32840"/>
                <a:gd name="connsiteY5" fmla="*/ 16956 h 49291"/>
                <a:gd name="connsiteX6" fmla="*/ 17586 w 32840"/>
                <a:gd name="connsiteY6" fmla="*/ 16704 h 49291"/>
                <a:gd name="connsiteX7" fmla="*/ 28617 w 32840"/>
                <a:gd name="connsiteY7" fmla="*/ 21243 h 49291"/>
                <a:gd name="connsiteX8" fmla="*/ 32840 w 32840"/>
                <a:gd name="connsiteY8" fmla="*/ 32588 h 49291"/>
                <a:gd name="connsiteX9" fmla="*/ 28050 w 32840"/>
                <a:gd name="connsiteY9" fmla="*/ 44501 h 49291"/>
                <a:gd name="connsiteX10" fmla="*/ 16452 w 32840"/>
                <a:gd name="connsiteY10" fmla="*/ 49292 h 49291"/>
                <a:gd name="connsiteX11" fmla="*/ 5673 w 32840"/>
                <a:gd name="connsiteY11" fmla="*/ 45888 h 49291"/>
                <a:gd name="connsiteX12" fmla="*/ 0 w 32840"/>
                <a:gd name="connsiteY12" fmla="*/ 36244 h 49291"/>
                <a:gd name="connsiteX13" fmla="*/ 9644 w 32840"/>
                <a:gd name="connsiteY13" fmla="*/ 36244 h 49291"/>
                <a:gd name="connsiteX14" fmla="*/ 12481 w 32840"/>
                <a:gd name="connsiteY14" fmla="*/ 39648 h 49291"/>
                <a:gd name="connsiteX15" fmla="*/ 16452 w 32840"/>
                <a:gd name="connsiteY15" fmla="*/ 40783 h 49291"/>
                <a:gd name="connsiteX16" fmla="*/ 21809 w 32840"/>
                <a:gd name="connsiteY16" fmla="*/ 38514 h 49291"/>
                <a:gd name="connsiteX17" fmla="*/ 23826 w 32840"/>
                <a:gd name="connsiteY17" fmla="*/ 32840 h 49291"/>
                <a:gd name="connsiteX18" fmla="*/ 21809 w 32840"/>
                <a:gd name="connsiteY18" fmla="*/ 27483 h 49291"/>
                <a:gd name="connsiteX19" fmla="*/ 17019 w 32840"/>
                <a:gd name="connsiteY19" fmla="*/ 25529 h 49291"/>
                <a:gd name="connsiteX20" fmla="*/ 14182 w 32840"/>
                <a:gd name="connsiteY20" fmla="*/ 26096 h 49291"/>
                <a:gd name="connsiteX21" fmla="*/ 11346 w 32840"/>
                <a:gd name="connsiteY21" fmla="*/ 28365 h 49291"/>
                <a:gd name="connsiteX22" fmla="*/ 3719 w 32840"/>
                <a:gd name="connsiteY22" fmla="*/ 26663 h 49291"/>
                <a:gd name="connsiteX23" fmla="*/ 9581 w 32840"/>
                <a:gd name="connsiteY23" fmla="*/ 0 h 49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2840" h="49291">
                  <a:moveTo>
                    <a:pt x="9581" y="0"/>
                  </a:moveTo>
                  <a:lnTo>
                    <a:pt x="32210" y="0"/>
                  </a:lnTo>
                  <a:lnTo>
                    <a:pt x="32210" y="8510"/>
                  </a:lnTo>
                  <a:lnTo>
                    <a:pt x="16389" y="8510"/>
                  </a:lnTo>
                  <a:lnTo>
                    <a:pt x="14435" y="17271"/>
                  </a:lnTo>
                  <a:cubicBezTo>
                    <a:pt x="15002" y="16956"/>
                    <a:pt x="15569" y="16956"/>
                    <a:pt x="16136" y="16956"/>
                  </a:cubicBezTo>
                  <a:cubicBezTo>
                    <a:pt x="16704" y="16704"/>
                    <a:pt x="16956" y="16704"/>
                    <a:pt x="17586" y="16704"/>
                  </a:cubicBezTo>
                  <a:cubicBezTo>
                    <a:pt x="22125" y="16704"/>
                    <a:pt x="25528" y="18091"/>
                    <a:pt x="28617" y="21243"/>
                  </a:cubicBezTo>
                  <a:cubicBezTo>
                    <a:pt x="31454" y="24079"/>
                    <a:pt x="32840" y="28050"/>
                    <a:pt x="32840" y="32588"/>
                  </a:cubicBezTo>
                  <a:cubicBezTo>
                    <a:pt x="32840" y="37379"/>
                    <a:pt x="31138" y="41350"/>
                    <a:pt x="28050" y="44501"/>
                  </a:cubicBezTo>
                  <a:cubicBezTo>
                    <a:pt x="24961" y="47590"/>
                    <a:pt x="20990" y="49292"/>
                    <a:pt x="16452" y="49292"/>
                  </a:cubicBezTo>
                  <a:cubicBezTo>
                    <a:pt x="12228" y="49292"/>
                    <a:pt x="8825" y="48157"/>
                    <a:pt x="5673" y="45888"/>
                  </a:cubicBezTo>
                  <a:cubicBezTo>
                    <a:pt x="2836" y="43367"/>
                    <a:pt x="882" y="40215"/>
                    <a:pt x="0" y="36244"/>
                  </a:cubicBezTo>
                  <a:lnTo>
                    <a:pt x="9644" y="36244"/>
                  </a:lnTo>
                  <a:cubicBezTo>
                    <a:pt x="10463" y="37631"/>
                    <a:pt x="11346" y="38766"/>
                    <a:pt x="12481" y="39648"/>
                  </a:cubicBezTo>
                  <a:cubicBezTo>
                    <a:pt x="13930" y="40215"/>
                    <a:pt x="15002" y="40783"/>
                    <a:pt x="16452" y="40783"/>
                  </a:cubicBezTo>
                  <a:cubicBezTo>
                    <a:pt x="18721" y="40783"/>
                    <a:pt x="20423" y="39900"/>
                    <a:pt x="21809" y="38514"/>
                  </a:cubicBezTo>
                  <a:cubicBezTo>
                    <a:pt x="23259" y="37127"/>
                    <a:pt x="23826" y="35109"/>
                    <a:pt x="23826" y="32840"/>
                  </a:cubicBezTo>
                  <a:cubicBezTo>
                    <a:pt x="23826" y="30571"/>
                    <a:pt x="23259" y="28869"/>
                    <a:pt x="21809" y="27483"/>
                  </a:cubicBezTo>
                  <a:cubicBezTo>
                    <a:pt x="20675" y="26096"/>
                    <a:pt x="18973" y="25529"/>
                    <a:pt x="17019" y="25529"/>
                  </a:cubicBezTo>
                  <a:cubicBezTo>
                    <a:pt x="16199" y="25529"/>
                    <a:pt x="15065" y="25529"/>
                    <a:pt x="14182" y="26096"/>
                  </a:cubicBezTo>
                  <a:cubicBezTo>
                    <a:pt x="13048" y="26663"/>
                    <a:pt x="12228" y="27483"/>
                    <a:pt x="11346" y="28365"/>
                  </a:cubicBezTo>
                  <a:lnTo>
                    <a:pt x="3719" y="26663"/>
                  </a:lnTo>
                  <a:lnTo>
                    <a:pt x="9581" y="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3" name="Freeform: Shape 3888"/>
            <p:cNvSpPr/>
            <p:nvPr/>
          </p:nvSpPr>
          <p:spPr>
            <a:xfrm>
              <a:off x="3881836" y="5238554"/>
              <a:ext cx="31390" cy="49228"/>
            </a:xfrm>
            <a:custGeom>
              <a:avLst/>
              <a:gdLst>
                <a:gd name="connsiteX0" fmla="*/ 0 w 31390"/>
                <a:gd name="connsiteY0" fmla="*/ 0 h 49228"/>
                <a:gd name="connsiteX1" fmla="*/ 31390 w 31390"/>
                <a:gd name="connsiteY1" fmla="*/ 0 h 49228"/>
                <a:gd name="connsiteX2" fmla="*/ 31390 w 31390"/>
                <a:gd name="connsiteY2" fmla="*/ 4853 h 49228"/>
                <a:gd name="connsiteX3" fmla="*/ 9896 w 31390"/>
                <a:gd name="connsiteY3" fmla="*/ 49229 h 49228"/>
                <a:gd name="connsiteX4" fmla="*/ 1954 w 31390"/>
                <a:gd name="connsiteY4" fmla="*/ 45573 h 49228"/>
                <a:gd name="connsiteX5" fmla="*/ 20108 w 31390"/>
                <a:gd name="connsiteY5" fmla="*/ 8509 h 49228"/>
                <a:gd name="connsiteX6" fmla="*/ 0 w 31390"/>
                <a:gd name="connsiteY6" fmla="*/ 8509 h 4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390" h="49228">
                  <a:moveTo>
                    <a:pt x="0" y="0"/>
                  </a:moveTo>
                  <a:lnTo>
                    <a:pt x="31390" y="0"/>
                  </a:lnTo>
                  <a:lnTo>
                    <a:pt x="31390" y="4853"/>
                  </a:lnTo>
                  <a:lnTo>
                    <a:pt x="9896" y="49229"/>
                  </a:lnTo>
                  <a:lnTo>
                    <a:pt x="1954" y="45573"/>
                  </a:lnTo>
                  <a:lnTo>
                    <a:pt x="20108" y="8509"/>
                  </a:lnTo>
                  <a:lnTo>
                    <a:pt x="0" y="8509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4" name="Freeform: Shape 3889"/>
            <p:cNvSpPr/>
            <p:nvPr/>
          </p:nvSpPr>
          <p:spPr>
            <a:xfrm>
              <a:off x="3816786" y="5182202"/>
              <a:ext cx="33344" cy="50363"/>
            </a:xfrm>
            <a:custGeom>
              <a:avLst/>
              <a:gdLst>
                <a:gd name="connsiteX0" fmla="*/ 26600 w 33344"/>
                <a:gd name="connsiteY0" fmla="*/ 23259 h 50363"/>
                <a:gd name="connsiteX1" fmla="*/ 31390 w 33344"/>
                <a:gd name="connsiteY1" fmla="*/ 28617 h 50363"/>
                <a:gd name="connsiteX2" fmla="*/ 33345 w 33344"/>
                <a:gd name="connsiteY2" fmla="*/ 35677 h 50363"/>
                <a:gd name="connsiteX3" fmla="*/ 31075 w 33344"/>
                <a:gd name="connsiteY3" fmla="*/ 43304 h 50363"/>
                <a:gd name="connsiteX4" fmla="*/ 25717 w 33344"/>
                <a:gd name="connsiteY4" fmla="*/ 48661 h 50363"/>
                <a:gd name="connsiteX5" fmla="*/ 16641 w 33344"/>
                <a:gd name="connsiteY5" fmla="*/ 50363 h 50363"/>
                <a:gd name="connsiteX6" fmla="*/ 7312 w 33344"/>
                <a:gd name="connsiteY6" fmla="*/ 48661 h 50363"/>
                <a:gd name="connsiteX7" fmla="*/ 1954 w 33344"/>
                <a:gd name="connsiteY7" fmla="*/ 43556 h 50363"/>
                <a:gd name="connsiteX8" fmla="*/ 0 w 33344"/>
                <a:gd name="connsiteY8" fmla="*/ 35613 h 50363"/>
                <a:gd name="connsiteX9" fmla="*/ 1450 w 33344"/>
                <a:gd name="connsiteY9" fmla="*/ 28554 h 50363"/>
                <a:gd name="connsiteX10" fmla="*/ 6555 w 33344"/>
                <a:gd name="connsiteY10" fmla="*/ 23196 h 50363"/>
                <a:gd name="connsiteX11" fmla="*/ 3152 w 33344"/>
                <a:gd name="connsiteY11" fmla="*/ 18406 h 50363"/>
                <a:gd name="connsiteX12" fmla="*/ 2332 w 33344"/>
                <a:gd name="connsiteY12" fmla="*/ 13300 h 50363"/>
                <a:gd name="connsiteX13" fmla="*/ 4034 w 33344"/>
                <a:gd name="connsiteY13" fmla="*/ 6492 h 50363"/>
                <a:gd name="connsiteX14" fmla="*/ 9140 w 33344"/>
                <a:gd name="connsiteY14" fmla="*/ 1702 h 50363"/>
                <a:gd name="connsiteX15" fmla="*/ 16767 w 33344"/>
                <a:gd name="connsiteY15" fmla="*/ 0 h 50363"/>
                <a:gd name="connsiteX16" fmla="*/ 24142 w 33344"/>
                <a:gd name="connsiteY16" fmla="*/ 1702 h 50363"/>
                <a:gd name="connsiteX17" fmla="*/ 29247 w 33344"/>
                <a:gd name="connsiteY17" fmla="*/ 6492 h 50363"/>
                <a:gd name="connsiteX18" fmla="*/ 30949 w 33344"/>
                <a:gd name="connsiteY18" fmla="*/ 13300 h 50363"/>
                <a:gd name="connsiteX19" fmla="*/ 30130 w 33344"/>
                <a:gd name="connsiteY19" fmla="*/ 18090 h 50363"/>
                <a:gd name="connsiteX20" fmla="*/ 26600 w 33344"/>
                <a:gd name="connsiteY20" fmla="*/ 23259 h 50363"/>
                <a:gd name="connsiteX21" fmla="*/ 26600 w 33344"/>
                <a:gd name="connsiteY21" fmla="*/ 23259 h 50363"/>
                <a:gd name="connsiteX22" fmla="*/ 16389 w 33344"/>
                <a:gd name="connsiteY22" fmla="*/ 8824 h 50363"/>
                <a:gd name="connsiteX23" fmla="*/ 16389 w 33344"/>
                <a:gd name="connsiteY23" fmla="*/ 8824 h 50363"/>
                <a:gd name="connsiteX24" fmla="*/ 12418 w 33344"/>
                <a:gd name="connsiteY24" fmla="*/ 10274 h 50363"/>
                <a:gd name="connsiteX25" fmla="*/ 11031 w 33344"/>
                <a:gd name="connsiteY25" fmla="*/ 14246 h 50363"/>
                <a:gd name="connsiteX26" fmla="*/ 12733 w 33344"/>
                <a:gd name="connsiteY26" fmla="*/ 17901 h 50363"/>
                <a:gd name="connsiteX27" fmla="*/ 16389 w 33344"/>
                <a:gd name="connsiteY27" fmla="*/ 19603 h 50363"/>
                <a:gd name="connsiteX28" fmla="*/ 20360 w 33344"/>
                <a:gd name="connsiteY28" fmla="*/ 17901 h 50363"/>
                <a:gd name="connsiteX29" fmla="*/ 21746 w 33344"/>
                <a:gd name="connsiteY29" fmla="*/ 13930 h 50363"/>
                <a:gd name="connsiteX30" fmla="*/ 20045 w 33344"/>
                <a:gd name="connsiteY30" fmla="*/ 10274 h 50363"/>
                <a:gd name="connsiteX31" fmla="*/ 16389 w 33344"/>
                <a:gd name="connsiteY31" fmla="*/ 8824 h 50363"/>
                <a:gd name="connsiteX32" fmla="*/ 16389 w 33344"/>
                <a:gd name="connsiteY32" fmla="*/ 8824 h 50363"/>
                <a:gd name="connsiteX33" fmla="*/ 16704 w 33344"/>
                <a:gd name="connsiteY33" fmla="*/ 28050 h 50363"/>
                <a:gd name="connsiteX34" fmla="*/ 16704 w 33344"/>
                <a:gd name="connsiteY34" fmla="*/ 28050 h 50363"/>
                <a:gd name="connsiteX35" fmla="*/ 11031 w 33344"/>
                <a:gd name="connsiteY35" fmla="*/ 30067 h 50363"/>
                <a:gd name="connsiteX36" fmla="*/ 8762 w 33344"/>
                <a:gd name="connsiteY36" fmla="*/ 34857 h 50363"/>
                <a:gd name="connsiteX37" fmla="*/ 11031 w 33344"/>
                <a:gd name="connsiteY37" fmla="*/ 39963 h 50363"/>
                <a:gd name="connsiteX38" fmla="*/ 16704 w 33344"/>
                <a:gd name="connsiteY38" fmla="*/ 41980 h 50363"/>
                <a:gd name="connsiteX39" fmla="*/ 22062 w 33344"/>
                <a:gd name="connsiteY39" fmla="*/ 39963 h 50363"/>
                <a:gd name="connsiteX40" fmla="*/ 24331 w 33344"/>
                <a:gd name="connsiteY40" fmla="*/ 35172 h 50363"/>
                <a:gd name="connsiteX41" fmla="*/ 22062 w 33344"/>
                <a:gd name="connsiteY41" fmla="*/ 30067 h 50363"/>
                <a:gd name="connsiteX42" fmla="*/ 16704 w 33344"/>
                <a:gd name="connsiteY42" fmla="*/ 28050 h 50363"/>
                <a:gd name="connsiteX43" fmla="*/ 16704 w 33344"/>
                <a:gd name="connsiteY43" fmla="*/ 28050 h 50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3344" h="50363">
                  <a:moveTo>
                    <a:pt x="26600" y="23259"/>
                  </a:moveTo>
                  <a:cubicBezTo>
                    <a:pt x="28554" y="24646"/>
                    <a:pt x="30256" y="26348"/>
                    <a:pt x="31390" y="28617"/>
                  </a:cubicBezTo>
                  <a:cubicBezTo>
                    <a:pt x="32777" y="30886"/>
                    <a:pt x="33345" y="33155"/>
                    <a:pt x="33345" y="35677"/>
                  </a:cubicBezTo>
                  <a:cubicBezTo>
                    <a:pt x="33345" y="38513"/>
                    <a:pt x="32525" y="41035"/>
                    <a:pt x="31075" y="43304"/>
                  </a:cubicBezTo>
                  <a:cubicBezTo>
                    <a:pt x="29941" y="45573"/>
                    <a:pt x="27987" y="47527"/>
                    <a:pt x="25717" y="48661"/>
                  </a:cubicBezTo>
                  <a:cubicBezTo>
                    <a:pt x="23196" y="49796"/>
                    <a:pt x="20360" y="50363"/>
                    <a:pt x="16641" y="50363"/>
                  </a:cubicBezTo>
                  <a:cubicBezTo>
                    <a:pt x="12670" y="50363"/>
                    <a:pt x="9581" y="49796"/>
                    <a:pt x="7312" y="48661"/>
                  </a:cubicBezTo>
                  <a:cubicBezTo>
                    <a:pt x="5043" y="47527"/>
                    <a:pt x="3341" y="45825"/>
                    <a:pt x="1954" y="43556"/>
                  </a:cubicBezTo>
                  <a:cubicBezTo>
                    <a:pt x="567" y="41287"/>
                    <a:pt x="0" y="38450"/>
                    <a:pt x="0" y="35613"/>
                  </a:cubicBezTo>
                  <a:cubicBezTo>
                    <a:pt x="0" y="33092"/>
                    <a:pt x="567" y="30823"/>
                    <a:pt x="1450" y="28554"/>
                  </a:cubicBezTo>
                  <a:cubicBezTo>
                    <a:pt x="2584" y="26600"/>
                    <a:pt x="4286" y="24898"/>
                    <a:pt x="6555" y="23196"/>
                  </a:cubicBezTo>
                  <a:cubicBezTo>
                    <a:pt x="5106" y="21746"/>
                    <a:pt x="4034" y="20108"/>
                    <a:pt x="3152" y="18406"/>
                  </a:cubicBezTo>
                  <a:cubicBezTo>
                    <a:pt x="2584" y="16704"/>
                    <a:pt x="2332" y="15002"/>
                    <a:pt x="2332" y="13300"/>
                  </a:cubicBezTo>
                  <a:cubicBezTo>
                    <a:pt x="2332" y="10778"/>
                    <a:pt x="2900" y="8509"/>
                    <a:pt x="4034" y="6492"/>
                  </a:cubicBezTo>
                  <a:cubicBezTo>
                    <a:pt x="5169" y="4223"/>
                    <a:pt x="6871" y="2837"/>
                    <a:pt x="9140" y="1702"/>
                  </a:cubicBezTo>
                  <a:cubicBezTo>
                    <a:pt x="11409" y="567"/>
                    <a:pt x="13930" y="0"/>
                    <a:pt x="16767" y="0"/>
                  </a:cubicBezTo>
                  <a:cubicBezTo>
                    <a:pt x="19603" y="0"/>
                    <a:pt x="21872" y="567"/>
                    <a:pt x="24142" y="1702"/>
                  </a:cubicBezTo>
                  <a:cubicBezTo>
                    <a:pt x="26411" y="2837"/>
                    <a:pt x="28113" y="4538"/>
                    <a:pt x="29247" y="6492"/>
                  </a:cubicBezTo>
                  <a:cubicBezTo>
                    <a:pt x="30382" y="8762"/>
                    <a:pt x="30949" y="11031"/>
                    <a:pt x="30949" y="13300"/>
                  </a:cubicBezTo>
                  <a:cubicBezTo>
                    <a:pt x="30949" y="15002"/>
                    <a:pt x="30697" y="16704"/>
                    <a:pt x="30130" y="18090"/>
                  </a:cubicBezTo>
                  <a:cubicBezTo>
                    <a:pt x="29373" y="19603"/>
                    <a:pt x="28239" y="21305"/>
                    <a:pt x="26600" y="23259"/>
                  </a:cubicBezTo>
                  <a:lnTo>
                    <a:pt x="26600" y="23259"/>
                  </a:lnTo>
                  <a:close/>
                  <a:moveTo>
                    <a:pt x="16389" y="8824"/>
                  </a:moveTo>
                  <a:lnTo>
                    <a:pt x="16389" y="8824"/>
                  </a:lnTo>
                  <a:cubicBezTo>
                    <a:pt x="14687" y="8824"/>
                    <a:pt x="13552" y="9392"/>
                    <a:pt x="12418" y="10274"/>
                  </a:cubicBezTo>
                  <a:cubicBezTo>
                    <a:pt x="11598" y="11409"/>
                    <a:pt x="11031" y="12544"/>
                    <a:pt x="11031" y="14246"/>
                  </a:cubicBezTo>
                  <a:cubicBezTo>
                    <a:pt x="11031" y="15695"/>
                    <a:pt x="11598" y="17082"/>
                    <a:pt x="12733" y="17901"/>
                  </a:cubicBezTo>
                  <a:cubicBezTo>
                    <a:pt x="13552" y="19036"/>
                    <a:pt x="15002" y="19603"/>
                    <a:pt x="16389" y="19603"/>
                  </a:cubicBezTo>
                  <a:cubicBezTo>
                    <a:pt x="18091" y="19603"/>
                    <a:pt x="19225" y="19036"/>
                    <a:pt x="20360" y="17901"/>
                  </a:cubicBezTo>
                  <a:cubicBezTo>
                    <a:pt x="21179" y="17082"/>
                    <a:pt x="21746" y="15632"/>
                    <a:pt x="21746" y="13930"/>
                  </a:cubicBezTo>
                  <a:cubicBezTo>
                    <a:pt x="21746" y="12480"/>
                    <a:pt x="21179" y="11094"/>
                    <a:pt x="20045" y="10274"/>
                  </a:cubicBezTo>
                  <a:cubicBezTo>
                    <a:pt x="19225" y="9392"/>
                    <a:pt x="17775" y="8824"/>
                    <a:pt x="16389" y="8824"/>
                  </a:cubicBezTo>
                  <a:lnTo>
                    <a:pt x="16389" y="8824"/>
                  </a:lnTo>
                  <a:close/>
                  <a:moveTo>
                    <a:pt x="16704" y="28050"/>
                  </a:moveTo>
                  <a:lnTo>
                    <a:pt x="16704" y="28050"/>
                  </a:lnTo>
                  <a:cubicBezTo>
                    <a:pt x="14435" y="28050"/>
                    <a:pt x="12733" y="28617"/>
                    <a:pt x="11031" y="30067"/>
                  </a:cubicBezTo>
                  <a:cubicBezTo>
                    <a:pt x="9581" y="31453"/>
                    <a:pt x="8762" y="33155"/>
                    <a:pt x="8762" y="34857"/>
                  </a:cubicBezTo>
                  <a:cubicBezTo>
                    <a:pt x="8762" y="36811"/>
                    <a:pt x="9581" y="38513"/>
                    <a:pt x="11031" y="39963"/>
                  </a:cubicBezTo>
                  <a:cubicBezTo>
                    <a:pt x="12418" y="41097"/>
                    <a:pt x="14119" y="41980"/>
                    <a:pt x="16704" y="41980"/>
                  </a:cubicBezTo>
                  <a:cubicBezTo>
                    <a:pt x="18973" y="41980"/>
                    <a:pt x="20927" y="41160"/>
                    <a:pt x="22062" y="39963"/>
                  </a:cubicBezTo>
                  <a:cubicBezTo>
                    <a:pt x="23448" y="38828"/>
                    <a:pt x="24331" y="37127"/>
                    <a:pt x="24331" y="35172"/>
                  </a:cubicBezTo>
                  <a:cubicBezTo>
                    <a:pt x="24331" y="33218"/>
                    <a:pt x="23448" y="31517"/>
                    <a:pt x="22062" y="30067"/>
                  </a:cubicBezTo>
                  <a:cubicBezTo>
                    <a:pt x="20612" y="28617"/>
                    <a:pt x="18910" y="28050"/>
                    <a:pt x="16704" y="28050"/>
                  </a:cubicBezTo>
                  <a:lnTo>
                    <a:pt x="16704" y="2805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5" name="Freeform: Shape 3890"/>
            <p:cNvSpPr/>
            <p:nvPr/>
          </p:nvSpPr>
          <p:spPr>
            <a:xfrm>
              <a:off x="3792959" y="5106121"/>
              <a:ext cx="30003" cy="50426"/>
            </a:xfrm>
            <a:custGeom>
              <a:avLst/>
              <a:gdLst>
                <a:gd name="connsiteX0" fmla="*/ 13867 w 30003"/>
                <a:gd name="connsiteY0" fmla="*/ 50426 h 50426"/>
                <a:gd name="connsiteX1" fmla="*/ 6240 w 30003"/>
                <a:gd name="connsiteY1" fmla="*/ 46770 h 50426"/>
                <a:gd name="connsiteX2" fmla="*/ 14435 w 30003"/>
                <a:gd name="connsiteY2" fmla="*/ 30319 h 50426"/>
                <a:gd name="connsiteX3" fmla="*/ 4223 w 30003"/>
                <a:gd name="connsiteY3" fmla="*/ 25780 h 50426"/>
                <a:gd name="connsiteX4" fmla="*/ 0 w 30003"/>
                <a:gd name="connsiteY4" fmla="*/ 15002 h 50426"/>
                <a:gd name="connsiteX5" fmla="*/ 4223 w 30003"/>
                <a:gd name="connsiteY5" fmla="*/ 4223 h 50426"/>
                <a:gd name="connsiteX6" fmla="*/ 15002 w 30003"/>
                <a:gd name="connsiteY6" fmla="*/ 0 h 50426"/>
                <a:gd name="connsiteX7" fmla="*/ 25717 w 30003"/>
                <a:gd name="connsiteY7" fmla="*/ 4538 h 50426"/>
                <a:gd name="connsiteX8" fmla="*/ 30004 w 30003"/>
                <a:gd name="connsiteY8" fmla="*/ 15002 h 50426"/>
                <a:gd name="connsiteX9" fmla="*/ 29436 w 30003"/>
                <a:gd name="connsiteY9" fmla="*/ 19225 h 50426"/>
                <a:gd name="connsiteX10" fmla="*/ 26348 w 30003"/>
                <a:gd name="connsiteY10" fmla="*/ 26285 h 50426"/>
                <a:gd name="connsiteX11" fmla="*/ 13867 w 30003"/>
                <a:gd name="connsiteY11" fmla="*/ 50426 h 50426"/>
                <a:gd name="connsiteX12" fmla="*/ 15002 w 30003"/>
                <a:gd name="connsiteY12" fmla="*/ 21557 h 50426"/>
                <a:gd name="connsiteX13" fmla="*/ 15002 w 30003"/>
                <a:gd name="connsiteY13" fmla="*/ 21557 h 50426"/>
                <a:gd name="connsiteX14" fmla="*/ 19540 w 30003"/>
                <a:gd name="connsiteY14" fmla="*/ 19855 h 50426"/>
                <a:gd name="connsiteX15" fmla="*/ 21242 w 30003"/>
                <a:gd name="connsiteY15" fmla="*/ 15065 h 50426"/>
                <a:gd name="connsiteX16" fmla="*/ 19288 w 30003"/>
                <a:gd name="connsiteY16" fmla="*/ 10526 h 50426"/>
                <a:gd name="connsiteX17" fmla="*/ 15065 w 30003"/>
                <a:gd name="connsiteY17" fmla="*/ 8572 h 50426"/>
                <a:gd name="connsiteX18" fmla="*/ 10842 w 30003"/>
                <a:gd name="connsiteY18" fmla="*/ 10526 h 50426"/>
                <a:gd name="connsiteX19" fmla="*/ 8888 w 30003"/>
                <a:gd name="connsiteY19" fmla="*/ 15065 h 50426"/>
                <a:gd name="connsiteX20" fmla="*/ 10842 w 30003"/>
                <a:gd name="connsiteY20" fmla="*/ 19855 h 50426"/>
                <a:gd name="connsiteX21" fmla="*/ 15002 w 30003"/>
                <a:gd name="connsiteY21" fmla="*/ 21557 h 50426"/>
                <a:gd name="connsiteX22" fmla="*/ 15002 w 30003"/>
                <a:gd name="connsiteY22" fmla="*/ 21557 h 50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003" h="50426">
                  <a:moveTo>
                    <a:pt x="13867" y="50426"/>
                  </a:moveTo>
                  <a:lnTo>
                    <a:pt x="6240" y="46770"/>
                  </a:lnTo>
                  <a:lnTo>
                    <a:pt x="14435" y="30319"/>
                  </a:lnTo>
                  <a:cubicBezTo>
                    <a:pt x="10464" y="30319"/>
                    <a:pt x="7060" y="28932"/>
                    <a:pt x="4223" y="25780"/>
                  </a:cubicBezTo>
                  <a:cubicBezTo>
                    <a:pt x="1387" y="22944"/>
                    <a:pt x="0" y="19288"/>
                    <a:pt x="0" y="15002"/>
                  </a:cubicBezTo>
                  <a:cubicBezTo>
                    <a:pt x="0" y="10779"/>
                    <a:pt x="1387" y="7375"/>
                    <a:pt x="4223" y="4223"/>
                  </a:cubicBezTo>
                  <a:cubicBezTo>
                    <a:pt x="7312" y="1387"/>
                    <a:pt x="10716" y="0"/>
                    <a:pt x="15002" y="0"/>
                  </a:cubicBezTo>
                  <a:cubicBezTo>
                    <a:pt x="19225" y="0"/>
                    <a:pt x="22944" y="1450"/>
                    <a:pt x="25717" y="4538"/>
                  </a:cubicBezTo>
                  <a:cubicBezTo>
                    <a:pt x="28554" y="7375"/>
                    <a:pt x="30004" y="11031"/>
                    <a:pt x="30004" y="15002"/>
                  </a:cubicBezTo>
                  <a:cubicBezTo>
                    <a:pt x="30004" y="16388"/>
                    <a:pt x="30004" y="17838"/>
                    <a:pt x="29436" y="19225"/>
                  </a:cubicBezTo>
                  <a:cubicBezTo>
                    <a:pt x="29184" y="20927"/>
                    <a:pt x="27987" y="23196"/>
                    <a:pt x="26348" y="26285"/>
                  </a:cubicBezTo>
                  <a:lnTo>
                    <a:pt x="13867" y="50426"/>
                  </a:lnTo>
                  <a:close/>
                  <a:moveTo>
                    <a:pt x="15002" y="21557"/>
                  </a:moveTo>
                  <a:lnTo>
                    <a:pt x="15002" y="21557"/>
                  </a:lnTo>
                  <a:cubicBezTo>
                    <a:pt x="16704" y="21557"/>
                    <a:pt x="18406" y="20990"/>
                    <a:pt x="19540" y="19855"/>
                  </a:cubicBezTo>
                  <a:cubicBezTo>
                    <a:pt x="20675" y="18469"/>
                    <a:pt x="21242" y="17019"/>
                    <a:pt x="21242" y="15065"/>
                  </a:cubicBezTo>
                  <a:cubicBezTo>
                    <a:pt x="21242" y="13363"/>
                    <a:pt x="20675" y="11661"/>
                    <a:pt x="19288" y="10526"/>
                  </a:cubicBezTo>
                  <a:cubicBezTo>
                    <a:pt x="18154" y="9140"/>
                    <a:pt x="16767" y="8572"/>
                    <a:pt x="15065" y="8572"/>
                  </a:cubicBezTo>
                  <a:cubicBezTo>
                    <a:pt x="13363" y="8572"/>
                    <a:pt x="11976" y="9140"/>
                    <a:pt x="10842" y="10526"/>
                  </a:cubicBezTo>
                  <a:cubicBezTo>
                    <a:pt x="9707" y="11661"/>
                    <a:pt x="8888" y="13363"/>
                    <a:pt x="8888" y="15065"/>
                  </a:cubicBezTo>
                  <a:cubicBezTo>
                    <a:pt x="8888" y="17019"/>
                    <a:pt x="9455" y="18469"/>
                    <a:pt x="10842" y="19855"/>
                  </a:cubicBezTo>
                  <a:cubicBezTo>
                    <a:pt x="11913" y="20927"/>
                    <a:pt x="13300" y="21557"/>
                    <a:pt x="15002" y="21557"/>
                  </a:cubicBezTo>
                  <a:lnTo>
                    <a:pt x="15002" y="21557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6" name="Freeform: Shape 3891"/>
            <p:cNvSpPr/>
            <p:nvPr/>
          </p:nvSpPr>
          <p:spPr>
            <a:xfrm>
              <a:off x="3872192" y="4965242"/>
              <a:ext cx="19288" cy="48094"/>
            </a:xfrm>
            <a:custGeom>
              <a:avLst/>
              <a:gdLst>
                <a:gd name="connsiteX0" fmla="*/ 5421 w 19288"/>
                <a:gd name="connsiteY0" fmla="*/ 0 h 48094"/>
                <a:gd name="connsiteX1" fmla="*/ 19288 w 19288"/>
                <a:gd name="connsiteY1" fmla="*/ 0 h 48094"/>
                <a:gd name="connsiteX2" fmla="*/ 19288 w 19288"/>
                <a:gd name="connsiteY2" fmla="*/ 48094 h 48094"/>
                <a:gd name="connsiteX3" fmla="*/ 9959 w 19288"/>
                <a:gd name="connsiteY3" fmla="*/ 48094 h 48094"/>
                <a:gd name="connsiteX4" fmla="*/ 9959 w 19288"/>
                <a:gd name="connsiteY4" fmla="*/ 8762 h 48094"/>
                <a:gd name="connsiteX5" fmla="*/ 0 w 19288"/>
                <a:gd name="connsiteY5" fmla="*/ 8762 h 4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88" h="48094">
                  <a:moveTo>
                    <a:pt x="5421" y="0"/>
                  </a:moveTo>
                  <a:lnTo>
                    <a:pt x="19288" y="0"/>
                  </a:lnTo>
                  <a:lnTo>
                    <a:pt x="19288" y="48094"/>
                  </a:lnTo>
                  <a:lnTo>
                    <a:pt x="9959" y="48094"/>
                  </a:lnTo>
                  <a:lnTo>
                    <a:pt x="9959" y="8762"/>
                  </a:lnTo>
                  <a:lnTo>
                    <a:pt x="0" y="8762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7" name="Freeform: Shape 3892"/>
            <p:cNvSpPr/>
            <p:nvPr/>
          </p:nvSpPr>
          <p:spPr>
            <a:xfrm>
              <a:off x="3900241" y="4965242"/>
              <a:ext cx="18972" cy="48094"/>
            </a:xfrm>
            <a:custGeom>
              <a:avLst/>
              <a:gdLst>
                <a:gd name="connsiteX0" fmla="*/ 5358 w 18972"/>
                <a:gd name="connsiteY0" fmla="*/ 0 h 48094"/>
                <a:gd name="connsiteX1" fmla="*/ 18973 w 18972"/>
                <a:gd name="connsiteY1" fmla="*/ 0 h 48094"/>
                <a:gd name="connsiteX2" fmla="*/ 18973 w 18972"/>
                <a:gd name="connsiteY2" fmla="*/ 48094 h 48094"/>
                <a:gd name="connsiteX3" fmla="*/ 9896 w 18972"/>
                <a:gd name="connsiteY3" fmla="*/ 48094 h 48094"/>
                <a:gd name="connsiteX4" fmla="*/ 9896 w 18972"/>
                <a:gd name="connsiteY4" fmla="*/ 8762 h 48094"/>
                <a:gd name="connsiteX5" fmla="*/ 0 w 18972"/>
                <a:gd name="connsiteY5" fmla="*/ 8762 h 4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72" h="48094">
                  <a:moveTo>
                    <a:pt x="5358" y="0"/>
                  </a:moveTo>
                  <a:lnTo>
                    <a:pt x="18973" y="0"/>
                  </a:lnTo>
                  <a:lnTo>
                    <a:pt x="18973" y="48094"/>
                  </a:lnTo>
                  <a:lnTo>
                    <a:pt x="9896" y="48094"/>
                  </a:lnTo>
                  <a:lnTo>
                    <a:pt x="9896" y="8762"/>
                  </a:lnTo>
                  <a:lnTo>
                    <a:pt x="0" y="8762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8" name="Freeform: Shape 3893"/>
            <p:cNvSpPr/>
            <p:nvPr/>
          </p:nvSpPr>
          <p:spPr>
            <a:xfrm>
              <a:off x="3950290" y="4938894"/>
              <a:ext cx="19288" cy="48094"/>
            </a:xfrm>
            <a:custGeom>
              <a:avLst/>
              <a:gdLst>
                <a:gd name="connsiteX0" fmla="*/ 5421 w 19288"/>
                <a:gd name="connsiteY0" fmla="*/ 0 h 48094"/>
                <a:gd name="connsiteX1" fmla="*/ 19288 w 19288"/>
                <a:gd name="connsiteY1" fmla="*/ 0 h 48094"/>
                <a:gd name="connsiteX2" fmla="*/ 19288 w 19288"/>
                <a:gd name="connsiteY2" fmla="*/ 48094 h 48094"/>
                <a:gd name="connsiteX3" fmla="*/ 9959 w 19288"/>
                <a:gd name="connsiteY3" fmla="*/ 48094 h 48094"/>
                <a:gd name="connsiteX4" fmla="*/ 9959 w 19288"/>
                <a:gd name="connsiteY4" fmla="*/ 8510 h 48094"/>
                <a:gd name="connsiteX5" fmla="*/ 0 w 19288"/>
                <a:gd name="connsiteY5" fmla="*/ 8510 h 4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288" h="48094">
                  <a:moveTo>
                    <a:pt x="5421" y="0"/>
                  </a:moveTo>
                  <a:lnTo>
                    <a:pt x="19288" y="0"/>
                  </a:lnTo>
                  <a:lnTo>
                    <a:pt x="19288" y="48094"/>
                  </a:lnTo>
                  <a:lnTo>
                    <a:pt x="9959" y="48094"/>
                  </a:lnTo>
                  <a:lnTo>
                    <a:pt x="9959" y="8510"/>
                  </a:lnTo>
                  <a:lnTo>
                    <a:pt x="0" y="851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9" name="Freeform: Shape 3894"/>
            <p:cNvSpPr/>
            <p:nvPr/>
          </p:nvSpPr>
          <p:spPr>
            <a:xfrm>
              <a:off x="3977268" y="4937823"/>
              <a:ext cx="33407" cy="49228"/>
            </a:xfrm>
            <a:custGeom>
              <a:avLst/>
              <a:gdLst>
                <a:gd name="connsiteX0" fmla="*/ 10148 w 33407"/>
                <a:gd name="connsiteY0" fmla="*/ 16641 h 49228"/>
                <a:gd name="connsiteX1" fmla="*/ 1387 w 33407"/>
                <a:gd name="connsiteY1" fmla="*/ 16641 h 49228"/>
                <a:gd name="connsiteX2" fmla="*/ 6240 w 33407"/>
                <a:gd name="connsiteY2" fmla="*/ 4223 h 49228"/>
                <a:gd name="connsiteX3" fmla="*/ 17838 w 33407"/>
                <a:gd name="connsiteY3" fmla="*/ 0 h 49228"/>
                <a:gd name="connsiteX4" fmla="*/ 25781 w 33407"/>
                <a:gd name="connsiteY4" fmla="*/ 1702 h 49228"/>
                <a:gd name="connsiteX5" fmla="*/ 31138 w 33407"/>
                <a:gd name="connsiteY5" fmla="*/ 7060 h 49228"/>
                <a:gd name="connsiteX6" fmla="*/ 33155 w 33407"/>
                <a:gd name="connsiteY6" fmla="*/ 14119 h 49228"/>
                <a:gd name="connsiteX7" fmla="*/ 30571 w 33407"/>
                <a:gd name="connsiteY7" fmla="*/ 23449 h 49228"/>
                <a:gd name="connsiteX8" fmla="*/ 21494 w 33407"/>
                <a:gd name="connsiteY8" fmla="*/ 35046 h 49228"/>
                <a:gd name="connsiteX9" fmla="*/ 16136 w 33407"/>
                <a:gd name="connsiteY9" fmla="*/ 40720 h 49228"/>
                <a:gd name="connsiteX10" fmla="*/ 33408 w 33407"/>
                <a:gd name="connsiteY10" fmla="*/ 40720 h 49228"/>
                <a:gd name="connsiteX11" fmla="*/ 33408 w 33407"/>
                <a:gd name="connsiteY11" fmla="*/ 49229 h 49228"/>
                <a:gd name="connsiteX12" fmla="*/ 0 w 33407"/>
                <a:gd name="connsiteY12" fmla="*/ 49229 h 49228"/>
                <a:gd name="connsiteX13" fmla="*/ 0 w 33407"/>
                <a:gd name="connsiteY13" fmla="*/ 44691 h 49228"/>
                <a:gd name="connsiteX14" fmla="*/ 15002 w 33407"/>
                <a:gd name="connsiteY14" fmla="*/ 29689 h 49228"/>
                <a:gd name="connsiteX15" fmla="*/ 22062 w 33407"/>
                <a:gd name="connsiteY15" fmla="*/ 20927 h 49228"/>
                <a:gd name="connsiteX16" fmla="*/ 23763 w 33407"/>
                <a:gd name="connsiteY16" fmla="*/ 15002 h 49228"/>
                <a:gd name="connsiteX17" fmla="*/ 22062 w 33407"/>
                <a:gd name="connsiteY17" fmla="*/ 10148 h 49228"/>
                <a:gd name="connsiteX18" fmla="*/ 17271 w 33407"/>
                <a:gd name="connsiteY18" fmla="*/ 8447 h 49228"/>
                <a:gd name="connsiteX19" fmla="*/ 12481 w 33407"/>
                <a:gd name="connsiteY19" fmla="*/ 10716 h 49228"/>
                <a:gd name="connsiteX20" fmla="*/ 10148 w 33407"/>
                <a:gd name="connsiteY20" fmla="*/ 16641 h 49228"/>
                <a:gd name="connsiteX21" fmla="*/ 10148 w 33407"/>
                <a:gd name="connsiteY21" fmla="*/ 16641 h 492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3407" h="49228">
                  <a:moveTo>
                    <a:pt x="10148" y="16641"/>
                  </a:moveTo>
                  <a:lnTo>
                    <a:pt x="1387" y="16641"/>
                  </a:lnTo>
                  <a:cubicBezTo>
                    <a:pt x="1702" y="11283"/>
                    <a:pt x="3089" y="7312"/>
                    <a:pt x="6240" y="4223"/>
                  </a:cubicBezTo>
                  <a:cubicBezTo>
                    <a:pt x="9329" y="1387"/>
                    <a:pt x="13300" y="0"/>
                    <a:pt x="17838" y="0"/>
                  </a:cubicBezTo>
                  <a:cubicBezTo>
                    <a:pt x="20927" y="0"/>
                    <a:pt x="23511" y="567"/>
                    <a:pt x="25781" y="1702"/>
                  </a:cubicBezTo>
                  <a:cubicBezTo>
                    <a:pt x="27735" y="3152"/>
                    <a:pt x="29752" y="4791"/>
                    <a:pt x="31138" y="7060"/>
                  </a:cubicBezTo>
                  <a:cubicBezTo>
                    <a:pt x="32273" y="9329"/>
                    <a:pt x="33155" y="11850"/>
                    <a:pt x="33155" y="14119"/>
                  </a:cubicBezTo>
                  <a:cubicBezTo>
                    <a:pt x="33155" y="16956"/>
                    <a:pt x="32273" y="20044"/>
                    <a:pt x="30571" y="23449"/>
                  </a:cubicBezTo>
                  <a:cubicBezTo>
                    <a:pt x="28869" y="26537"/>
                    <a:pt x="26033" y="30508"/>
                    <a:pt x="21494" y="35046"/>
                  </a:cubicBezTo>
                  <a:lnTo>
                    <a:pt x="16136" y="40720"/>
                  </a:lnTo>
                  <a:lnTo>
                    <a:pt x="33408" y="40720"/>
                  </a:lnTo>
                  <a:lnTo>
                    <a:pt x="33408" y="49229"/>
                  </a:lnTo>
                  <a:lnTo>
                    <a:pt x="0" y="49229"/>
                  </a:lnTo>
                  <a:lnTo>
                    <a:pt x="0" y="44691"/>
                  </a:lnTo>
                  <a:lnTo>
                    <a:pt x="15002" y="29689"/>
                  </a:lnTo>
                  <a:cubicBezTo>
                    <a:pt x="18406" y="26033"/>
                    <a:pt x="20927" y="23196"/>
                    <a:pt x="22062" y="20927"/>
                  </a:cubicBezTo>
                  <a:cubicBezTo>
                    <a:pt x="23196" y="18658"/>
                    <a:pt x="23763" y="16641"/>
                    <a:pt x="23763" y="15002"/>
                  </a:cubicBezTo>
                  <a:cubicBezTo>
                    <a:pt x="23763" y="12985"/>
                    <a:pt x="23196" y="11598"/>
                    <a:pt x="22062" y="10148"/>
                  </a:cubicBezTo>
                  <a:cubicBezTo>
                    <a:pt x="20927" y="9014"/>
                    <a:pt x="19225" y="8447"/>
                    <a:pt x="17271" y="8447"/>
                  </a:cubicBezTo>
                  <a:cubicBezTo>
                    <a:pt x="15317" y="8447"/>
                    <a:pt x="13615" y="9266"/>
                    <a:pt x="12481" y="10716"/>
                  </a:cubicBezTo>
                  <a:cubicBezTo>
                    <a:pt x="10968" y="12102"/>
                    <a:pt x="10400" y="14119"/>
                    <a:pt x="10148" y="16641"/>
                  </a:cubicBezTo>
                  <a:lnTo>
                    <a:pt x="10148" y="16641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0" name="Freeform: Shape 3895"/>
            <p:cNvSpPr/>
            <p:nvPr/>
          </p:nvSpPr>
          <p:spPr>
            <a:xfrm>
              <a:off x="3812499" y="5023547"/>
              <a:ext cx="18972" cy="48094"/>
            </a:xfrm>
            <a:custGeom>
              <a:avLst/>
              <a:gdLst>
                <a:gd name="connsiteX0" fmla="*/ 5106 w 18972"/>
                <a:gd name="connsiteY0" fmla="*/ 0 h 48094"/>
                <a:gd name="connsiteX1" fmla="*/ 18973 w 18972"/>
                <a:gd name="connsiteY1" fmla="*/ 0 h 48094"/>
                <a:gd name="connsiteX2" fmla="*/ 18973 w 18972"/>
                <a:gd name="connsiteY2" fmla="*/ 48094 h 48094"/>
                <a:gd name="connsiteX3" fmla="*/ 9896 w 18972"/>
                <a:gd name="connsiteY3" fmla="*/ 48094 h 48094"/>
                <a:gd name="connsiteX4" fmla="*/ 9896 w 18972"/>
                <a:gd name="connsiteY4" fmla="*/ 8762 h 48094"/>
                <a:gd name="connsiteX5" fmla="*/ 0 w 18972"/>
                <a:gd name="connsiteY5" fmla="*/ 8762 h 480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72" h="48094">
                  <a:moveTo>
                    <a:pt x="5106" y="0"/>
                  </a:moveTo>
                  <a:lnTo>
                    <a:pt x="18973" y="0"/>
                  </a:lnTo>
                  <a:lnTo>
                    <a:pt x="18973" y="48094"/>
                  </a:lnTo>
                  <a:lnTo>
                    <a:pt x="9896" y="48094"/>
                  </a:lnTo>
                  <a:lnTo>
                    <a:pt x="9896" y="8762"/>
                  </a:lnTo>
                  <a:lnTo>
                    <a:pt x="0" y="8762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1" name="Freeform: Shape 3896"/>
            <p:cNvSpPr/>
            <p:nvPr/>
          </p:nvSpPr>
          <p:spPr>
            <a:xfrm>
              <a:off x="3838784" y="5022413"/>
              <a:ext cx="34037" cy="50615"/>
            </a:xfrm>
            <a:custGeom>
              <a:avLst/>
              <a:gdLst>
                <a:gd name="connsiteX0" fmla="*/ 16767 w 34037"/>
                <a:gd name="connsiteY0" fmla="*/ 0 h 50615"/>
                <a:gd name="connsiteX1" fmla="*/ 26096 w 34037"/>
                <a:gd name="connsiteY1" fmla="*/ 2521 h 50615"/>
                <a:gd name="connsiteX2" fmla="*/ 31769 w 34037"/>
                <a:gd name="connsiteY2" fmla="*/ 10464 h 50615"/>
                <a:gd name="connsiteX3" fmla="*/ 34038 w 34037"/>
                <a:gd name="connsiteY3" fmla="*/ 25151 h 50615"/>
                <a:gd name="connsiteX4" fmla="*/ 31769 w 34037"/>
                <a:gd name="connsiteY4" fmla="*/ 40152 h 50615"/>
                <a:gd name="connsiteX5" fmla="*/ 26096 w 34037"/>
                <a:gd name="connsiteY5" fmla="*/ 48094 h 50615"/>
                <a:gd name="connsiteX6" fmla="*/ 17019 w 34037"/>
                <a:gd name="connsiteY6" fmla="*/ 50616 h 50615"/>
                <a:gd name="connsiteX7" fmla="*/ 7942 w 34037"/>
                <a:gd name="connsiteY7" fmla="*/ 48094 h 50615"/>
                <a:gd name="connsiteX8" fmla="*/ 2269 w 34037"/>
                <a:gd name="connsiteY8" fmla="*/ 40468 h 50615"/>
                <a:gd name="connsiteX9" fmla="*/ 0 w 34037"/>
                <a:gd name="connsiteY9" fmla="*/ 25781 h 50615"/>
                <a:gd name="connsiteX10" fmla="*/ 4223 w 34037"/>
                <a:gd name="connsiteY10" fmla="*/ 6556 h 50615"/>
                <a:gd name="connsiteX11" fmla="*/ 16767 w 34037"/>
                <a:gd name="connsiteY11" fmla="*/ 0 h 50615"/>
                <a:gd name="connsiteX12" fmla="*/ 16767 w 34037"/>
                <a:gd name="connsiteY12" fmla="*/ 0 h 50615"/>
                <a:gd name="connsiteX13" fmla="*/ 17019 w 34037"/>
                <a:gd name="connsiteY13" fmla="*/ 8762 h 50615"/>
                <a:gd name="connsiteX14" fmla="*/ 17019 w 34037"/>
                <a:gd name="connsiteY14" fmla="*/ 8762 h 50615"/>
                <a:gd name="connsiteX15" fmla="*/ 13048 w 34037"/>
                <a:gd name="connsiteY15" fmla="*/ 10211 h 50615"/>
                <a:gd name="connsiteX16" fmla="*/ 10211 w 34037"/>
                <a:gd name="connsiteY16" fmla="*/ 15317 h 50615"/>
                <a:gd name="connsiteX17" fmla="*/ 9392 w 34037"/>
                <a:gd name="connsiteY17" fmla="*/ 26096 h 50615"/>
                <a:gd name="connsiteX18" fmla="*/ 11661 w 34037"/>
                <a:gd name="connsiteY18" fmla="*/ 38576 h 50615"/>
                <a:gd name="connsiteX19" fmla="*/ 17019 w 34037"/>
                <a:gd name="connsiteY19" fmla="*/ 41980 h 50615"/>
                <a:gd name="connsiteX20" fmla="*/ 22377 w 34037"/>
                <a:gd name="connsiteY20" fmla="*/ 38892 h 50615"/>
                <a:gd name="connsiteX21" fmla="*/ 24646 w 34037"/>
                <a:gd name="connsiteY21" fmla="*/ 25591 h 50615"/>
                <a:gd name="connsiteX22" fmla="*/ 22692 w 34037"/>
                <a:gd name="connsiteY22" fmla="*/ 12607 h 50615"/>
                <a:gd name="connsiteX23" fmla="*/ 17019 w 34037"/>
                <a:gd name="connsiteY23" fmla="*/ 8762 h 50615"/>
                <a:gd name="connsiteX24" fmla="*/ 17019 w 34037"/>
                <a:gd name="connsiteY24" fmla="*/ 8762 h 5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4037" h="50615">
                  <a:moveTo>
                    <a:pt x="16767" y="0"/>
                  </a:moveTo>
                  <a:cubicBezTo>
                    <a:pt x="20423" y="0"/>
                    <a:pt x="23574" y="819"/>
                    <a:pt x="26096" y="2521"/>
                  </a:cubicBezTo>
                  <a:cubicBezTo>
                    <a:pt x="28617" y="4223"/>
                    <a:pt x="30319" y="7060"/>
                    <a:pt x="31769" y="10464"/>
                  </a:cubicBezTo>
                  <a:cubicBezTo>
                    <a:pt x="33218" y="14120"/>
                    <a:pt x="34038" y="18973"/>
                    <a:pt x="34038" y="25151"/>
                  </a:cubicBezTo>
                  <a:cubicBezTo>
                    <a:pt x="34038" y="31643"/>
                    <a:pt x="33218" y="36748"/>
                    <a:pt x="31769" y="40152"/>
                  </a:cubicBezTo>
                  <a:cubicBezTo>
                    <a:pt x="30382" y="43808"/>
                    <a:pt x="28680" y="46393"/>
                    <a:pt x="26096" y="48094"/>
                  </a:cubicBezTo>
                  <a:cubicBezTo>
                    <a:pt x="23827" y="49796"/>
                    <a:pt x="20738" y="50616"/>
                    <a:pt x="17019" y="50616"/>
                  </a:cubicBezTo>
                  <a:cubicBezTo>
                    <a:pt x="13615" y="50616"/>
                    <a:pt x="10527" y="49796"/>
                    <a:pt x="7942" y="48094"/>
                  </a:cubicBezTo>
                  <a:cubicBezTo>
                    <a:pt x="5421" y="46393"/>
                    <a:pt x="3719" y="43871"/>
                    <a:pt x="2269" y="40468"/>
                  </a:cubicBezTo>
                  <a:cubicBezTo>
                    <a:pt x="819" y="37063"/>
                    <a:pt x="0" y="32273"/>
                    <a:pt x="0" y="25781"/>
                  </a:cubicBezTo>
                  <a:cubicBezTo>
                    <a:pt x="0" y="17019"/>
                    <a:pt x="1387" y="10527"/>
                    <a:pt x="4223" y="6556"/>
                  </a:cubicBezTo>
                  <a:cubicBezTo>
                    <a:pt x="7123" y="2269"/>
                    <a:pt x="11346" y="0"/>
                    <a:pt x="16767" y="0"/>
                  </a:cubicBezTo>
                  <a:lnTo>
                    <a:pt x="16767" y="0"/>
                  </a:lnTo>
                  <a:close/>
                  <a:moveTo>
                    <a:pt x="17019" y="8762"/>
                  </a:moveTo>
                  <a:lnTo>
                    <a:pt x="17019" y="8762"/>
                  </a:lnTo>
                  <a:cubicBezTo>
                    <a:pt x="15569" y="8762"/>
                    <a:pt x="14182" y="9329"/>
                    <a:pt x="13048" y="10211"/>
                  </a:cubicBezTo>
                  <a:cubicBezTo>
                    <a:pt x="11913" y="11346"/>
                    <a:pt x="11094" y="13048"/>
                    <a:pt x="10211" y="15317"/>
                  </a:cubicBezTo>
                  <a:cubicBezTo>
                    <a:pt x="9644" y="17838"/>
                    <a:pt x="9392" y="21242"/>
                    <a:pt x="9392" y="26096"/>
                  </a:cubicBezTo>
                  <a:cubicBezTo>
                    <a:pt x="9392" y="32021"/>
                    <a:pt x="10211" y="36307"/>
                    <a:pt x="11661" y="38576"/>
                  </a:cubicBezTo>
                  <a:cubicBezTo>
                    <a:pt x="13048" y="40846"/>
                    <a:pt x="14750" y="41980"/>
                    <a:pt x="17019" y="41980"/>
                  </a:cubicBezTo>
                  <a:cubicBezTo>
                    <a:pt x="19288" y="41980"/>
                    <a:pt x="20990" y="41161"/>
                    <a:pt x="22377" y="38892"/>
                  </a:cubicBezTo>
                  <a:cubicBezTo>
                    <a:pt x="24079" y="36055"/>
                    <a:pt x="24646" y="31832"/>
                    <a:pt x="24646" y="25591"/>
                  </a:cubicBezTo>
                  <a:cubicBezTo>
                    <a:pt x="24646" y="19099"/>
                    <a:pt x="24079" y="14813"/>
                    <a:pt x="22692" y="12607"/>
                  </a:cubicBezTo>
                  <a:cubicBezTo>
                    <a:pt x="21242" y="9896"/>
                    <a:pt x="19288" y="8762"/>
                    <a:pt x="17019" y="8762"/>
                  </a:cubicBezTo>
                  <a:lnTo>
                    <a:pt x="17019" y="8762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2" name="Freeform: Shape 3897"/>
            <p:cNvSpPr/>
            <p:nvPr/>
          </p:nvSpPr>
          <p:spPr>
            <a:xfrm>
              <a:off x="3972666" y="4998334"/>
              <a:ext cx="16136" cy="136656"/>
            </a:xfrm>
            <a:custGeom>
              <a:avLst/>
              <a:gdLst>
                <a:gd name="connsiteX0" fmla="*/ 16136 w 16136"/>
                <a:gd name="connsiteY0" fmla="*/ 57991 h 136656"/>
                <a:gd name="connsiteX1" fmla="*/ 13300 w 16136"/>
                <a:gd name="connsiteY1" fmla="*/ 136656 h 136656"/>
                <a:gd name="connsiteX2" fmla="*/ 3971 w 16136"/>
                <a:gd name="connsiteY2" fmla="*/ 136656 h 136656"/>
                <a:gd name="connsiteX3" fmla="*/ 0 w 16136"/>
                <a:gd name="connsiteY3" fmla="*/ 57991 h 136656"/>
                <a:gd name="connsiteX4" fmla="*/ 7627 w 16136"/>
                <a:gd name="connsiteY4" fmla="*/ 0 h 136656"/>
                <a:gd name="connsiteX5" fmla="*/ 16136 w 16136"/>
                <a:gd name="connsiteY5" fmla="*/ 57991 h 136656"/>
                <a:gd name="connsiteX6" fmla="*/ 16136 w 16136"/>
                <a:gd name="connsiteY6" fmla="*/ 57991 h 136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136" h="136656">
                  <a:moveTo>
                    <a:pt x="16136" y="57991"/>
                  </a:moveTo>
                  <a:lnTo>
                    <a:pt x="13300" y="136656"/>
                  </a:lnTo>
                  <a:lnTo>
                    <a:pt x="3971" y="136656"/>
                  </a:lnTo>
                  <a:lnTo>
                    <a:pt x="0" y="57991"/>
                  </a:lnTo>
                  <a:cubicBezTo>
                    <a:pt x="2521" y="38766"/>
                    <a:pt x="5358" y="4539"/>
                    <a:pt x="7627" y="0"/>
                  </a:cubicBezTo>
                  <a:cubicBezTo>
                    <a:pt x="9644" y="4539"/>
                    <a:pt x="13300" y="38766"/>
                    <a:pt x="16136" y="57991"/>
                  </a:cubicBezTo>
                  <a:lnTo>
                    <a:pt x="16136" y="57991"/>
                  </a:lnTo>
                  <a:close/>
                </a:path>
              </a:pathLst>
            </a:custGeom>
            <a:solidFill>
              <a:srgbClr val="006EA4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3" name="Freeform: Shape 3898"/>
            <p:cNvSpPr/>
            <p:nvPr/>
          </p:nvSpPr>
          <p:spPr>
            <a:xfrm>
              <a:off x="3972414" y="5112109"/>
              <a:ext cx="71910" cy="210530"/>
            </a:xfrm>
            <a:custGeom>
              <a:avLst/>
              <a:gdLst>
                <a:gd name="connsiteX0" fmla="*/ 31958 w 71910"/>
                <a:gd name="connsiteY0" fmla="*/ 105832 h 210530"/>
                <a:gd name="connsiteX1" fmla="*/ 0 w 71910"/>
                <a:gd name="connsiteY1" fmla="*/ 2269 h 210530"/>
                <a:gd name="connsiteX2" fmla="*/ 9896 w 71910"/>
                <a:gd name="connsiteY2" fmla="*/ 0 h 210530"/>
                <a:gd name="connsiteX3" fmla="*/ 43556 w 71910"/>
                <a:gd name="connsiteY3" fmla="*/ 102176 h 210530"/>
                <a:gd name="connsiteX4" fmla="*/ 71858 w 71910"/>
                <a:gd name="connsiteY4" fmla="*/ 210530 h 210530"/>
                <a:gd name="connsiteX5" fmla="*/ 31958 w 71910"/>
                <a:gd name="connsiteY5" fmla="*/ 105832 h 210530"/>
                <a:gd name="connsiteX6" fmla="*/ 31958 w 71910"/>
                <a:gd name="connsiteY6" fmla="*/ 105832 h 21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1910" h="210530">
                  <a:moveTo>
                    <a:pt x="31958" y="105832"/>
                  </a:moveTo>
                  <a:lnTo>
                    <a:pt x="0" y="2269"/>
                  </a:lnTo>
                  <a:lnTo>
                    <a:pt x="9896" y="0"/>
                  </a:lnTo>
                  <a:lnTo>
                    <a:pt x="43556" y="102176"/>
                  </a:lnTo>
                  <a:cubicBezTo>
                    <a:pt x="46960" y="117178"/>
                    <a:pt x="73244" y="208261"/>
                    <a:pt x="71858" y="210530"/>
                  </a:cubicBezTo>
                  <a:cubicBezTo>
                    <a:pt x="69021" y="209648"/>
                    <a:pt x="38198" y="120204"/>
                    <a:pt x="31958" y="105832"/>
                  </a:cubicBezTo>
                  <a:lnTo>
                    <a:pt x="31958" y="105832"/>
                  </a:lnTo>
                  <a:close/>
                </a:path>
              </a:pathLst>
            </a:custGeom>
            <a:solidFill>
              <a:srgbClr val="006EA4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4" name="Freeform: Shape 3899"/>
            <p:cNvSpPr/>
            <p:nvPr/>
          </p:nvSpPr>
          <p:spPr>
            <a:xfrm>
              <a:off x="3929111" y="5001171"/>
              <a:ext cx="226666" cy="160986"/>
            </a:xfrm>
            <a:custGeom>
              <a:avLst/>
              <a:gdLst>
                <a:gd name="connsiteX0" fmla="*/ 37316 w 226666"/>
                <a:gd name="connsiteY0" fmla="*/ 128461 h 160986"/>
                <a:gd name="connsiteX1" fmla="*/ 203723 w 226666"/>
                <a:gd name="connsiteY1" fmla="*/ 12418 h 160986"/>
                <a:gd name="connsiteX2" fmla="*/ 224083 w 226666"/>
                <a:gd name="connsiteY2" fmla="*/ 0 h 160986"/>
                <a:gd name="connsiteX3" fmla="*/ 226667 w 226666"/>
                <a:gd name="connsiteY3" fmla="*/ 3656 h 160986"/>
                <a:gd name="connsiteX4" fmla="*/ 206559 w 226666"/>
                <a:gd name="connsiteY4" fmla="*/ 18973 h 160986"/>
                <a:gd name="connsiteX5" fmla="*/ 41287 w 226666"/>
                <a:gd name="connsiteY5" fmla="*/ 134135 h 160986"/>
                <a:gd name="connsiteX6" fmla="*/ 42989 w 226666"/>
                <a:gd name="connsiteY6" fmla="*/ 136404 h 160986"/>
                <a:gd name="connsiteX7" fmla="*/ 6492 w 226666"/>
                <a:gd name="connsiteY7" fmla="*/ 160987 h 160986"/>
                <a:gd name="connsiteX8" fmla="*/ 0 w 226666"/>
                <a:gd name="connsiteY8" fmla="*/ 150838 h 160986"/>
                <a:gd name="connsiteX9" fmla="*/ 35929 w 226666"/>
                <a:gd name="connsiteY9" fmla="*/ 126192 h 160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6666" h="160986">
                  <a:moveTo>
                    <a:pt x="37316" y="128461"/>
                  </a:moveTo>
                  <a:lnTo>
                    <a:pt x="203723" y="12418"/>
                  </a:lnTo>
                  <a:lnTo>
                    <a:pt x="224083" y="0"/>
                  </a:lnTo>
                  <a:lnTo>
                    <a:pt x="226667" y="3656"/>
                  </a:lnTo>
                  <a:lnTo>
                    <a:pt x="206559" y="18973"/>
                  </a:lnTo>
                  <a:lnTo>
                    <a:pt x="41287" y="134135"/>
                  </a:lnTo>
                  <a:lnTo>
                    <a:pt x="42989" y="136404"/>
                  </a:lnTo>
                  <a:lnTo>
                    <a:pt x="6492" y="160987"/>
                  </a:lnTo>
                  <a:lnTo>
                    <a:pt x="0" y="150838"/>
                  </a:lnTo>
                  <a:lnTo>
                    <a:pt x="35929" y="126192"/>
                  </a:lnTo>
                  <a:close/>
                </a:path>
              </a:pathLst>
            </a:custGeom>
            <a:solidFill>
              <a:srgbClr val="006EA4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5" name="Freeform: Shape 3900"/>
            <p:cNvSpPr/>
            <p:nvPr/>
          </p:nvSpPr>
          <p:spPr>
            <a:xfrm>
              <a:off x="3964472" y="5108390"/>
              <a:ext cx="32272" cy="32272"/>
            </a:xfrm>
            <a:custGeom>
              <a:avLst/>
              <a:gdLst>
                <a:gd name="connsiteX0" fmla="*/ 16136 w 32272"/>
                <a:gd name="connsiteY0" fmla="*/ 32273 h 32272"/>
                <a:gd name="connsiteX1" fmla="*/ 32273 w 32272"/>
                <a:gd name="connsiteY1" fmla="*/ 16136 h 32272"/>
                <a:gd name="connsiteX2" fmla="*/ 16136 w 32272"/>
                <a:gd name="connsiteY2" fmla="*/ 0 h 32272"/>
                <a:gd name="connsiteX3" fmla="*/ 0 w 32272"/>
                <a:gd name="connsiteY3" fmla="*/ 16136 h 32272"/>
                <a:gd name="connsiteX4" fmla="*/ 16136 w 32272"/>
                <a:gd name="connsiteY4" fmla="*/ 32273 h 32272"/>
                <a:gd name="connsiteX5" fmla="*/ 16136 w 32272"/>
                <a:gd name="connsiteY5" fmla="*/ 32273 h 3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2272" h="32272">
                  <a:moveTo>
                    <a:pt x="16136" y="32273"/>
                  </a:moveTo>
                  <a:cubicBezTo>
                    <a:pt x="24898" y="32273"/>
                    <a:pt x="32273" y="24898"/>
                    <a:pt x="32273" y="16136"/>
                  </a:cubicBezTo>
                  <a:cubicBezTo>
                    <a:pt x="32273" y="7375"/>
                    <a:pt x="24898" y="0"/>
                    <a:pt x="16136" y="0"/>
                  </a:cubicBezTo>
                  <a:cubicBezTo>
                    <a:pt x="7375" y="0"/>
                    <a:pt x="0" y="7375"/>
                    <a:pt x="0" y="16136"/>
                  </a:cubicBezTo>
                  <a:cubicBezTo>
                    <a:pt x="0" y="24898"/>
                    <a:pt x="7375" y="32273"/>
                    <a:pt x="16136" y="32273"/>
                  </a:cubicBezTo>
                  <a:lnTo>
                    <a:pt x="16136" y="32273"/>
                  </a:lnTo>
                  <a:close/>
                </a:path>
              </a:pathLst>
            </a:custGeom>
            <a:solidFill>
              <a:srgbClr val="006EA4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6" name="Freeform: Shape 3901"/>
            <p:cNvSpPr/>
            <p:nvPr/>
          </p:nvSpPr>
          <p:spPr>
            <a:xfrm>
              <a:off x="3864565" y="5293455"/>
              <a:ext cx="22061" cy="31453"/>
            </a:xfrm>
            <a:custGeom>
              <a:avLst/>
              <a:gdLst>
                <a:gd name="connsiteX0" fmla="*/ 5925 w 22061"/>
                <a:gd name="connsiteY0" fmla="*/ 31454 h 31453"/>
                <a:gd name="connsiteX1" fmla="*/ 0 w 22061"/>
                <a:gd name="connsiteY1" fmla="*/ 28050 h 31453"/>
                <a:gd name="connsiteX2" fmla="*/ 16136 w 22061"/>
                <a:gd name="connsiteY2" fmla="*/ 0 h 31453"/>
                <a:gd name="connsiteX3" fmla="*/ 22062 w 22061"/>
                <a:gd name="connsiteY3" fmla="*/ 3404 h 314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061" h="31453">
                  <a:moveTo>
                    <a:pt x="5925" y="31454"/>
                  </a:moveTo>
                  <a:lnTo>
                    <a:pt x="0" y="28050"/>
                  </a:lnTo>
                  <a:lnTo>
                    <a:pt x="16136" y="0"/>
                  </a:lnTo>
                  <a:lnTo>
                    <a:pt x="22062" y="3404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7" name="Freeform: Shape 3902"/>
            <p:cNvSpPr/>
            <p:nvPr/>
          </p:nvSpPr>
          <p:spPr>
            <a:xfrm>
              <a:off x="3978592" y="5320938"/>
              <a:ext cx="6807" cy="32272"/>
            </a:xfrm>
            <a:custGeom>
              <a:avLst/>
              <a:gdLst>
                <a:gd name="connsiteX0" fmla="*/ 0 w 6807"/>
                <a:gd name="connsiteY0" fmla="*/ 0 h 32272"/>
                <a:gd name="connsiteX1" fmla="*/ 6808 w 6807"/>
                <a:gd name="connsiteY1" fmla="*/ 0 h 32272"/>
                <a:gd name="connsiteX2" fmla="*/ 6808 w 6807"/>
                <a:gd name="connsiteY2" fmla="*/ 32273 h 32272"/>
                <a:gd name="connsiteX3" fmla="*/ 0 w 6807"/>
                <a:gd name="connsiteY3" fmla="*/ 32273 h 322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07" h="32272">
                  <a:moveTo>
                    <a:pt x="0" y="0"/>
                  </a:moveTo>
                  <a:lnTo>
                    <a:pt x="6808" y="0"/>
                  </a:lnTo>
                  <a:lnTo>
                    <a:pt x="6808" y="32273"/>
                  </a:lnTo>
                  <a:lnTo>
                    <a:pt x="0" y="32273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8" name="Freeform: Shape 3903"/>
            <p:cNvSpPr/>
            <p:nvPr/>
          </p:nvSpPr>
          <p:spPr>
            <a:xfrm>
              <a:off x="4076797" y="5292069"/>
              <a:ext cx="22376" cy="31390"/>
            </a:xfrm>
            <a:custGeom>
              <a:avLst/>
              <a:gdLst>
                <a:gd name="connsiteX0" fmla="*/ 22377 w 22376"/>
                <a:gd name="connsiteY0" fmla="*/ 27987 h 31390"/>
                <a:gd name="connsiteX1" fmla="*/ 16452 w 22376"/>
                <a:gd name="connsiteY1" fmla="*/ 31390 h 31390"/>
                <a:gd name="connsiteX2" fmla="*/ 0 w 22376"/>
                <a:gd name="connsiteY2" fmla="*/ 3656 h 31390"/>
                <a:gd name="connsiteX3" fmla="*/ 6240 w 22376"/>
                <a:gd name="connsiteY3" fmla="*/ 0 h 313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376" h="31390">
                  <a:moveTo>
                    <a:pt x="22377" y="27987"/>
                  </a:moveTo>
                  <a:lnTo>
                    <a:pt x="16452" y="31390"/>
                  </a:lnTo>
                  <a:lnTo>
                    <a:pt x="0" y="3656"/>
                  </a:lnTo>
                  <a:lnTo>
                    <a:pt x="6240" y="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9" name="Freeform: Shape 3904"/>
            <p:cNvSpPr/>
            <p:nvPr/>
          </p:nvSpPr>
          <p:spPr>
            <a:xfrm>
              <a:off x="3810545" y="5260111"/>
              <a:ext cx="21242" cy="19792"/>
            </a:xfrm>
            <a:custGeom>
              <a:avLst/>
              <a:gdLst>
                <a:gd name="connsiteX0" fmla="*/ 2269 w 21242"/>
                <a:gd name="connsiteY0" fmla="*/ 19792 h 19792"/>
                <a:gd name="connsiteX1" fmla="*/ 0 w 21242"/>
                <a:gd name="connsiteY1" fmla="*/ 17208 h 19792"/>
                <a:gd name="connsiteX2" fmla="*/ 18973 w 21242"/>
                <a:gd name="connsiteY2" fmla="*/ 0 h 19792"/>
                <a:gd name="connsiteX3" fmla="*/ 21242 w 21242"/>
                <a:gd name="connsiteY3" fmla="*/ 2521 h 1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242" h="19792">
                  <a:moveTo>
                    <a:pt x="2269" y="19792"/>
                  </a:moveTo>
                  <a:lnTo>
                    <a:pt x="0" y="17208"/>
                  </a:lnTo>
                  <a:lnTo>
                    <a:pt x="18973" y="0"/>
                  </a:lnTo>
                  <a:lnTo>
                    <a:pt x="21242" y="2521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0" name="Freeform: Shape 3905"/>
            <p:cNvSpPr/>
            <p:nvPr/>
          </p:nvSpPr>
          <p:spPr>
            <a:xfrm>
              <a:off x="3827501" y="5275050"/>
              <a:ext cx="19540" cy="21557"/>
            </a:xfrm>
            <a:custGeom>
              <a:avLst/>
              <a:gdLst>
                <a:gd name="connsiteX0" fmla="*/ 2521 w 19540"/>
                <a:gd name="connsiteY0" fmla="*/ 21557 h 21557"/>
                <a:gd name="connsiteX1" fmla="*/ 0 w 19540"/>
                <a:gd name="connsiteY1" fmla="*/ 19288 h 21557"/>
                <a:gd name="connsiteX2" fmla="*/ 17019 w 19540"/>
                <a:gd name="connsiteY2" fmla="*/ 0 h 21557"/>
                <a:gd name="connsiteX3" fmla="*/ 19540 w 19540"/>
                <a:gd name="connsiteY3" fmla="*/ 2585 h 21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540" h="21557">
                  <a:moveTo>
                    <a:pt x="2521" y="21557"/>
                  </a:moveTo>
                  <a:lnTo>
                    <a:pt x="0" y="19288"/>
                  </a:lnTo>
                  <a:lnTo>
                    <a:pt x="17019" y="0"/>
                  </a:lnTo>
                  <a:lnTo>
                    <a:pt x="19540" y="2585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1" name="Freeform: Shape 3906"/>
            <p:cNvSpPr/>
            <p:nvPr/>
          </p:nvSpPr>
          <p:spPr>
            <a:xfrm>
              <a:off x="3845907" y="5288665"/>
              <a:ext cx="17838" cy="22628"/>
            </a:xfrm>
            <a:custGeom>
              <a:avLst/>
              <a:gdLst>
                <a:gd name="connsiteX0" fmla="*/ 2836 w 17838"/>
                <a:gd name="connsiteY0" fmla="*/ 22629 h 22628"/>
                <a:gd name="connsiteX1" fmla="*/ 0 w 17838"/>
                <a:gd name="connsiteY1" fmla="*/ 20675 h 22628"/>
                <a:gd name="connsiteX2" fmla="*/ 15002 w 17838"/>
                <a:gd name="connsiteY2" fmla="*/ 0 h 22628"/>
                <a:gd name="connsiteX3" fmla="*/ 17838 w 17838"/>
                <a:gd name="connsiteY3" fmla="*/ 1954 h 22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8" h="22628">
                  <a:moveTo>
                    <a:pt x="2836" y="22629"/>
                  </a:moveTo>
                  <a:lnTo>
                    <a:pt x="0" y="20675"/>
                  </a:lnTo>
                  <a:lnTo>
                    <a:pt x="15002" y="0"/>
                  </a:lnTo>
                  <a:lnTo>
                    <a:pt x="17838" y="1954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2" name="Freeform: Shape 3907"/>
            <p:cNvSpPr/>
            <p:nvPr/>
          </p:nvSpPr>
          <p:spPr>
            <a:xfrm>
              <a:off x="3887194" y="5309907"/>
              <a:ext cx="13615" cy="24897"/>
            </a:xfrm>
            <a:custGeom>
              <a:avLst/>
              <a:gdLst>
                <a:gd name="connsiteX0" fmla="*/ 3404 w 13615"/>
                <a:gd name="connsiteY0" fmla="*/ 24898 h 24897"/>
                <a:gd name="connsiteX1" fmla="*/ 0 w 13615"/>
                <a:gd name="connsiteY1" fmla="*/ 23448 h 24897"/>
                <a:gd name="connsiteX2" fmla="*/ 10463 w 13615"/>
                <a:gd name="connsiteY2" fmla="*/ 0 h 24897"/>
                <a:gd name="connsiteX3" fmla="*/ 13615 w 13615"/>
                <a:gd name="connsiteY3" fmla="*/ 1387 h 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5" h="24897">
                  <a:moveTo>
                    <a:pt x="3404" y="24898"/>
                  </a:moveTo>
                  <a:lnTo>
                    <a:pt x="0" y="23448"/>
                  </a:lnTo>
                  <a:lnTo>
                    <a:pt x="10463" y="0"/>
                  </a:lnTo>
                  <a:lnTo>
                    <a:pt x="13615" y="1387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3" name="Freeform: Shape 3908"/>
            <p:cNvSpPr/>
            <p:nvPr/>
          </p:nvSpPr>
          <p:spPr>
            <a:xfrm>
              <a:off x="3909570" y="5317534"/>
              <a:ext cx="11345" cy="25465"/>
            </a:xfrm>
            <a:custGeom>
              <a:avLst/>
              <a:gdLst>
                <a:gd name="connsiteX0" fmla="*/ 3404 w 11345"/>
                <a:gd name="connsiteY0" fmla="*/ 25466 h 25465"/>
                <a:gd name="connsiteX1" fmla="*/ 0 w 11345"/>
                <a:gd name="connsiteY1" fmla="*/ 24331 h 25465"/>
                <a:gd name="connsiteX2" fmla="*/ 7942 w 11345"/>
                <a:gd name="connsiteY2" fmla="*/ 0 h 25465"/>
                <a:gd name="connsiteX3" fmla="*/ 11346 w 11345"/>
                <a:gd name="connsiteY3" fmla="*/ 1135 h 2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45" h="25465">
                  <a:moveTo>
                    <a:pt x="3404" y="25466"/>
                  </a:moveTo>
                  <a:lnTo>
                    <a:pt x="0" y="24331"/>
                  </a:lnTo>
                  <a:lnTo>
                    <a:pt x="7942" y="0"/>
                  </a:lnTo>
                  <a:lnTo>
                    <a:pt x="11346" y="1135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4" name="Freeform: Shape 3909"/>
            <p:cNvSpPr/>
            <p:nvPr/>
          </p:nvSpPr>
          <p:spPr>
            <a:xfrm>
              <a:off x="3932766" y="5323207"/>
              <a:ext cx="8761" cy="25717"/>
            </a:xfrm>
            <a:custGeom>
              <a:avLst/>
              <a:gdLst>
                <a:gd name="connsiteX0" fmla="*/ 3404 w 8761"/>
                <a:gd name="connsiteY0" fmla="*/ 25718 h 25717"/>
                <a:gd name="connsiteX1" fmla="*/ 0 w 8761"/>
                <a:gd name="connsiteY1" fmla="*/ 24898 h 25717"/>
                <a:gd name="connsiteX2" fmla="*/ 5358 w 8761"/>
                <a:gd name="connsiteY2" fmla="*/ 0 h 25717"/>
                <a:gd name="connsiteX3" fmla="*/ 8762 w 8761"/>
                <a:gd name="connsiteY3" fmla="*/ 567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1" h="25717">
                  <a:moveTo>
                    <a:pt x="3404" y="25718"/>
                  </a:moveTo>
                  <a:lnTo>
                    <a:pt x="0" y="24898"/>
                  </a:lnTo>
                  <a:lnTo>
                    <a:pt x="5358" y="0"/>
                  </a:lnTo>
                  <a:lnTo>
                    <a:pt x="8762" y="567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5" name="Freeform: Shape 3910"/>
            <p:cNvSpPr/>
            <p:nvPr/>
          </p:nvSpPr>
          <p:spPr>
            <a:xfrm>
              <a:off x="3956278" y="5326547"/>
              <a:ext cx="6177" cy="25780"/>
            </a:xfrm>
            <a:custGeom>
              <a:avLst/>
              <a:gdLst>
                <a:gd name="connsiteX0" fmla="*/ 3656 w 6177"/>
                <a:gd name="connsiteY0" fmla="*/ 25781 h 25780"/>
                <a:gd name="connsiteX1" fmla="*/ 0 w 6177"/>
                <a:gd name="connsiteY1" fmla="*/ 25213 h 25780"/>
                <a:gd name="connsiteX2" fmla="*/ 2836 w 6177"/>
                <a:gd name="connsiteY2" fmla="*/ 0 h 25780"/>
                <a:gd name="connsiteX3" fmla="*/ 6177 w 6177"/>
                <a:gd name="connsiteY3" fmla="*/ 315 h 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77" h="25780">
                  <a:moveTo>
                    <a:pt x="3656" y="25781"/>
                  </a:moveTo>
                  <a:lnTo>
                    <a:pt x="0" y="25213"/>
                  </a:lnTo>
                  <a:lnTo>
                    <a:pt x="2836" y="0"/>
                  </a:lnTo>
                  <a:lnTo>
                    <a:pt x="6177" y="315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6" name="Freeform: Shape 3911"/>
            <p:cNvSpPr/>
            <p:nvPr/>
          </p:nvSpPr>
          <p:spPr>
            <a:xfrm>
              <a:off x="4001536" y="5326295"/>
              <a:ext cx="6240" cy="25780"/>
            </a:xfrm>
            <a:custGeom>
              <a:avLst/>
              <a:gdLst>
                <a:gd name="connsiteX0" fmla="*/ 6240 w 6240"/>
                <a:gd name="connsiteY0" fmla="*/ 25213 h 25780"/>
                <a:gd name="connsiteX1" fmla="*/ 2521 w 6240"/>
                <a:gd name="connsiteY1" fmla="*/ 25781 h 25780"/>
                <a:gd name="connsiteX2" fmla="*/ 0 w 6240"/>
                <a:gd name="connsiteY2" fmla="*/ 252 h 25780"/>
                <a:gd name="connsiteX3" fmla="*/ 3404 w 6240"/>
                <a:gd name="connsiteY3" fmla="*/ 0 h 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0" h="25780">
                  <a:moveTo>
                    <a:pt x="6240" y="25213"/>
                  </a:moveTo>
                  <a:lnTo>
                    <a:pt x="2521" y="25781"/>
                  </a:lnTo>
                  <a:lnTo>
                    <a:pt x="0" y="252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7" name="Freeform: Shape 3912"/>
            <p:cNvSpPr/>
            <p:nvPr/>
          </p:nvSpPr>
          <p:spPr>
            <a:xfrm>
              <a:off x="4022463" y="5322639"/>
              <a:ext cx="8761" cy="25717"/>
            </a:xfrm>
            <a:custGeom>
              <a:avLst/>
              <a:gdLst>
                <a:gd name="connsiteX0" fmla="*/ 8762 w 8761"/>
                <a:gd name="connsiteY0" fmla="*/ 24898 h 25717"/>
                <a:gd name="connsiteX1" fmla="*/ 5358 w 8761"/>
                <a:gd name="connsiteY1" fmla="*/ 25718 h 25717"/>
                <a:gd name="connsiteX2" fmla="*/ 0 w 8761"/>
                <a:gd name="connsiteY2" fmla="*/ 567 h 25717"/>
                <a:gd name="connsiteX3" fmla="*/ 3404 w 8761"/>
                <a:gd name="connsiteY3" fmla="*/ 0 h 2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761" h="25717">
                  <a:moveTo>
                    <a:pt x="8762" y="24898"/>
                  </a:moveTo>
                  <a:lnTo>
                    <a:pt x="5358" y="25718"/>
                  </a:lnTo>
                  <a:lnTo>
                    <a:pt x="0" y="567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8" name="Freeform: Shape 3913"/>
            <p:cNvSpPr/>
            <p:nvPr/>
          </p:nvSpPr>
          <p:spPr>
            <a:xfrm>
              <a:off x="4042885" y="5316651"/>
              <a:ext cx="11282" cy="25465"/>
            </a:xfrm>
            <a:custGeom>
              <a:avLst/>
              <a:gdLst>
                <a:gd name="connsiteX0" fmla="*/ 11283 w 11282"/>
                <a:gd name="connsiteY0" fmla="*/ 24331 h 25465"/>
                <a:gd name="connsiteX1" fmla="*/ 7879 w 11282"/>
                <a:gd name="connsiteY1" fmla="*/ 25466 h 25465"/>
                <a:gd name="connsiteX2" fmla="*/ 0 w 11282"/>
                <a:gd name="connsiteY2" fmla="*/ 1135 h 25465"/>
                <a:gd name="connsiteX3" fmla="*/ 3341 w 11282"/>
                <a:gd name="connsiteY3" fmla="*/ 0 h 254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282" h="25465">
                  <a:moveTo>
                    <a:pt x="11283" y="24331"/>
                  </a:moveTo>
                  <a:lnTo>
                    <a:pt x="7879" y="25466"/>
                  </a:lnTo>
                  <a:lnTo>
                    <a:pt x="0" y="1135"/>
                  </a:lnTo>
                  <a:lnTo>
                    <a:pt x="3341" y="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9" name="Freeform: Shape 3914"/>
            <p:cNvSpPr/>
            <p:nvPr/>
          </p:nvSpPr>
          <p:spPr>
            <a:xfrm>
              <a:off x="4062930" y="5308772"/>
              <a:ext cx="13615" cy="24898"/>
            </a:xfrm>
            <a:custGeom>
              <a:avLst/>
              <a:gdLst>
                <a:gd name="connsiteX0" fmla="*/ 13615 w 13615"/>
                <a:gd name="connsiteY0" fmla="*/ 23449 h 24898"/>
                <a:gd name="connsiteX1" fmla="*/ 10211 w 13615"/>
                <a:gd name="connsiteY1" fmla="*/ 24898 h 24898"/>
                <a:gd name="connsiteX2" fmla="*/ 0 w 13615"/>
                <a:gd name="connsiteY2" fmla="*/ 1387 h 24898"/>
                <a:gd name="connsiteX3" fmla="*/ 3089 w 13615"/>
                <a:gd name="connsiteY3" fmla="*/ 0 h 24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15" h="24898">
                  <a:moveTo>
                    <a:pt x="13615" y="23449"/>
                  </a:moveTo>
                  <a:lnTo>
                    <a:pt x="10211" y="24898"/>
                  </a:lnTo>
                  <a:lnTo>
                    <a:pt x="0" y="1387"/>
                  </a:lnTo>
                  <a:lnTo>
                    <a:pt x="3089" y="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0" name="Freeform: Shape 3915"/>
            <p:cNvSpPr/>
            <p:nvPr/>
          </p:nvSpPr>
          <p:spPr>
            <a:xfrm>
              <a:off x="4099741" y="5286963"/>
              <a:ext cx="17838" cy="22944"/>
            </a:xfrm>
            <a:custGeom>
              <a:avLst/>
              <a:gdLst>
                <a:gd name="connsiteX0" fmla="*/ 17838 w 17838"/>
                <a:gd name="connsiteY0" fmla="*/ 20675 h 22944"/>
                <a:gd name="connsiteX1" fmla="*/ 15002 w 17838"/>
                <a:gd name="connsiteY1" fmla="*/ 22944 h 22944"/>
                <a:gd name="connsiteX2" fmla="*/ 0 w 17838"/>
                <a:gd name="connsiteY2" fmla="*/ 2017 h 22944"/>
                <a:gd name="connsiteX3" fmla="*/ 2836 w 17838"/>
                <a:gd name="connsiteY3" fmla="*/ 0 h 229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838" h="22944">
                  <a:moveTo>
                    <a:pt x="17838" y="20675"/>
                  </a:moveTo>
                  <a:lnTo>
                    <a:pt x="15002" y="22944"/>
                  </a:lnTo>
                  <a:lnTo>
                    <a:pt x="0" y="2017"/>
                  </a:lnTo>
                  <a:lnTo>
                    <a:pt x="2836" y="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1" name="Freeform: Shape 3916"/>
            <p:cNvSpPr/>
            <p:nvPr/>
          </p:nvSpPr>
          <p:spPr>
            <a:xfrm>
              <a:off x="4116130" y="5273348"/>
              <a:ext cx="19792" cy="21242"/>
            </a:xfrm>
            <a:custGeom>
              <a:avLst/>
              <a:gdLst>
                <a:gd name="connsiteX0" fmla="*/ 19792 w 19792"/>
                <a:gd name="connsiteY0" fmla="*/ 18973 h 21242"/>
                <a:gd name="connsiteX1" fmla="*/ 17271 w 19792"/>
                <a:gd name="connsiteY1" fmla="*/ 21242 h 21242"/>
                <a:gd name="connsiteX2" fmla="*/ 0 w 19792"/>
                <a:gd name="connsiteY2" fmla="*/ 2269 h 21242"/>
                <a:gd name="connsiteX3" fmla="*/ 2584 w 19792"/>
                <a:gd name="connsiteY3" fmla="*/ 0 h 212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792" h="21242">
                  <a:moveTo>
                    <a:pt x="19792" y="18973"/>
                  </a:moveTo>
                  <a:lnTo>
                    <a:pt x="17271" y="21242"/>
                  </a:lnTo>
                  <a:lnTo>
                    <a:pt x="0" y="2269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2" name="Freeform: Shape 3917"/>
            <p:cNvSpPr/>
            <p:nvPr/>
          </p:nvSpPr>
          <p:spPr>
            <a:xfrm>
              <a:off x="4131132" y="5258094"/>
              <a:ext cx="21494" cy="19792"/>
            </a:xfrm>
            <a:custGeom>
              <a:avLst/>
              <a:gdLst>
                <a:gd name="connsiteX0" fmla="*/ 21494 w 21494"/>
                <a:gd name="connsiteY0" fmla="*/ 16956 h 19792"/>
                <a:gd name="connsiteX1" fmla="*/ 18973 w 21494"/>
                <a:gd name="connsiteY1" fmla="*/ 19792 h 19792"/>
                <a:gd name="connsiteX2" fmla="*/ 0 w 21494"/>
                <a:gd name="connsiteY2" fmla="*/ 2585 h 19792"/>
                <a:gd name="connsiteX3" fmla="*/ 2584 w 21494"/>
                <a:gd name="connsiteY3" fmla="*/ 0 h 197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1494" h="19792">
                  <a:moveTo>
                    <a:pt x="21494" y="16956"/>
                  </a:moveTo>
                  <a:lnTo>
                    <a:pt x="18973" y="19792"/>
                  </a:lnTo>
                  <a:lnTo>
                    <a:pt x="0" y="2585"/>
                  </a:lnTo>
                  <a:lnTo>
                    <a:pt x="2584" y="0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3" name="Freeform: Shape 3918"/>
            <p:cNvSpPr/>
            <p:nvPr/>
          </p:nvSpPr>
          <p:spPr>
            <a:xfrm>
              <a:off x="3968695" y="5261497"/>
              <a:ext cx="30255" cy="50678"/>
            </a:xfrm>
            <a:custGeom>
              <a:avLst/>
              <a:gdLst>
                <a:gd name="connsiteX0" fmla="*/ 16136 w 30255"/>
                <a:gd name="connsiteY0" fmla="*/ 0 h 50678"/>
                <a:gd name="connsiteX1" fmla="*/ 23763 w 30255"/>
                <a:gd name="connsiteY1" fmla="*/ 3971 h 50678"/>
                <a:gd name="connsiteX2" fmla="*/ 15569 w 30255"/>
                <a:gd name="connsiteY2" fmla="*/ 20360 h 50678"/>
                <a:gd name="connsiteX3" fmla="*/ 26033 w 30255"/>
                <a:gd name="connsiteY3" fmla="*/ 24646 h 50678"/>
                <a:gd name="connsiteX4" fmla="*/ 30256 w 30255"/>
                <a:gd name="connsiteY4" fmla="*/ 35677 h 50678"/>
                <a:gd name="connsiteX5" fmla="*/ 25718 w 30255"/>
                <a:gd name="connsiteY5" fmla="*/ 46140 h 50678"/>
                <a:gd name="connsiteX6" fmla="*/ 15254 w 30255"/>
                <a:gd name="connsiteY6" fmla="*/ 50679 h 50678"/>
                <a:gd name="connsiteX7" fmla="*/ 4223 w 30255"/>
                <a:gd name="connsiteY7" fmla="*/ 46140 h 50678"/>
                <a:gd name="connsiteX8" fmla="*/ 0 w 30255"/>
                <a:gd name="connsiteY8" fmla="*/ 35677 h 50678"/>
                <a:gd name="connsiteX9" fmla="*/ 567 w 30255"/>
                <a:gd name="connsiteY9" fmla="*/ 31138 h 50678"/>
                <a:gd name="connsiteX10" fmla="*/ 3656 w 30255"/>
                <a:gd name="connsiteY10" fmla="*/ 24331 h 50678"/>
                <a:gd name="connsiteX11" fmla="*/ 16136 w 30255"/>
                <a:gd name="connsiteY11" fmla="*/ 0 h 50678"/>
                <a:gd name="connsiteX12" fmla="*/ 15002 w 30255"/>
                <a:gd name="connsiteY12" fmla="*/ 28869 h 50678"/>
                <a:gd name="connsiteX13" fmla="*/ 15002 w 30255"/>
                <a:gd name="connsiteY13" fmla="*/ 28869 h 50678"/>
                <a:gd name="connsiteX14" fmla="*/ 10779 w 30255"/>
                <a:gd name="connsiteY14" fmla="*/ 30823 h 50678"/>
                <a:gd name="connsiteX15" fmla="*/ 9077 w 30255"/>
                <a:gd name="connsiteY15" fmla="*/ 35362 h 50678"/>
                <a:gd name="connsiteX16" fmla="*/ 10779 w 30255"/>
                <a:gd name="connsiteY16" fmla="*/ 40152 h 50678"/>
                <a:gd name="connsiteX17" fmla="*/ 15002 w 30255"/>
                <a:gd name="connsiteY17" fmla="*/ 42106 h 50678"/>
                <a:gd name="connsiteX18" fmla="*/ 19225 w 30255"/>
                <a:gd name="connsiteY18" fmla="*/ 40152 h 50678"/>
                <a:gd name="connsiteX19" fmla="*/ 21242 w 30255"/>
                <a:gd name="connsiteY19" fmla="*/ 35362 h 50678"/>
                <a:gd name="connsiteX20" fmla="*/ 19540 w 30255"/>
                <a:gd name="connsiteY20" fmla="*/ 30823 h 50678"/>
                <a:gd name="connsiteX21" fmla="*/ 15002 w 30255"/>
                <a:gd name="connsiteY21" fmla="*/ 28869 h 50678"/>
                <a:gd name="connsiteX22" fmla="*/ 15002 w 30255"/>
                <a:gd name="connsiteY22" fmla="*/ 28869 h 50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0255" h="50678">
                  <a:moveTo>
                    <a:pt x="16136" y="0"/>
                  </a:moveTo>
                  <a:lnTo>
                    <a:pt x="23763" y="3971"/>
                  </a:lnTo>
                  <a:lnTo>
                    <a:pt x="15569" y="20360"/>
                  </a:lnTo>
                  <a:cubicBezTo>
                    <a:pt x="19540" y="20360"/>
                    <a:pt x="22944" y="21810"/>
                    <a:pt x="26033" y="24646"/>
                  </a:cubicBezTo>
                  <a:cubicBezTo>
                    <a:pt x="28869" y="27735"/>
                    <a:pt x="30256" y="31138"/>
                    <a:pt x="30256" y="35677"/>
                  </a:cubicBezTo>
                  <a:cubicBezTo>
                    <a:pt x="30256" y="39900"/>
                    <a:pt x="28554" y="43304"/>
                    <a:pt x="25718" y="46140"/>
                  </a:cubicBezTo>
                  <a:cubicBezTo>
                    <a:pt x="22881" y="49229"/>
                    <a:pt x="19225" y="50679"/>
                    <a:pt x="15254" y="50679"/>
                  </a:cubicBezTo>
                  <a:cubicBezTo>
                    <a:pt x="10716" y="50679"/>
                    <a:pt x="7060" y="49292"/>
                    <a:pt x="4223" y="46140"/>
                  </a:cubicBezTo>
                  <a:cubicBezTo>
                    <a:pt x="1387" y="43052"/>
                    <a:pt x="0" y="39648"/>
                    <a:pt x="0" y="35677"/>
                  </a:cubicBezTo>
                  <a:cubicBezTo>
                    <a:pt x="0" y="34227"/>
                    <a:pt x="315" y="32840"/>
                    <a:pt x="567" y="31138"/>
                  </a:cubicBezTo>
                  <a:cubicBezTo>
                    <a:pt x="1135" y="29752"/>
                    <a:pt x="2017" y="27483"/>
                    <a:pt x="3656" y="24331"/>
                  </a:cubicBezTo>
                  <a:lnTo>
                    <a:pt x="16136" y="0"/>
                  </a:lnTo>
                  <a:close/>
                  <a:moveTo>
                    <a:pt x="15002" y="28869"/>
                  </a:moveTo>
                  <a:lnTo>
                    <a:pt x="15002" y="28869"/>
                  </a:lnTo>
                  <a:cubicBezTo>
                    <a:pt x="13300" y="28869"/>
                    <a:pt x="11913" y="29689"/>
                    <a:pt x="10779" y="30823"/>
                  </a:cubicBezTo>
                  <a:cubicBezTo>
                    <a:pt x="9644" y="31958"/>
                    <a:pt x="9077" y="33660"/>
                    <a:pt x="9077" y="35362"/>
                  </a:cubicBezTo>
                  <a:cubicBezTo>
                    <a:pt x="9077" y="37379"/>
                    <a:pt x="9644" y="38766"/>
                    <a:pt x="10779" y="40152"/>
                  </a:cubicBezTo>
                  <a:cubicBezTo>
                    <a:pt x="11913" y="41287"/>
                    <a:pt x="13300" y="42106"/>
                    <a:pt x="15002" y="42106"/>
                  </a:cubicBezTo>
                  <a:cubicBezTo>
                    <a:pt x="16704" y="42106"/>
                    <a:pt x="18091" y="41287"/>
                    <a:pt x="19225" y="40152"/>
                  </a:cubicBezTo>
                  <a:cubicBezTo>
                    <a:pt x="20675" y="39017"/>
                    <a:pt x="21242" y="37316"/>
                    <a:pt x="21242" y="35362"/>
                  </a:cubicBezTo>
                  <a:cubicBezTo>
                    <a:pt x="21242" y="33660"/>
                    <a:pt x="20675" y="31958"/>
                    <a:pt x="19540" y="30823"/>
                  </a:cubicBezTo>
                  <a:cubicBezTo>
                    <a:pt x="18091" y="29689"/>
                    <a:pt x="16704" y="28869"/>
                    <a:pt x="15002" y="28869"/>
                  </a:cubicBezTo>
                  <a:lnTo>
                    <a:pt x="15002" y="28869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4" name="Freeform: Shape 3919"/>
            <p:cNvSpPr/>
            <p:nvPr/>
          </p:nvSpPr>
          <p:spPr>
            <a:xfrm>
              <a:off x="3975755" y="4895906"/>
              <a:ext cx="7059" cy="32525"/>
            </a:xfrm>
            <a:custGeom>
              <a:avLst/>
              <a:gdLst>
                <a:gd name="connsiteX0" fmla="*/ 0 w 7059"/>
                <a:gd name="connsiteY0" fmla="*/ 0 h 32525"/>
                <a:gd name="connsiteX1" fmla="*/ 7060 w 7059"/>
                <a:gd name="connsiteY1" fmla="*/ 0 h 32525"/>
                <a:gd name="connsiteX2" fmla="*/ 7060 w 7059"/>
                <a:gd name="connsiteY2" fmla="*/ 32525 h 32525"/>
                <a:gd name="connsiteX3" fmla="*/ 0 w 7059"/>
                <a:gd name="connsiteY3" fmla="*/ 32525 h 32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59" h="32525">
                  <a:moveTo>
                    <a:pt x="0" y="0"/>
                  </a:moveTo>
                  <a:lnTo>
                    <a:pt x="7060" y="0"/>
                  </a:lnTo>
                  <a:lnTo>
                    <a:pt x="7060" y="32525"/>
                  </a:lnTo>
                  <a:lnTo>
                    <a:pt x="0" y="32525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5" name="Freeform: Shape 3920"/>
            <p:cNvSpPr/>
            <p:nvPr/>
          </p:nvSpPr>
          <p:spPr>
            <a:xfrm>
              <a:off x="3953693" y="4897292"/>
              <a:ext cx="6240" cy="25780"/>
            </a:xfrm>
            <a:custGeom>
              <a:avLst/>
              <a:gdLst>
                <a:gd name="connsiteX0" fmla="*/ 0 w 6240"/>
                <a:gd name="connsiteY0" fmla="*/ 315 h 25780"/>
                <a:gd name="connsiteX1" fmla="*/ 3404 w 6240"/>
                <a:gd name="connsiteY1" fmla="*/ 0 h 25780"/>
                <a:gd name="connsiteX2" fmla="*/ 6240 w 6240"/>
                <a:gd name="connsiteY2" fmla="*/ 25213 h 25780"/>
                <a:gd name="connsiteX3" fmla="*/ 2584 w 6240"/>
                <a:gd name="connsiteY3" fmla="*/ 25781 h 257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240" h="25780">
                  <a:moveTo>
                    <a:pt x="0" y="315"/>
                  </a:moveTo>
                  <a:lnTo>
                    <a:pt x="3404" y="0"/>
                  </a:lnTo>
                  <a:lnTo>
                    <a:pt x="6240" y="25213"/>
                  </a:lnTo>
                  <a:lnTo>
                    <a:pt x="2584" y="25781"/>
                  </a:lnTo>
                  <a:close/>
                </a:path>
              </a:pathLst>
            </a:custGeom>
            <a:solidFill>
              <a:srgbClr val="FFBC3D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07" name="Graphic 2057"/>
          <p:cNvGrpSpPr/>
          <p:nvPr/>
        </p:nvGrpSpPr>
        <p:grpSpPr>
          <a:xfrm>
            <a:off x="3686569" y="2830293"/>
            <a:ext cx="719082" cy="834780"/>
            <a:chOff x="6852144" y="0"/>
            <a:chExt cx="606504" cy="617724"/>
          </a:xfrm>
          <a:solidFill>
            <a:schemeClr val="accent1"/>
          </a:solidFill>
        </p:grpSpPr>
        <p:grpSp>
          <p:nvGrpSpPr>
            <p:cNvPr id="708" name="Graphic 2057"/>
            <p:cNvGrpSpPr/>
            <p:nvPr/>
          </p:nvGrpSpPr>
          <p:grpSpPr>
            <a:xfrm>
              <a:off x="6852144" y="0"/>
              <a:ext cx="70596" cy="617724"/>
              <a:chOff x="6852144" y="0"/>
              <a:chExt cx="70596" cy="617724"/>
            </a:xfrm>
            <a:solidFill>
              <a:schemeClr val="accent1"/>
            </a:solidFill>
          </p:grpSpPr>
          <p:sp>
            <p:nvSpPr>
              <p:cNvPr id="753" name="Freeform: Shape 3646"/>
              <p:cNvSpPr/>
              <p:nvPr/>
            </p:nvSpPr>
            <p:spPr>
              <a:xfrm>
                <a:off x="6874773" y="0"/>
                <a:ext cx="24708" cy="29058"/>
              </a:xfrm>
              <a:custGeom>
                <a:avLst/>
                <a:gdLst>
                  <a:gd name="connsiteX0" fmla="*/ 12292 w 24708"/>
                  <a:gd name="connsiteY0" fmla="*/ 0 h 29058"/>
                  <a:gd name="connsiteX1" fmla="*/ 24709 w 24708"/>
                  <a:gd name="connsiteY1" fmla="*/ 29058 h 29058"/>
                  <a:gd name="connsiteX2" fmla="*/ 0 w 24708"/>
                  <a:gd name="connsiteY2" fmla="*/ 29058 h 290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4708" h="29058">
                    <a:moveTo>
                      <a:pt x="12292" y="0"/>
                    </a:moveTo>
                    <a:lnTo>
                      <a:pt x="24709" y="29058"/>
                    </a:lnTo>
                    <a:lnTo>
                      <a:pt x="0" y="29058"/>
                    </a:lnTo>
                    <a:close/>
                  </a:path>
                </a:pathLst>
              </a:custGeom>
              <a:solidFill>
                <a:srgbClr val="999BA1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4" name="Freeform: Shape 3647"/>
              <p:cNvSpPr/>
              <p:nvPr/>
            </p:nvSpPr>
            <p:spPr>
              <a:xfrm>
                <a:off x="6874458" y="0"/>
                <a:ext cx="25465" cy="30003"/>
              </a:xfrm>
              <a:custGeom>
                <a:avLst/>
                <a:gdLst>
                  <a:gd name="connsiteX0" fmla="*/ 0 w 25465"/>
                  <a:gd name="connsiteY0" fmla="*/ 29815 h 30003"/>
                  <a:gd name="connsiteX1" fmla="*/ 12607 w 25465"/>
                  <a:gd name="connsiteY1" fmla="*/ 0 h 30003"/>
                  <a:gd name="connsiteX2" fmla="*/ 25465 w 25465"/>
                  <a:gd name="connsiteY2" fmla="*/ 30004 h 30003"/>
                  <a:gd name="connsiteX3" fmla="*/ 0 w 25465"/>
                  <a:gd name="connsiteY3" fmla="*/ 29815 h 300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5465" h="30003">
                    <a:moveTo>
                      <a:pt x="0" y="29815"/>
                    </a:moveTo>
                    <a:lnTo>
                      <a:pt x="12607" y="0"/>
                    </a:lnTo>
                    <a:lnTo>
                      <a:pt x="25465" y="30004"/>
                    </a:lnTo>
                    <a:cubicBezTo>
                      <a:pt x="18280" y="27987"/>
                      <a:pt x="9203" y="26978"/>
                      <a:pt x="0" y="29815"/>
                    </a:cubicBezTo>
                    <a:close/>
                  </a:path>
                </a:pathLst>
              </a:custGeom>
              <a:solidFill>
                <a:srgbClr val="00A0E9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5" name="Freeform: Shape 3648"/>
              <p:cNvSpPr/>
              <p:nvPr/>
            </p:nvSpPr>
            <p:spPr>
              <a:xfrm>
                <a:off x="6852522" y="31516"/>
                <a:ext cx="70218" cy="72677"/>
              </a:xfrm>
              <a:custGeom>
                <a:avLst/>
                <a:gdLst>
                  <a:gd name="connsiteX0" fmla="*/ 47401 w 70218"/>
                  <a:gd name="connsiteY0" fmla="*/ 1009 h 72677"/>
                  <a:gd name="connsiteX1" fmla="*/ 47086 w 70218"/>
                  <a:gd name="connsiteY1" fmla="*/ 0 h 72677"/>
                  <a:gd name="connsiteX2" fmla="*/ 22377 w 70218"/>
                  <a:gd name="connsiteY2" fmla="*/ 0 h 72677"/>
                  <a:gd name="connsiteX3" fmla="*/ 21936 w 70218"/>
                  <a:gd name="connsiteY3" fmla="*/ 1324 h 72677"/>
                  <a:gd name="connsiteX4" fmla="*/ 0 w 70218"/>
                  <a:gd name="connsiteY4" fmla="*/ 72614 h 72677"/>
                  <a:gd name="connsiteX5" fmla="*/ 70219 w 70218"/>
                  <a:gd name="connsiteY5" fmla="*/ 72677 h 72677"/>
                  <a:gd name="connsiteX6" fmla="*/ 68202 w 70218"/>
                  <a:gd name="connsiteY6" fmla="*/ 69841 h 72677"/>
                  <a:gd name="connsiteX7" fmla="*/ 47401 w 70218"/>
                  <a:gd name="connsiteY7" fmla="*/ 1009 h 72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0218" h="72677">
                    <a:moveTo>
                      <a:pt x="47401" y="1009"/>
                    </a:moveTo>
                    <a:lnTo>
                      <a:pt x="47086" y="0"/>
                    </a:lnTo>
                    <a:lnTo>
                      <a:pt x="22377" y="0"/>
                    </a:lnTo>
                    <a:lnTo>
                      <a:pt x="21936" y="1324"/>
                    </a:lnTo>
                    <a:lnTo>
                      <a:pt x="0" y="72614"/>
                    </a:lnTo>
                    <a:lnTo>
                      <a:pt x="70219" y="72677"/>
                    </a:lnTo>
                    <a:cubicBezTo>
                      <a:pt x="70219" y="72677"/>
                      <a:pt x="69337" y="71353"/>
                      <a:pt x="68202" y="69841"/>
                    </a:cubicBezTo>
                    <a:lnTo>
                      <a:pt x="47401" y="1009"/>
                    </a:lnTo>
                    <a:close/>
                  </a:path>
                </a:pathLst>
              </a:custGeom>
              <a:solidFill>
                <a:srgbClr val="CF6113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6" name="Freeform: Shape 3649"/>
              <p:cNvSpPr/>
              <p:nvPr/>
            </p:nvSpPr>
            <p:spPr>
              <a:xfrm>
                <a:off x="6852522" y="27460"/>
                <a:ext cx="29940" cy="76733"/>
              </a:xfrm>
              <a:custGeom>
                <a:avLst/>
                <a:gdLst>
                  <a:gd name="connsiteX0" fmla="*/ 21936 w 29940"/>
                  <a:gd name="connsiteY0" fmla="*/ 148 h 76733"/>
                  <a:gd name="connsiteX1" fmla="*/ 0 w 29940"/>
                  <a:gd name="connsiteY1" fmla="*/ 76671 h 76733"/>
                  <a:gd name="connsiteX2" fmla="*/ 16704 w 29940"/>
                  <a:gd name="connsiteY2" fmla="*/ 76734 h 76733"/>
                  <a:gd name="connsiteX3" fmla="*/ 29941 w 29940"/>
                  <a:gd name="connsiteY3" fmla="*/ 3174 h 76733"/>
                  <a:gd name="connsiteX4" fmla="*/ 21936 w 29940"/>
                  <a:gd name="connsiteY4" fmla="*/ 148 h 76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9940" h="76733">
                    <a:moveTo>
                      <a:pt x="21936" y="148"/>
                    </a:moveTo>
                    <a:lnTo>
                      <a:pt x="0" y="76671"/>
                    </a:lnTo>
                    <a:lnTo>
                      <a:pt x="16704" y="76734"/>
                    </a:lnTo>
                    <a:lnTo>
                      <a:pt x="29941" y="3174"/>
                    </a:lnTo>
                    <a:cubicBezTo>
                      <a:pt x="27104" y="3615"/>
                      <a:pt x="24394" y="-860"/>
                      <a:pt x="21936" y="148"/>
                    </a:cubicBezTo>
                    <a:close/>
                  </a:path>
                </a:pathLst>
              </a:custGeom>
              <a:solidFill>
                <a:srgbClr val="CF6113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7" name="Freeform: Shape 3650"/>
              <p:cNvSpPr/>
              <p:nvPr/>
            </p:nvSpPr>
            <p:spPr>
              <a:xfrm>
                <a:off x="6889270" y="29655"/>
                <a:ext cx="32272" cy="74475"/>
              </a:xfrm>
              <a:custGeom>
                <a:avLst/>
                <a:gdLst>
                  <a:gd name="connsiteX0" fmla="*/ 10652 w 32272"/>
                  <a:gd name="connsiteY0" fmla="*/ 159 h 74475"/>
                  <a:gd name="connsiteX1" fmla="*/ 0 w 32272"/>
                  <a:gd name="connsiteY1" fmla="*/ 8290 h 74475"/>
                  <a:gd name="connsiteX2" fmla="*/ 18153 w 32272"/>
                  <a:gd name="connsiteY2" fmla="*/ 74475 h 74475"/>
                  <a:gd name="connsiteX3" fmla="*/ 32273 w 32272"/>
                  <a:gd name="connsiteY3" fmla="*/ 74475 h 74475"/>
                  <a:gd name="connsiteX4" fmla="*/ 10652 w 32272"/>
                  <a:gd name="connsiteY4" fmla="*/ 159 h 744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2272" h="74475">
                    <a:moveTo>
                      <a:pt x="10652" y="159"/>
                    </a:moveTo>
                    <a:cubicBezTo>
                      <a:pt x="7059" y="-1354"/>
                      <a:pt x="3404" y="8417"/>
                      <a:pt x="0" y="8290"/>
                    </a:cubicBezTo>
                    <a:lnTo>
                      <a:pt x="18153" y="74475"/>
                    </a:lnTo>
                    <a:lnTo>
                      <a:pt x="32273" y="74475"/>
                    </a:lnTo>
                    <a:lnTo>
                      <a:pt x="10652" y="159"/>
                    </a:lnTo>
                    <a:close/>
                  </a:path>
                </a:pathLst>
              </a:custGeom>
              <a:solidFill>
                <a:srgbClr val="CF6113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8" name="Freeform: Shape 3651"/>
              <p:cNvSpPr/>
              <p:nvPr/>
            </p:nvSpPr>
            <p:spPr>
              <a:xfrm>
                <a:off x="6869163" y="30847"/>
                <a:ext cx="34542" cy="77632"/>
              </a:xfrm>
              <a:custGeom>
                <a:avLst/>
                <a:gdLst>
                  <a:gd name="connsiteX0" fmla="*/ 14750 w 34542"/>
                  <a:gd name="connsiteY0" fmla="*/ 480 h 77632"/>
                  <a:gd name="connsiteX1" fmla="*/ 0 w 34542"/>
                  <a:gd name="connsiteY1" fmla="*/ 77633 h 77632"/>
                  <a:gd name="connsiteX2" fmla="*/ 34542 w 34542"/>
                  <a:gd name="connsiteY2" fmla="*/ 77633 h 77632"/>
                  <a:gd name="connsiteX3" fmla="*/ 22440 w 34542"/>
                  <a:gd name="connsiteY3" fmla="*/ 39 h 77632"/>
                  <a:gd name="connsiteX4" fmla="*/ 14750 w 34542"/>
                  <a:gd name="connsiteY4" fmla="*/ 480 h 77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4542" h="77632">
                    <a:moveTo>
                      <a:pt x="14750" y="480"/>
                    </a:moveTo>
                    <a:lnTo>
                      <a:pt x="0" y="77633"/>
                    </a:lnTo>
                    <a:lnTo>
                      <a:pt x="34542" y="77633"/>
                    </a:lnTo>
                    <a:lnTo>
                      <a:pt x="22440" y="39"/>
                    </a:lnTo>
                    <a:cubicBezTo>
                      <a:pt x="19792" y="-87"/>
                      <a:pt x="17208" y="102"/>
                      <a:pt x="14750" y="480"/>
                    </a:cubicBezTo>
                    <a:close/>
                  </a:path>
                </a:pathLst>
              </a:custGeom>
              <a:solidFill>
                <a:srgbClr val="F47216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9" name="Freeform: Shape 3652"/>
              <p:cNvSpPr/>
              <p:nvPr/>
            </p:nvSpPr>
            <p:spPr>
              <a:xfrm>
                <a:off x="6852522" y="109803"/>
                <a:ext cx="69588" cy="485417"/>
              </a:xfrm>
              <a:custGeom>
                <a:avLst/>
                <a:gdLst>
                  <a:gd name="connsiteX0" fmla="*/ 0 w 69588"/>
                  <a:gd name="connsiteY0" fmla="*/ 0 h 485417"/>
                  <a:gd name="connsiteX1" fmla="*/ 69589 w 69588"/>
                  <a:gd name="connsiteY1" fmla="*/ 0 h 485417"/>
                  <a:gd name="connsiteX2" fmla="*/ 69589 w 69588"/>
                  <a:gd name="connsiteY2" fmla="*/ 485418 h 485417"/>
                  <a:gd name="connsiteX3" fmla="*/ 0 w 69588"/>
                  <a:gd name="connsiteY3" fmla="*/ 485418 h 485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9588" h="485417">
                    <a:moveTo>
                      <a:pt x="0" y="0"/>
                    </a:moveTo>
                    <a:lnTo>
                      <a:pt x="69589" y="0"/>
                    </a:lnTo>
                    <a:lnTo>
                      <a:pt x="69589" y="485418"/>
                    </a:lnTo>
                    <a:lnTo>
                      <a:pt x="0" y="485418"/>
                    </a:lnTo>
                    <a:close/>
                  </a:path>
                </a:pathLst>
              </a:custGeom>
              <a:solidFill>
                <a:srgbClr val="00A0E9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60" name="Graphic 2057"/>
              <p:cNvGrpSpPr/>
              <p:nvPr/>
            </p:nvGrpSpPr>
            <p:grpSpPr>
              <a:xfrm>
                <a:off x="6852144" y="97323"/>
                <a:ext cx="70596" cy="493612"/>
                <a:chOff x="6852144" y="97323"/>
                <a:chExt cx="70596" cy="493612"/>
              </a:xfrm>
              <a:solidFill>
                <a:schemeClr val="accent1"/>
              </a:solidFill>
            </p:grpSpPr>
            <p:sp>
              <p:nvSpPr>
                <p:cNvPr id="763" name="Freeform: Shape 3654"/>
                <p:cNvSpPr/>
                <p:nvPr/>
              </p:nvSpPr>
              <p:spPr>
                <a:xfrm>
                  <a:off x="6900869" y="97953"/>
                  <a:ext cx="21872" cy="492918"/>
                </a:xfrm>
                <a:custGeom>
                  <a:avLst/>
                  <a:gdLst>
                    <a:gd name="connsiteX0" fmla="*/ 21872 w 21872"/>
                    <a:gd name="connsiteY0" fmla="*/ 8636 h 492918"/>
                    <a:gd name="connsiteX1" fmla="*/ 15443 w 21872"/>
                    <a:gd name="connsiteY1" fmla="*/ 0 h 492918"/>
                    <a:gd name="connsiteX2" fmla="*/ 1828 w 21872"/>
                    <a:gd name="connsiteY2" fmla="*/ 8572 h 492918"/>
                    <a:gd name="connsiteX3" fmla="*/ 883 w 21872"/>
                    <a:gd name="connsiteY3" fmla="*/ 8572 h 492918"/>
                    <a:gd name="connsiteX4" fmla="*/ 0 w 21872"/>
                    <a:gd name="connsiteY4" fmla="*/ 492856 h 492918"/>
                    <a:gd name="connsiteX5" fmla="*/ 20990 w 21872"/>
                    <a:gd name="connsiteY5" fmla="*/ 492919 h 492918"/>
                    <a:gd name="connsiteX6" fmla="*/ 21872 w 21872"/>
                    <a:gd name="connsiteY6" fmla="*/ 8636 h 49291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872" h="492918">
                      <a:moveTo>
                        <a:pt x="21872" y="8636"/>
                      </a:moveTo>
                      <a:cubicBezTo>
                        <a:pt x="21872" y="8636"/>
                        <a:pt x="17838" y="0"/>
                        <a:pt x="15443" y="0"/>
                      </a:cubicBezTo>
                      <a:cubicBezTo>
                        <a:pt x="8762" y="0"/>
                        <a:pt x="1828" y="8572"/>
                        <a:pt x="1828" y="8572"/>
                      </a:cubicBezTo>
                      <a:lnTo>
                        <a:pt x="883" y="8572"/>
                      </a:lnTo>
                      <a:lnTo>
                        <a:pt x="0" y="492856"/>
                      </a:lnTo>
                      <a:lnTo>
                        <a:pt x="20990" y="492919"/>
                      </a:lnTo>
                      <a:lnTo>
                        <a:pt x="21872" y="8636"/>
                      </a:lnTo>
                      <a:close/>
                    </a:path>
                  </a:pathLst>
                </a:custGeom>
                <a:solidFill>
                  <a:srgbClr val="163E4A"/>
                </a:solidFill>
                <a:ln w="63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4" name="Freeform: Shape 3655"/>
                <p:cNvSpPr/>
                <p:nvPr/>
              </p:nvSpPr>
              <p:spPr>
                <a:xfrm>
                  <a:off x="6852144" y="97953"/>
                  <a:ext cx="21935" cy="492981"/>
                </a:xfrm>
                <a:custGeom>
                  <a:avLst/>
                  <a:gdLst>
                    <a:gd name="connsiteX0" fmla="*/ 0 w 21935"/>
                    <a:gd name="connsiteY0" fmla="*/ 8636 h 492981"/>
                    <a:gd name="connsiteX1" fmla="*/ 6429 w 21935"/>
                    <a:gd name="connsiteY1" fmla="*/ 0 h 492981"/>
                    <a:gd name="connsiteX2" fmla="*/ 20045 w 21935"/>
                    <a:gd name="connsiteY2" fmla="*/ 8636 h 492981"/>
                    <a:gd name="connsiteX3" fmla="*/ 20990 w 21935"/>
                    <a:gd name="connsiteY3" fmla="*/ 8636 h 492981"/>
                    <a:gd name="connsiteX4" fmla="*/ 21936 w 21935"/>
                    <a:gd name="connsiteY4" fmla="*/ 492919 h 492981"/>
                    <a:gd name="connsiteX5" fmla="*/ 945 w 21935"/>
                    <a:gd name="connsiteY5" fmla="*/ 492982 h 492981"/>
                    <a:gd name="connsiteX6" fmla="*/ 0 w 21935"/>
                    <a:gd name="connsiteY6" fmla="*/ 8636 h 49298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35" h="492981">
                      <a:moveTo>
                        <a:pt x="0" y="8636"/>
                      </a:moveTo>
                      <a:cubicBezTo>
                        <a:pt x="0" y="8636"/>
                        <a:pt x="4034" y="0"/>
                        <a:pt x="6429" y="0"/>
                      </a:cubicBezTo>
                      <a:cubicBezTo>
                        <a:pt x="13111" y="0"/>
                        <a:pt x="20045" y="8636"/>
                        <a:pt x="20045" y="8636"/>
                      </a:cubicBezTo>
                      <a:lnTo>
                        <a:pt x="20990" y="8636"/>
                      </a:lnTo>
                      <a:lnTo>
                        <a:pt x="21936" y="492919"/>
                      </a:lnTo>
                      <a:lnTo>
                        <a:pt x="945" y="492982"/>
                      </a:lnTo>
                      <a:lnTo>
                        <a:pt x="0" y="8636"/>
                      </a:lnTo>
                      <a:close/>
                    </a:path>
                  </a:pathLst>
                </a:custGeom>
                <a:solidFill>
                  <a:srgbClr val="163E4A"/>
                </a:solidFill>
                <a:ln w="63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65" name="Freeform: Shape 3656"/>
                <p:cNvSpPr/>
                <p:nvPr/>
              </p:nvSpPr>
              <p:spPr>
                <a:xfrm>
                  <a:off x="6869226" y="97323"/>
                  <a:ext cx="32588" cy="493486"/>
                </a:xfrm>
                <a:custGeom>
                  <a:avLst/>
                  <a:gdLst>
                    <a:gd name="connsiteX0" fmla="*/ 16830 w 32588"/>
                    <a:gd name="connsiteY0" fmla="*/ 0 h 493486"/>
                    <a:gd name="connsiteX1" fmla="*/ 882 w 32588"/>
                    <a:gd name="connsiteY1" fmla="*/ 9140 h 493486"/>
                    <a:gd name="connsiteX2" fmla="*/ 0 w 32588"/>
                    <a:gd name="connsiteY2" fmla="*/ 493486 h 493486"/>
                    <a:gd name="connsiteX3" fmla="*/ 31706 w 32588"/>
                    <a:gd name="connsiteY3" fmla="*/ 493486 h 493486"/>
                    <a:gd name="connsiteX4" fmla="*/ 32588 w 32588"/>
                    <a:gd name="connsiteY4" fmla="*/ 9203 h 493486"/>
                    <a:gd name="connsiteX5" fmla="*/ 16830 w 32588"/>
                    <a:gd name="connsiteY5" fmla="*/ 0 h 49348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</a:cxnLst>
                  <a:rect l="l" t="t" r="r" b="b"/>
                  <a:pathLst>
                    <a:path w="32588" h="493486">
                      <a:moveTo>
                        <a:pt x="16830" y="0"/>
                      </a:moveTo>
                      <a:cubicBezTo>
                        <a:pt x="6366" y="0"/>
                        <a:pt x="882" y="9140"/>
                        <a:pt x="882" y="9140"/>
                      </a:cubicBezTo>
                      <a:lnTo>
                        <a:pt x="0" y="493486"/>
                      </a:lnTo>
                      <a:lnTo>
                        <a:pt x="31706" y="493486"/>
                      </a:lnTo>
                      <a:lnTo>
                        <a:pt x="32588" y="9203"/>
                      </a:lnTo>
                      <a:cubicBezTo>
                        <a:pt x="32525" y="9203"/>
                        <a:pt x="27608" y="63"/>
                        <a:pt x="16830" y="0"/>
                      </a:cubicBezTo>
                      <a:close/>
                    </a:path>
                  </a:pathLst>
                </a:custGeom>
                <a:solidFill>
                  <a:srgbClr val="00A0E9"/>
                </a:solidFill>
                <a:ln w="63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sp>
            <p:nvSpPr>
              <p:cNvPr id="761" name="Freeform: Shape 3657"/>
              <p:cNvSpPr/>
              <p:nvPr/>
            </p:nvSpPr>
            <p:spPr>
              <a:xfrm>
                <a:off x="6852837" y="602092"/>
                <a:ext cx="69273" cy="15632"/>
              </a:xfrm>
              <a:custGeom>
                <a:avLst/>
                <a:gdLst>
                  <a:gd name="connsiteX0" fmla="*/ 0 w 69273"/>
                  <a:gd name="connsiteY0" fmla="*/ 15632 h 15632"/>
                  <a:gd name="connsiteX1" fmla="*/ 0 w 69273"/>
                  <a:gd name="connsiteY1" fmla="*/ 0 h 15632"/>
                  <a:gd name="connsiteX2" fmla="*/ 35992 w 69273"/>
                  <a:gd name="connsiteY2" fmla="*/ 0 h 15632"/>
                  <a:gd name="connsiteX3" fmla="*/ 69273 w 69273"/>
                  <a:gd name="connsiteY3" fmla="*/ 0 h 15632"/>
                  <a:gd name="connsiteX4" fmla="*/ 69273 w 69273"/>
                  <a:gd name="connsiteY4" fmla="*/ 15632 h 15632"/>
                  <a:gd name="connsiteX5" fmla="*/ 0 w 69273"/>
                  <a:gd name="connsiteY5" fmla="*/ 15632 h 1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273" h="15632">
                    <a:moveTo>
                      <a:pt x="0" y="15632"/>
                    </a:moveTo>
                    <a:lnTo>
                      <a:pt x="0" y="0"/>
                    </a:lnTo>
                    <a:cubicBezTo>
                      <a:pt x="0" y="0"/>
                      <a:pt x="9455" y="0"/>
                      <a:pt x="35992" y="0"/>
                    </a:cubicBezTo>
                    <a:cubicBezTo>
                      <a:pt x="58495" y="0"/>
                      <a:pt x="69273" y="0"/>
                      <a:pt x="69273" y="0"/>
                    </a:cubicBezTo>
                    <a:lnTo>
                      <a:pt x="69273" y="15632"/>
                    </a:lnTo>
                    <a:lnTo>
                      <a:pt x="0" y="15632"/>
                    </a:lnTo>
                    <a:close/>
                  </a:path>
                </a:pathLst>
              </a:custGeom>
              <a:solidFill>
                <a:srgbClr val="00A0E9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62" name="Freeform: Shape 3658"/>
              <p:cNvSpPr/>
              <p:nvPr/>
            </p:nvSpPr>
            <p:spPr>
              <a:xfrm>
                <a:off x="6852837" y="593582"/>
                <a:ext cx="69273" cy="15632"/>
              </a:xfrm>
              <a:custGeom>
                <a:avLst/>
                <a:gdLst>
                  <a:gd name="connsiteX0" fmla="*/ 0 w 69273"/>
                  <a:gd name="connsiteY0" fmla="*/ 15632 h 15632"/>
                  <a:gd name="connsiteX1" fmla="*/ 0 w 69273"/>
                  <a:gd name="connsiteY1" fmla="*/ 0 h 15632"/>
                  <a:gd name="connsiteX2" fmla="*/ 35992 w 69273"/>
                  <a:gd name="connsiteY2" fmla="*/ 0 h 15632"/>
                  <a:gd name="connsiteX3" fmla="*/ 69273 w 69273"/>
                  <a:gd name="connsiteY3" fmla="*/ 0 h 15632"/>
                  <a:gd name="connsiteX4" fmla="*/ 69273 w 69273"/>
                  <a:gd name="connsiteY4" fmla="*/ 15632 h 15632"/>
                  <a:gd name="connsiteX5" fmla="*/ 0 w 69273"/>
                  <a:gd name="connsiteY5" fmla="*/ 15632 h 156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273" h="15632">
                    <a:moveTo>
                      <a:pt x="0" y="15632"/>
                    </a:moveTo>
                    <a:lnTo>
                      <a:pt x="0" y="0"/>
                    </a:lnTo>
                    <a:cubicBezTo>
                      <a:pt x="0" y="0"/>
                      <a:pt x="9455" y="0"/>
                      <a:pt x="35992" y="0"/>
                    </a:cubicBezTo>
                    <a:cubicBezTo>
                      <a:pt x="58495" y="0"/>
                      <a:pt x="69273" y="0"/>
                      <a:pt x="69273" y="0"/>
                    </a:cubicBezTo>
                    <a:lnTo>
                      <a:pt x="69273" y="15632"/>
                    </a:lnTo>
                    <a:lnTo>
                      <a:pt x="0" y="15632"/>
                    </a:lnTo>
                    <a:close/>
                  </a:path>
                </a:pathLst>
              </a:custGeom>
              <a:solidFill>
                <a:srgbClr val="F47216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09" name="Graphic 2057"/>
            <p:cNvGrpSpPr/>
            <p:nvPr/>
          </p:nvGrpSpPr>
          <p:grpSpPr>
            <a:xfrm>
              <a:off x="6991510" y="126"/>
              <a:ext cx="67067" cy="617598"/>
              <a:chOff x="6991510" y="126"/>
              <a:chExt cx="67067" cy="617598"/>
            </a:xfrm>
            <a:solidFill>
              <a:schemeClr val="accent1"/>
            </a:solidFill>
          </p:grpSpPr>
          <p:sp>
            <p:nvSpPr>
              <p:cNvPr id="742" name="Freeform: Shape 3660"/>
              <p:cNvSpPr/>
              <p:nvPr/>
            </p:nvSpPr>
            <p:spPr>
              <a:xfrm>
                <a:off x="6992897" y="579778"/>
                <a:ext cx="64230" cy="37945"/>
              </a:xfrm>
              <a:custGeom>
                <a:avLst/>
                <a:gdLst>
                  <a:gd name="connsiteX0" fmla="*/ 32147 w 64230"/>
                  <a:gd name="connsiteY0" fmla="*/ 37946 h 37945"/>
                  <a:gd name="connsiteX1" fmla="*/ 0 w 64230"/>
                  <a:gd name="connsiteY1" fmla="*/ 18973 h 37945"/>
                  <a:gd name="connsiteX2" fmla="*/ 32147 w 64230"/>
                  <a:gd name="connsiteY2" fmla="*/ 0 h 37945"/>
                  <a:gd name="connsiteX3" fmla="*/ 64231 w 64230"/>
                  <a:gd name="connsiteY3" fmla="*/ 18973 h 37945"/>
                  <a:gd name="connsiteX4" fmla="*/ 32147 w 64230"/>
                  <a:gd name="connsiteY4" fmla="*/ 37946 h 379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4230" h="37945">
                    <a:moveTo>
                      <a:pt x="32147" y="37946"/>
                    </a:moveTo>
                    <a:cubicBezTo>
                      <a:pt x="14372" y="37946"/>
                      <a:pt x="0" y="29436"/>
                      <a:pt x="0" y="18973"/>
                    </a:cubicBezTo>
                    <a:cubicBezTo>
                      <a:pt x="0" y="8509"/>
                      <a:pt x="14372" y="0"/>
                      <a:pt x="32147" y="0"/>
                    </a:cubicBezTo>
                    <a:cubicBezTo>
                      <a:pt x="49859" y="0"/>
                      <a:pt x="64231" y="8446"/>
                      <a:pt x="64231" y="18973"/>
                    </a:cubicBezTo>
                    <a:cubicBezTo>
                      <a:pt x="64231" y="29436"/>
                      <a:pt x="49859" y="37946"/>
                      <a:pt x="32147" y="37946"/>
                    </a:cubicBezTo>
                    <a:close/>
                  </a:path>
                </a:pathLst>
              </a:custGeom>
              <a:solidFill>
                <a:srgbClr val="F47216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3" name="Freeform: Shape 3661"/>
              <p:cNvSpPr/>
              <p:nvPr/>
            </p:nvSpPr>
            <p:spPr>
              <a:xfrm>
                <a:off x="6991510" y="335272"/>
                <a:ext cx="67067" cy="245135"/>
              </a:xfrm>
              <a:custGeom>
                <a:avLst/>
                <a:gdLst>
                  <a:gd name="connsiteX0" fmla="*/ 0 w 67067"/>
                  <a:gd name="connsiteY0" fmla="*/ 245136 h 245135"/>
                  <a:gd name="connsiteX1" fmla="*/ 0 w 67067"/>
                  <a:gd name="connsiteY1" fmla="*/ 0 h 245135"/>
                  <a:gd name="connsiteX2" fmla="*/ 34857 w 67067"/>
                  <a:gd name="connsiteY2" fmla="*/ 0 h 245135"/>
                  <a:gd name="connsiteX3" fmla="*/ 67067 w 67067"/>
                  <a:gd name="connsiteY3" fmla="*/ 0 h 245135"/>
                  <a:gd name="connsiteX4" fmla="*/ 67067 w 67067"/>
                  <a:gd name="connsiteY4" fmla="*/ 245136 h 245135"/>
                  <a:gd name="connsiteX5" fmla="*/ 0 w 67067"/>
                  <a:gd name="connsiteY5" fmla="*/ 245136 h 2451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67" h="245135">
                    <a:moveTo>
                      <a:pt x="0" y="245136"/>
                    </a:moveTo>
                    <a:lnTo>
                      <a:pt x="0" y="0"/>
                    </a:lnTo>
                    <a:cubicBezTo>
                      <a:pt x="0" y="0"/>
                      <a:pt x="9077" y="0"/>
                      <a:pt x="34857" y="0"/>
                    </a:cubicBezTo>
                    <a:cubicBezTo>
                      <a:pt x="56604" y="0"/>
                      <a:pt x="67067" y="0"/>
                      <a:pt x="67067" y="0"/>
                    </a:cubicBezTo>
                    <a:lnTo>
                      <a:pt x="67067" y="245136"/>
                    </a:lnTo>
                    <a:lnTo>
                      <a:pt x="0" y="245136"/>
                    </a:lnTo>
                    <a:close/>
                  </a:path>
                </a:pathLst>
              </a:custGeom>
              <a:solidFill>
                <a:srgbClr val="F47216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4" name="Freeform: Shape 3662"/>
              <p:cNvSpPr/>
              <p:nvPr/>
            </p:nvSpPr>
            <p:spPr>
              <a:xfrm>
                <a:off x="6991510" y="352859"/>
                <a:ext cx="67067" cy="21809"/>
              </a:xfrm>
              <a:custGeom>
                <a:avLst/>
                <a:gdLst>
                  <a:gd name="connsiteX0" fmla="*/ 0 w 67067"/>
                  <a:gd name="connsiteY0" fmla="*/ 21809 h 21809"/>
                  <a:gd name="connsiteX1" fmla="*/ 0 w 67067"/>
                  <a:gd name="connsiteY1" fmla="*/ 0 h 21809"/>
                  <a:gd name="connsiteX2" fmla="*/ 34857 w 67067"/>
                  <a:gd name="connsiteY2" fmla="*/ 0 h 21809"/>
                  <a:gd name="connsiteX3" fmla="*/ 67067 w 67067"/>
                  <a:gd name="connsiteY3" fmla="*/ 0 h 21809"/>
                  <a:gd name="connsiteX4" fmla="*/ 67067 w 67067"/>
                  <a:gd name="connsiteY4" fmla="*/ 21809 h 21809"/>
                  <a:gd name="connsiteX5" fmla="*/ 0 w 67067"/>
                  <a:gd name="connsiteY5" fmla="*/ 21809 h 21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67" h="21809">
                    <a:moveTo>
                      <a:pt x="0" y="21809"/>
                    </a:moveTo>
                    <a:lnTo>
                      <a:pt x="0" y="0"/>
                    </a:lnTo>
                    <a:cubicBezTo>
                      <a:pt x="0" y="0"/>
                      <a:pt x="9077" y="0"/>
                      <a:pt x="34857" y="0"/>
                    </a:cubicBezTo>
                    <a:cubicBezTo>
                      <a:pt x="56604" y="0"/>
                      <a:pt x="67067" y="0"/>
                      <a:pt x="67067" y="0"/>
                    </a:cubicBezTo>
                    <a:lnTo>
                      <a:pt x="67067" y="21809"/>
                    </a:lnTo>
                    <a:lnTo>
                      <a:pt x="0" y="21809"/>
                    </a:lnTo>
                    <a:close/>
                  </a:path>
                </a:pathLst>
              </a:custGeom>
              <a:solidFill>
                <a:srgbClr val="F47216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5" name="Freeform: Shape 3663"/>
              <p:cNvSpPr/>
              <p:nvPr/>
            </p:nvSpPr>
            <p:spPr>
              <a:xfrm>
                <a:off x="7010105" y="126"/>
                <a:ext cx="27482" cy="34983"/>
              </a:xfrm>
              <a:custGeom>
                <a:avLst/>
                <a:gdLst>
                  <a:gd name="connsiteX0" fmla="*/ 27482 w 27482"/>
                  <a:gd name="connsiteY0" fmla="*/ 34416 h 34983"/>
                  <a:gd name="connsiteX1" fmla="*/ 13237 w 27482"/>
                  <a:gd name="connsiteY1" fmla="*/ 0 h 34983"/>
                  <a:gd name="connsiteX2" fmla="*/ 0 w 27482"/>
                  <a:gd name="connsiteY2" fmla="*/ 34983 h 34983"/>
                  <a:gd name="connsiteX3" fmla="*/ 27482 w 27482"/>
                  <a:gd name="connsiteY3" fmla="*/ 34416 h 349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7482" h="34983">
                    <a:moveTo>
                      <a:pt x="27482" y="34416"/>
                    </a:moveTo>
                    <a:cubicBezTo>
                      <a:pt x="27482" y="34416"/>
                      <a:pt x="19666" y="0"/>
                      <a:pt x="13237" y="0"/>
                    </a:cubicBezTo>
                    <a:cubicBezTo>
                      <a:pt x="4916" y="0"/>
                      <a:pt x="0" y="34983"/>
                      <a:pt x="0" y="34983"/>
                    </a:cubicBezTo>
                    <a:lnTo>
                      <a:pt x="27482" y="34416"/>
                    </a:lnTo>
                    <a:close/>
                  </a:path>
                </a:pathLst>
              </a:custGeom>
              <a:solidFill>
                <a:srgbClr val="00A0E9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6" name="Freeform: Shape 3664"/>
              <p:cNvSpPr/>
              <p:nvPr/>
            </p:nvSpPr>
            <p:spPr>
              <a:xfrm>
                <a:off x="6994851" y="30634"/>
                <a:ext cx="60196" cy="89738"/>
              </a:xfrm>
              <a:custGeom>
                <a:avLst/>
                <a:gdLst>
                  <a:gd name="connsiteX0" fmla="*/ 41602 w 60196"/>
                  <a:gd name="connsiteY0" fmla="*/ 0 h 89738"/>
                  <a:gd name="connsiteX1" fmla="*/ 27293 w 60196"/>
                  <a:gd name="connsiteY1" fmla="*/ 2521 h 89738"/>
                  <a:gd name="connsiteX2" fmla="*/ 27230 w 60196"/>
                  <a:gd name="connsiteY2" fmla="*/ 2521 h 89738"/>
                  <a:gd name="connsiteX3" fmla="*/ 14435 w 60196"/>
                  <a:gd name="connsiteY3" fmla="*/ 189 h 89738"/>
                  <a:gd name="connsiteX4" fmla="*/ 0 w 60196"/>
                  <a:gd name="connsiteY4" fmla="*/ 83645 h 89738"/>
                  <a:gd name="connsiteX5" fmla="*/ 31895 w 60196"/>
                  <a:gd name="connsiteY5" fmla="*/ 89696 h 89738"/>
                  <a:gd name="connsiteX6" fmla="*/ 60197 w 60196"/>
                  <a:gd name="connsiteY6" fmla="*/ 84212 h 89738"/>
                  <a:gd name="connsiteX7" fmla="*/ 41602 w 60196"/>
                  <a:gd name="connsiteY7" fmla="*/ 0 h 89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0196" h="89738">
                    <a:moveTo>
                      <a:pt x="41602" y="0"/>
                    </a:moveTo>
                    <a:cubicBezTo>
                      <a:pt x="41602" y="0"/>
                      <a:pt x="31076" y="2521"/>
                      <a:pt x="27293" y="2521"/>
                    </a:cubicBezTo>
                    <a:cubicBezTo>
                      <a:pt x="27293" y="2521"/>
                      <a:pt x="27230" y="2521"/>
                      <a:pt x="27230" y="2521"/>
                    </a:cubicBezTo>
                    <a:cubicBezTo>
                      <a:pt x="23637" y="2521"/>
                      <a:pt x="14435" y="189"/>
                      <a:pt x="14435" y="189"/>
                    </a:cubicBezTo>
                    <a:cubicBezTo>
                      <a:pt x="14435" y="189"/>
                      <a:pt x="1387" y="57486"/>
                      <a:pt x="0" y="83645"/>
                    </a:cubicBezTo>
                    <a:cubicBezTo>
                      <a:pt x="12040" y="88625"/>
                      <a:pt x="20423" y="90011"/>
                      <a:pt x="31895" y="89696"/>
                    </a:cubicBezTo>
                    <a:cubicBezTo>
                      <a:pt x="45006" y="89318"/>
                      <a:pt x="52444" y="86607"/>
                      <a:pt x="60197" y="84212"/>
                    </a:cubicBezTo>
                    <a:cubicBezTo>
                      <a:pt x="58621" y="60134"/>
                      <a:pt x="41602" y="0"/>
                      <a:pt x="41602" y="0"/>
                    </a:cubicBezTo>
                    <a:close/>
                  </a:path>
                </a:pathLst>
              </a:custGeom>
              <a:solidFill>
                <a:srgbClr val="F47216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7" name="Freeform: Shape 3665"/>
              <p:cNvSpPr/>
              <p:nvPr/>
            </p:nvSpPr>
            <p:spPr>
              <a:xfrm>
                <a:off x="6991510" y="112072"/>
                <a:ext cx="67067" cy="251502"/>
              </a:xfrm>
              <a:custGeom>
                <a:avLst/>
                <a:gdLst>
                  <a:gd name="connsiteX0" fmla="*/ 0 w 67067"/>
                  <a:gd name="connsiteY0" fmla="*/ 251502 h 251502"/>
                  <a:gd name="connsiteX1" fmla="*/ 4223 w 67067"/>
                  <a:gd name="connsiteY1" fmla="*/ 0 h 251502"/>
                  <a:gd name="connsiteX2" fmla="*/ 34857 w 67067"/>
                  <a:gd name="connsiteY2" fmla="*/ 0 h 251502"/>
                  <a:gd name="connsiteX3" fmla="*/ 62844 w 67067"/>
                  <a:gd name="connsiteY3" fmla="*/ 0 h 251502"/>
                  <a:gd name="connsiteX4" fmla="*/ 67067 w 67067"/>
                  <a:gd name="connsiteY4" fmla="*/ 251502 h 251502"/>
                  <a:gd name="connsiteX5" fmla="*/ 0 w 67067"/>
                  <a:gd name="connsiteY5" fmla="*/ 251502 h 2515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67" h="251502">
                    <a:moveTo>
                      <a:pt x="0" y="251502"/>
                    </a:moveTo>
                    <a:lnTo>
                      <a:pt x="4223" y="0"/>
                    </a:lnTo>
                    <a:cubicBezTo>
                      <a:pt x="4223" y="0"/>
                      <a:pt x="9140" y="0"/>
                      <a:pt x="34857" y="0"/>
                    </a:cubicBezTo>
                    <a:cubicBezTo>
                      <a:pt x="56604" y="0"/>
                      <a:pt x="62844" y="0"/>
                      <a:pt x="62844" y="0"/>
                    </a:cubicBezTo>
                    <a:lnTo>
                      <a:pt x="67067" y="251502"/>
                    </a:lnTo>
                    <a:lnTo>
                      <a:pt x="0" y="251502"/>
                    </a:lnTo>
                    <a:close/>
                  </a:path>
                </a:pathLst>
              </a:custGeom>
              <a:solidFill>
                <a:srgbClr val="F47216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8" name="Freeform: Shape 3666"/>
              <p:cNvSpPr/>
              <p:nvPr/>
            </p:nvSpPr>
            <p:spPr>
              <a:xfrm>
                <a:off x="6991510" y="115791"/>
                <a:ext cx="67067" cy="239084"/>
              </a:xfrm>
              <a:custGeom>
                <a:avLst/>
                <a:gdLst>
                  <a:gd name="connsiteX0" fmla="*/ 0 w 67067"/>
                  <a:gd name="connsiteY0" fmla="*/ 239085 h 239084"/>
                  <a:gd name="connsiteX1" fmla="*/ 0 w 67067"/>
                  <a:gd name="connsiteY1" fmla="*/ 0 h 239084"/>
                  <a:gd name="connsiteX2" fmla="*/ 34857 w 67067"/>
                  <a:gd name="connsiteY2" fmla="*/ 0 h 239084"/>
                  <a:gd name="connsiteX3" fmla="*/ 67067 w 67067"/>
                  <a:gd name="connsiteY3" fmla="*/ 0 h 239084"/>
                  <a:gd name="connsiteX4" fmla="*/ 67067 w 67067"/>
                  <a:gd name="connsiteY4" fmla="*/ 239085 h 239084"/>
                  <a:gd name="connsiteX5" fmla="*/ 0 w 67067"/>
                  <a:gd name="connsiteY5" fmla="*/ 239085 h 2390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67" h="239084">
                    <a:moveTo>
                      <a:pt x="0" y="239085"/>
                    </a:moveTo>
                    <a:lnTo>
                      <a:pt x="0" y="0"/>
                    </a:lnTo>
                    <a:cubicBezTo>
                      <a:pt x="0" y="0"/>
                      <a:pt x="9077" y="0"/>
                      <a:pt x="34857" y="0"/>
                    </a:cubicBezTo>
                    <a:cubicBezTo>
                      <a:pt x="56604" y="0"/>
                      <a:pt x="67067" y="0"/>
                      <a:pt x="67067" y="0"/>
                    </a:cubicBezTo>
                    <a:lnTo>
                      <a:pt x="67067" y="239085"/>
                    </a:lnTo>
                    <a:lnTo>
                      <a:pt x="0" y="239085"/>
                    </a:lnTo>
                    <a:close/>
                  </a:path>
                </a:pathLst>
              </a:custGeom>
              <a:solidFill>
                <a:srgbClr val="F47216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49" name="Freeform: Shape 3667"/>
              <p:cNvSpPr/>
              <p:nvPr/>
            </p:nvSpPr>
            <p:spPr>
              <a:xfrm>
                <a:off x="6991510" y="115791"/>
                <a:ext cx="67067" cy="13615"/>
              </a:xfrm>
              <a:custGeom>
                <a:avLst/>
                <a:gdLst>
                  <a:gd name="connsiteX0" fmla="*/ 0 w 67067"/>
                  <a:gd name="connsiteY0" fmla="*/ 13615 h 13615"/>
                  <a:gd name="connsiteX1" fmla="*/ 0 w 67067"/>
                  <a:gd name="connsiteY1" fmla="*/ 0 h 13615"/>
                  <a:gd name="connsiteX2" fmla="*/ 34857 w 67067"/>
                  <a:gd name="connsiteY2" fmla="*/ 0 h 13615"/>
                  <a:gd name="connsiteX3" fmla="*/ 67067 w 67067"/>
                  <a:gd name="connsiteY3" fmla="*/ 0 h 13615"/>
                  <a:gd name="connsiteX4" fmla="*/ 67067 w 67067"/>
                  <a:gd name="connsiteY4" fmla="*/ 13615 h 13615"/>
                  <a:gd name="connsiteX5" fmla="*/ 0 w 67067"/>
                  <a:gd name="connsiteY5" fmla="*/ 13615 h 136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67" h="13615">
                    <a:moveTo>
                      <a:pt x="0" y="13615"/>
                    </a:moveTo>
                    <a:lnTo>
                      <a:pt x="0" y="0"/>
                    </a:lnTo>
                    <a:cubicBezTo>
                      <a:pt x="0" y="0"/>
                      <a:pt x="9077" y="0"/>
                      <a:pt x="34857" y="0"/>
                    </a:cubicBezTo>
                    <a:cubicBezTo>
                      <a:pt x="56604" y="0"/>
                      <a:pt x="67067" y="0"/>
                      <a:pt x="67067" y="0"/>
                    </a:cubicBezTo>
                    <a:lnTo>
                      <a:pt x="67067" y="13615"/>
                    </a:lnTo>
                    <a:lnTo>
                      <a:pt x="0" y="13615"/>
                    </a:lnTo>
                    <a:close/>
                  </a:path>
                </a:pathLst>
              </a:custGeom>
              <a:solidFill>
                <a:srgbClr val="00A0E9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0" name="Freeform: Shape 3668"/>
              <p:cNvSpPr/>
              <p:nvPr/>
            </p:nvSpPr>
            <p:spPr>
              <a:xfrm>
                <a:off x="7003802" y="431020"/>
                <a:ext cx="30697" cy="163496"/>
              </a:xfrm>
              <a:custGeom>
                <a:avLst/>
                <a:gdLst>
                  <a:gd name="connsiteX0" fmla="*/ 15380 w 30697"/>
                  <a:gd name="connsiteY0" fmla="*/ 161932 h 163496"/>
                  <a:gd name="connsiteX1" fmla="*/ 0 w 30697"/>
                  <a:gd name="connsiteY1" fmla="*/ 161302 h 163496"/>
                  <a:gd name="connsiteX2" fmla="*/ 0 w 30697"/>
                  <a:gd name="connsiteY2" fmla="*/ 8131 h 163496"/>
                  <a:gd name="connsiteX3" fmla="*/ 15380 w 30697"/>
                  <a:gd name="connsiteY3" fmla="*/ 0 h 163496"/>
                  <a:gd name="connsiteX4" fmla="*/ 15380 w 30697"/>
                  <a:gd name="connsiteY4" fmla="*/ 0 h 163496"/>
                  <a:gd name="connsiteX5" fmla="*/ 30697 w 30697"/>
                  <a:gd name="connsiteY5" fmla="*/ 8131 h 163496"/>
                  <a:gd name="connsiteX6" fmla="*/ 30697 w 30697"/>
                  <a:gd name="connsiteY6" fmla="*/ 161302 h 163496"/>
                  <a:gd name="connsiteX7" fmla="*/ 15380 w 30697"/>
                  <a:gd name="connsiteY7" fmla="*/ 161932 h 163496"/>
                  <a:gd name="connsiteX8" fmla="*/ 15380 w 30697"/>
                  <a:gd name="connsiteY8" fmla="*/ 161932 h 1634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697" h="163496">
                    <a:moveTo>
                      <a:pt x="15380" y="161932"/>
                    </a:moveTo>
                    <a:cubicBezTo>
                      <a:pt x="6870" y="161932"/>
                      <a:pt x="0" y="165840"/>
                      <a:pt x="0" y="161302"/>
                    </a:cubicBezTo>
                    <a:lnTo>
                      <a:pt x="0" y="8131"/>
                    </a:lnTo>
                    <a:cubicBezTo>
                      <a:pt x="0" y="3656"/>
                      <a:pt x="6870" y="0"/>
                      <a:pt x="15380" y="0"/>
                    </a:cubicBezTo>
                    <a:lnTo>
                      <a:pt x="15380" y="0"/>
                    </a:lnTo>
                    <a:cubicBezTo>
                      <a:pt x="23889" y="0"/>
                      <a:pt x="30697" y="3656"/>
                      <a:pt x="30697" y="8131"/>
                    </a:cubicBezTo>
                    <a:lnTo>
                      <a:pt x="30697" y="161302"/>
                    </a:lnTo>
                    <a:cubicBezTo>
                      <a:pt x="30697" y="165840"/>
                      <a:pt x="23889" y="161932"/>
                      <a:pt x="15380" y="161932"/>
                    </a:cubicBezTo>
                    <a:lnTo>
                      <a:pt x="15380" y="161932"/>
                    </a:lnTo>
                    <a:close/>
                  </a:path>
                </a:pathLst>
              </a:custGeom>
              <a:solidFill>
                <a:srgbClr val="F47216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1" name="Freeform: Shape 3669"/>
              <p:cNvSpPr/>
              <p:nvPr/>
            </p:nvSpPr>
            <p:spPr>
              <a:xfrm>
                <a:off x="6991510" y="576122"/>
                <a:ext cx="67067" cy="21872"/>
              </a:xfrm>
              <a:custGeom>
                <a:avLst/>
                <a:gdLst>
                  <a:gd name="connsiteX0" fmla="*/ 0 w 67067"/>
                  <a:gd name="connsiteY0" fmla="*/ 21872 h 21872"/>
                  <a:gd name="connsiteX1" fmla="*/ 0 w 67067"/>
                  <a:gd name="connsiteY1" fmla="*/ 0 h 21872"/>
                  <a:gd name="connsiteX2" fmla="*/ 34857 w 67067"/>
                  <a:gd name="connsiteY2" fmla="*/ 0 h 21872"/>
                  <a:gd name="connsiteX3" fmla="*/ 67067 w 67067"/>
                  <a:gd name="connsiteY3" fmla="*/ 0 h 21872"/>
                  <a:gd name="connsiteX4" fmla="*/ 67067 w 67067"/>
                  <a:gd name="connsiteY4" fmla="*/ 21809 h 21872"/>
                  <a:gd name="connsiteX5" fmla="*/ 0 w 67067"/>
                  <a:gd name="connsiteY5" fmla="*/ 21809 h 218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7067" h="21872">
                    <a:moveTo>
                      <a:pt x="0" y="21872"/>
                    </a:moveTo>
                    <a:lnTo>
                      <a:pt x="0" y="0"/>
                    </a:lnTo>
                    <a:cubicBezTo>
                      <a:pt x="0" y="0"/>
                      <a:pt x="9077" y="0"/>
                      <a:pt x="34857" y="0"/>
                    </a:cubicBezTo>
                    <a:cubicBezTo>
                      <a:pt x="56604" y="0"/>
                      <a:pt x="67067" y="0"/>
                      <a:pt x="67067" y="0"/>
                    </a:cubicBezTo>
                    <a:lnTo>
                      <a:pt x="67067" y="21809"/>
                    </a:lnTo>
                    <a:lnTo>
                      <a:pt x="0" y="21809"/>
                    </a:lnTo>
                    <a:close/>
                  </a:path>
                </a:pathLst>
              </a:custGeom>
              <a:solidFill>
                <a:srgbClr val="00A0E9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52" name="Freeform: Shape 3670"/>
              <p:cNvSpPr/>
              <p:nvPr/>
            </p:nvSpPr>
            <p:spPr>
              <a:xfrm>
                <a:off x="7012185" y="390616"/>
                <a:ext cx="30760" cy="212339"/>
              </a:xfrm>
              <a:custGeom>
                <a:avLst/>
                <a:gdLst>
                  <a:gd name="connsiteX0" fmla="*/ 15380 w 30760"/>
                  <a:gd name="connsiteY0" fmla="*/ 210278 h 212339"/>
                  <a:gd name="connsiteX1" fmla="*/ 0 w 30760"/>
                  <a:gd name="connsiteY1" fmla="*/ 209522 h 212339"/>
                  <a:gd name="connsiteX2" fmla="*/ 0 w 30760"/>
                  <a:gd name="connsiteY2" fmla="*/ 10590 h 212339"/>
                  <a:gd name="connsiteX3" fmla="*/ 15380 w 30760"/>
                  <a:gd name="connsiteY3" fmla="*/ 0 h 212339"/>
                  <a:gd name="connsiteX4" fmla="*/ 15380 w 30760"/>
                  <a:gd name="connsiteY4" fmla="*/ 0 h 212339"/>
                  <a:gd name="connsiteX5" fmla="*/ 30760 w 30760"/>
                  <a:gd name="connsiteY5" fmla="*/ 10590 h 212339"/>
                  <a:gd name="connsiteX6" fmla="*/ 30760 w 30760"/>
                  <a:gd name="connsiteY6" fmla="*/ 209522 h 212339"/>
                  <a:gd name="connsiteX7" fmla="*/ 15380 w 30760"/>
                  <a:gd name="connsiteY7" fmla="*/ 210278 h 212339"/>
                  <a:gd name="connsiteX8" fmla="*/ 15380 w 30760"/>
                  <a:gd name="connsiteY8" fmla="*/ 210278 h 2123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760" h="212339">
                    <a:moveTo>
                      <a:pt x="15380" y="210278"/>
                    </a:moveTo>
                    <a:cubicBezTo>
                      <a:pt x="6934" y="210278"/>
                      <a:pt x="0" y="215384"/>
                      <a:pt x="0" y="209522"/>
                    </a:cubicBezTo>
                    <a:lnTo>
                      <a:pt x="0" y="10590"/>
                    </a:lnTo>
                    <a:cubicBezTo>
                      <a:pt x="0" y="4727"/>
                      <a:pt x="6871" y="0"/>
                      <a:pt x="15380" y="0"/>
                    </a:cubicBezTo>
                    <a:lnTo>
                      <a:pt x="15380" y="0"/>
                    </a:lnTo>
                    <a:cubicBezTo>
                      <a:pt x="23890" y="0"/>
                      <a:pt x="30760" y="4727"/>
                      <a:pt x="30760" y="10590"/>
                    </a:cubicBezTo>
                    <a:lnTo>
                      <a:pt x="30760" y="209522"/>
                    </a:lnTo>
                    <a:cubicBezTo>
                      <a:pt x="30760" y="215384"/>
                      <a:pt x="23890" y="210278"/>
                      <a:pt x="15380" y="210278"/>
                    </a:cubicBezTo>
                    <a:lnTo>
                      <a:pt x="15380" y="210278"/>
                    </a:lnTo>
                    <a:close/>
                  </a:path>
                </a:pathLst>
              </a:custGeom>
              <a:solidFill>
                <a:srgbClr val="00A0E9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10" name="Graphic 2057"/>
            <p:cNvGrpSpPr/>
            <p:nvPr/>
          </p:nvGrpSpPr>
          <p:grpSpPr>
            <a:xfrm>
              <a:off x="7136297" y="378"/>
              <a:ext cx="322351" cy="617346"/>
              <a:chOff x="7136297" y="378"/>
              <a:chExt cx="322351" cy="617346"/>
            </a:xfrm>
            <a:solidFill>
              <a:schemeClr val="accent1"/>
            </a:solidFill>
          </p:grpSpPr>
          <p:sp>
            <p:nvSpPr>
              <p:cNvPr id="711" name="Freeform: Shape 3672"/>
              <p:cNvSpPr/>
              <p:nvPr/>
            </p:nvSpPr>
            <p:spPr>
              <a:xfrm>
                <a:off x="7136297" y="378"/>
                <a:ext cx="322351" cy="617346"/>
              </a:xfrm>
              <a:custGeom>
                <a:avLst/>
                <a:gdLst>
                  <a:gd name="connsiteX0" fmla="*/ 0 w 322351"/>
                  <a:gd name="connsiteY0" fmla="*/ 617346 h 617346"/>
                  <a:gd name="connsiteX1" fmla="*/ 322351 w 322351"/>
                  <a:gd name="connsiteY1" fmla="*/ 283334 h 617346"/>
                  <a:gd name="connsiteX2" fmla="*/ 883 w 322351"/>
                  <a:gd name="connsiteY2" fmla="*/ 0 h 617346"/>
                  <a:gd name="connsiteX3" fmla="*/ 0 w 322351"/>
                  <a:gd name="connsiteY3" fmla="*/ 617346 h 617346"/>
                  <a:gd name="connsiteX4" fmla="*/ 95873 w 322351"/>
                  <a:gd name="connsiteY4" fmla="*/ 376875 h 617346"/>
                  <a:gd name="connsiteX5" fmla="*/ 93667 w 322351"/>
                  <a:gd name="connsiteY5" fmla="*/ 211287 h 617346"/>
                  <a:gd name="connsiteX6" fmla="*/ 182292 w 322351"/>
                  <a:gd name="connsiteY6" fmla="*/ 290583 h 617346"/>
                  <a:gd name="connsiteX7" fmla="*/ 95873 w 322351"/>
                  <a:gd name="connsiteY7" fmla="*/ 376875 h 6173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22351" h="617346">
                    <a:moveTo>
                      <a:pt x="0" y="617346"/>
                    </a:moveTo>
                    <a:lnTo>
                      <a:pt x="322351" y="283334"/>
                    </a:lnTo>
                    <a:lnTo>
                      <a:pt x="883" y="0"/>
                    </a:lnTo>
                    <a:lnTo>
                      <a:pt x="0" y="617346"/>
                    </a:lnTo>
                    <a:close/>
                    <a:moveTo>
                      <a:pt x="95873" y="376875"/>
                    </a:moveTo>
                    <a:lnTo>
                      <a:pt x="93667" y="211287"/>
                    </a:lnTo>
                    <a:lnTo>
                      <a:pt x="182292" y="290583"/>
                    </a:lnTo>
                    <a:lnTo>
                      <a:pt x="95873" y="376875"/>
                    </a:lnTo>
                    <a:close/>
                  </a:path>
                </a:pathLst>
              </a:custGeom>
              <a:solidFill>
                <a:srgbClr val="00A0E9"/>
              </a:solidFill>
              <a:ln w="630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712" name="Graphic 2057"/>
              <p:cNvGrpSpPr/>
              <p:nvPr/>
            </p:nvGrpSpPr>
            <p:grpSpPr>
              <a:xfrm>
                <a:off x="7142095" y="61354"/>
                <a:ext cx="60222" cy="485808"/>
                <a:chOff x="7142095" y="61354"/>
                <a:chExt cx="60222" cy="485808"/>
              </a:xfrm>
              <a:solidFill>
                <a:srgbClr val="F4F5DF"/>
              </a:solidFill>
            </p:grpSpPr>
            <p:grpSp>
              <p:nvGrpSpPr>
                <p:cNvPr id="713" name="Graphic 2057"/>
                <p:cNvGrpSpPr/>
                <p:nvPr/>
              </p:nvGrpSpPr>
              <p:grpSpPr>
                <a:xfrm>
                  <a:off x="7146693" y="492286"/>
                  <a:ext cx="55624" cy="54877"/>
                  <a:chOff x="7146693" y="492286"/>
                  <a:chExt cx="55624" cy="54877"/>
                </a:xfrm>
                <a:solidFill>
                  <a:srgbClr val="F4F5DF"/>
                </a:solidFill>
              </p:grpSpPr>
              <p:sp>
                <p:nvSpPr>
                  <p:cNvPr id="739" name="Freeform: Shape 3675"/>
                  <p:cNvSpPr/>
                  <p:nvPr/>
                </p:nvSpPr>
                <p:spPr>
                  <a:xfrm rot="-6550">
                    <a:off x="7146767" y="538429"/>
                    <a:ext cx="36874" cy="8698"/>
                  </a:xfrm>
                  <a:custGeom>
                    <a:avLst/>
                    <a:gdLst>
                      <a:gd name="connsiteX0" fmla="*/ 0 w 36874"/>
                      <a:gd name="connsiteY0" fmla="*/ 0 h 8698"/>
                      <a:gd name="connsiteX1" fmla="*/ 36874 w 36874"/>
                      <a:gd name="connsiteY1" fmla="*/ 0 h 8698"/>
                      <a:gd name="connsiteX2" fmla="*/ 36874 w 36874"/>
                      <a:gd name="connsiteY2" fmla="*/ 8699 h 8698"/>
                      <a:gd name="connsiteX3" fmla="*/ 0 w 36874"/>
                      <a:gd name="connsiteY3" fmla="*/ 8699 h 8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874" h="8698">
                        <a:moveTo>
                          <a:pt x="0" y="0"/>
                        </a:moveTo>
                        <a:lnTo>
                          <a:pt x="36874" y="0"/>
                        </a:lnTo>
                        <a:lnTo>
                          <a:pt x="36874" y="8699"/>
                        </a:lnTo>
                        <a:lnTo>
                          <a:pt x="0" y="8699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0" name="Freeform: Shape 3676"/>
                  <p:cNvSpPr/>
                  <p:nvPr/>
                </p:nvSpPr>
                <p:spPr>
                  <a:xfrm rot="-5794">
                    <a:off x="7146766" y="516304"/>
                    <a:ext cx="36874" cy="8698"/>
                  </a:xfrm>
                  <a:custGeom>
                    <a:avLst/>
                    <a:gdLst>
                      <a:gd name="connsiteX0" fmla="*/ 0 w 36874"/>
                      <a:gd name="connsiteY0" fmla="*/ 0 h 8698"/>
                      <a:gd name="connsiteX1" fmla="*/ 36874 w 36874"/>
                      <a:gd name="connsiteY1" fmla="*/ 0 h 8698"/>
                      <a:gd name="connsiteX2" fmla="*/ 36874 w 36874"/>
                      <a:gd name="connsiteY2" fmla="*/ 8699 h 8698"/>
                      <a:gd name="connsiteX3" fmla="*/ 0 w 36874"/>
                      <a:gd name="connsiteY3" fmla="*/ 8699 h 8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874" h="8698">
                        <a:moveTo>
                          <a:pt x="0" y="0"/>
                        </a:moveTo>
                        <a:lnTo>
                          <a:pt x="36874" y="0"/>
                        </a:lnTo>
                        <a:lnTo>
                          <a:pt x="36874" y="8699"/>
                        </a:lnTo>
                        <a:lnTo>
                          <a:pt x="0" y="8699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41" name="Freeform: Shape 3677"/>
                  <p:cNvSpPr/>
                  <p:nvPr/>
                </p:nvSpPr>
                <p:spPr>
                  <a:xfrm rot="-8179">
                    <a:off x="7146707" y="492352"/>
                    <a:ext cx="55595" cy="12291"/>
                  </a:xfrm>
                  <a:custGeom>
                    <a:avLst/>
                    <a:gdLst>
                      <a:gd name="connsiteX0" fmla="*/ 0 w 55595"/>
                      <a:gd name="connsiteY0" fmla="*/ 0 h 12291"/>
                      <a:gd name="connsiteX1" fmla="*/ 55595 w 55595"/>
                      <a:gd name="connsiteY1" fmla="*/ 0 h 12291"/>
                      <a:gd name="connsiteX2" fmla="*/ 55595 w 55595"/>
                      <a:gd name="connsiteY2" fmla="*/ 12291 h 12291"/>
                      <a:gd name="connsiteX3" fmla="*/ 0 w 55595"/>
                      <a:gd name="connsiteY3" fmla="*/ 12291 h 12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595" h="12291">
                        <a:moveTo>
                          <a:pt x="0" y="0"/>
                        </a:moveTo>
                        <a:lnTo>
                          <a:pt x="55595" y="0"/>
                        </a:lnTo>
                        <a:lnTo>
                          <a:pt x="55595" y="12291"/>
                        </a:lnTo>
                        <a:lnTo>
                          <a:pt x="0" y="12291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4" name="Graphic 2057"/>
                <p:cNvGrpSpPr/>
                <p:nvPr/>
              </p:nvGrpSpPr>
              <p:grpSpPr>
                <a:xfrm>
                  <a:off x="7145684" y="424152"/>
                  <a:ext cx="55622" cy="54899"/>
                  <a:chOff x="7145684" y="424152"/>
                  <a:chExt cx="55622" cy="54899"/>
                </a:xfrm>
                <a:solidFill>
                  <a:srgbClr val="F4F5DF"/>
                </a:solidFill>
              </p:grpSpPr>
              <p:sp>
                <p:nvSpPr>
                  <p:cNvPr id="736" name="Freeform: Shape 3679"/>
                  <p:cNvSpPr/>
                  <p:nvPr/>
                </p:nvSpPr>
                <p:spPr>
                  <a:xfrm>
                    <a:off x="7145815" y="470226"/>
                    <a:ext cx="36874" cy="8824"/>
                  </a:xfrm>
                  <a:custGeom>
                    <a:avLst/>
                    <a:gdLst>
                      <a:gd name="connsiteX0" fmla="*/ 0 w 36874"/>
                      <a:gd name="connsiteY0" fmla="*/ 63 h 8824"/>
                      <a:gd name="connsiteX1" fmla="*/ 36875 w 36874"/>
                      <a:gd name="connsiteY1" fmla="*/ 0 h 8824"/>
                      <a:gd name="connsiteX2" fmla="*/ 36875 w 36874"/>
                      <a:gd name="connsiteY2" fmla="*/ 8699 h 8824"/>
                      <a:gd name="connsiteX3" fmla="*/ 0 w 36874"/>
                      <a:gd name="connsiteY3" fmla="*/ 8825 h 8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874" h="8824">
                        <a:moveTo>
                          <a:pt x="0" y="63"/>
                        </a:moveTo>
                        <a:lnTo>
                          <a:pt x="36875" y="0"/>
                        </a:lnTo>
                        <a:lnTo>
                          <a:pt x="36875" y="8699"/>
                        </a:lnTo>
                        <a:lnTo>
                          <a:pt x="0" y="8825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7" name="Freeform: Shape 3680"/>
                  <p:cNvSpPr/>
                  <p:nvPr/>
                </p:nvSpPr>
                <p:spPr>
                  <a:xfrm rot="-7386">
                    <a:off x="7145760" y="448103"/>
                    <a:ext cx="36874" cy="8698"/>
                  </a:xfrm>
                  <a:custGeom>
                    <a:avLst/>
                    <a:gdLst>
                      <a:gd name="connsiteX0" fmla="*/ 0 w 36874"/>
                      <a:gd name="connsiteY0" fmla="*/ 0 h 8698"/>
                      <a:gd name="connsiteX1" fmla="*/ 36874 w 36874"/>
                      <a:gd name="connsiteY1" fmla="*/ 0 h 8698"/>
                      <a:gd name="connsiteX2" fmla="*/ 36874 w 36874"/>
                      <a:gd name="connsiteY2" fmla="*/ 8699 h 8698"/>
                      <a:gd name="connsiteX3" fmla="*/ 0 w 36874"/>
                      <a:gd name="connsiteY3" fmla="*/ 8699 h 8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874" h="8698">
                        <a:moveTo>
                          <a:pt x="0" y="0"/>
                        </a:moveTo>
                        <a:lnTo>
                          <a:pt x="36874" y="0"/>
                        </a:lnTo>
                        <a:lnTo>
                          <a:pt x="36874" y="8699"/>
                        </a:lnTo>
                        <a:lnTo>
                          <a:pt x="0" y="8699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8" name="Freeform: Shape 3681"/>
                  <p:cNvSpPr/>
                  <p:nvPr/>
                </p:nvSpPr>
                <p:spPr>
                  <a:xfrm rot="-7570">
                    <a:off x="7145697" y="424213"/>
                    <a:ext cx="55595" cy="12291"/>
                  </a:xfrm>
                  <a:custGeom>
                    <a:avLst/>
                    <a:gdLst>
                      <a:gd name="connsiteX0" fmla="*/ 0 w 55595"/>
                      <a:gd name="connsiteY0" fmla="*/ 0 h 12291"/>
                      <a:gd name="connsiteX1" fmla="*/ 55596 w 55595"/>
                      <a:gd name="connsiteY1" fmla="*/ 0 h 12291"/>
                      <a:gd name="connsiteX2" fmla="*/ 55596 w 55595"/>
                      <a:gd name="connsiteY2" fmla="*/ 12291 h 12291"/>
                      <a:gd name="connsiteX3" fmla="*/ 0 w 55595"/>
                      <a:gd name="connsiteY3" fmla="*/ 12291 h 12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595" h="12291">
                        <a:moveTo>
                          <a:pt x="0" y="0"/>
                        </a:moveTo>
                        <a:lnTo>
                          <a:pt x="55596" y="0"/>
                        </a:lnTo>
                        <a:lnTo>
                          <a:pt x="55596" y="12291"/>
                        </a:lnTo>
                        <a:lnTo>
                          <a:pt x="0" y="12291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5" name="Graphic 2057"/>
                <p:cNvGrpSpPr/>
                <p:nvPr/>
              </p:nvGrpSpPr>
              <p:grpSpPr>
                <a:xfrm>
                  <a:off x="7144739" y="355946"/>
                  <a:ext cx="55624" cy="54966"/>
                  <a:chOff x="7144739" y="355946"/>
                  <a:chExt cx="55624" cy="54966"/>
                </a:xfrm>
                <a:solidFill>
                  <a:srgbClr val="F4F5DF"/>
                </a:solidFill>
              </p:grpSpPr>
              <p:sp>
                <p:nvSpPr>
                  <p:cNvPr id="733" name="Freeform: Shape 3683"/>
                  <p:cNvSpPr/>
                  <p:nvPr/>
                </p:nvSpPr>
                <p:spPr>
                  <a:xfrm>
                    <a:off x="7144870" y="402088"/>
                    <a:ext cx="36874" cy="8824"/>
                  </a:xfrm>
                  <a:custGeom>
                    <a:avLst/>
                    <a:gdLst>
                      <a:gd name="connsiteX0" fmla="*/ 0 w 36874"/>
                      <a:gd name="connsiteY0" fmla="*/ 63 h 8824"/>
                      <a:gd name="connsiteX1" fmla="*/ 36874 w 36874"/>
                      <a:gd name="connsiteY1" fmla="*/ 0 h 8824"/>
                      <a:gd name="connsiteX2" fmla="*/ 36874 w 36874"/>
                      <a:gd name="connsiteY2" fmla="*/ 8699 h 8824"/>
                      <a:gd name="connsiteX3" fmla="*/ 0 w 36874"/>
                      <a:gd name="connsiteY3" fmla="*/ 8825 h 8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874" h="8824">
                        <a:moveTo>
                          <a:pt x="0" y="63"/>
                        </a:moveTo>
                        <a:lnTo>
                          <a:pt x="36874" y="0"/>
                        </a:lnTo>
                        <a:lnTo>
                          <a:pt x="36874" y="8699"/>
                        </a:lnTo>
                        <a:lnTo>
                          <a:pt x="0" y="8825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4" name="Freeform: Shape 3684"/>
                  <p:cNvSpPr/>
                  <p:nvPr/>
                </p:nvSpPr>
                <p:spPr>
                  <a:xfrm rot="-9900">
                    <a:off x="7144821" y="379965"/>
                    <a:ext cx="36874" cy="8761"/>
                  </a:xfrm>
                  <a:custGeom>
                    <a:avLst/>
                    <a:gdLst>
                      <a:gd name="connsiteX0" fmla="*/ 0 w 36874"/>
                      <a:gd name="connsiteY0" fmla="*/ 0 h 8761"/>
                      <a:gd name="connsiteX1" fmla="*/ 36874 w 36874"/>
                      <a:gd name="connsiteY1" fmla="*/ 0 h 8761"/>
                      <a:gd name="connsiteX2" fmla="*/ 36874 w 36874"/>
                      <a:gd name="connsiteY2" fmla="*/ 8762 h 8761"/>
                      <a:gd name="connsiteX3" fmla="*/ 0 w 36874"/>
                      <a:gd name="connsiteY3" fmla="*/ 8762 h 8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874" h="8761">
                        <a:moveTo>
                          <a:pt x="0" y="0"/>
                        </a:moveTo>
                        <a:lnTo>
                          <a:pt x="36874" y="0"/>
                        </a:lnTo>
                        <a:lnTo>
                          <a:pt x="36874" y="8762"/>
                        </a:lnTo>
                        <a:lnTo>
                          <a:pt x="0" y="8762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5" name="Freeform: Shape 3685"/>
                  <p:cNvSpPr/>
                  <p:nvPr/>
                </p:nvSpPr>
                <p:spPr>
                  <a:xfrm rot="-8125">
                    <a:off x="7144753" y="356012"/>
                    <a:ext cx="55595" cy="12291"/>
                  </a:xfrm>
                  <a:custGeom>
                    <a:avLst/>
                    <a:gdLst>
                      <a:gd name="connsiteX0" fmla="*/ 0 w 55595"/>
                      <a:gd name="connsiteY0" fmla="*/ 0 h 12291"/>
                      <a:gd name="connsiteX1" fmla="*/ 55595 w 55595"/>
                      <a:gd name="connsiteY1" fmla="*/ 0 h 12291"/>
                      <a:gd name="connsiteX2" fmla="*/ 55595 w 55595"/>
                      <a:gd name="connsiteY2" fmla="*/ 12291 h 12291"/>
                      <a:gd name="connsiteX3" fmla="*/ 0 w 55595"/>
                      <a:gd name="connsiteY3" fmla="*/ 12291 h 12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595" h="12291">
                        <a:moveTo>
                          <a:pt x="0" y="0"/>
                        </a:moveTo>
                        <a:lnTo>
                          <a:pt x="55595" y="0"/>
                        </a:lnTo>
                        <a:lnTo>
                          <a:pt x="55595" y="12291"/>
                        </a:lnTo>
                        <a:lnTo>
                          <a:pt x="0" y="12291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6" name="Graphic 2057"/>
                <p:cNvGrpSpPr/>
                <p:nvPr/>
              </p:nvGrpSpPr>
              <p:grpSpPr>
                <a:xfrm>
                  <a:off x="7143794" y="287798"/>
                  <a:ext cx="55628" cy="54957"/>
                  <a:chOff x="7143794" y="287798"/>
                  <a:chExt cx="55628" cy="54957"/>
                </a:xfrm>
                <a:solidFill>
                  <a:srgbClr val="F4F5DF"/>
                </a:solidFill>
              </p:grpSpPr>
              <p:sp>
                <p:nvSpPr>
                  <p:cNvPr id="730" name="Freeform: Shape 3687"/>
                  <p:cNvSpPr/>
                  <p:nvPr/>
                </p:nvSpPr>
                <p:spPr>
                  <a:xfrm rot="-8228">
                    <a:off x="7143934" y="334013"/>
                    <a:ext cx="36874" cy="8698"/>
                  </a:xfrm>
                  <a:custGeom>
                    <a:avLst/>
                    <a:gdLst>
                      <a:gd name="connsiteX0" fmla="*/ 0 w 36874"/>
                      <a:gd name="connsiteY0" fmla="*/ 0 h 8698"/>
                      <a:gd name="connsiteX1" fmla="*/ 36874 w 36874"/>
                      <a:gd name="connsiteY1" fmla="*/ 0 h 8698"/>
                      <a:gd name="connsiteX2" fmla="*/ 36874 w 36874"/>
                      <a:gd name="connsiteY2" fmla="*/ 8699 h 8698"/>
                      <a:gd name="connsiteX3" fmla="*/ 0 w 36874"/>
                      <a:gd name="connsiteY3" fmla="*/ 8699 h 8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874" h="8698">
                        <a:moveTo>
                          <a:pt x="0" y="0"/>
                        </a:moveTo>
                        <a:lnTo>
                          <a:pt x="36874" y="0"/>
                        </a:lnTo>
                        <a:lnTo>
                          <a:pt x="36874" y="8699"/>
                        </a:lnTo>
                        <a:lnTo>
                          <a:pt x="0" y="8699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1" name="Freeform: Shape 3688"/>
                  <p:cNvSpPr/>
                  <p:nvPr/>
                </p:nvSpPr>
                <p:spPr>
                  <a:xfrm rot="-10655">
                    <a:off x="7143878" y="311826"/>
                    <a:ext cx="36874" cy="8761"/>
                  </a:xfrm>
                  <a:custGeom>
                    <a:avLst/>
                    <a:gdLst>
                      <a:gd name="connsiteX0" fmla="*/ 0 w 36874"/>
                      <a:gd name="connsiteY0" fmla="*/ 0 h 8761"/>
                      <a:gd name="connsiteX1" fmla="*/ 36874 w 36874"/>
                      <a:gd name="connsiteY1" fmla="*/ 0 h 8761"/>
                      <a:gd name="connsiteX2" fmla="*/ 36874 w 36874"/>
                      <a:gd name="connsiteY2" fmla="*/ 8762 h 8761"/>
                      <a:gd name="connsiteX3" fmla="*/ 0 w 36874"/>
                      <a:gd name="connsiteY3" fmla="*/ 8762 h 8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874" h="8761">
                        <a:moveTo>
                          <a:pt x="0" y="0"/>
                        </a:moveTo>
                        <a:lnTo>
                          <a:pt x="36874" y="0"/>
                        </a:lnTo>
                        <a:lnTo>
                          <a:pt x="36874" y="8762"/>
                        </a:lnTo>
                        <a:lnTo>
                          <a:pt x="0" y="8762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32" name="Freeform: Shape 3689"/>
                  <p:cNvSpPr/>
                  <p:nvPr/>
                </p:nvSpPr>
                <p:spPr>
                  <a:xfrm rot="-9239">
                    <a:off x="7143810" y="287873"/>
                    <a:ext cx="55595" cy="12291"/>
                  </a:xfrm>
                  <a:custGeom>
                    <a:avLst/>
                    <a:gdLst>
                      <a:gd name="connsiteX0" fmla="*/ 0 w 55595"/>
                      <a:gd name="connsiteY0" fmla="*/ 0 h 12291"/>
                      <a:gd name="connsiteX1" fmla="*/ 55595 w 55595"/>
                      <a:gd name="connsiteY1" fmla="*/ 0 h 12291"/>
                      <a:gd name="connsiteX2" fmla="*/ 55595 w 55595"/>
                      <a:gd name="connsiteY2" fmla="*/ 12291 h 12291"/>
                      <a:gd name="connsiteX3" fmla="*/ 0 w 55595"/>
                      <a:gd name="connsiteY3" fmla="*/ 12291 h 12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595" h="12291">
                        <a:moveTo>
                          <a:pt x="0" y="0"/>
                        </a:moveTo>
                        <a:lnTo>
                          <a:pt x="55595" y="0"/>
                        </a:lnTo>
                        <a:lnTo>
                          <a:pt x="55595" y="12291"/>
                        </a:lnTo>
                        <a:lnTo>
                          <a:pt x="0" y="12291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7" name="Graphic 2057"/>
                <p:cNvGrpSpPr/>
                <p:nvPr/>
              </p:nvGrpSpPr>
              <p:grpSpPr>
                <a:xfrm>
                  <a:off x="7144865" y="219664"/>
                  <a:ext cx="55626" cy="54880"/>
                  <a:chOff x="7144865" y="219664"/>
                  <a:chExt cx="55626" cy="54880"/>
                </a:xfrm>
                <a:solidFill>
                  <a:srgbClr val="F4F5DF"/>
                </a:solidFill>
              </p:grpSpPr>
              <p:sp>
                <p:nvSpPr>
                  <p:cNvPr id="727" name="Freeform: Shape 3691"/>
                  <p:cNvSpPr/>
                  <p:nvPr/>
                </p:nvSpPr>
                <p:spPr>
                  <a:xfrm rot="-6632">
                    <a:off x="7145002" y="265810"/>
                    <a:ext cx="36874" cy="8698"/>
                  </a:xfrm>
                  <a:custGeom>
                    <a:avLst/>
                    <a:gdLst>
                      <a:gd name="connsiteX0" fmla="*/ 0 w 36874"/>
                      <a:gd name="connsiteY0" fmla="*/ 0 h 8698"/>
                      <a:gd name="connsiteX1" fmla="*/ 36874 w 36874"/>
                      <a:gd name="connsiteY1" fmla="*/ 0 h 8698"/>
                      <a:gd name="connsiteX2" fmla="*/ 36874 w 36874"/>
                      <a:gd name="connsiteY2" fmla="*/ 8699 h 8698"/>
                      <a:gd name="connsiteX3" fmla="*/ 0 w 36874"/>
                      <a:gd name="connsiteY3" fmla="*/ 8699 h 8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874" h="8698">
                        <a:moveTo>
                          <a:pt x="0" y="0"/>
                        </a:moveTo>
                        <a:lnTo>
                          <a:pt x="36874" y="0"/>
                        </a:lnTo>
                        <a:lnTo>
                          <a:pt x="36874" y="8699"/>
                        </a:lnTo>
                        <a:lnTo>
                          <a:pt x="0" y="8699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8" name="Freeform: Shape 3692"/>
                  <p:cNvSpPr/>
                  <p:nvPr/>
                </p:nvSpPr>
                <p:spPr>
                  <a:xfrm>
                    <a:off x="7144932" y="243685"/>
                    <a:ext cx="36874" cy="8761"/>
                  </a:xfrm>
                  <a:custGeom>
                    <a:avLst/>
                    <a:gdLst>
                      <a:gd name="connsiteX0" fmla="*/ 0 w 36874"/>
                      <a:gd name="connsiteY0" fmla="*/ 63 h 8761"/>
                      <a:gd name="connsiteX1" fmla="*/ 36811 w 36874"/>
                      <a:gd name="connsiteY1" fmla="*/ 0 h 8761"/>
                      <a:gd name="connsiteX2" fmla="*/ 36875 w 36874"/>
                      <a:gd name="connsiteY2" fmla="*/ 8699 h 8761"/>
                      <a:gd name="connsiteX3" fmla="*/ 0 w 36874"/>
                      <a:gd name="connsiteY3" fmla="*/ 8762 h 8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874" h="8761">
                        <a:moveTo>
                          <a:pt x="0" y="63"/>
                        </a:moveTo>
                        <a:lnTo>
                          <a:pt x="36811" y="0"/>
                        </a:lnTo>
                        <a:lnTo>
                          <a:pt x="36875" y="8699"/>
                        </a:lnTo>
                        <a:lnTo>
                          <a:pt x="0" y="8762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9" name="Freeform: Shape 3693"/>
                  <p:cNvSpPr/>
                  <p:nvPr/>
                </p:nvSpPr>
                <p:spPr>
                  <a:xfrm rot="-8684">
                    <a:off x="7144880" y="219734"/>
                    <a:ext cx="55595" cy="12291"/>
                  </a:xfrm>
                  <a:custGeom>
                    <a:avLst/>
                    <a:gdLst>
                      <a:gd name="connsiteX0" fmla="*/ 0 w 55595"/>
                      <a:gd name="connsiteY0" fmla="*/ 0 h 12291"/>
                      <a:gd name="connsiteX1" fmla="*/ 55596 w 55595"/>
                      <a:gd name="connsiteY1" fmla="*/ 0 h 12291"/>
                      <a:gd name="connsiteX2" fmla="*/ 55596 w 55595"/>
                      <a:gd name="connsiteY2" fmla="*/ 12292 h 12291"/>
                      <a:gd name="connsiteX3" fmla="*/ 0 w 55595"/>
                      <a:gd name="connsiteY3" fmla="*/ 12292 h 12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595" h="12291">
                        <a:moveTo>
                          <a:pt x="0" y="0"/>
                        </a:moveTo>
                        <a:lnTo>
                          <a:pt x="55596" y="0"/>
                        </a:lnTo>
                        <a:lnTo>
                          <a:pt x="55596" y="12292"/>
                        </a:lnTo>
                        <a:lnTo>
                          <a:pt x="0" y="12292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8" name="Graphic 2057"/>
                <p:cNvGrpSpPr/>
                <p:nvPr/>
              </p:nvGrpSpPr>
              <p:grpSpPr>
                <a:xfrm>
                  <a:off x="7143920" y="151524"/>
                  <a:ext cx="55626" cy="54944"/>
                  <a:chOff x="7143920" y="151524"/>
                  <a:chExt cx="55626" cy="54944"/>
                </a:xfrm>
                <a:solidFill>
                  <a:srgbClr val="F4F5DF"/>
                </a:solidFill>
              </p:grpSpPr>
              <p:sp>
                <p:nvSpPr>
                  <p:cNvPr id="724" name="Freeform: Shape 3695"/>
                  <p:cNvSpPr/>
                  <p:nvPr/>
                </p:nvSpPr>
                <p:spPr>
                  <a:xfrm rot="-6549">
                    <a:off x="7144056" y="197672"/>
                    <a:ext cx="36874" cy="8761"/>
                  </a:xfrm>
                  <a:custGeom>
                    <a:avLst/>
                    <a:gdLst>
                      <a:gd name="connsiteX0" fmla="*/ 0 w 36874"/>
                      <a:gd name="connsiteY0" fmla="*/ 0 h 8761"/>
                      <a:gd name="connsiteX1" fmla="*/ 36874 w 36874"/>
                      <a:gd name="connsiteY1" fmla="*/ 0 h 8761"/>
                      <a:gd name="connsiteX2" fmla="*/ 36874 w 36874"/>
                      <a:gd name="connsiteY2" fmla="*/ 8762 h 8761"/>
                      <a:gd name="connsiteX3" fmla="*/ 0 w 36874"/>
                      <a:gd name="connsiteY3" fmla="*/ 8762 h 8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874" h="8761">
                        <a:moveTo>
                          <a:pt x="0" y="0"/>
                        </a:moveTo>
                        <a:lnTo>
                          <a:pt x="36874" y="0"/>
                        </a:lnTo>
                        <a:lnTo>
                          <a:pt x="36874" y="8762"/>
                        </a:lnTo>
                        <a:lnTo>
                          <a:pt x="0" y="8762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5" name="Freeform: Shape 3696"/>
                  <p:cNvSpPr/>
                  <p:nvPr/>
                </p:nvSpPr>
                <p:spPr>
                  <a:xfrm rot="-10576">
                    <a:off x="7143940" y="175547"/>
                    <a:ext cx="36874" cy="8698"/>
                  </a:xfrm>
                  <a:custGeom>
                    <a:avLst/>
                    <a:gdLst>
                      <a:gd name="connsiteX0" fmla="*/ 0 w 36874"/>
                      <a:gd name="connsiteY0" fmla="*/ 0 h 8698"/>
                      <a:gd name="connsiteX1" fmla="*/ 36874 w 36874"/>
                      <a:gd name="connsiteY1" fmla="*/ 0 h 8698"/>
                      <a:gd name="connsiteX2" fmla="*/ 36874 w 36874"/>
                      <a:gd name="connsiteY2" fmla="*/ 8699 h 8698"/>
                      <a:gd name="connsiteX3" fmla="*/ 0 w 36874"/>
                      <a:gd name="connsiteY3" fmla="*/ 8699 h 869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874" h="8698">
                        <a:moveTo>
                          <a:pt x="0" y="0"/>
                        </a:moveTo>
                        <a:lnTo>
                          <a:pt x="36874" y="0"/>
                        </a:lnTo>
                        <a:lnTo>
                          <a:pt x="36874" y="8699"/>
                        </a:lnTo>
                        <a:lnTo>
                          <a:pt x="0" y="8699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6" name="Freeform: Shape 3697"/>
                  <p:cNvSpPr/>
                  <p:nvPr/>
                </p:nvSpPr>
                <p:spPr>
                  <a:xfrm rot="-8737">
                    <a:off x="7143935" y="151595"/>
                    <a:ext cx="55595" cy="12291"/>
                  </a:xfrm>
                  <a:custGeom>
                    <a:avLst/>
                    <a:gdLst>
                      <a:gd name="connsiteX0" fmla="*/ 0 w 55595"/>
                      <a:gd name="connsiteY0" fmla="*/ 0 h 12291"/>
                      <a:gd name="connsiteX1" fmla="*/ 55595 w 55595"/>
                      <a:gd name="connsiteY1" fmla="*/ 0 h 12291"/>
                      <a:gd name="connsiteX2" fmla="*/ 55595 w 55595"/>
                      <a:gd name="connsiteY2" fmla="*/ 12291 h 12291"/>
                      <a:gd name="connsiteX3" fmla="*/ 0 w 55595"/>
                      <a:gd name="connsiteY3" fmla="*/ 12291 h 12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595" h="12291">
                        <a:moveTo>
                          <a:pt x="0" y="0"/>
                        </a:moveTo>
                        <a:lnTo>
                          <a:pt x="55595" y="0"/>
                        </a:lnTo>
                        <a:lnTo>
                          <a:pt x="55595" y="12291"/>
                        </a:lnTo>
                        <a:lnTo>
                          <a:pt x="0" y="12291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19" name="Graphic 2057"/>
                <p:cNvGrpSpPr/>
                <p:nvPr/>
              </p:nvGrpSpPr>
              <p:grpSpPr>
                <a:xfrm>
                  <a:off x="7142974" y="83389"/>
                  <a:ext cx="55687" cy="54904"/>
                  <a:chOff x="7142974" y="83389"/>
                  <a:chExt cx="55687" cy="54904"/>
                </a:xfrm>
                <a:solidFill>
                  <a:srgbClr val="F4F5DF"/>
                </a:solidFill>
              </p:grpSpPr>
              <p:sp>
                <p:nvSpPr>
                  <p:cNvPr id="721" name="Freeform: Shape 3699"/>
                  <p:cNvSpPr/>
                  <p:nvPr/>
                </p:nvSpPr>
                <p:spPr>
                  <a:xfrm>
                    <a:off x="7143042" y="129469"/>
                    <a:ext cx="36937" cy="8824"/>
                  </a:xfrm>
                  <a:custGeom>
                    <a:avLst/>
                    <a:gdLst>
                      <a:gd name="connsiteX0" fmla="*/ 0 w 36937"/>
                      <a:gd name="connsiteY0" fmla="*/ 126 h 8824"/>
                      <a:gd name="connsiteX1" fmla="*/ 36875 w 36937"/>
                      <a:gd name="connsiteY1" fmla="*/ 0 h 8824"/>
                      <a:gd name="connsiteX2" fmla="*/ 36937 w 36937"/>
                      <a:gd name="connsiteY2" fmla="*/ 8699 h 8824"/>
                      <a:gd name="connsiteX3" fmla="*/ 63 w 36937"/>
                      <a:gd name="connsiteY3" fmla="*/ 8825 h 882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937" h="8824">
                        <a:moveTo>
                          <a:pt x="0" y="126"/>
                        </a:moveTo>
                        <a:lnTo>
                          <a:pt x="36875" y="0"/>
                        </a:lnTo>
                        <a:lnTo>
                          <a:pt x="36937" y="8699"/>
                        </a:lnTo>
                        <a:lnTo>
                          <a:pt x="63" y="8825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2" name="Freeform: Shape 3700"/>
                  <p:cNvSpPr/>
                  <p:nvPr/>
                </p:nvSpPr>
                <p:spPr>
                  <a:xfrm rot="-8230">
                    <a:off x="7143051" y="107408"/>
                    <a:ext cx="36874" cy="8761"/>
                  </a:xfrm>
                  <a:custGeom>
                    <a:avLst/>
                    <a:gdLst>
                      <a:gd name="connsiteX0" fmla="*/ 0 w 36874"/>
                      <a:gd name="connsiteY0" fmla="*/ 0 h 8761"/>
                      <a:gd name="connsiteX1" fmla="*/ 36874 w 36874"/>
                      <a:gd name="connsiteY1" fmla="*/ 0 h 8761"/>
                      <a:gd name="connsiteX2" fmla="*/ 36874 w 36874"/>
                      <a:gd name="connsiteY2" fmla="*/ 8762 h 8761"/>
                      <a:gd name="connsiteX3" fmla="*/ 0 w 36874"/>
                      <a:gd name="connsiteY3" fmla="*/ 8762 h 876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6874" h="8761">
                        <a:moveTo>
                          <a:pt x="0" y="0"/>
                        </a:moveTo>
                        <a:lnTo>
                          <a:pt x="36874" y="0"/>
                        </a:lnTo>
                        <a:lnTo>
                          <a:pt x="36874" y="8762"/>
                        </a:lnTo>
                        <a:lnTo>
                          <a:pt x="0" y="8762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723" name="Freeform: Shape 3701"/>
                  <p:cNvSpPr/>
                  <p:nvPr/>
                </p:nvSpPr>
                <p:spPr>
                  <a:xfrm rot="-8181">
                    <a:off x="7142988" y="83456"/>
                    <a:ext cx="55658" cy="12291"/>
                  </a:xfrm>
                  <a:custGeom>
                    <a:avLst/>
                    <a:gdLst>
                      <a:gd name="connsiteX0" fmla="*/ 0 w 55658"/>
                      <a:gd name="connsiteY0" fmla="*/ 0 h 12291"/>
                      <a:gd name="connsiteX1" fmla="*/ 55658 w 55658"/>
                      <a:gd name="connsiteY1" fmla="*/ 0 h 12291"/>
                      <a:gd name="connsiteX2" fmla="*/ 55658 w 55658"/>
                      <a:gd name="connsiteY2" fmla="*/ 12291 h 12291"/>
                      <a:gd name="connsiteX3" fmla="*/ 0 w 55658"/>
                      <a:gd name="connsiteY3" fmla="*/ 12291 h 1229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55658" h="12291">
                        <a:moveTo>
                          <a:pt x="0" y="0"/>
                        </a:moveTo>
                        <a:lnTo>
                          <a:pt x="55658" y="0"/>
                        </a:lnTo>
                        <a:lnTo>
                          <a:pt x="55658" y="12291"/>
                        </a:lnTo>
                        <a:lnTo>
                          <a:pt x="0" y="12291"/>
                        </a:lnTo>
                        <a:close/>
                      </a:path>
                    </a:pathLst>
                  </a:custGeom>
                  <a:solidFill>
                    <a:srgbClr val="F4F5DF"/>
                  </a:solidFill>
                  <a:ln w="6301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</p:grpSp>
            <p:sp>
              <p:nvSpPr>
                <p:cNvPr id="720" name="Freeform: Shape 3702"/>
                <p:cNvSpPr/>
                <p:nvPr/>
              </p:nvSpPr>
              <p:spPr>
                <a:xfrm rot="-7386">
                  <a:off x="7142104" y="61394"/>
                  <a:ext cx="36874" cy="8761"/>
                </a:xfrm>
                <a:custGeom>
                  <a:avLst/>
                  <a:gdLst>
                    <a:gd name="connsiteX0" fmla="*/ 0 w 36874"/>
                    <a:gd name="connsiteY0" fmla="*/ 0 h 8761"/>
                    <a:gd name="connsiteX1" fmla="*/ 36874 w 36874"/>
                    <a:gd name="connsiteY1" fmla="*/ 0 h 8761"/>
                    <a:gd name="connsiteX2" fmla="*/ 36874 w 36874"/>
                    <a:gd name="connsiteY2" fmla="*/ 8762 h 8761"/>
                    <a:gd name="connsiteX3" fmla="*/ 0 w 36874"/>
                    <a:gd name="connsiteY3" fmla="*/ 8762 h 876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6874" h="8761">
                      <a:moveTo>
                        <a:pt x="0" y="0"/>
                      </a:moveTo>
                      <a:lnTo>
                        <a:pt x="36874" y="0"/>
                      </a:lnTo>
                      <a:lnTo>
                        <a:pt x="36874" y="8762"/>
                      </a:lnTo>
                      <a:lnTo>
                        <a:pt x="0" y="8762"/>
                      </a:lnTo>
                      <a:close/>
                    </a:path>
                  </a:pathLst>
                </a:custGeom>
                <a:solidFill>
                  <a:srgbClr val="F4F5DF"/>
                </a:solidFill>
                <a:ln w="6301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766" name="Group 765"/>
          <p:cNvGrpSpPr/>
          <p:nvPr/>
        </p:nvGrpSpPr>
        <p:grpSpPr>
          <a:xfrm>
            <a:off x="6339013" y="2836515"/>
            <a:ext cx="699484" cy="1008557"/>
            <a:chOff x="7649153" y="538918"/>
            <a:chExt cx="953210" cy="1196842"/>
          </a:xfrm>
        </p:grpSpPr>
        <p:sp>
          <p:nvSpPr>
            <p:cNvPr id="767" name="Freeform 302"/>
            <p:cNvSpPr>
              <a:spLocks noEditPoints="1"/>
            </p:cNvSpPr>
            <p:nvPr/>
          </p:nvSpPr>
          <p:spPr bwMode="auto">
            <a:xfrm>
              <a:off x="7813604" y="947001"/>
              <a:ext cx="788759" cy="788759"/>
            </a:xfrm>
            <a:custGeom>
              <a:avLst/>
              <a:gdLst>
                <a:gd name="T0" fmla="*/ 252 w 261"/>
                <a:gd name="T1" fmla="*/ 146 h 261"/>
                <a:gd name="T2" fmla="*/ 261 w 261"/>
                <a:gd name="T3" fmla="*/ 130 h 261"/>
                <a:gd name="T4" fmla="*/ 252 w 261"/>
                <a:gd name="T5" fmla="*/ 115 h 261"/>
                <a:gd name="T6" fmla="*/ 249 w 261"/>
                <a:gd name="T7" fmla="*/ 100 h 261"/>
                <a:gd name="T8" fmla="*/ 252 w 261"/>
                <a:gd name="T9" fmla="*/ 82 h 261"/>
                <a:gd name="T10" fmla="*/ 220 w 261"/>
                <a:gd name="T11" fmla="*/ 47 h 261"/>
                <a:gd name="T12" fmla="*/ 225 w 261"/>
                <a:gd name="T13" fmla="*/ 41 h 261"/>
                <a:gd name="T14" fmla="*/ 208 w 261"/>
                <a:gd name="T15" fmla="*/ 36 h 261"/>
                <a:gd name="T16" fmla="*/ 196 w 261"/>
                <a:gd name="T17" fmla="*/ 27 h 261"/>
                <a:gd name="T18" fmla="*/ 186 w 261"/>
                <a:gd name="T19" fmla="*/ 12 h 261"/>
                <a:gd name="T20" fmla="*/ 138 w 261"/>
                <a:gd name="T21" fmla="*/ 8 h 261"/>
                <a:gd name="T22" fmla="*/ 138 w 261"/>
                <a:gd name="T23" fmla="*/ 0 h 261"/>
                <a:gd name="T24" fmla="*/ 123 w 261"/>
                <a:gd name="T25" fmla="*/ 8 h 261"/>
                <a:gd name="T26" fmla="*/ 107 w 261"/>
                <a:gd name="T27" fmla="*/ 10 h 261"/>
                <a:gd name="T28" fmla="*/ 90 w 261"/>
                <a:gd name="T29" fmla="*/ 7 h 261"/>
                <a:gd name="T30" fmla="*/ 52 w 261"/>
                <a:gd name="T31" fmla="*/ 37 h 261"/>
                <a:gd name="T32" fmla="*/ 47 w 261"/>
                <a:gd name="T33" fmla="*/ 30 h 261"/>
                <a:gd name="T34" fmla="*/ 41 w 261"/>
                <a:gd name="T35" fmla="*/ 47 h 261"/>
                <a:gd name="T36" fmla="*/ 31 w 261"/>
                <a:gd name="T37" fmla="*/ 59 h 261"/>
                <a:gd name="T38" fmla="*/ 16 w 261"/>
                <a:gd name="T39" fmla="*/ 68 h 261"/>
                <a:gd name="T40" fmla="*/ 9 w 261"/>
                <a:gd name="T41" fmla="*/ 116 h 261"/>
                <a:gd name="T42" fmla="*/ 1 w 261"/>
                <a:gd name="T43" fmla="*/ 115 h 261"/>
                <a:gd name="T44" fmla="*/ 8 w 261"/>
                <a:gd name="T45" fmla="*/ 131 h 261"/>
                <a:gd name="T46" fmla="*/ 9 w 261"/>
                <a:gd name="T47" fmla="*/ 146 h 261"/>
                <a:gd name="T48" fmla="*/ 4 w 261"/>
                <a:gd name="T49" fmla="*/ 163 h 261"/>
                <a:gd name="T50" fmla="*/ 32 w 261"/>
                <a:gd name="T51" fmla="*/ 203 h 261"/>
                <a:gd name="T52" fmla="*/ 25 w 261"/>
                <a:gd name="T53" fmla="*/ 208 h 261"/>
                <a:gd name="T54" fmla="*/ 41 w 261"/>
                <a:gd name="T55" fmla="*/ 215 h 261"/>
                <a:gd name="T56" fmla="*/ 53 w 261"/>
                <a:gd name="T57" fmla="*/ 225 h 261"/>
                <a:gd name="T58" fmla="*/ 61 w 261"/>
                <a:gd name="T59" fmla="*/ 241 h 261"/>
                <a:gd name="T60" fmla="*/ 108 w 261"/>
                <a:gd name="T61" fmla="*/ 251 h 261"/>
                <a:gd name="T62" fmla="*/ 106 w 261"/>
                <a:gd name="T63" fmla="*/ 259 h 261"/>
                <a:gd name="T64" fmla="*/ 131 w 261"/>
                <a:gd name="T65" fmla="*/ 253 h 261"/>
                <a:gd name="T66" fmla="*/ 131 w 261"/>
                <a:gd name="T67" fmla="*/ 261 h 261"/>
                <a:gd name="T68" fmla="*/ 169 w 261"/>
                <a:gd name="T69" fmla="*/ 247 h 261"/>
                <a:gd name="T70" fmla="*/ 171 w 261"/>
                <a:gd name="T71" fmla="*/ 255 h 261"/>
                <a:gd name="T72" fmla="*/ 183 w 261"/>
                <a:gd name="T73" fmla="*/ 242 h 261"/>
                <a:gd name="T74" fmla="*/ 196 w 261"/>
                <a:gd name="T75" fmla="*/ 234 h 261"/>
                <a:gd name="T76" fmla="*/ 214 w 261"/>
                <a:gd name="T77" fmla="*/ 231 h 261"/>
                <a:gd name="T78" fmla="*/ 238 w 261"/>
                <a:gd name="T79" fmla="*/ 190 h 261"/>
                <a:gd name="T80" fmla="*/ 245 w 261"/>
                <a:gd name="T81" fmla="*/ 194 h 261"/>
                <a:gd name="T82" fmla="*/ 245 w 261"/>
                <a:gd name="T83" fmla="*/ 176 h 261"/>
                <a:gd name="T84" fmla="*/ 249 w 261"/>
                <a:gd name="T85" fmla="*/ 161 h 2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261" h="261">
                  <a:moveTo>
                    <a:pt x="253" y="130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3" y="136"/>
                    <a:pt x="253" y="141"/>
                    <a:pt x="252" y="146"/>
                  </a:cubicBezTo>
                  <a:cubicBezTo>
                    <a:pt x="260" y="147"/>
                    <a:pt x="260" y="147"/>
                    <a:pt x="260" y="147"/>
                  </a:cubicBezTo>
                  <a:cubicBezTo>
                    <a:pt x="261" y="142"/>
                    <a:pt x="261" y="136"/>
                    <a:pt x="261" y="131"/>
                  </a:cubicBezTo>
                  <a:cubicBezTo>
                    <a:pt x="261" y="130"/>
                    <a:pt x="261" y="130"/>
                    <a:pt x="261" y="130"/>
                  </a:cubicBezTo>
                  <a:cubicBezTo>
                    <a:pt x="253" y="130"/>
                    <a:pt x="253" y="130"/>
                    <a:pt x="253" y="130"/>
                  </a:cubicBezTo>
                  <a:close/>
                  <a:moveTo>
                    <a:pt x="249" y="100"/>
                  </a:moveTo>
                  <a:cubicBezTo>
                    <a:pt x="251" y="105"/>
                    <a:pt x="251" y="110"/>
                    <a:pt x="252" y="115"/>
                  </a:cubicBezTo>
                  <a:cubicBezTo>
                    <a:pt x="260" y="114"/>
                    <a:pt x="260" y="114"/>
                    <a:pt x="260" y="114"/>
                  </a:cubicBezTo>
                  <a:cubicBezTo>
                    <a:pt x="259" y="108"/>
                    <a:pt x="258" y="103"/>
                    <a:pt x="257" y="98"/>
                  </a:cubicBezTo>
                  <a:cubicBezTo>
                    <a:pt x="249" y="100"/>
                    <a:pt x="249" y="100"/>
                    <a:pt x="249" y="100"/>
                  </a:cubicBezTo>
                  <a:close/>
                  <a:moveTo>
                    <a:pt x="238" y="71"/>
                  </a:moveTo>
                  <a:cubicBezTo>
                    <a:pt x="240" y="76"/>
                    <a:pt x="243" y="80"/>
                    <a:pt x="244" y="85"/>
                  </a:cubicBezTo>
                  <a:cubicBezTo>
                    <a:pt x="252" y="82"/>
                    <a:pt x="252" y="82"/>
                    <a:pt x="252" y="82"/>
                  </a:cubicBezTo>
                  <a:cubicBezTo>
                    <a:pt x="250" y="77"/>
                    <a:pt x="247" y="72"/>
                    <a:pt x="245" y="67"/>
                  </a:cubicBezTo>
                  <a:cubicBezTo>
                    <a:pt x="238" y="71"/>
                    <a:pt x="238" y="71"/>
                    <a:pt x="238" y="71"/>
                  </a:cubicBezTo>
                  <a:close/>
                  <a:moveTo>
                    <a:pt x="220" y="47"/>
                  </a:moveTo>
                  <a:cubicBezTo>
                    <a:pt x="223" y="50"/>
                    <a:pt x="226" y="54"/>
                    <a:pt x="230" y="58"/>
                  </a:cubicBezTo>
                  <a:cubicBezTo>
                    <a:pt x="236" y="54"/>
                    <a:pt x="236" y="54"/>
                    <a:pt x="236" y="54"/>
                  </a:cubicBezTo>
                  <a:cubicBezTo>
                    <a:pt x="233" y="49"/>
                    <a:pt x="229" y="45"/>
                    <a:pt x="225" y="41"/>
                  </a:cubicBezTo>
                  <a:cubicBezTo>
                    <a:pt x="220" y="47"/>
                    <a:pt x="220" y="47"/>
                    <a:pt x="220" y="47"/>
                  </a:cubicBezTo>
                  <a:close/>
                  <a:moveTo>
                    <a:pt x="196" y="27"/>
                  </a:moveTo>
                  <a:cubicBezTo>
                    <a:pt x="200" y="30"/>
                    <a:pt x="204" y="33"/>
                    <a:pt x="208" y="36"/>
                  </a:cubicBezTo>
                  <a:cubicBezTo>
                    <a:pt x="213" y="30"/>
                    <a:pt x="213" y="30"/>
                    <a:pt x="213" y="30"/>
                  </a:cubicBezTo>
                  <a:cubicBezTo>
                    <a:pt x="209" y="26"/>
                    <a:pt x="205" y="23"/>
                    <a:pt x="200" y="20"/>
                  </a:cubicBezTo>
                  <a:lnTo>
                    <a:pt x="196" y="27"/>
                  </a:lnTo>
                  <a:close/>
                  <a:moveTo>
                    <a:pt x="168" y="14"/>
                  </a:moveTo>
                  <a:cubicBezTo>
                    <a:pt x="173" y="16"/>
                    <a:pt x="178" y="18"/>
                    <a:pt x="182" y="20"/>
                  </a:cubicBezTo>
                  <a:cubicBezTo>
                    <a:pt x="186" y="12"/>
                    <a:pt x="186" y="12"/>
                    <a:pt x="186" y="12"/>
                  </a:cubicBezTo>
                  <a:cubicBezTo>
                    <a:pt x="181" y="10"/>
                    <a:pt x="176" y="8"/>
                    <a:pt x="171" y="6"/>
                  </a:cubicBezTo>
                  <a:lnTo>
                    <a:pt x="168" y="14"/>
                  </a:lnTo>
                  <a:close/>
                  <a:moveTo>
                    <a:pt x="138" y="8"/>
                  </a:moveTo>
                  <a:cubicBezTo>
                    <a:pt x="143" y="9"/>
                    <a:pt x="148" y="9"/>
                    <a:pt x="153" y="10"/>
                  </a:cubicBezTo>
                  <a:cubicBezTo>
                    <a:pt x="155" y="2"/>
                    <a:pt x="155" y="2"/>
                    <a:pt x="155" y="2"/>
                  </a:cubicBezTo>
                  <a:cubicBezTo>
                    <a:pt x="149" y="1"/>
                    <a:pt x="144" y="1"/>
                    <a:pt x="138" y="0"/>
                  </a:cubicBezTo>
                  <a:cubicBezTo>
                    <a:pt x="138" y="8"/>
                    <a:pt x="138" y="8"/>
                    <a:pt x="138" y="8"/>
                  </a:cubicBezTo>
                  <a:close/>
                  <a:moveTo>
                    <a:pt x="107" y="10"/>
                  </a:moveTo>
                  <a:cubicBezTo>
                    <a:pt x="112" y="9"/>
                    <a:pt x="117" y="9"/>
                    <a:pt x="123" y="8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16" y="1"/>
                    <a:pt x="111" y="2"/>
                    <a:pt x="106" y="3"/>
                  </a:cubicBezTo>
                  <a:cubicBezTo>
                    <a:pt x="107" y="10"/>
                    <a:pt x="107" y="10"/>
                    <a:pt x="107" y="10"/>
                  </a:cubicBezTo>
                  <a:close/>
                  <a:moveTo>
                    <a:pt x="78" y="20"/>
                  </a:moveTo>
                  <a:cubicBezTo>
                    <a:pt x="83" y="18"/>
                    <a:pt x="87" y="16"/>
                    <a:pt x="92" y="14"/>
                  </a:cubicBezTo>
                  <a:cubicBezTo>
                    <a:pt x="90" y="7"/>
                    <a:pt x="90" y="7"/>
                    <a:pt x="90" y="7"/>
                  </a:cubicBezTo>
                  <a:cubicBezTo>
                    <a:pt x="85" y="8"/>
                    <a:pt x="80" y="10"/>
                    <a:pt x="75" y="13"/>
                  </a:cubicBezTo>
                  <a:cubicBezTo>
                    <a:pt x="78" y="20"/>
                    <a:pt x="78" y="20"/>
                    <a:pt x="78" y="20"/>
                  </a:cubicBezTo>
                  <a:close/>
                  <a:moveTo>
                    <a:pt x="52" y="37"/>
                  </a:moveTo>
                  <a:cubicBezTo>
                    <a:pt x="56" y="33"/>
                    <a:pt x="60" y="30"/>
                    <a:pt x="65" y="27"/>
                  </a:cubicBezTo>
                  <a:cubicBezTo>
                    <a:pt x="60" y="21"/>
                    <a:pt x="60" y="21"/>
                    <a:pt x="60" y="21"/>
                  </a:cubicBezTo>
                  <a:cubicBezTo>
                    <a:pt x="56" y="24"/>
                    <a:pt x="51" y="27"/>
                    <a:pt x="47" y="30"/>
                  </a:cubicBezTo>
                  <a:cubicBezTo>
                    <a:pt x="52" y="37"/>
                    <a:pt x="52" y="37"/>
                    <a:pt x="52" y="37"/>
                  </a:cubicBezTo>
                  <a:close/>
                  <a:moveTo>
                    <a:pt x="31" y="59"/>
                  </a:moveTo>
                  <a:cubicBezTo>
                    <a:pt x="34" y="55"/>
                    <a:pt x="38" y="51"/>
                    <a:pt x="41" y="47"/>
                  </a:cubicBezTo>
                  <a:cubicBezTo>
                    <a:pt x="35" y="42"/>
                    <a:pt x="35" y="42"/>
                    <a:pt x="35" y="42"/>
                  </a:cubicBezTo>
                  <a:cubicBezTo>
                    <a:pt x="31" y="46"/>
                    <a:pt x="28" y="50"/>
                    <a:pt x="25" y="54"/>
                  </a:cubicBezTo>
                  <a:cubicBezTo>
                    <a:pt x="31" y="59"/>
                    <a:pt x="31" y="59"/>
                    <a:pt x="31" y="59"/>
                  </a:cubicBezTo>
                  <a:close/>
                  <a:moveTo>
                    <a:pt x="17" y="86"/>
                  </a:moveTo>
                  <a:cubicBezTo>
                    <a:pt x="18" y="81"/>
                    <a:pt x="21" y="76"/>
                    <a:pt x="23" y="72"/>
                  </a:cubicBezTo>
                  <a:cubicBezTo>
                    <a:pt x="16" y="68"/>
                    <a:pt x="16" y="68"/>
                    <a:pt x="16" y="68"/>
                  </a:cubicBezTo>
                  <a:cubicBezTo>
                    <a:pt x="13" y="73"/>
                    <a:pt x="11" y="78"/>
                    <a:pt x="9" y="83"/>
                  </a:cubicBezTo>
                  <a:cubicBezTo>
                    <a:pt x="17" y="86"/>
                    <a:pt x="17" y="86"/>
                    <a:pt x="17" y="86"/>
                  </a:cubicBezTo>
                  <a:close/>
                  <a:moveTo>
                    <a:pt x="9" y="116"/>
                  </a:moveTo>
                  <a:cubicBezTo>
                    <a:pt x="10" y="111"/>
                    <a:pt x="11" y="105"/>
                    <a:pt x="12" y="101"/>
                  </a:cubicBezTo>
                  <a:cubicBezTo>
                    <a:pt x="4" y="99"/>
                    <a:pt x="4" y="99"/>
                    <a:pt x="4" y="99"/>
                  </a:cubicBezTo>
                  <a:cubicBezTo>
                    <a:pt x="3" y="104"/>
                    <a:pt x="2" y="109"/>
                    <a:pt x="1" y="115"/>
                  </a:cubicBezTo>
                  <a:lnTo>
                    <a:pt x="9" y="116"/>
                  </a:lnTo>
                  <a:close/>
                  <a:moveTo>
                    <a:pt x="9" y="146"/>
                  </a:moveTo>
                  <a:cubicBezTo>
                    <a:pt x="8" y="141"/>
                    <a:pt x="8" y="136"/>
                    <a:pt x="8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37"/>
                    <a:pt x="0" y="142"/>
                    <a:pt x="1" y="147"/>
                  </a:cubicBezTo>
                  <a:cubicBezTo>
                    <a:pt x="9" y="146"/>
                    <a:pt x="9" y="146"/>
                    <a:pt x="9" y="146"/>
                  </a:cubicBezTo>
                  <a:close/>
                  <a:moveTo>
                    <a:pt x="17" y="176"/>
                  </a:moveTo>
                  <a:cubicBezTo>
                    <a:pt x="15" y="171"/>
                    <a:pt x="13" y="166"/>
                    <a:pt x="12" y="161"/>
                  </a:cubicBezTo>
                  <a:cubicBezTo>
                    <a:pt x="4" y="163"/>
                    <a:pt x="4" y="163"/>
                    <a:pt x="4" y="163"/>
                  </a:cubicBezTo>
                  <a:cubicBezTo>
                    <a:pt x="6" y="169"/>
                    <a:pt x="7" y="174"/>
                    <a:pt x="9" y="179"/>
                  </a:cubicBezTo>
                  <a:cubicBezTo>
                    <a:pt x="17" y="176"/>
                    <a:pt x="17" y="176"/>
                    <a:pt x="17" y="176"/>
                  </a:cubicBezTo>
                  <a:close/>
                  <a:moveTo>
                    <a:pt x="32" y="203"/>
                  </a:moveTo>
                  <a:cubicBezTo>
                    <a:pt x="29" y="199"/>
                    <a:pt x="26" y="194"/>
                    <a:pt x="23" y="190"/>
                  </a:cubicBezTo>
                  <a:cubicBezTo>
                    <a:pt x="16" y="194"/>
                    <a:pt x="16" y="194"/>
                    <a:pt x="16" y="194"/>
                  </a:cubicBezTo>
                  <a:cubicBezTo>
                    <a:pt x="19" y="199"/>
                    <a:pt x="22" y="203"/>
                    <a:pt x="25" y="208"/>
                  </a:cubicBezTo>
                  <a:cubicBezTo>
                    <a:pt x="32" y="203"/>
                    <a:pt x="32" y="203"/>
                    <a:pt x="32" y="203"/>
                  </a:cubicBezTo>
                  <a:close/>
                  <a:moveTo>
                    <a:pt x="53" y="225"/>
                  </a:moveTo>
                  <a:cubicBezTo>
                    <a:pt x="49" y="222"/>
                    <a:pt x="45" y="219"/>
                    <a:pt x="41" y="215"/>
                  </a:cubicBezTo>
                  <a:cubicBezTo>
                    <a:pt x="36" y="220"/>
                    <a:pt x="36" y="220"/>
                    <a:pt x="36" y="220"/>
                  </a:cubicBezTo>
                  <a:cubicBezTo>
                    <a:pt x="39" y="224"/>
                    <a:pt x="43" y="228"/>
                    <a:pt x="48" y="231"/>
                  </a:cubicBezTo>
                  <a:cubicBezTo>
                    <a:pt x="53" y="225"/>
                    <a:pt x="53" y="225"/>
                    <a:pt x="53" y="225"/>
                  </a:cubicBezTo>
                  <a:close/>
                  <a:moveTo>
                    <a:pt x="79" y="242"/>
                  </a:moveTo>
                  <a:cubicBezTo>
                    <a:pt x="74" y="240"/>
                    <a:pt x="69" y="237"/>
                    <a:pt x="65" y="234"/>
                  </a:cubicBezTo>
                  <a:cubicBezTo>
                    <a:pt x="61" y="241"/>
                    <a:pt x="61" y="241"/>
                    <a:pt x="61" y="241"/>
                  </a:cubicBezTo>
                  <a:cubicBezTo>
                    <a:pt x="65" y="244"/>
                    <a:pt x="70" y="247"/>
                    <a:pt x="75" y="249"/>
                  </a:cubicBezTo>
                  <a:cubicBezTo>
                    <a:pt x="79" y="242"/>
                    <a:pt x="79" y="242"/>
                    <a:pt x="79" y="242"/>
                  </a:cubicBezTo>
                  <a:close/>
                  <a:moveTo>
                    <a:pt x="108" y="251"/>
                  </a:moveTo>
                  <a:cubicBezTo>
                    <a:pt x="103" y="250"/>
                    <a:pt x="98" y="249"/>
                    <a:pt x="93" y="247"/>
                  </a:cubicBezTo>
                  <a:cubicBezTo>
                    <a:pt x="90" y="255"/>
                    <a:pt x="90" y="255"/>
                    <a:pt x="90" y="255"/>
                  </a:cubicBezTo>
                  <a:cubicBezTo>
                    <a:pt x="96" y="257"/>
                    <a:pt x="101" y="258"/>
                    <a:pt x="106" y="259"/>
                  </a:cubicBezTo>
                  <a:cubicBezTo>
                    <a:pt x="108" y="251"/>
                    <a:pt x="108" y="251"/>
                    <a:pt x="108" y="251"/>
                  </a:cubicBezTo>
                  <a:close/>
                  <a:moveTo>
                    <a:pt x="138" y="253"/>
                  </a:moveTo>
                  <a:cubicBezTo>
                    <a:pt x="136" y="253"/>
                    <a:pt x="133" y="253"/>
                    <a:pt x="131" y="253"/>
                  </a:cubicBezTo>
                  <a:cubicBezTo>
                    <a:pt x="128" y="253"/>
                    <a:pt x="126" y="253"/>
                    <a:pt x="123" y="253"/>
                  </a:cubicBezTo>
                  <a:cubicBezTo>
                    <a:pt x="123" y="261"/>
                    <a:pt x="123" y="261"/>
                    <a:pt x="123" y="261"/>
                  </a:cubicBezTo>
                  <a:cubicBezTo>
                    <a:pt x="125" y="261"/>
                    <a:pt x="128" y="261"/>
                    <a:pt x="131" y="261"/>
                  </a:cubicBezTo>
                  <a:cubicBezTo>
                    <a:pt x="133" y="261"/>
                    <a:pt x="136" y="261"/>
                    <a:pt x="139" y="261"/>
                  </a:cubicBezTo>
                  <a:cubicBezTo>
                    <a:pt x="138" y="253"/>
                    <a:pt x="138" y="253"/>
                    <a:pt x="138" y="253"/>
                  </a:cubicBezTo>
                  <a:close/>
                  <a:moveTo>
                    <a:pt x="169" y="247"/>
                  </a:moveTo>
                  <a:cubicBezTo>
                    <a:pt x="164" y="249"/>
                    <a:pt x="159" y="250"/>
                    <a:pt x="154" y="251"/>
                  </a:cubicBezTo>
                  <a:cubicBezTo>
                    <a:pt x="155" y="259"/>
                    <a:pt x="155" y="259"/>
                    <a:pt x="155" y="259"/>
                  </a:cubicBezTo>
                  <a:cubicBezTo>
                    <a:pt x="161" y="258"/>
                    <a:pt x="166" y="257"/>
                    <a:pt x="171" y="255"/>
                  </a:cubicBezTo>
                  <a:cubicBezTo>
                    <a:pt x="169" y="247"/>
                    <a:pt x="169" y="247"/>
                    <a:pt x="169" y="247"/>
                  </a:cubicBezTo>
                  <a:close/>
                  <a:moveTo>
                    <a:pt x="196" y="234"/>
                  </a:moveTo>
                  <a:cubicBezTo>
                    <a:pt x="192" y="237"/>
                    <a:pt x="188" y="239"/>
                    <a:pt x="183" y="242"/>
                  </a:cubicBezTo>
                  <a:cubicBezTo>
                    <a:pt x="186" y="249"/>
                    <a:pt x="186" y="249"/>
                    <a:pt x="186" y="249"/>
                  </a:cubicBezTo>
                  <a:cubicBezTo>
                    <a:pt x="191" y="247"/>
                    <a:pt x="196" y="244"/>
                    <a:pt x="201" y="241"/>
                  </a:cubicBezTo>
                  <a:lnTo>
                    <a:pt x="196" y="234"/>
                  </a:lnTo>
                  <a:close/>
                  <a:moveTo>
                    <a:pt x="220" y="215"/>
                  </a:moveTo>
                  <a:cubicBezTo>
                    <a:pt x="216" y="218"/>
                    <a:pt x="213" y="222"/>
                    <a:pt x="209" y="225"/>
                  </a:cubicBezTo>
                  <a:cubicBezTo>
                    <a:pt x="214" y="231"/>
                    <a:pt x="214" y="231"/>
                    <a:pt x="214" y="231"/>
                  </a:cubicBezTo>
                  <a:cubicBezTo>
                    <a:pt x="218" y="228"/>
                    <a:pt x="222" y="224"/>
                    <a:pt x="226" y="220"/>
                  </a:cubicBezTo>
                  <a:lnTo>
                    <a:pt x="220" y="215"/>
                  </a:lnTo>
                  <a:close/>
                  <a:moveTo>
                    <a:pt x="238" y="190"/>
                  </a:moveTo>
                  <a:cubicBezTo>
                    <a:pt x="236" y="194"/>
                    <a:pt x="233" y="199"/>
                    <a:pt x="230" y="203"/>
                  </a:cubicBezTo>
                  <a:cubicBezTo>
                    <a:pt x="236" y="207"/>
                    <a:pt x="236" y="207"/>
                    <a:pt x="236" y="207"/>
                  </a:cubicBezTo>
                  <a:cubicBezTo>
                    <a:pt x="239" y="203"/>
                    <a:pt x="242" y="198"/>
                    <a:pt x="245" y="194"/>
                  </a:cubicBezTo>
                  <a:lnTo>
                    <a:pt x="238" y="190"/>
                  </a:lnTo>
                  <a:close/>
                  <a:moveTo>
                    <a:pt x="249" y="161"/>
                  </a:moveTo>
                  <a:cubicBezTo>
                    <a:pt x="248" y="166"/>
                    <a:pt x="246" y="171"/>
                    <a:pt x="245" y="176"/>
                  </a:cubicBezTo>
                  <a:cubicBezTo>
                    <a:pt x="252" y="179"/>
                    <a:pt x="252" y="179"/>
                    <a:pt x="252" y="179"/>
                  </a:cubicBezTo>
                  <a:cubicBezTo>
                    <a:pt x="254" y="174"/>
                    <a:pt x="256" y="169"/>
                    <a:pt x="257" y="163"/>
                  </a:cubicBezTo>
                  <a:cubicBezTo>
                    <a:pt x="249" y="161"/>
                    <a:pt x="249" y="161"/>
                    <a:pt x="249" y="161"/>
                  </a:cubicBezTo>
                  <a:close/>
                </a:path>
              </a:pathLst>
            </a:custGeom>
            <a:solidFill>
              <a:srgbClr val="3333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8" name="Freeform 303"/>
            <p:cNvSpPr/>
            <p:nvPr/>
          </p:nvSpPr>
          <p:spPr bwMode="auto">
            <a:xfrm>
              <a:off x="7758787" y="1251541"/>
              <a:ext cx="304540" cy="0"/>
            </a:xfrm>
            <a:custGeom>
              <a:avLst/>
              <a:gdLst>
                <a:gd name="T0" fmla="*/ 0 w 100"/>
                <a:gd name="T1" fmla="*/ 100 w 100"/>
                <a:gd name="T2" fmla="*/ 0 w 10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00">
                  <a:moveTo>
                    <a:pt x="0" y="0"/>
                  </a:moveTo>
                  <a:lnTo>
                    <a:pt x="1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E3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69" name="Line 304"/>
            <p:cNvSpPr>
              <a:spLocks noChangeShapeType="1"/>
            </p:cNvSpPr>
            <p:nvPr/>
          </p:nvSpPr>
          <p:spPr bwMode="auto">
            <a:xfrm>
              <a:off x="7758787" y="1251541"/>
              <a:ext cx="30454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0" name="Rectangle 305"/>
            <p:cNvSpPr>
              <a:spLocks noChangeArrowheads="1"/>
            </p:cNvSpPr>
            <p:nvPr/>
          </p:nvSpPr>
          <p:spPr bwMode="auto">
            <a:xfrm>
              <a:off x="7758787" y="1239359"/>
              <a:ext cx="304540" cy="24363"/>
            </a:xfrm>
            <a:prstGeom prst="rect">
              <a:avLst/>
            </a:prstGeom>
            <a:solidFill>
              <a:srgbClr val="1E30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1" name="Freeform 306"/>
            <p:cNvSpPr/>
            <p:nvPr/>
          </p:nvSpPr>
          <p:spPr bwMode="auto">
            <a:xfrm>
              <a:off x="7758787" y="1239359"/>
              <a:ext cx="304540" cy="24363"/>
            </a:xfrm>
            <a:custGeom>
              <a:avLst/>
              <a:gdLst>
                <a:gd name="T0" fmla="*/ 0 w 100"/>
                <a:gd name="T1" fmla="*/ 8 h 8"/>
                <a:gd name="T2" fmla="*/ 100 w 100"/>
                <a:gd name="T3" fmla="*/ 8 h 8"/>
                <a:gd name="T4" fmla="*/ 100 w 100"/>
                <a:gd name="T5" fmla="*/ 0 h 8"/>
                <a:gd name="T6" fmla="*/ 0 w 100"/>
                <a:gd name="T7" fmla="*/ 0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00" h="8">
                  <a:moveTo>
                    <a:pt x="0" y="8"/>
                  </a:moveTo>
                  <a:lnTo>
                    <a:pt x="100" y="8"/>
                  </a:lnTo>
                  <a:lnTo>
                    <a:pt x="10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2" name="Freeform 307"/>
            <p:cNvSpPr/>
            <p:nvPr/>
          </p:nvSpPr>
          <p:spPr bwMode="auto">
            <a:xfrm>
              <a:off x="7649153" y="776459"/>
              <a:ext cx="264951" cy="880121"/>
            </a:xfrm>
            <a:custGeom>
              <a:avLst/>
              <a:gdLst>
                <a:gd name="T0" fmla="*/ 87 w 87"/>
                <a:gd name="T1" fmla="*/ 6 h 289"/>
                <a:gd name="T2" fmla="*/ 24 w 87"/>
                <a:gd name="T3" fmla="*/ 238 h 289"/>
                <a:gd name="T4" fmla="*/ 25 w 87"/>
                <a:gd name="T5" fmla="*/ 232 h 289"/>
                <a:gd name="T6" fmla="*/ 29 w 87"/>
                <a:gd name="T7" fmla="*/ 287 h 289"/>
                <a:gd name="T8" fmla="*/ 21 w 87"/>
                <a:gd name="T9" fmla="*/ 289 h 289"/>
                <a:gd name="T10" fmla="*/ 1 w 87"/>
                <a:gd name="T11" fmla="*/ 237 h 289"/>
                <a:gd name="T12" fmla="*/ 0 w 87"/>
                <a:gd name="T13" fmla="*/ 235 h 289"/>
                <a:gd name="T14" fmla="*/ 1 w 87"/>
                <a:gd name="T15" fmla="*/ 231 h 289"/>
                <a:gd name="T16" fmla="*/ 64 w 87"/>
                <a:gd name="T17" fmla="*/ 0 h 289"/>
                <a:gd name="T18" fmla="*/ 87 w 87"/>
                <a:gd name="T19" fmla="*/ 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289">
                  <a:moveTo>
                    <a:pt x="87" y="6"/>
                  </a:moveTo>
                  <a:lnTo>
                    <a:pt x="24" y="238"/>
                  </a:lnTo>
                  <a:lnTo>
                    <a:pt x="25" y="232"/>
                  </a:lnTo>
                  <a:lnTo>
                    <a:pt x="29" y="287"/>
                  </a:lnTo>
                  <a:lnTo>
                    <a:pt x="21" y="289"/>
                  </a:lnTo>
                  <a:lnTo>
                    <a:pt x="1" y="237"/>
                  </a:lnTo>
                  <a:lnTo>
                    <a:pt x="0" y="235"/>
                  </a:lnTo>
                  <a:lnTo>
                    <a:pt x="1" y="231"/>
                  </a:lnTo>
                  <a:lnTo>
                    <a:pt x="64" y="0"/>
                  </a:lnTo>
                  <a:lnTo>
                    <a:pt x="87" y="6"/>
                  </a:lnTo>
                  <a:close/>
                </a:path>
              </a:pathLst>
            </a:custGeom>
            <a:solidFill>
              <a:srgbClr val="FC6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3" name="Freeform 308"/>
            <p:cNvSpPr/>
            <p:nvPr/>
          </p:nvSpPr>
          <p:spPr bwMode="auto">
            <a:xfrm>
              <a:off x="7895829" y="776459"/>
              <a:ext cx="264951" cy="880121"/>
            </a:xfrm>
            <a:custGeom>
              <a:avLst/>
              <a:gdLst>
                <a:gd name="T0" fmla="*/ 24 w 87"/>
                <a:gd name="T1" fmla="*/ 0 h 289"/>
                <a:gd name="T2" fmla="*/ 86 w 87"/>
                <a:gd name="T3" fmla="*/ 231 h 289"/>
                <a:gd name="T4" fmla="*/ 87 w 87"/>
                <a:gd name="T5" fmla="*/ 235 h 289"/>
                <a:gd name="T6" fmla="*/ 86 w 87"/>
                <a:gd name="T7" fmla="*/ 237 h 289"/>
                <a:gd name="T8" fmla="*/ 68 w 87"/>
                <a:gd name="T9" fmla="*/ 289 h 289"/>
                <a:gd name="T10" fmla="*/ 59 w 87"/>
                <a:gd name="T11" fmla="*/ 287 h 289"/>
                <a:gd name="T12" fmla="*/ 64 w 87"/>
                <a:gd name="T13" fmla="*/ 232 h 289"/>
                <a:gd name="T14" fmla="*/ 64 w 87"/>
                <a:gd name="T15" fmla="*/ 238 h 289"/>
                <a:gd name="T16" fmla="*/ 0 w 87"/>
                <a:gd name="T17" fmla="*/ 6 h 289"/>
                <a:gd name="T18" fmla="*/ 24 w 87"/>
                <a:gd name="T19" fmla="*/ 0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87" h="289">
                  <a:moveTo>
                    <a:pt x="24" y="0"/>
                  </a:moveTo>
                  <a:lnTo>
                    <a:pt x="86" y="231"/>
                  </a:lnTo>
                  <a:lnTo>
                    <a:pt x="87" y="235"/>
                  </a:lnTo>
                  <a:lnTo>
                    <a:pt x="86" y="237"/>
                  </a:lnTo>
                  <a:lnTo>
                    <a:pt x="68" y="289"/>
                  </a:lnTo>
                  <a:lnTo>
                    <a:pt x="59" y="287"/>
                  </a:lnTo>
                  <a:lnTo>
                    <a:pt x="64" y="232"/>
                  </a:lnTo>
                  <a:lnTo>
                    <a:pt x="64" y="238"/>
                  </a:lnTo>
                  <a:lnTo>
                    <a:pt x="0" y="6"/>
                  </a:lnTo>
                  <a:lnTo>
                    <a:pt x="24" y="0"/>
                  </a:lnTo>
                  <a:close/>
                </a:path>
              </a:pathLst>
            </a:custGeom>
            <a:solidFill>
              <a:srgbClr val="FC6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4" name="Freeform 309"/>
            <p:cNvSpPr/>
            <p:nvPr/>
          </p:nvSpPr>
          <p:spPr bwMode="auto">
            <a:xfrm>
              <a:off x="7880603" y="538918"/>
              <a:ext cx="48726" cy="219269"/>
            </a:xfrm>
            <a:custGeom>
              <a:avLst/>
              <a:gdLst>
                <a:gd name="T0" fmla="*/ 16 w 16"/>
                <a:gd name="T1" fmla="*/ 65 h 72"/>
                <a:gd name="T2" fmla="*/ 9 w 16"/>
                <a:gd name="T3" fmla="*/ 72 h 72"/>
                <a:gd name="T4" fmla="*/ 7 w 16"/>
                <a:gd name="T5" fmla="*/ 72 h 72"/>
                <a:gd name="T6" fmla="*/ 0 w 16"/>
                <a:gd name="T7" fmla="*/ 65 h 72"/>
                <a:gd name="T8" fmla="*/ 0 w 16"/>
                <a:gd name="T9" fmla="*/ 7 h 72"/>
                <a:gd name="T10" fmla="*/ 7 w 16"/>
                <a:gd name="T11" fmla="*/ 0 h 72"/>
                <a:gd name="T12" fmla="*/ 9 w 16"/>
                <a:gd name="T13" fmla="*/ 0 h 72"/>
                <a:gd name="T14" fmla="*/ 16 w 16"/>
                <a:gd name="T15" fmla="*/ 7 h 72"/>
                <a:gd name="T16" fmla="*/ 16 w 16"/>
                <a:gd name="T17" fmla="*/ 65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72">
                  <a:moveTo>
                    <a:pt x="16" y="65"/>
                  </a:moveTo>
                  <a:cubicBezTo>
                    <a:pt x="16" y="69"/>
                    <a:pt x="13" y="72"/>
                    <a:pt x="9" y="72"/>
                  </a:cubicBezTo>
                  <a:cubicBezTo>
                    <a:pt x="7" y="72"/>
                    <a:pt x="7" y="72"/>
                    <a:pt x="7" y="72"/>
                  </a:cubicBezTo>
                  <a:cubicBezTo>
                    <a:pt x="3" y="72"/>
                    <a:pt x="0" y="69"/>
                    <a:pt x="0" y="65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3" y="0"/>
                    <a:pt x="16" y="3"/>
                    <a:pt x="16" y="7"/>
                  </a:cubicBezTo>
                  <a:lnTo>
                    <a:pt x="16" y="65"/>
                  </a:lnTo>
                  <a:close/>
                </a:path>
              </a:pathLst>
            </a:custGeom>
            <a:solidFill>
              <a:srgbClr val="FC6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5" name="Oval 310"/>
            <p:cNvSpPr>
              <a:spLocks noChangeArrowheads="1"/>
            </p:cNvSpPr>
            <p:nvPr/>
          </p:nvSpPr>
          <p:spPr bwMode="auto">
            <a:xfrm>
              <a:off x="7780104" y="642462"/>
              <a:ext cx="249723" cy="246678"/>
            </a:xfrm>
            <a:prstGeom prst="ellipse">
              <a:avLst/>
            </a:prstGeom>
            <a:solidFill>
              <a:srgbClr val="FC6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6" name="Oval 311"/>
            <p:cNvSpPr>
              <a:spLocks noChangeArrowheads="1"/>
            </p:cNvSpPr>
            <p:nvPr/>
          </p:nvSpPr>
          <p:spPr bwMode="auto">
            <a:xfrm>
              <a:off x="7825786" y="688143"/>
              <a:ext cx="158361" cy="155316"/>
            </a:xfrm>
            <a:prstGeom prst="ellipse">
              <a:avLst/>
            </a:prstGeom>
            <a:solidFill>
              <a:srgbClr val="F6FE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7" name="Oval 312"/>
            <p:cNvSpPr>
              <a:spLocks noChangeArrowheads="1"/>
            </p:cNvSpPr>
            <p:nvPr/>
          </p:nvSpPr>
          <p:spPr bwMode="auto">
            <a:xfrm>
              <a:off x="7865375" y="727733"/>
              <a:ext cx="82227" cy="76136"/>
            </a:xfrm>
            <a:prstGeom prst="ellipse">
              <a:avLst/>
            </a:prstGeom>
            <a:solidFill>
              <a:srgbClr val="FC6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778" name="Freeform 313"/>
            <p:cNvSpPr/>
            <p:nvPr/>
          </p:nvSpPr>
          <p:spPr bwMode="auto">
            <a:xfrm>
              <a:off x="7904966" y="1190633"/>
              <a:ext cx="36545" cy="158361"/>
            </a:xfrm>
            <a:custGeom>
              <a:avLst/>
              <a:gdLst>
                <a:gd name="T0" fmla="*/ 12 w 12"/>
                <a:gd name="T1" fmla="*/ 48 h 52"/>
                <a:gd name="T2" fmla="*/ 8 w 12"/>
                <a:gd name="T3" fmla="*/ 52 h 52"/>
                <a:gd name="T4" fmla="*/ 4 w 12"/>
                <a:gd name="T5" fmla="*/ 52 h 52"/>
                <a:gd name="T6" fmla="*/ 0 w 12"/>
                <a:gd name="T7" fmla="*/ 48 h 52"/>
                <a:gd name="T8" fmla="*/ 0 w 12"/>
                <a:gd name="T9" fmla="*/ 4 h 52"/>
                <a:gd name="T10" fmla="*/ 4 w 12"/>
                <a:gd name="T11" fmla="*/ 0 h 52"/>
                <a:gd name="T12" fmla="*/ 8 w 12"/>
                <a:gd name="T13" fmla="*/ 0 h 52"/>
                <a:gd name="T14" fmla="*/ 12 w 12"/>
                <a:gd name="T15" fmla="*/ 4 h 52"/>
                <a:gd name="T16" fmla="*/ 12 w 12"/>
                <a:gd name="T17" fmla="*/ 48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52">
                  <a:moveTo>
                    <a:pt x="12" y="48"/>
                  </a:moveTo>
                  <a:cubicBezTo>
                    <a:pt x="12" y="50"/>
                    <a:pt x="10" y="52"/>
                    <a:pt x="8" y="52"/>
                  </a:cubicBezTo>
                  <a:cubicBezTo>
                    <a:pt x="4" y="52"/>
                    <a:pt x="4" y="52"/>
                    <a:pt x="4" y="52"/>
                  </a:cubicBezTo>
                  <a:cubicBezTo>
                    <a:pt x="2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2" y="0"/>
                    <a:pt x="4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10" y="0"/>
                    <a:pt x="12" y="2"/>
                    <a:pt x="12" y="4"/>
                  </a:cubicBezTo>
                  <a:lnTo>
                    <a:pt x="12" y="48"/>
                  </a:lnTo>
                  <a:close/>
                </a:path>
              </a:pathLst>
            </a:custGeom>
            <a:solidFill>
              <a:srgbClr val="FC6A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grpSp>
        <p:nvGrpSpPr>
          <p:cNvPr id="779" name="Group 778"/>
          <p:cNvGrpSpPr/>
          <p:nvPr/>
        </p:nvGrpSpPr>
        <p:grpSpPr>
          <a:xfrm rot="903490">
            <a:off x="7297284" y="4873355"/>
            <a:ext cx="622654" cy="667424"/>
            <a:chOff x="9241525" y="3254313"/>
            <a:chExt cx="1610025" cy="1440825"/>
          </a:xfrm>
        </p:grpSpPr>
        <p:sp>
          <p:nvSpPr>
            <p:cNvPr id="780" name="Freeform: Shape 97"/>
            <p:cNvSpPr/>
            <p:nvPr/>
          </p:nvSpPr>
          <p:spPr>
            <a:xfrm>
              <a:off x="9241525" y="3254313"/>
              <a:ext cx="1610025" cy="1440825"/>
            </a:xfrm>
            <a:custGeom>
              <a:avLst/>
              <a:gdLst>
                <a:gd name="connsiteX0" fmla="*/ 1581629 w 1610025"/>
                <a:gd name="connsiteY0" fmla="*/ 1297 h 1440825"/>
                <a:gd name="connsiteX1" fmla="*/ 817189 w 1610025"/>
                <a:gd name="connsiteY1" fmla="*/ 350444 h 1440825"/>
                <a:gd name="connsiteX2" fmla="*/ 10865 w 1610025"/>
                <a:gd name="connsiteY2" fmla="*/ 742855 h 1440825"/>
                <a:gd name="connsiteX3" fmla="*/ 16256 w 1610025"/>
                <a:gd name="connsiteY3" fmla="*/ 784280 h 1440825"/>
                <a:gd name="connsiteX4" fmla="*/ 539581 w 1610025"/>
                <a:gd name="connsiteY4" fmla="*/ 887577 h 1440825"/>
                <a:gd name="connsiteX5" fmla="*/ 540765 w 1610025"/>
                <a:gd name="connsiteY5" fmla="*/ 1418858 h 1440825"/>
                <a:gd name="connsiteX6" fmla="*/ 583044 w 1610025"/>
                <a:gd name="connsiteY6" fmla="*/ 1430299 h 1440825"/>
                <a:gd name="connsiteX7" fmla="*/ 866240 w 1610025"/>
                <a:gd name="connsiteY7" fmla="*/ 1039663 h 1440825"/>
                <a:gd name="connsiteX8" fmla="*/ 1270882 w 1610025"/>
                <a:gd name="connsiteY8" fmla="*/ 1297347 h 1440825"/>
                <a:gd name="connsiteX9" fmla="*/ 1304219 w 1610025"/>
                <a:gd name="connsiteY9" fmla="*/ 1283802 h 1440825"/>
                <a:gd name="connsiteX10" fmla="*/ 1446902 w 1610025"/>
                <a:gd name="connsiteY10" fmla="*/ 658100 h 1440825"/>
                <a:gd name="connsiteX11" fmla="*/ 1609508 w 1610025"/>
                <a:gd name="connsiteY11" fmla="*/ 29110 h 1440825"/>
                <a:gd name="connsiteX12" fmla="*/ 1581629 w 1610025"/>
                <a:gd name="connsiteY12" fmla="*/ 1297 h 1440825"/>
                <a:gd name="connsiteX13" fmla="*/ 694363 w 1610025"/>
                <a:gd name="connsiteY13" fmla="*/ 895139 h 1440825"/>
                <a:gd name="connsiteX14" fmla="*/ 683448 w 1610025"/>
                <a:gd name="connsiteY14" fmla="*/ 913221 h 1440825"/>
                <a:gd name="connsiteX15" fmla="*/ 661421 w 1610025"/>
                <a:gd name="connsiteY15" fmla="*/ 974699 h 1440825"/>
                <a:gd name="connsiteX16" fmla="*/ 585280 w 1610025"/>
                <a:gd name="connsiteY16" fmla="*/ 1298662 h 1440825"/>
                <a:gd name="connsiteX17" fmla="*/ 584753 w 1610025"/>
                <a:gd name="connsiteY17" fmla="*/ 872191 h 1440825"/>
                <a:gd name="connsiteX18" fmla="*/ 1413302 w 1610025"/>
                <a:gd name="connsiteY18" fmla="*/ 181262 h 1440825"/>
                <a:gd name="connsiteX19" fmla="*/ 909111 w 1610025"/>
                <a:gd name="connsiteY19" fmla="*/ 678023 h 1440825"/>
                <a:gd name="connsiteX20" fmla="*/ 753409 w 1610025"/>
                <a:gd name="connsiteY20" fmla="*/ 830898 h 1440825"/>
                <a:gd name="connsiteX21" fmla="*/ 694363 w 1610025"/>
                <a:gd name="connsiteY21" fmla="*/ 895139 h 1440825"/>
                <a:gd name="connsiteX22" fmla="*/ 1469126 w 1610025"/>
                <a:gd name="connsiteY22" fmla="*/ 94271 h 1440825"/>
                <a:gd name="connsiteX23" fmla="*/ 562660 w 1610025"/>
                <a:gd name="connsiteY23" fmla="*/ 846416 h 1440825"/>
                <a:gd name="connsiteX24" fmla="*/ 97526 w 1610025"/>
                <a:gd name="connsiteY24" fmla="*/ 751009 h 1440825"/>
                <a:gd name="connsiteX25" fmla="*/ 816005 w 1610025"/>
                <a:gd name="connsiteY25" fmla="*/ 400613 h 1440825"/>
                <a:gd name="connsiteX26" fmla="*/ 1469126 w 1610025"/>
                <a:gd name="connsiteY26" fmla="*/ 94271 h 1440825"/>
                <a:gd name="connsiteX27" fmla="*/ 620589 w 1610025"/>
                <a:gd name="connsiteY27" fmla="*/ 1298071 h 1440825"/>
                <a:gd name="connsiteX28" fmla="*/ 687524 w 1610025"/>
                <a:gd name="connsiteY28" fmla="*/ 1011060 h 1440825"/>
                <a:gd name="connsiteX29" fmla="*/ 707184 w 1610025"/>
                <a:gd name="connsiteY29" fmla="*/ 942743 h 1440825"/>
                <a:gd name="connsiteX30" fmla="*/ 827578 w 1610025"/>
                <a:gd name="connsiteY30" fmla="*/ 1016386 h 1440825"/>
                <a:gd name="connsiteX31" fmla="*/ 620589 w 1610025"/>
                <a:gd name="connsiteY31" fmla="*/ 1298071 h 1440825"/>
                <a:gd name="connsiteX32" fmla="*/ 1403243 w 1610025"/>
                <a:gd name="connsiteY32" fmla="*/ 646133 h 1440825"/>
                <a:gd name="connsiteX33" fmla="*/ 1266740 w 1610025"/>
                <a:gd name="connsiteY33" fmla="*/ 1239485 h 1440825"/>
                <a:gd name="connsiteX34" fmla="*/ 729606 w 1610025"/>
                <a:gd name="connsiteY34" fmla="*/ 903226 h 1440825"/>
                <a:gd name="connsiteX35" fmla="*/ 733551 w 1610025"/>
                <a:gd name="connsiteY35" fmla="*/ 897966 h 1440825"/>
                <a:gd name="connsiteX36" fmla="*/ 804235 w 1610025"/>
                <a:gd name="connsiteY36" fmla="*/ 828663 h 1440825"/>
                <a:gd name="connsiteX37" fmla="*/ 961450 w 1610025"/>
                <a:gd name="connsiteY37" fmla="*/ 674341 h 1440825"/>
                <a:gd name="connsiteX38" fmla="*/ 1547898 w 1610025"/>
                <a:gd name="connsiteY38" fmla="*/ 96375 h 1440825"/>
                <a:gd name="connsiteX39" fmla="*/ 1403243 w 1610025"/>
                <a:gd name="connsiteY39" fmla="*/ 646133 h 144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10025" h="1440825">
                  <a:moveTo>
                    <a:pt x="1581629" y="1297"/>
                  </a:moveTo>
                  <a:cubicBezTo>
                    <a:pt x="1318619" y="98743"/>
                    <a:pt x="1071520" y="233272"/>
                    <a:pt x="817189" y="350444"/>
                  </a:cubicBezTo>
                  <a:cubicBezTo>
                    <a:pt x="545630" y="475571"/>
                    <a:pt x="280187" y="613125"/>
                    <a:pt x="10865" y="742855"/>
                  </a:cubicBezTo>
                  <a:cubicBezTo>
                    <a:pt x="-5639" y="750811"/>
                    <a:pt x="-2944" y="781584"/>
                    <a:pt x="16256" y="784280"/>
                  </a:cubicBezTo>
                  <a:cubicBezTo>
                    <a:pt x="192802" y="809200"/>
                    <a:pt x="366060" y="847270"/>
                    <a:pt x="539581" y="887577"/>
                  </a:cubicBezTo>
                  <a:cubicBezTo>
                    <a:pt x="542869" y="1064649"/>
                    <a:pt x="537806" y="1241721"/>
                    <a:pt x="540765" y="1418858"/>
                  </a:cubicBezTo>
                  <a:cubicBezTo>
                    <a:pt x="541159" y="1442463"/>
                    <a:pt x="570485" y="1448250"/>
                    <a:pt x="583044" y="1430299"/>
                  </a:cubicBezTo>
                  <a:cubicBezTo>
                    <a:pt x="674966" y="1298465"/>
                    <a:pt x="767546" y="1166565"/>
                    <a:pt x="866240" y="1039663"/>
                  </a:cubicBezTo>
                  <a:cubicBezTo>
                    <a:pt x="1003269" y="1122248"/>
                    <a:pt x="1140692" y="1204702"/>
                    <a:pt x="1270882" y="1297347"/>
                  </a:cubicBezTo>
                  <a:cubicBezTo>
                    <a:pt x="1282257" y="1305435"/>
                    <a:pt x="1301588" y="1297413"/>
                    <a:pt x="1304219" y="1283802"/>
                  </a:cubicBezTo>
                  <a:cubicBezTo>
                    <a:pt x="1344459" y="1071948"/>
                    <a:pt x="1387198" y="865484"/>
                    <a:pt x="1446902" y="658100"/>
                  </a:cubicBezTo>
                  <a:cubicBezTo>
                    <a:pt x="1506869" y="449861"/>
                    <a:pt x="1563087" y="240768"/>
                    <a:pt x="1609508" y="29110"/>
                  </a:cubicBezTo>
                  <a:cubicBezTo>
                    <a:pt x="1612927" y="13724"/>
                    <a:pt x="1598922" y="-5147"/>
                    <a:pt x="1581629" y="1297"/>
                  </a:cubicBezTo>
                  <a:moveTo>
                    <a:pt x="694363" y="895139"/>
                  </a:moveTo>
                  <a:cubicBezTo>
                    <a:pt x="688379" y="899084"/>
                    <a:pt x="684303" y="905922"/>
                    <a:pt x="683448" y="913221"/>
                  </a:cubicBezTo>
                  <a:cubicBezTo>
                    <a:pt x="674835" y="929527"/>
                    <a:pt x="667930" y="948661"/>
                    <a:pt x="661421" y="974699"/>
                  </a:cubicBezTo>
                  <a:cubicBezTo>
                    <a:pt x="634660" y="1082073"/>
                    <a:pt x="615328" y="1192011"/>
                    <a:pt x="585280" y="1298662"/>
                  </a:cubicBezTo>
                  <a:cubicBezTo>
                    <a:pt x="585148" y="1156505"/>
                    <a:pt x="587778" y="1014348"/>
                    <a:pt x="584753" y="872191"/>
                  </a:cubicBezTo>
                  <a:cubicBezTo>
                    <a:pt x="853945" y="634889"/>
                    <a:pt x="1131421" y="404361"/>
                    <a:pt x="1413302" y="181262"/>
                  </a:cubicBezTo>
                  <a:cubicBezTo>
                    <a:pt x="1245370" y="346959"/>
                    <a:pt x="1077438" y="512656"/>
                    <a:pt x="909111" y="678023"/>
                  </a:cubicBezTo>
                  <a:cubicBezTo>
                    <a:pt x="857232" y="728981"/>
                    <a:pt x="805288" y="779940"/>
                    <a:pt x="753409" y="830898"/>
                  </a:cubicBezTo>
                  <a:cubicBezTo>
                    <a:pt x="726976" y="856870"/>
                    <a:pt x="708500" y="874690"/>
                    <a:pt x="694363" y="895139"/>
                  </a:cubicBezTo>
                  <a:moveTo>
                    <a:pt x="1469126" y="94271"/>
                  </a:moveTo>
                  <a:cubicBezTo>
                    <a:pt x="1160418" y="336307"/>
                    <a:pt x="856641" y="587350"/>
                    <a:pt x="562660" y="846416"/>
                  </a:cubicBezTo>
                  <a:cubicBezTo>
                    <a:pt x="408207" y="810515"/>
                    <a:pt x="254018" y="776126"/>
                    <a:pt x="97526" y="751009"/>
                  </a:cubicBezTo>
                  <a:cubicBezTo>
                    <a:pt x="337063" y="634298"/>
                    <a:pt x="574035" y="512326"/>
                    <a:pt x="816005" y="400613"/>
                  </a:cubicBezTo>
                  <a:cubicBezTo>
                    <a:pt x="1034041" y="299946"/>
                    <a:pt x="1247277" y="186720"/>
                    <a:pt x="1469126" y="94271"/>
                  </a:cubicBezTo>
                  <a:moveTo>
                    <a:pt x="620589" y="1298071"/>
                  </a:moveTo>
                  <a:cubicBezTo>
                    <a:pt x="646561" y="1203387"/>
                    <a:pt x="664643" y="1106402"/>
                    <a:pt x="687524" y="1011060"/>
                  </a:cubicBezTo>
                  <a:cubicBezTo>
                    <a:pt x="693311" y="986929"/>
                    <a:pt x="698505" y="964179"/>
                    <a:pt x="707184" y="942743"/>
                  </a:cubicBezTo>
                  <a:cubicBezTo>
                    <a:pt x="747097" y="967532"/>
                    <a:pt x="787271" y="992058"/>
                    <a:pt x="827578" y="1016386"/>
                  </a:cubicBezTo>
                  <a:cubicBezTo>
                    <a:pt x="756236" y="1108440"/>
                    <a:pt x="687788" y="1202795"/>
                    <a:pt x="620589" y="1298071"/>
                  </a:cubicBezTo>
                  <a:moveTo>
                    <a:pt x="1403243" y="646133"/>
                  </a:moveTo>
                  <a:cubicBezTo>
                    <a:pt x="1346629" y="842931"/>
                    <a:pt x="1305205" y="1039005"/>
                    <a:pt x="1266740" y="1239485"/>
                  </a:cubicBezTo>
                  <a:cubicBezTo>
                    <a:pt x="1093481" y="1118895"/>
                    <a:pt x="908782" y="1014611"/>
                    <a:pt x="729606" y="903226"/>
                  </a:cubicBezTo>
                  <a:cubicBezTo>
                    <a:pt x="730922" y="901451"/>
                    <a:pt x="732105" y="899675"/>
                    <a:pt x="733551" y="897966"/>
                  </a:cubicBezTo>
                  <a:cubicBezTo>
                    <a:pt x="754461" y="873111"/>
                    <a:pt x="781025" y="851413"/>
                    <a:pt x="804235" y="828663"/>
                  </a:cubicBezTo>
                  <a:cubicBezTo>
                    <a:pt x="856641" y="777244"/>
                    <a:pt x="909045" y="725760"/>
                    <a:pt x="961450" y="674341"/>
                  </a:cubicBezTo>
                  <a:cubicBezTo>
                    <a:pt x="1157196" y="481949"/>
                    <a:pt x="1352612" y="289228"/>
                    <a:pt x="1547898" y="96375"/>
                  </a:cubicBezTo>
                  <a:cubicBezTo>
                    <a:pt x="1505290" y="281075"/>
                    <a:pt x="1455647" y="463933"/>
                    <a:pt x="1403243" y="646133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1" name="Freeform: Shape 98"/>
            <p:cNvSpPr/>
            <p:nvPr/>
          </p:nvSpPr>
          <p:spPr>
            <a:xfrm>
              <a:off x="9623021" y="3871552"/>
              <a:ext cx="197186" cy="124000"/>
            </a:xfrm>
            <a:custGeom>
              <a:avLst/>
              <a:gdLst>
                <a:gd name="connsiteX0" fmla="*/ 25528 w 197186"/>
                <a:gd name="connsiteY0" fmla="*/ 121736 h 124000"/>
                <a:gd name="connsiteX1" fmla="*/ 188791 w 197186"/>
                <a:gd name="connsiteY1" fmla="*/ 31655 h 124000"/>
                <a:gd name="connsiteX2" fmla="*/ 171630 w 197186"/>
                <a:gd name="connsiteY2" fmla="*/ 2264 h 124000"/>
                <a:gd name="connsiteX3" fmla="*/ 8366 w 197186"/>
                <a:gd name="connsiteY3" fmla="*/ 92345 h 124000"/>
                <a:gd name="connsiteX4" fmla="*/ 25528 w 197186"/>
                <a:gd name="connsiteY4" fmla="*/ 121736 h 1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86" h="124000">
                  <a:moveTo>
                    <a:pt x="25528" y="121736"/>
                  </a:moveTo>
                  <a:cubicBezTo>
                    <a:pt x="79970" y="91687"/>
                    <a:pt x="134348" y="61704"/>
                    <a:pt x="188791" y="31655"/>
                  </a:cubicBezTo>
                  <a:cubicBezTo>
                    <a:pt x="207991" y="21069"/>
                    <a:pt x="190830" y="-8323"/>
                    <a:pt x="171630" y="2264"/>
                  </a:cubicBezTo>
                  <a:cubicBezTo>
                    <a:pt x="117187" y="32313"/>
                    <a:pt x="62809" y="62296"/>
                    <a:pt x="8366" y="92345"/>
                  </a:cubicBezTo>
                  <a:cubicBezTo>
                    <a:pt x="-10768" y="102931"/>
                    <a:pt x="6328" y="132322"/>
                    <a:pt x="25528" y="121736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2" name="Freeform: Shape 99"/>
            <p:cNvSpPr/>
            <p:nvPr/>
          </p:nvSpPr>
          <p:spPr>
            <a:xfrm>
              <a:off x="9718009" y="3944665"/>
              <a:ext cx="110938" cy="73445"/>
            </a:xfrm>
            <a:custGeom>
              <a:avLst/>
              <a:gdLst>
                <a:gd name="connsiteX0" fmla="*/ 85255 w 110938"/>
                <a:gd name="connsiteY0" fmla="*/ 2071 h 73445"/>
                <a:gd name="connsiteX1" fmla="*/ 8522 w 110938"/>
                <a:gd name="connsiteY1" fmla="*/ 41983 h 73445"/>
                <a:gd name="connsiteX2" fmla="*/ 25683 w 110938"/>
                <a:gd name="connsiteY2" fmla="*/ 71374 h 73445"/>
                <a:gd name="connsiteX3" fmla="*/ 102417 w 110938"/>
                <a:gd name="connsiteY3" fmla="*/ 31462 h 73445"/>
                <a:gd name="connsiteX4" fmla="*/ 85255 w 110938"/>
                <a:gd name="connsiteY4" fmla="*/ 2071 h 7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38" h="73445">
                  <a:moveTo>
                    <a:pt x="85255" y="2071"/>
                  </a:moveTo>
                  <a:cubicBezTo>
                    <a:pt x="59678" y="15353"/>
                    <a:pt x="34100" y="28701"/>
                    <a:pt x="8522" y="41983"/>
                  </a:cubicBezTo>
                  <a:cubicBezTo>
                    <a:pt x="-10875" y="52109"/>
                    <a:pt x="6287" y="81434"/>
                    <a:pt x="25683" y="71374"/>
                  </a:cubicBezTo>
                  <a:cubicBezTo>
                    <a:pt x="51261" y="58092"/>
                    <a:pt x="76839" y="44744"/>
                    <a:pt x="102417" y="31462"/>
                  </a:cubicBezTo>
                  <a:cubicBezTo>
                    <a:pt x="121814" y="21336"/>
                    <a:pt x="104652" y="-7989"/>
                    <a:pt x="85255" y="207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1076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hoáng váng với tia sét kỷ lục thế giới dài 700km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228485" y="365125"/>
            <a:ext cx="373503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955458"/>
            <a:ext cx="70497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ân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603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53316"/>
          </a:xfrm>
          <a:prstGeom prst="rect">
            <a:avLst/>
          </a:prstGeom>
          <a:gradFill>
            <a:gsLst>
              <a:gs pos="0">
                <a:schemeClr val="accent6">
                  <a:lumMod val="40000"/>
                  <a:lumOff val="6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</p:pic>
      <p:sp>
        <p:nvSpPr>
          <p:cNvPr id="7" name="TextBox 6"/>
          <p:cNvSpPr txBox="1"/>
          <p:nvPr/>
        </p:nvSpPr>
        <p:spPr>
          <a:xfrm>
            <a:off x="2421255" y="6273225"/>
            <a:ext cx="7349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véo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v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3503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15529" y="1703814"/>
            <a:ext cx="7184923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On,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763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5692877"/>
            <a:ext cx="1401097" cy="976095"/>
            <a:chOff x="9241525" y="3254313"/>
            <a:chExt cx="1610025" cy="1440825"/>
          </a:xfrm>
        </p:grpSpPr>
        <p:sp>
          <p:nvSpPr>
            <p:cNvPr id="5" name="Freeform: Shape 97"/>
            <p:cNvSpPr/>
            <p:nvPr/>
          </p:nvSpPr>
          <p:spPr>
            <a:xfrm>
              <a:off x="9241525" y="3254313"/>
              <a:ext cx="1610025" cy="1440825"/>
            </a:xfrm>
            <a:custGeom>
              <a:avLst/>
              <a:gdLst>
                <a:gd name="connsiteX0" fmla="*/ 1581629 w 1610025"/>
                <a:gd name="connsiteY0" fmla="*/ 1297 h 1440825"/>
                <a:gd name="connsiteX1" fmla="*/ 817189 w 1610025"/>
                <a:gd name="connsiteY1" fmla="*/ 350444 h 1440825"/>
                <a:gd name="connsiteX2" fmla="*/ 10865 w 1610025"/>
                <a:gd name="connsiteY2" fmla="*/ 742855 h 1440825"/>
                <a:gd name="connsiteX3" fmla="*/ 16256 w 1610025"/>
                <a:gd name="connsiteY3" fmla="*/ 784280 h 1440825"/>
                <a:gd name="connsiteX4" fmla="*/ 539581 w 1610025"/>
                <a:gd name="connsiteY4" fmla="*/ 887577 h 1440825"/>
                <a:gd name="connsiteX5" fmla="*/ 540765 w 1610025"/>
                <a:gd name="connsiteY5" fmla="*/ 1418858 h 1440825"/>
                <a:gd name="connsiteX6" fmla="*/ 583044 w 1610025"/>
                <a:gd name="connsiteY6" fmla="*/ 1430299 h 1440825"/>
                <a:gd name="connsiteX7" fmla="*/ 866240 w 1610025"/>
                <a:gd name="connsiteY7" fmla="*/ 1039663 h 1440825"/>
                <a:gd name="connsiteX8" fmla="*/ 1270882 w 1610025"/>
                <a:gd name="connsiteY8" fmla="*/ 1297347 h 1440825"/>
                <a:gd name="connsiteX9" fmla="*/ 1304219 w 1610025"/>
                <a:gd name="connsiteY9" fmla="*/ 1283802 h 1440825"/>
                <a:gd name="connsiteX10" fmla="*/ 1446902 w 1610025"/>
                <a:gd name="connsiteY10" fmla="*/ 658100 h 1440825"/>
                <a:gd name="connsiteX11" fmla="*/ 1609508 w 1610025"/>
                <a:gd name="connsiteY11" fmla="*/ 29110 h 1440825"/>
                <a:gd name="connsiteX12" fmla="*/ 1581629 w 1610025"/>
                <a:gd name="connsiteY12" fmla="*/ 1297 h 1440825"/>
                <a:gd name="connsiteX13" fmla="*/ 694363 w 1610025"/>
                <a:gd name="connsiteY13" fmla="*/ 895139 h 1440825"/>
                <a:gd name="connsiteX14" fmla="*/ 683448 w 1610025"/>
                <a:gd name="connsiteY14" fmla="*/ 913221 h 1440825"/>
                <a:gd name="connsiteX15" fmla="*/ 661421 w 1610025"/>
                <a:gd name="connsiteY15" fmla="*/ 974699 h 1440825"/>
                <a:gd name="connsiteX16" fmla="*/ 585280 w 1610025"/>
                <a:gd name="connsiteY16" fmla="*/ 1298662 h 1440825"/>
                <a:gd name="connsiteX17" fmla="*/ 584753 w 1610025"/>
                <a:gd name="connsiteY17" fmla="*/ 872191 h 1440825"/>
                <a:gd name="connsiteX18" fmla="*/ 1413302 w 1610025"/>
                <a:gd name="connsiteY18" fmla="*/ 181262 h 1440825"/>
                <a:gd name="connsiteX19" fmla="*/ 909111 w 1610025"/>
                <a:gd name="connsiteY19" fmla="*/ 678023 h 1440825"/>
                <a:gd name="connsiteX20" fmla="*/ 753409 w 1610025"/>
                <a:gd name="connsiteY20" fmla="*/ 830898 h 1440825"/>
                <a:gd name="connsiteX21" fmla="*/ 694363 w 1610025"/>
                <a:gd name="connsiteY21" fmla="*/ 895139 h 1440825"/>
                <a:gd name="connsiteX22" fmla="*/ 1469126 w 1610025"/>
                <a:gd name="connsiteY22" fmla="*/ 94271 h 1440825"/>
                <a:gd name="connsiteX23" fmla="*/ 562660 w 1610025"/>
                <a:gd name="connsiteY23" fmla="*/ 846416 h 1440825"/>
                <a:gd name="connsiteX24" fmla="*/ 97526 w 1610025"/>
                <a:gd name="connsiteY24" fmla="*/ 751009 h 1440825"/>
                <a:gd name="connsiteX25" fmla="*/ 816005 w 1610025"/>
                <a:gd name="connsiteY25" fmla="*/ 400613 h 1440825"/>
                <a:gd name="connsiteX26" fmla="*/ 1469126 w 1610025"/>
                <a:gd name="connsiteY26" fmla="*/ 94271 h 1440825"/>
                <a:gd name="connsiteX27" fmla="*/ 620589 w 1610025"/>
                <a:gd name="connsiteY27" fmla="*/ 1298071 h 1440825"/>
                <a:gd name="connsiteX28" fmla="*/ 687524 w 1610025"/>
                <a:gd name="connsiteY28" fmla="*/ 1011060 h 1440825"/>
                <a:gd name="connsiteX29" fmla="*/ 707184 w 1610025"/>
                <a:gd name="connsiteY29" fmla="*/ 942743 h 1440825"/>
                <a:gd name="connsiteX30" fmla="*/ 827578 w 1610025"/>
                <a:gd name="connsiteY30" fmla="*/ 1016386 h 1440825"/>
                <a:gd name="connsiteX31" fmla="*/ 620589 w 1610025"/>
                <a:gd name="connsiteY31" fmla="*/ 1298071 h 1440825"/>
                <a:gd name="connsiteX32" fmla="*/ 1403243 w 1610025"/>
                <a:gd name="connsiteY32" fmla="*/ 646133 h 1440825"/>
                <a:gd name="connsiteX33" fmla="*/ 1266740 w 1610025"/>
                <a:gd name="connsiteY33" fmla="*/ 1239485 h 1440825"/>
                <a:gd name="connsiteX34" fmla="*/ 729606 w 1610025"/>
                <a:gd name="connsiteY34" fmla="*/ 903226 h 1440825"/>
                <a:gd name="connsiteX35" fmla="*/ 733551 w 1610025"/>
                <a:gd name="connsiteY35" fmla="*/ 897966 h 1440825"/>
                <a:gd name="connsiteX36" fmla="*/ 804235 w 1610025"/>
                <a:gd name="connsiteY36" fmla="*/ 828663 h 1440825"/>
                <a:gd name="connsiteX37" fmla="*/ 961450 w 1610025"/>
                <a:gd name="connsiteY37" fmla="*/ 674341 h 1440825"/>
                <a:gd name="connsiteX38" fmla="*/ 1547898 w 1610025"/>
                <a:gd name="connsiteY38" fmla="*/ 96375 h 1440825"/>
                <a:gd name="connsiteX39" fmla="*/ 1403243 w 1610025"/>
                <a:gd name="connsiteY39" fmla="*/ 646133 h 1440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610025" h="1440825">
                  <a:moveTo>
                    <a:pt x="1581629" y="1297"/>
                  </a:moveTo>
                  <a:cubicBezTo>
                    <a:pt x="1318619" y="98743"/>
                    <a:pt x="1071520" y="233272"/>
                    <a:pt x="817189" y="350444"/>
                  </a:cubicBezTo>
                  <a:cubicBezTo>
                    <a:pt x="545630" y="475571"/>
                    <a:pt x="280187" y="613125"/>
                    <a:pt x="10865" y="742855"/>
                  </a:cubicBezTo>
                  <a:cubicBezTo>
                    <a:pt x="-5639" y="750811"/>
                    <a:pt x="-2944" y="781584"/>
                    <a:pt x="16256" y="784280"/>
                  </a:cubicBezTo>
                  <a:cubicBezTo>
                    <a:pt x="192802" y="809200"/>
                    <a:pt x="366060" y="847270"/>
                    <a:pt x="539581" y="887577"/>
                  </a:cubicBezTo>
                  <a:cubicBezTo>
                    <a:pt x="542869" y="1064649"/>
                    <a:pt x="537806" y="1241721"/>
                    <a:pt x="540765" y="1418858"/>
                  </a:cubicBezTo>
                  <a:cubicBezTo>
                    <a:pt x="541159" y="1442463"/>
                    <a:pt x="570485" y="1448250"/>
                    <a:pt x="583044" y="1430299"/>
                  </a:cubicBezTo>
                  <a:cubicBezTo>
                    <a:pt x="674966" y="1298465"/>
                    <a:pt x="767546" y="1166565"/>
                    <a:pt x="866240" y="1039663"/>
                  </a:cubicBezTo>
                  <a:cubicBezTo>
                    <a:pt x="1003269" y="1122248"/>
                    <a:pt x="1140692" y="1204702"/>
                    <a:pt x="1270882" y="1297347"/>
                  </a:cubicBezTo>
                  <a:cubicBezTo>
                    <a:pt x="1282257" y="1305435"/>
                    <a:pt x="1301588" y="1297413"/>
                    <a:pt x="1304219" y="1283802"/>
                  </a:cubicBezTo>
                  <a:cubicBezTo>
                    <a:pt x="1344459" y="1071948"/>
                    <a:pt x="1387198" y="865484"/>
                    <a:pt x="1446902" y="658100"/>
                  </a:cubicBezTo>
                  <a:cubicBezTo>
                    <a:pt x="1506869" y="449861"/>
                    <a:pt x="1563087" y="240768"/>
                    <a:pt x="1609508" y="29110"/>
                  </a:cubicBezTo>
                  <a:cubicBezTo>
                    <a:pt x="1612927" y="13724"/>
                    <a:pt x="1598922" y="-5147"/>
                    <a:pt x="1581629" y="1297"/>
                  </a:cubicBezTo>
                  <a:moveTo>
                    <a:pt x="694363" y="895139"/>
                  </a:moveTo>
                  <a:cubicBezTo>
                    <a:pt x="688379" y="899084"/>
                    <a:pt x="684303" y="905922"/>
                    <a:pt x="683448" y="913221"/>
                  </a:cubicBezTo>
                  <a:cubicBezTo>
                    <a:pt x="674835" y="929527"/>
                    <a:pt x="667930" y="948661"/>
                    <a:pt x="661421" y="974699"/>
                  </a:cubicBezTo>
                  <a:cubicBezTo>
                    <a:pt x="634660" y="1082073"/>
                    <a:pt x="615328" y="1192011"/>
                    <a:pt x="585280" y="1298662"/>
                  </a:cubicBezTo>
                  <a:cubicBezTo>
                    <a:pt x="585148" y="1156505"/>
                    <a:pt x="587778" y="1014348"/>
                    <a:pt x="584753" y="872191"/>
                  </a:cubicBezTo>
                  <a:cubicBezTo>
                    <a:pt x="853945" y="634889"/>
                    <a:pt x="1131421" y="404361"/>
                    <a:pt x="1413302" y="181262"/>
                  </a:cubicBezTo>
                  <a:cubicBezTo>
                    <a:pt x="1245370" y="346959"/>
                    <a:pt x="1077438" y="512656"/>
                    <a:pt x="909111" y="678023"/>
                  </a:cubicBezTo>
                  <a:cubicBezTo>
                    <a:pt x="857232" y="728981"/>
                    <a:pt x="805288" y="779940"/>
                    <a:pt x="753409" y="830898"/>
                  </a:cubicBezTo>
                  <a:cubicBezTo>
                    <a:pt x="726976" y="856870"/>
                    <a:pt x="708500" y="874690"/>
                    <a:pt x="694363" y="895139"/>
                  </a:cubicBezTo>
                  <a:moveTo>
                    <a:pt x="1469126" y="94271"/>
                  </a:moveTo>
                  <a:cubicBezTo>
                    <a:pt x="1160418" y="336307"/>
                    <a:pt x="856641" y="587350"/>
                    <a:pt x="562660" y="846416"/>
                  </a:cubicBezTo>
                  <a:cubicBezTo>
                    <a:pt x="408207" y="810515"/>
                    <a:pt x="254018" y="776126"/>
                    <a:pt x="97526" y="751009"/>
                  </a:cubicBezTo>
                  <a:cubicBezTo>
                    <a:pt x="337063" y="634298"/>
                    <a:pt x="574035" y="512326"/>
                    <a:pt x="816005" y="400613"/>
                  </a:cubicBezTo>
                  <a:cubicBezTo>
                    <a:pt x="1034041" y="299946"/>
                    <a:pt x="1247277" y="186720"/>
                    <a:pt x="1469126" y="94271"/>
                  </a:cubicBezTo>
                  <a:moveTo>
                    <a:pt x="620589" y="1298071"/>
                  </a:moveTo>
                  <a:cubicBezTo>
                    <a:pt x="646561" y="1203387"/>
                    <a:pt x="664643" y="1106402"/>
                    <a:pt x="687524" y="1011060"/>
                  </a:cubicBezTo>
                  <a:cubicBezTo>
                    <a:pt x="693311" y="986929"/>
                    <a:pt x="698505" y="964179"/>
                    <a:pt x="707184" y="942743"/>
                  </a:cubicBezTo>
                  <a:cubicBezTo>
                    <a:pt x="747097" y="967532"/>
                    <a:pt x="787271" y="992058"/>
                    <a:pt x="827578" y="1016386"/>
                  </a:cubicBezTo>
                  <a:cubicBezTo>
                    <a:pt x="756236" y="1108440"/>
                    <a:pt x="687788" y="1202795"/>
                    <a:pt x="620589" y="1298071"/>
                  </a:cubicBezTo>
                  <a:moveTo>
                    <a:pt x="1403243" y="646133"/>
                  </a:moveTo>
                  <a:cubicBezTo>
                    <a:pt x="1346629" y="842931"/>
                    <a:pt x="1305205" y="1039005"/>
                    <a:pt x="1266740" y="1239485"/>
                  </a:cubicBezTo>
                  <a:cubicBezTo>
                    <a:pt x="1093481" y="1118895"/>
                    <a:pt x="908782" y="1014611"/>
                    <a:pt x="729606" y="903226"/>
                  </a:cubicBezTo>
                  <a:cubicBezTo>
                    <a:pt x="730922" y="901451"/>
                    <a:pt x="732105" y="899675"/>
                    <a:pt x="733551" y="897966"/>
                  </a:cubicBezTo>
                  <a:cubicBezTo>
                    <a:pt x="754461" y="873111"/>
                    <a:pt x="781025" y="851413"/>
                    <a:pt x="804235" y="828663"/>
                  </a:cubicBezTo>
                  <a:cubicBezTo>
                    <a:pt x="856641" y="777244"/>
                    <a:pt x="909045" y="725760"/>
                    <a:pt x="961450" y="674341"/>
                  </a:cubicBezTo>
                  <a:cubicBezTo>
                    <a:pt x="1157196" y="481949"/>
                    <a:pt x="1352612" y="289228"/>
                    <a:pt x="1547898" y="96375"/>
                  </a:cubicBezTo>
                  <a:cubicBezTo>
                    <a:pt x="1505290" y="281075"/>
                    <a:pt x="1455647" y="463933"/>
                    <a:pt x="1403243" y="646133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98"/>
            <p:cNvSpPr/>
            <p:nvPr/>
          </p:nvSpPr>
          <p:spPr>
            <a:xfrm>
              <a:off x="9623021" y="3871552"/>
              <a:ext cx="197186" cy="124000"/>
            </a:xfrm>
            <a:custGeom>
              <a:avLst/>
              <a:gdLst>
                <a:gd name="connsiteX0" fmla="*/ 25528 w 197186"/>
                <a:gd name="connsiteY0" fmla="*/ 121736 h 124000"/>
                <a:gd name="connsiteX1" fmla="*/ 188791 w 197186"/>
                <a:gd name="connsiteY1" fmla="*/ 31655 h 124000"/>
                <a:gd name="connsiteX2" fmla="*/ 171630 w 197186"/>
                <a:gd name="connsiteY2" fmla="*/ 2264 h 124000"/>
                <a:gd name="connsiteX3" fmla="*/ 8366 w 197186"/>
                <a:gd name="connsiteY3" fmla="*/ 92345 h 124000"/>
                <a:gd name="connsiteX4" fmla="*/ 25528 w 197186"/>
                <a:gd name="connsiteY4" fmla="*/ 121736 h 124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7186" h="124000">
                  <a:moveTo>
                    <a:pt x="25528" y="121736"/>
                  </a:moveTo>
                  <a:cubicBezTo>
                    <a:pt x="79970" y="91687"/>
                    <a:pt x="134348" y="61704"/>
                    <a:pt x="188791" y="31655"/>
                  </a:cubicBezTo>
                  <a:cubicBezTo>
                    <a:pt x="207991" y="21069"/>
                    <a:pt x="190830" y="-8323"/>
                    <a:pt x="171630" y="2264"/>
                  </a:cubicBezTo>
                  <a:cubicBezTo>
                    <a:pt x="117187" y="32313"/>
                    <a:pt x="62809" y="62296"/>
                    <a:pt x="8366" y="92345"/>
                  </a:cubicBezTo>
                  <a:cubicBezTo>
                    <a:pt x="-10768" y="102931"/>
                    <a:pt x="6328" y="132322"/>
                    <a:pt x="25528" y="121736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99"/>
            <p:cNvSpPr/>
            <p:nvPr/>
          </p:nvSpPr>
          <p:spPr>
            <a:xfrm>
              <a:off x="9718009" y="3944665"/>
              <a:ext cx="110938" cy="73445"/>
            </a:xfrm>
            <a:custGeom>
              <a:avLst/>
              <a:gdLst>
                <a:gd name="connsiteX0" fmla="*/ 85255 w 110938"/>
                <a:gd name="connsiteY0" fmla="*/ 2071 h 73445"/>
                <a:gd name="connsiteX1" fmla="*/ 8522 w 110938"/>
                <a:gd name="connsiteY1" fmla="*/ 41983 h 73445"/>
                <a:gd name="connsiteX2" fmla="*/ 25683 w 110938"/>
                <a:gd name="connsiteY2" fmla="*/ 71374 h 73445"/>
                <a:gd name="connsiteX3" fmla="*/ 102417 w 110938"/>
                <a:gd name="connsiteY3" fmla="*/ 31462 h 73445"/>
                <a:gd name="connsiteX4" fmla="*/ 85255 w 110938"/>
                <a:gd name="connsiteY4" fmla="*/ 2071 h 73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38" h="73445">
                  <a:moveTo>
                    <a:pt x="85255" y="2071"/>
                  </a:moveTo>
                  <a:cubicBezTo>
                    <a:pt x="59678" y="15353"/>
                    <a:pt x="34100" y="28701"/>
                    <a:pt x="8522" y="41983"/>
                  </a:cubicBezTo>
                  <a:cubicBezTo>
                    <a:pt x="-10875" y="52109"/>
                    <a:pt x="6287" y="81434"/>
                    <a:pt x="25683" y="71374"/>
                  </a:cubicBezTo>
                  <a:cubicBezTo>
                    <a:pt x="51261" y="58092"/>
                    <a:pt x="76839" y="44744"/>
                    <a:pt x="102417" y="31462"/>
                  </a:cubicBezTo>
                  <a:cubicBezTo>
                    <a:pt x="121814" y="21336"/>
                    <a:pt x="104652" y="-7989"/>
                    <a:pt x="85255" y="2071"/>
                  </a:cubicBezTo>
                </a:path>
              </a:pathLst>
            </a:custGeom>
            <a:solidFill>
              <a:schemeClr val="accent6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9372951" y="3557408"/>
            <a:ext cx="2018071" cy="1431291"/>
            <a:chOff x="7103987" y="375392"/>
            <a:chExt cx="1607410" cy="1109020"/>
          </a:xfrm>
        </p:grpSpPr>
        <p:sp>
          <p:nvSpPr>
            <p:cNvPr id="13" name="Freeform: Shape 59"/>
            <p:cNvSpPr/>
            <p:nvPr/>
          </p:nvSpPr>
          <p:spPr>
            <a:xfrm>
              <a:off x="7103987" y="375392"/>
              <a:ext cx="1607410" cy="1109020"/>
            </a:xfrm>
            <a:custGeom>
              <a:avLst/>
              <a:gdLst>
                <a:gd name="connsiteX0" fmla="*/ 1591215 w 1607410"/>
                <a:gd name="connsiteY0" fmla="*/ 965107 h 1109020"/>
                <a:gd name="connsiteX1" fmla="*/ 1491139 w 1607410"/>
                <a:gd name="connsiteY1" fmla="*/ 877524 h 1109020"/>
                <a:gd name="connsiteX2" fmla="*/ 1353913 w 1607410"/>
                <a:gd name="connsiteY2" fmla="*/ 758643 h 1109020"/>
                <a:gd name="connsiteX3" fmla="*/ 1397836 w 1607410"/>
                <a:gd name="connsiteY3" fmla="*/ 530745 h 1109020"/>
                <a:gd name="connsiteX4" fmla="*/ 1387973 w 1607410"/>
                <a:gd name="connsiteY4" fmla="*/ 131495 h 1109020"/>
                <a:gd name="connsiteX5" fmla="*/ 1352401 w 1607410"/>
                <a:gd name="connsiteY5" fmla="*/ 23858 h 1109020"/>
                <a:gd name="connsiteX6" fmla="*/ 1187888 w 1607410"/>
                <a:gd name="connsiteY6" fmla="*/ 3606 h 1109020"/>
                <a:gd name="connsiteX7" fmla="*/ 796988 w 1607410"/>
                <a:gd name="connsiteY7" fmla="*/ 3935 h 1109020"/>
                <a:gd name="connsiteX8" fmla="*/ 358090 w 1607410"/>
                <a:gd name="connsiteY8" fmla="*/ 6433 h 1109020"/>
                <a:gd name="connsiteX9" fmla="*/ 254792 w 1607410"/>
                <a:gd name="connsiteY9" fmla="*/ 37074 h 1109020"/>
                <a:gd name="connsiteX10" fmla="*/ 231055 w 1607410"/>
                <a:gd name="connsiteY10" fmla="*/ 198497 h 1109020"/>
                <a:gd name="connsiteX11" fmla="*/ 232371 w 1607410"/>
                <a:gd name="connsiteY11" fmla="*/ 686973 h 1109020"/>
                <a:gd name="connsiteX12" fmla="*/ 272808 w 1607410"/>
                <a:gd name="connsiteY12" fmla="*/ 760353 h 1109020"/>
                <a:gd name="connsiteX13" fmla="*/ 91594 w 1607410"/>
                <a:gd name="connsiteY13" fmla="*/ 890543 h 1109020"/>
                <a:gd name="connsiteX14" fmla="*/ 1 w 1607410"/>
                <a:gd name="connsiteY14" fmla="*/ 1016591 h 1109020"/>
                <a:gd name="connsiteX15" fmla="*/ 74236 w 1607410"/>
                <a:gd name="connsiteY15" fmla="*/ 1101083 h 1109020"/>
                <a:gd name="connsiteX16" fmla="*/ 377552 w 1607410"/>
                <a:gd name="connsiteY16" fmla="*/ 1105554 h 1109020"/>
                <a:gd name="connsiteX17" fmla="*/ 1067955 w 1607410"/>
                <a:gd name="connsiteY17" fmla="*/ 1097993 h 1109020"/>
                <a:gd name="connsiteX18" fmla="*/ 1366932 w 1607410"/>
                <a:gd name="connsiteY18" fmla="*/ 1098848 h 1109020"/>
                <a:gd name="connsiteX19" fmla="*/ 1584770 w 1607410"/>
                <a:gd name="connsiteY19" fmla="*/ 1070179 h 1109020"/>
                <a:gd name="connsiteX20" fmla="*/ 1591215 w 1607410"/>
                <a:gd name="connsiteY20" fmla="*/ 965107 h 1109020"/>
                <a:gd name="connsiteX21" fmla="*/ 273926 w 1607410"/>
                <a:gd name="connsiteY21" fmla="*/ 560991 h 1109020"/>
                <a:gd name="connsiteX22" fmla="*/ 271953 w 1607410"/>
                <a:gd name="connsiteY22" fmla="*/ 353344 h 1109020"/>
                <a:gd name="connsiteX23" fmla="*/ 274847 w 1607410"/>
                <a:gd name="connsiteY23" fmla="*/ 163122 h 1109020"/>
                <a:gd name="connsiteX24" fmla="*/ 322912 w 1607410"/>
                <a:gd name="connsiteY24" fmla="*/ 52000 h 1109020"/>
                <a:gd name="connsiteX25" fmla="*/ 418911 w 1607410"/>
                <a:gd name="connsiteY25" fmla="*/ 51408 h 1109020"/>
                <a:gd name="connsiteX26" fmla="*/ 796857 w 1607410"/>
                <a:gd name="connsiteY26" fmla="*/ 49238 h 1109020"/>
                <a:gd name="connsiteX27" fmla="*/ 1040996 w 1607410"/>
                <a:gd name="connsiteY27" fmla="*/ 49304 h 1109020"/>
                <a:gd name="connsiteX28" fmla="*/ 1341157 w 1607410"/>
                <a:gd name="connsiteY28" fmla="*/ 98750 h 1109020"/>
                <a:gd name="connsiteX29" fmla="*/ 1342538 w 1607410"/>
                <a:gd name="connsiteY29" fmla="*/ 189554 h 1109020"/>
                <a:gd name="connsiteX30" fmla="*/ 1346680 w 1607410"/>
                <a:gd name="connsiteY30" fmla="*/ 372347 h 1109020"/>
                <a:gd name="connsiteX31" fmla="*/ 1352073 w 1607410"/>
                <a:gd name="connsiteY31" fmla="*/ 518252 h 1109020"/>
                <a:gd name="connsiteX32" fmla="*/ 1351875 w 1607410"/>
                <a:gd name="connsiteY32" fmla="*/ 609385 h 1109020"/>
                <a:gd name="connsiteX33" fmla="*/ 1318670 w 1607410"/>
                <a:gd name="connsiteY33" fmla="*/ 712090 h 1109020"/>
                <a:gd name="connsiteX34" fmla="*/ 1144886 w 1607410"/>
                <a:gd name="connsiteY34" fmla="*/ 723268 h 1109020"/>
                <a:gd name="connsiteX35" fmla="*/ 975639 w 1607410"/>
                <a:gd name="connsiteY35" fmla="*/ 722151 h 1109020"/>
                <a:gd name="connsiteX36" fmla="*/ 644048 w 1607410"/>
                <a:gd name="connsiteY36" fmla="*/ 731093 h 1109020"/>
                <a:gd name="connsiteX37" fmla="*/ 484335 w 1607410"/>
                <a:gd name="connsiteY37" fmla="*/ 731816 h 1109020"/>
                <a:gd name="connsiteX38" fmla="*/ 307131 w 1607410"/>
                <a:gd name="connsiteY38" fmla="*/ 728857 h 1109020"/>
                <a:gd name="connsiteX39" fmla="*/ 273926 w 1607410"/>
                <a:gd name="connsiteY39" fmla="*/ 560991 h 1109020"/>
                <a:gd name="connsiteX40" fmla="*/ 1533418 w 1607410"/>
                <a:gd name="connsiteY40" fmla="*/ 1050322 h 1109020"/>
                <a:gd name="connsiteX41" fmla="*/ 1378702 w 1607410"/>
                <a:gd name="connsiteY41" fmla="*/ 1053675 h 1109020"/>
                <a:gd name="connsiteX42" fmla="*/ 786600 w 1607410"/>
                <a:gd name="connsiteY42" fmla="*/ 1049138 h 1109020"/>
                <a:gd name="connsiteX43" fmla="*/ 169379 w 1607410"/>
                <a:gd name="connsiteY43" fmla="*/ 1059922 h 1109020"/>
                <a:gd name="connsiteX44" fmla="*/ 45370 w 1607410"/>
                <a:gd name="connsiteY44" fmla="*/ 1016722 h 1109020"/>
                <a:gd name="connsiteX45" fmla="*/ 98695 w 1607410"/>
                <a:gd name="connsiteY45" fmla="*/ 943342 h 1109020"/>
                <a:gd name="connsiteX46" fmla="*/ 318770 w 1607410"/>
                <a:gd name="connsiteY46" fmla="*/ 783366 h 1109020"/>
                <a:gd name="connsiteX47" fmla="*/ 323767 w 1607410"/>
                <a:gd name="connsiteY47" fmla="*/ 778435 h 1109020"/>
                <a:gd name="connsiteX48" fmla="*/ 435349 w 1607410"/>
                <a:gd name="connsiteY48" fmla="*/ 780210 h 1109020"/>
                <a:gd name="connsiteX49" fmla="*/ 866358 w 1607410"/>
                <a:gd name="connsiteY49" fmla="*/ 770413 h 1109020"/>
                <a:gd name="connsiteX50" fmla="*/ 1080119 w 1607410"/>
                <a:gd name="connsiteY50" fmla="*/ 767651 h 1109020"/>
                <a:gd name="connsiteX51" fmla="*/ 1301311 w 1607410"/>
                <a:gd name="connsiteY51" fmla="*/ 773240 h 1109020"/>
                <a:gd name="connsiteX52" fmla="*/ 1302495 w 1607410"/>
                <a:gd name="connsiteY52" fmla="*/ 774424 h 1109020"/>
                <a:gd name="connsiteX53" fmla="*/ 1521911 w 1607410"/>
                <a:gd name="connsiteY53" fmla="*/ 959189 h 1109020"/>
                <a:gd name="connsiteX54" fmla="*/ 1533418 w 1607410"/>
                <a:gd name="connsiteY54" fmla="*/ 1050322 h 1109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607410" h="1109020">
                  <a:moveTo>
                    <a:pt x="1591215" y="965107"/>
                  </a:moveTo>
                  <a:cubicBezTo>
                    <a:pt x="1565374" y="929600"/>
                    <a:pt x="1525791" y="903628"/>
                    <a:pt x="1491139" y="877524"/>
                  </a:cubicBezTo>
                  <a:cubicBezTo>
                    <a:pt x="1442613" y="840966"/>
                    <a:pt x="1399940" y="798029"/>
                    <a:pt x="1353913" y="758643"/>
                  </a:cubicBezTo>
                  <a:cubicBezTo>
                    <a:pt x="1415129" y="717022"/>
                    <a:pt x="1398559" y="593210"/>
                    <a:pt x="1397836" y="530745"/>
                  </a:cubicBezTo>
                  <a:cubicBezTo>
                    <a:pt x="1396192" y="397793"/>
                    <a:pt x="1391261" y="264447"/>
                    <a:pt x="1387973" y="131495"/>
                  </a:cubicBezTo>
                  <a:cubicBezTo>
                    <a:pt x="1387053" y="93292"/>
                    <a:pt x="1387316" y="49107"/>
                    <a:pt x="1352401" y="23858"/>
                  </a:cubicBezTo>
                  <a:cubicBezTo>
                    <a:pt x="1314002" y="-3956"/>
                    <a:pt x="1234244" y="7222"/>
                    <a:pt x="1187888" y="3606"/>
                  </a:cubicBezTo>
                  <a:cubicBezTo>
                    <a:pt x="1058553" y="-6652"/>
                    <a:pt x="927047" y="8734"/>
                    <a:pt x="796988" y="3935"/>
                  </a:cubicBezTo>
                  <a:cubicBezTo>
                    <a:pt x="650689" y="4855"/>
                    <a:pt x="504389" y="5578"/>
                    <a:pt x="358090" y="6433"/>
                  </a:cubicBezTo>
                  <a:cubicBezTo>
                    <a:pt x="318244" y="6696"/>
                    <a:pt x="280962" y="2488"/>
                    <a:pt x="254792" y="37074"/>
                  </a:cubicBezTo>
                  <a:cubicBezTo>
                    <a:pt x="221324" y="81260"/>
                    <a:pt x="229017" y="147341"/>
                    <a:pt x="231055" y="198497"/>
                  </a:cubicBezTo>
                  <a:cubicBezTo>
                    <a:pt x="237631" y="360971"/>
                    <a:pt x="221258" y="523906"/>
                    <a:pt x="232371" y="686973"/>
                  </a:cubicBezTo>
                  <a:cubicBezTo>
                    <a:pt x="234869" y="723531"/>
                    <a:pt x="250387" y="746216"/>
                    <a:pt x="272808" y="760353"/>
                  </a:cubicBezTo>
                  <a:cubicBezTo>
                    <a:pt x="212053" y="803355"/>
                    <a:pt x="149654" y="843990"/>
                    <a:pt x="91594" y="890543"/>
                  </a:cubicBezTo>
                  <a:cubicBezTo>
                    <a:pt x="48658" y="924998"/>
                    <a:pt x="-196" y="957414"/>
                    <a:pt x="1" y="1016591"/>
                  </a:cubicBezTo>
                  <a:cubicBezTo>
                    <a:pt x="132" y="1068667"/>
                    <a:pt x="24263" y="1095297"/>
                    <a:pt x="74236" y="1101083"/>
                  </a:cubicBezTo>
                  <a:cubicBezTo>
                    <a:pt x="173324" y="1112656"/>
                    <a:pt x="278069" y="1109171"/>
                    <a:pt x="377552" y="1105554"/>
                  </a:cubicBezTo>
                  <a:cubicBezTo>
                    <a:pt x="607950" y="1097204"/>
                    <a:pt x="837755" y="1104305"/>
                    <a:pt x="1067955" y="1097993"/>
                  </a:cubicBezTo>
                  <a:cubicBezTo>
                    <a:pt x="1167636" y="1095231"/>
                    <a:pt x="1267251" y="1098058"/>
                    <a:pt x="1366932" y="1098848"/>
                  </a:cubicBezTo>
                  <a:cubicBezTo>
                    <a:pt x="1427885" y="1099308"/>
                    <a:pt x="1538020" y="1120940"/>
                    <a:pt x="1584770" y="1070179"/>
                  </a:cubicBezTo>
                  <a:cubicBezTo>
                    <a:pt x="1613044" y="1039539"/>
                    <a:pt x="1614425" y="996931"/>
                    <a:pt x="1591215" y="965107"/>
                  </a:cubicBezTo>
                  <a:moveTo>
                    <a:pt x="273926" y="560991"/>
                  </a:moveTo>
                  <a:cubicBezTo>
                    <a:pt x="271691" y="491819"/>
                    <a:pt x="269850" y="422582"/>
                    <a:pt x="271953" y="353344"/>
                  </a:cubicBezTo>
                  <a:cubicBezTo>
                    <a:pt x="273926" y="289433"/>
                    <a:pt x="276293" y="227033"/>
                    <a:pt x="274847" y="163122"/>
                  </a:cubicBezTo>
                  <a:cubicBezTo>
                    <a:pt x="273926" y="122158"/>
                    <a:pt x="274189" y="67912"/>
                    <a:pt x="322912" y="52000"/>
                  </a:cubicBezTo>
                  <a:cubicBezTo>
                    <a:pt x="349279" y="43452"/>
                    <a:pt x="391426" y="51605"/>
                    <a:pt x="418911" y="51408"/>
                  </a:cubicBezTo>
                  <a:cubicBezTo>
                    <a:pt x="544893" y="50685"/>
                    <a:pt x="670875" y="50027"/>
                    <a:pt x="796857" y="49238"/>
                  </a:cubicBezTo>
                  <a:cubicBezTo>
                    <a:pt x="877995" y="52197"/>
                    <a:pt x="959858" y="53841"/>
                    <a:pt x="1040996" y="49304"/>
                  </a:cubicBezTo>
                  <a:cubicBezTo>
                    <a:pt x="1101883" y="45885"/>
                    <a:pt x="1318670" y="24910"/>
                    <a:pt x="1341157" y="98750"/>
                  </a:cubicBezTo>
                  <a:cubicBezTo>
                    <a:pt x="1349113" y="124919"/>
                    <a:pt x="1342670" y="162070"/>
                    <a:pt x="1342538" y="189554"/>
                  </a:cubicBezTo>
                  <a:cubicBezTo>
                    <a:pt x="1342340" y="250573"/>
                    <a:pt x="1344050" y="311460"/>
                    <a:pt x="1346680" y="372347"/>
                  </a:cubicBezTo>
                  <a:cubicBezTo>
                    <a:pt x="1348785" y="420938"/>
                    <a:pt x="1351218" y="469595"/>
                    <a:pt x="1352073" y="518252"/>
                  </a:cubicBezTo>
                  <a:cubicBezTo>
                    <a:pt x="1352598" y="548629"/>
                    <a:pt x="1352598" y="579007"/>
                    <a:pt x="1351875" y="609385"/>
                  </a:cubicBezTo>
                  <a:cubicBezTo>
                    <a:pt x="1350757" y="652979"/>
                    <a:pt x="1357727" y="688814"/>
                    <a:pt x="1318670" y="712090"/>
                  </a:cubicBezTo>
                  <a:cubicBezTo>
                    <a:pt x="1274747" y="738260"/>
                    <a:pt x="1195910" y="723531"/>
                    <a:pt x="1144886" y="723268"/>
                  </a:cubicBezTo>
                  <a:cubicBezTo>
                    <a:pt x="1088470" y="722940"/>
                    <a:pt x="1032120" y="721362"/>
                    <a:pt x="975639" y="722151"/>
                  </a:cubicBezTo>
                  <a:cubicBezTo>
                    <a:pt x="865108" y="723729"/>
                    <a:pt x="754643" y="729909"/>
                    <a:pt x="644048" y="731093"/>
                  </a:cubicBezTo>
                  <a:cubicBezTo>
                    <a:pt x="590788" y="731619"/>
                    <a:pt x="537528" y="729581"/>
                    <a:pt x="484335" y="731816"/>
                  </a:cubicBezTo>
                  <a:cubicBezTo>
                    <a:pt x="436072" y="733855"/>
                    <a:pt x="352303" y="753515"/>
                    <a:pt x="307131" y="728857"/>
                  </a:cubicBezTo>
                  <a:cubicBezTo>
                    <a:pt x="258474" y="702162"/>
                    <a:pt x="275438" y="606886"/>
                    <a:pt x="273926" y="560991"/>
                  </a:cubicBezTo>
                  <a:moveTo>
                    <a:pt x="1533418" y="1050322"/>
                  </a:moveTo>
                  <a:cubicBezTo>
                    <a:pt x="1497911" y="1066958"/>
                    <a:pt x="1417694" y="1053873"/>
                    <a:pt x="1378702" y="1053675"/>
                  </a:cubicBezTo>
                  <a:cubicBezTo>
                    <a:pt x="1181576" y="1052558"/>
                    <a:pt x="983331" y="1046574"/>
                    <a:pt x="786600" y="1049138"/>
                  </a:cubicBezTo>
                  <a:cubicBezTo>
                    <a:pt x="580860" y="1051834"/>
                    <a:pt x="375448" y="1064525"/>
                    <a:pt x="169379" y="1059922"/>
                  </a:cubicBezTo>
                  <a:cubicBezTo>
                    <a:pt x="129468" y="1059001"/>
                    <a:pt x="49644" y="1068470"/>
                    <a:pt x="45370" y="1016722"/>
                  </a:cubicBezTo>
                  <a:cubicBezTo>
                    <a:pt x="42674" y="983649"/>
                    <a:pt x="76274" y="962805"/>
                    <a:pt x="98695" y="943342"/>
                  </a:cubicBezTo>
                  <a:cubicBezTo>
                    <a:pt x="167210" y="883902"/>
                    <a:pt x="245521" y="836626"/>
                    <a:pt x="318770" y="783366"/>
                  </a:cubicBezTo>
                  <a:cubicBezTo>
                    <a:pt x="320808" y="781920"/>
                    <a:pt x="322386" y="780210"/>
                    <a:pt x="323767" y="778435"/>
                  </a:cubicBezTo>
                  <a:cubicBezTo>
                    <a:pt x="359405" y="784353"/>
                    <a:pt x="400040" y="782051"/>
                    <a:pt x="435349" y="780210"/>
                  </a:cubicBezTo>
                  <a:cubicBezTo>
                    <a:pt x="578690" y="772780"/>
                    <a:pt x="722753" y="775016"/>
                    <a:pt x="866358" y="770413"/>
                  </a:cubicBezTo>
                  <a:cubicBezTo>
                    <a:pt x="937568" y="768112"/>
                    <a:pt x="1008843" y="766599"/>
                    <a:pt x="1080119" y="767651"/>
                  </a:cubicBezTo>
                  <a:cubicBezTo>
                    <a:pt x="1151461" y="768704"/>
                    <a:pt x="1229706" y="777777"/>
                    <a:pt x="1301311" y="773240"/>
                  </a:cubicBezTo>
                  <a:cubicBezTo>
                    <a:pt x="1301706" y="773635"/>
                    <a:pt x="1302034" y="774029"/>
                    <a:pt x="1302495" y="774424"/>
                  </a:cubicBezTo>
                  <a:cubicBezTo>
                    <a:pt x="1375941" y="833601"/>
                    <a:pt x="1451885" y="896198"/>
                    <a:pt x="1521911" y="959189"/>
                  </a:cubicBezTo>
                  <a:cubicBezTo>
                    <a:pt x="1548870" y="983386"/>
                    <a:pt x="1594568" y="1021720"/>
                    <a:pt x="1533418" y="1050322"/>
                  </a:cubicBezTo>
                </a:path>
              </a:pathLst>
            </a:custGeom>
            <a:solidFill>
              <a:schemeClr val="accent6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60"/>
            <p:cNvSpPr/>
            <p:nvPr/>
          </p:nvSpPr>
          <p:spPr>
            <a:xfrm>
              <a:off x="7448070" y="495272"/>
              <a:ext cx="935533" cy="552565"/>
            </a:xfrm>
            <a:custGeom>
              <a:avLst/>
              <a:gdLst>
                <a:gd name="connsiteX0" fmla="*/ 24987 w 935533"/>
                <a:gd name="connsiteY0" fmla="*/ 552562 h 552565"/>
                <a:gd name="connsiteX1" fmla="*/ 468554 w 935533"/>
                <a:gd name="connsiteY1" fmla="*/ 544014 h 552565"/>
                <a:gd name="connsiteX2" fmla="*/ 918499 w 935533"/>
                <a:gd name="connsiteY2" fmla="*/ 539214 h 552565"/>
                <a:gd name="connsiteX3" fmla="*/ 935530 w 935533"/>
                <a:gd name="connsiteY3" fmla="*/ 522184 h 552565"/>
                <a:gd name="connsiteX4" fmla="*/ 923891 w 935533"/>
                <a:gd name="connsiteY4" fmla="*/ 18256 h 552565"/>
                <a:gd name="connsiteX5" fmla="*/ 906862 w 935533"/>
                <a:gd name="connsiteY5" fmla="*/ 1226 h 552565"/>
                <a:gd name="connsiteX6" fmla="*/ 17031 w 935533"/>
                <a:gd name="connsiteY6" fmla="*/ 832 h 552565"/>
                <a:gd name="connsiteX7" fmla="*/ 7431 w 935533"/>
                <a:gd name="connsiteY7" fmla="*/ 4185 h 552565"/>
                <a:gd name="connsiteX8" fmla="*/ 1 w 935533"/>
                <a:gd name="connsiteY8" fmla="*/ 17796 h 552565"/>
                <a:gd name="connsiteX9" fmla="*/ 7957 w 935533"/>
                <a:gd name="connsiteY9" fmla="*/ 535401 h 552565"/>
                <a:gd name="connsiteX10" fmla="*/ 24987 w 935533"/>
                <a:gd name="connsiteY10" fmla="*/ 552562 h 552565"/>
                <a:gd name="connsiteX11" fmla="*/ 890358 w 935533"/>
                <a:gd name="connsiteY11" fmla="*/ 35483 h 552565"/>
                <a:gd name="connsiteX12" fmla="*/ 901075 w 935533"/>
                <a:gd name="connsiteY12" fmla="*/ 504431 h 552565"/>
                <a:gd name="connsiteX13" fmla="*/ 468554 w 935533"/>
                <a:gd name="connsiteY13" fmla="*/ 510020 h 552565"/>
                <a:gd name="connsiteX14" fmla="*/ 41754 w 935533"/>
                <a:gd name="connsiteY14" fmla="*/ 518305 h 552565"/>
                <a:gd name="connsiteX15" fmla="*/ 34324 w 935533"/>
                <a:gd name="connsiteY15" fmla="*/ 34826 h 552565"/>
                <a:gd name="connsiteX16" fmla="*/ 890358 w 935533"/>
                <a:gd name="connsiteY16" fmla="*/ 35483 h 5525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935533" h="552565">
                  <a:moveTo>
                    <a:pt x="24987" y="552562"/>
                  </a:moveTo>
                  <a:cubicBezTo>
                    <a:pt x="172602" y="550063"/>
                    <a:pt x="321071" y="550326"/>
                    <a:pt x="468554" y="544014"/>
                  </a:cubicBezTo>
                  <a:cubicBezTo>
                    <a:pt x="617024" y="537702"/>
                    <a:pt x="770162" y="530272"/>
                    <a:pt x="918499" y="539214"/>
                  </a:cubicBezTo>
                  <a:cubicBezTo>
                    <a:pt x="927507" y="539740"/>
                    <a:pt x="935726" y="530995"/>
                    <a:pt x="935530" y="522184"/>
                  </a:cubicBezTo>
                  <a:cubicBezTo>
                    <a:pt x="931453" y="354186"/>
                    <a:pt x="930532" y="186451"/>
                    <a:pt x="923891" y="18256"/>
                  </a:cubicBezTo>
                  <a:cubicBezTo>
                    <a:pt x="923562" y="9182"/>
                    <a:pt x="916396" y="1160"/>
                    <a:pt x="906862" y="1226"/>
                  </a:cubicBezTo>
                  <a:cubicBezTo>
                    <a:pt x="610317" y="4777"/>
                    <a:pt x="313707" y="-2325"/>
                    <a:pt x="17031" y="832"/>
                  </a:cubicBezTo>
                  <a:cubicBezTo>
                    <a:pt x="13020" y="897"/>
                    <a:pt x="9996" y="2278"/>
                    <a:pt x="7431" y="4185"/>
                  </a:cubicBezTo>
                  <a:cubicBezTo>
                    <a:pt x="3091" y="6815"/>
                    <a:pt x="-65" y="11155"/>
                    <a:pt x="1" y="17796"/>
                  </a:cubicBezTo>
                  <a:cubicBezTo>
                    <a:pt x="2631" y="190331"/>
                    <a:pt x="5261" y="362866"/>
                    <a:pt x="7957" y="535401"/>
                  </a:cubicBezTo>
                  <a:cubicBezTo>
                    <a:pt x="8088" y="544672"/>
                    <a:pt x="15650" y="552759"/>
                    <a:pt x="24987" y="552562"/>
                  </a:cubicBezTo>
                  <a:moveTo>
                    <a:pt x="890358" y="35483"/>
                  </a:moveTo>
                  <a:cubicBezTo>
                    <a:pt x="896144" y="191974"/>
                    <a:pt x="897459" y="348071"/>
                    <a:pt x="901075" y="504431"/>
                  </a:cubicBezTo>
                  <a:cubicBezTo>
                    <a:pt x="758194" y="497001"/>
                    <a:pt x="611171" y="503971"/>
                    <a:pt x="468554" y="510020"/>
                  </a:cubicBezTo>
                  <a:cubicBezTo>
                    <a:pt x="326660" y="516069"/>
                    <a:pt x="183780" y="516135"/>
                    <a:pt x="41754" y="518305"/>
                  </a:cubicBezTo>
                  <a:cubicBezTo>
                    <a:pt x="39255" y="357145"/>
                    <a:pt x="36822" y="195985"/>
                    <a:pt x="34324" y="34826"/>
                  </a:cubicBezTo>
                  <a:cubicBezTo>
                    <a:pt x="319690" y="32196"/>
                    <a:pt x="605057" y="38574"/>
                    <a:pt x="890358" y="35483"/>
                  </a:cubicBezTo>
                </a:path>
              </a:pathLst>
            </a:custGeom>
            <a:solidFill>
              <a:schemeClr val="accent6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61"/>
            <p:cNvSpPr/>
            <p:nvPr/>
          </p:nvSpPr>
          <p:spPr>
            <a:xfrm>
              <a:off x="7730050" y="1257304"/>
              <a:ext cx="371972" cy="130742"/>
            </a:xfrm>
            <a:custGeom>
              <a:avLst/>
              <a:gdLst>
                <a:gd name="connsiteX0" fmla="*/ 340896 w 371972"/>
                <a:gd name="connsiteY0" fmla="*/ 14812 h 130742"/>
                <a:gd name="connsiteX1" fmla="*/ 324524 w 371972"/>
                <a:gd name="connsiteY1" fmla="*/ 2319 h 130742"/>
                <a:gd name="connsiteX2" fmla="*/ 44418 w 371972"/>
                <a:gd name="connsiteY2" fmla="*/ 5212 h 130742"/>
                <a:gd name="connsiteX3" fmla="*/ 28045 w 371972"/>
                <a:gd name="connsiteY3" fmla="*/ 17705 h 130742"/>
                <a:gd name="connsiteX4" fmla="*/ 363 w 371972"/>
                <a:gd name="connsiteY4" fmla="*/ 107194 h 130742"/>
                <a:gd name="connsiteX5" fmla="*/ 1218 w 371972"/>
                <a:gd name="connsiteY5" fmla="*/ 117123 h 130742"/>
                <a:gd name="connsiteX6" fmla="*/ 16736 w 371972"/>
                <a:gd name="connsiteY6" fmla="*/ 128695 h 130742"/>
                <a:gd name="connsiteX7" fmla="*/ 359373 w 371972"/>
                <a:gd name="connsiteY7" fmla="*/ 119819 h 130742"/>
                <a:gd name="connsiteX8" fmla="*/ 371274 w 371972"/>
                <a:gd name="connsiteY8" fmla="*/ 98909 h 130742"/>
                <a:gd name="connsiteX9" fmla="*/ 340896 w 371972"/>
                <a:gd name="connsiteY9" fmla="*/ 14812 h 130742"/>
                <a:gd name="connsiteX10" fmla="*/ 38763 w 371972"/>
                <a:gd name="connsiteY10" fmla="*/ 94833 h 130742"/>
                <a:gd name="connsiteX11" fmla="*/ 50072 w 371972"/>
                <a:gd name="connsiteY11" fmla="*/ 53014 h 130742"/>
                <a:gd name="connsiteX12" fmla="*/ 55727 w 371972"/>
                <a:gd name="connsiteY12" fmla="*/ 39206 h 130742"/>
                <a:gd name="connsiteX13" fmla="*/ 57173 w 371972"/>
                <a:gd name="connsiteY13" fmla="*/ 39009 h 130742"/>
                <a:gd name="connsiteX14" fmla="*/ 191177 w 371972"/>
                <a:gd name="connsiteY14" fmla="*/ 34472 h 130742"/>
                <a:gd name="connsiteX15" fmla="*/ 311965 w 371972"/>
                <a:gd name="connsiteY15" fmla="*/ 35458 h 130742"/>
                <a:gd name="connsiteX16" fmla="*/ 312688 w 371972"/>
                <a:gd name="connsiteY16" fmla="*/ 35590 h 130742"/>
                <a:gd name="connsiteX17" fmla="*/ 318737 w 371972"/>
                <a:gd name="connsiteY17" fmla="*/ 51305 h 130742"/>
                <a:gd name="connsiteX18" fmla="*/ 331231 w 371972"/>
                <a:gd name="connsiteY18" fmla="*/ 89375 h 130742"/>
                <a:gd name="connsiteX19" fmla="*/ 38763 w 371972"/>
                <a:gd name="connsiteY19" fmla="*/ 94833 h 1307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1972" h="130742">
                  <a:moveTo>
                    <a:pt x="340896" y="14812"/>
                  </a:moveTo>
                  <a:cubicBezTo>
                    <a:pt x="338003" y="7316"/>
                    <a:pt x="332611" y="2911"/>
                    <a:pt x="324524" y="2319"/>
                  </a:cubicBezTo>
                  <a:cubicBezTo>
                    <a:pt x="230958" y="-4059"/>
                    <a:pt x="137983" y="4686"/>
                    <a:pt x="44418" y="5212"/>
                  </a:cubicBezTo>
                  <a:cubicBezTo>
                    <a:pt x="36133" y="5278"/>
                    <a:pt x="30938" y="10604"/>
                    <a:pt x="28045" y="17705"/>
                  </a:cubicBezTo>
                  <a:cubicBezTo>
                    <a:pt x="15684" y="47820"/>
                    <a:pt x="6807" y="74910"/>
                    <a:pt x="363" y="107194"/>
                  </a:cubicBezTo>
                  <a:cubicBezTo>
                    <a:pt x="-360" y="110942"/>
                    <a:pt x="35" y="114230"/>
                    <a:pt x="1218" y="117123"/>
                  </a:cubicBezTo>
                  <a:cubicBezTo>
                    <a:pt x="3059" y="123435"/>
                    <a:pt x="8188" y="128695"/>
                    <a:pt x="16736" y="128695"/>
                  </a:cubicBezTo>
                  <a:cubicBezTo>
                    <a:pt x="128778" y="128630"/>
                    <a:pt x="248382" y="137177"/>
                    <a:pt x="359373" y="119819"/>
                  </a:cubicBezTo>
                  <a:cubicBezTo>
                    <a:pt x="367986" y="118438"/>
                    <a:pt x="374101" y="106800"/>
                    <a:pt x="371274" y="98909"/>
                  </a:cubicBezTo>
                  <a:cubicBezTo>
                    <a:pt x="361083" y="70833"/>
                    <a:pt x="351680" y="42691"/>
                    <a:pt x="340896" y="14812"/>
                  </a:cubicBezTo>
                  <a:moveTo>
                    <a:pt x="38763" y="94833"/>
                  </a:moveTo>
                  <a:cubicBezTo>
                    <a:pt x="43037" y="80762"/>
                    <a:pt x="47837" y="66691"/>
                    <a:pt x="50072" y="53014"/>
                  </a:cubicBezTo>
                  <a:cubicBezTo>
                    <a:pt x="51979" y="48411"/>
                    <a:pt x="53820" y="43809"/>
                    <a:pt x="55727" y="39206"/>
                  </a:cubicBezTo>
                  <a:cubicBezTo>
                    <a:pt x="56253" y="39140"/>
                    <a:pt x="56648" y="39140"/>
                    <a:pt x="57173" y="39009"/>
                  </a:cubicBezTo>
                  <a:cubicBezTo>
                    <a:pt x="101688" y="35853"/>
                    <a:pt x="146597" y="35590"/>
                    <a:pt x="191177" y="34472"/>
                  </a:cubicBezTo>
                  <a:cubicBezTo>
                    <a:pt x="230760" y="33486"/>
                    <a:pt x="272513" y="30066"/>
                    <a:pt x="311965" y="35458"/>
                  </a:cubicBezTo>
                  <a:cubicBezTo>
                    <a:pt x="312228" y="35524"/>
                    <a:pt x="312425" y="35524"/>
                    <a:pt x="312688" y="35590"/>
                  </a:cubicBezTo>
                  <a:cubicBezTo>
                    <a:pt x="314727" y="40850"/>
                    <a:pt x="316765" y="46044"/>
                    <a:pt x="318737" y="51305"/>
                  </a:cubicBezTo>
                  <a:cubicBezTo>
                    <a:pt x="320907" y="63403"/>
                    <a:pt x="326102" y="76685"/>
                    <a:pt x="331231" y="89375"/>
                  </a:cubicBezTo>
                  <a:cubicBezTo>
                    <a:pt x="236021" y="101605"/>
                    <a:pt x="134893" y="95753"/>
                    <a:pt x="38763" y="94833"/>
                  </a:cubicBezTo>
                </a:path>
              </a:pathLst>
            </a:custGeom>
            <a:solidFill>
              <a:schemeClr val="accent6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62"/>
            <p:cNvSpPr/>
            <p:nvPr/>
          </p:nvSpPr>
          <p:spPr>
            <a:xfrm>
              <a:off x="7886066" y="443041"/>
              <a:ext cx="32843" cy="33994"/>
            </a:xfrm>
            <a:custGeom>
              <a:avLst/>
              <a:gdLst>
                <a:gd name="connsiteX0" fmla="*/ 16422 w 32843"/>
                <a:gd name="connsiteY0" fmla="*/ 33994 h 33994"/>
                <a:gd name="connsiteX1" fmla="*/ 16422 w 32843"/>
                <a:gd name="connsiteY1" fmla="*/ 0 h 33994"/>
                <a:gd name="connsiteX2" fmla="*/ 16422 w 32843"/>
                <a:gd name="connsiteY2" fmla="*/ 33994 h 33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843" h="33994">
                  <a:moveTo>
                    <a:pt x="16422" y="33994"/>
                  </a:moveTo>
                  <a:cubicBezTo>
                    <a:pt x="38317" y="33994"/>
                    <a:pt x="38317" y="0"/>
                    <a:pt x="16422" y="0"/>
                  </a:cubicBezTo>
                  <a:cubicBezTo>
                    <a:pt x="-5474" y="0"/>
                    <a:pt x="-5474" y="33994"/>
                    <a:pt x="16422" y="33994"/>
                  </a:cubicBezTo>
                </a:path>
              </a:pathLst>
            </a:custGeom>
            <a:solidFill>
              <a:schemeClr val="accent6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63"/>
            <p:cNvSpPr/>
            <p:nvPr/>
          </p:nvSpPr>
          <p:spPr>
            <a:xfrm>
              <a:off x="7507022" y="563627"/>
              <a:ext cx="75908" cy="93058"/>
            </a:xfrm>
            <a:custGeom>
              <a:avLst/>
              <a:gdLst>
                <a:gd name="connsiteX0" fmla="*/ 2725 w 75908"/>
                <a:gd name="connsiteY0" fmla="*/ 25121 h 93058"/>
                <a:gd name="connsiteX1" fmla="*/ 44018 w 75908"/>
                <a:gd name="connsiteY1" fmla="*/ 84693 h 93058"/>
                <a:gd name="connsiteX2" fmla="*/ 67294 w 75908"/>
                <a:gd name="connsiteY2" fmla="*/ 90808 h 93058"/>
                <a:gd name="connsiteX3" fmla="*/ 73409 w 75908"/>
                <a:gd name="connsiteY3" fmla="*/ 67532 h 93058"/>
                <a:gd name="connsiteX4" fmla="*/ 32116 w 75908"/>
                <a:gd name="connsiteY4" fmla="*/ 7960 h 93058"/>
                <a:gd name="connsiteX5" fmla="*/ 2725 w 75908"/>
                <a:gd name="connsiteY5" fmla="*/ 25121 h 9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5908" h="93058">
                  <a:moveTo>
                    <a:pt x="2725" y="25121"/>
                  </a:moveTo>
                  <a:cubicBezTo>
                    <a:pt x="15678" y="45570"/>
                    <a:pt x="29421" y="65362"/>
                    <a:pt x="44018" y="84693"/>
                  </a:cubicBezTo>
                  <a:cubicBezTo>
                    <a:pt x="49607" y="92057"/>
                    <a:pt x="58615" y="95739"/>
                    <a:pt x="67294" y="90808"/>
                  </a:cubicBezTo>
                  <a:cubicBezTo>
                    <a:pt x="74593" y="86666"/>
                    <a:pt x="78932" y="74830"/>
                    <a:pt x="73409" y="67532"/>
                  </a:cubicBezTo>
                  <a:cubicBezTo>
                    <a:pt x="58812" y="48266"/>
                    <a:pt x="45070" y="28409"/>
                    <a:pt x="32116" y="7960"/>
                  </a:cubicBezTo>
                  <a:cubicBezTo>
                    <a:pt x="20413" y="-10517"/>
                    <a:pt x="-9045" y="6513"/>
                    <a:pt x="2725" y="25121"/>
                  </a:cubicBezTo>
                </a:path>
              </a:pathLst>
            </a:custGeom>
            <a:solidFill>
              <a:schemeClr val="accent6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64"/>
            <p:cNvSpPr/>
            <p:nvPr/>
          </p:nvSpPr>
          <p:spPr>
            <a:xfrm>
              <a:off x="7560564" y="558778"/>
              <a:ext cx="86747" cy="90984"/>
            </a:xfrm>
            <a:custGeom>
              <a:avLst/>
              <a:gdLst>
                <a:gd name="connsiteX0" fmla="*/ 57938 w 86747"/>
                <a:gd name="connsiteY0" fmla="*/ 85729 h 90984"/>
                <a:gd name="connsiteX1" fmla="*/ 82003 w 86747"/>
                <a:gd name="connsiteY1" fmla="*/ 61663 h 90984"/>
                <a:gd name="connsiteX2" fmla="*/ 28809 w 86747"/>
                <a:gd name="connsiteY2" fmla="*/ 5248 h 90984"/>
                <a:gd name="connsiteX3" fmla="*/ 4744 w 86747"/>
                <a:gd name="connsiteY3" fmla="*/ 29313 h 90984"/>
                <a:gd name="connsiteX4" fmla="*/ 57938 w 86747"/>
                <a:gd name="connsiteY4" fmla="*/ 85729 h 90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747" h="90984">
                  <a:moveTo>
                    <a:pt x="57938" y="85729"/>
                  </a:moveTo>
                  <a:cubicBezTo>
                    <a:pt x="72995" y="101707"/>
                    <a:pt x="96995" y="77641"/>
                    <a:pt x="82003" y="61663"/>
                  </a:cubicBezTo>
                  <a:cubicBezTo>
                    <a:pt x="64250" y="42858"/>
                    <a:pt x="46497" y="24053"/>
                    <a:pt x="28809" y="5248"/>
                  </a:cubicBezTo>
                  <a:cubicBezTo>
                    <a:pt x="13752" y="-10730"/>
                    <a:pt x="-10248" y="13401"/>
                    <a:pt x="4744" y="29313"/>
                  </a:cubicBezTo>
                  <a:cubicBezTo>
                    <a:pt x="22432" y="48118"/>
                    <a:pt x="40184" y="66924"/>
                    <a:pt x="57938" y="85729"/>
                  </a:cubicBezTo>
                </a:path>
              </a:pathLst>
            </a:custGeom>
            <a:solidFill>
              <a:schemeClr val="accent6"/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10211183" y="159595"/>
            <a:ext cx="1123021" cy="1303507"/>
            <a:chOff x="5481012" y="2707057"/>
            <a:chExt cx="1123021" cy="1303507"/>
          </a:xfrm>
        </p:grpSpPr>
        <p:sp>
          <p:nvSpPr>
            <p:cNvPr id="20" name="Freeform 371"/>
            <p:cNvSpPr/>
            <p:nvPr/>
          </p:nvSpPr>
          <p:spPr bwMode="auto">
            <a:xfrm>
              <a:off x="5571255" y="2900912"/>
              <a:ext cx="785447" cy="1019410"/>
            </a:xfrm>
            <a:custGeom>
              <a:avLst/>
              <a:gdLst>
                <a:gd name="T0" fmla="*/ 237 w 237"/>
                <a:gd name="T1" fmla="*/ 301 h 308"/>
                <a:gd name="T2" fmla="*/ 230 w 237"/>
                <a:gd name="T3" fmla="*/ 308 h 308"/>
                <a:gd name="T4" fmla="*/ 13 w 237"/>
                <a:gd name="T5" fmla="*/ 308 h 308"/>
                <a:gd name="T6" fmla="*/ 0 w 237"/>
                <a:gd name="T7" fmla="*/ 287 h 308"/>
                <a:gd name="T8" fmla="*/ 0 w 237"/>
                <a:gd name="T9" fmla="*/ 7 h 308"/>
                <a:gd name="T10" fmla="*/ 13 w 237"/>
                <a:gd name="T11" fmla="*/ 0 h 308"/>
                <a:gd name="T12" fmla="*/ 230 w 237"/>
                <a:gd name="T13" fmla="*/ 0 h 308"/>
                <a:gd name="T14" fmla="*/ 237 w 237"/>
                <a:gd name="T15" fmla="*/ 7 h 308"/>
                <a:gd name="T16" fmla="*/ 237 w 237"/>
                <a:gd name="T17" fmla="*/ 30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37" h="308">
                  <a:moveTo>
                    <a:pt x="237" y="301"/>
                  </a:moveTo>
                  <a:cubicBezTo>
                    <a:pt x="237" y="305"/>
                    <a:pt x="234" y="308"/>
                    <a:pt x="230" y="308"/>
                  </a:cubicBezTo>
                  <a:cubicBezTo>
                    <a:pt x="13" y="308"/>
                    <a:pt x="13" y="308"/>
                    <a:pt x="13" y="308"/>
                  </a:cubicBezTo>
                  <a:cubicBezTo>
                    <a:pt x="9" y="308"/>
                    <a:pt x="0" y="291"/>
                    <a:pt x="0" y="28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9" y="0"/>
                    <a:pt x="13" y="0"/>
                  </a:cubicBezTo>
                  <a:cubicBezTo>
                    <a:pt x="230" y="0"/>
                    <a:pt x="230" y="0"/>
                    <a:pt x="230" y="0"/>
                  </a:cubicBezTo>
                  <a:cubicBezTo>
                    <a:pt x="234" y="0"/>
                    <a:pt x="237" y="3"/>
                    <a:pt x="237" y="7"/>
                  </a:cubicBezTo>
                  <a:cubicBezTo>
                    <a:pt x="237" y="301"/>
                    <a:pt x="237" y="301"/>
                    <a:pt x="237" y="301"/>
                  </a:cubicBezTo>
                </a:path>
              </a:pathLst>
            </a:custGeom>
            <a:solidFill>
              <a:srgbClr val="CE813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1" name="Freeform 372"/>
            <p:cNvSpPr/>
            <p:nvPr/>
          </p:nvSpPr>
          <p:spPr bwMode="auto">
            <a:xfrm>
              <a:off x="5601335" y="2900912"/>
              <a:ext cx="725286" cy="999356"/>
            </a:xfrm>
            <a:custGeom>
              <a:avLst/>
              <a:gdLst>
                <a:gd name="T0" fmla="*/ 218 w 218"/>
                <a:gd name="T1" fmla="*/ 293 h 301"/>
                <a:gd name="T2" fmla="*/ 211 w 218"/>
                <a:gd name="T3" fmla="*/ 301 h 301"/>
                <a:gd name="T4" fmla="*/ 7 w 218"/>
                <a:gd name="T5" fmla="*/ 301 h 301"/>
                <a:gd name="T6" fmla="*/ 0 w 218"/>
                <a:gd name="T7" fmla="*/ 293 h 301"/>
                <a:gd name="T8" fmla="*/ 0 w 218"/>
                <a:gd name="T9" fmla="*/ 7 h 301"/>
                <a:gd name="T10" fmla="*/ 7 w 218"/>
                <a:gd name="T11" fmla="*/ 0 h 301"/>
                <a:gd name="T12" fmla="*/ 211 w 218"/>
                <a:gd name="T13" fmla="*/ 0 h 301"/>
                <a:gd name="T14" fmla="*/ 218 w 218"/>
                <a:gd name="T15" fmla="*/ 7 h 301"/>
                <a:gd name="T16" fmla="*/ 218 w 218"/>
                <a:gd name="T17" fmla="*/ 293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8" h="301">
                  <a:moveTo>
                    <a:pt x="218" y="293"/>
                  </a:moveTo>
                  <a:cubicBezTo>
                    <a:pt x="218" y="297"/>
                    <a:pt x="215" y="301"/>
                    <a:pt x="211" y="301"/>
                  </a:cubicBezTo>
                  <a:cubicBezTo>
                    <a:pt x="7" y="301"/>
                    <a:pt x="7" y="301"/>
                    <a:pt x="7" y="301"/>
                  </a:cubicBezTo>
                  <a:cubicBezTo>
                    <a:pt x="3" y="301"/>
                    <a:pt x="0" y="297"/>
                    <a:pt x="0" y="293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11" y="0"/>
                    <a:pt x="211" y="0"/>
                    <a:pt x="211" y="0"/>
                  </a:cubicBezTo>
                  <a:cubicBezTo>
                    <a:pt x="215" y="0"/>
                    <a:pt x="218" y="3"/>
                    <a:pt x="218" y="7"/>
                  </a:cubicBezTo>
                  <a:cubicBezTo>
                    <a:pt x="218" y="293"/>
                    <a:pt x="218" y="293"/>
                    <a:pt x="218" y="2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2" name="Freeform 373"/>
            <p:cNvSpPr/>
            <p:nvPr/>
          </p:nvSpPr>
          <p:spPr bwMode="auto">
            <a:xfrm>
              <a:off x="5571255" y="2850776"/>
              <a:ext cx="725286" cy="1022752"/>
            </a:xfrm>
            <a:custGeom>
              <a:avLst/>
              <a:gdLst>
                <a:gd name="T0" fmla="*/ 219 w 219"/>
                <a:gd name="T1" fmla="*/ 301 h 308"/>
                <a:gd name="T2" fmla="*/ 212 w 219"/>
                <a:gd name="T3" fmla="*/ 308 h 308"/>
                <a:gd name="T4" fmla="*/ 7 w 219"/>
                <a:gd name="T5" fmla="*/ 308 h 308"/>
                <a:gd name="T6" fmla="*/ 0 w 219"/>
                <a:gd name="T7" fmla="*/ 301 h 308"/>
                <a:gd name="T8" fmla="*/ 0 w 219"/>
                <a:gd name="T9" fmla="*/ 7 h 308"/>
                <a:gd name="T10" fmla="*/ 7 w 219"/>
                <a:gd name="T11" fmla="*/ 0 h 308"/>
                <a:gd name="T12" fmla="*/ 212 w 219"/>
                <a:gd name="T13" fmla="*/ 0 h 308"/>
                <a:gd name="T14" fmla="*/ 219 w 219"/>
                <a:gd name="T15" fmla="*/ 7 h 308"/>
                <a:gd name="T16" fmla="*/ 219 w 219"/>
                <a:gd name="T17" fmla="*/ 301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19" h="308">
                  <a:moveTo>
                    <a:pt x="219" y="301"/>
                  </a:moveTo>
                  <a:cubicBezTo>
                    <a:pt x="219" y="305"/>
                    <a:pt x="216" y="308"/>
                    <a:pt x="212" y="308"/>
                  </a:cubicBezTo>
                  <a:cubicBezTo>
                    <a:pt x="7" y="308"/>
                    <a:pt x="7" y="308"/>
                    <a:pt x="7" y="308"/>
                  </a:cubicBezTo>
                  <a:cubicBezTo>
                    <a:pt x="3" y="308"/>
                    <a:pt x="0" y="305"/>
                    <a:pt x="0" y="3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212" y="0"/>
                    <a:pt x="212" y="0"/>
                    <a:pt x="212" y="0"/>
                  </a:cubicBezTo>
                  <a:cubicBezTo>
                    <a:pt x="216" y="0"/>
                    <a:pt x="219" y="3"/>
                    <a:pt x="219" y="7"/>
                  </a:cubicBezTo>
                  <a:cubicBezTo>
                    <a:pt x="219" y="301"/>
                    <a:pt x="219" y="301"/>
                    <a:pt x="219" y="301"/>
                  </a:cubicBezTo>
                </a:path>
              </a:pathLst>
            </a:custGeom>
            <a:solidFill>
              <a:srgbClr val="E08D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3" name="Freeform 374"/>
            <p:cNvSpPr/>
            <p:nvPr/>
          </p:nvSpPr>
          <p:spPr bwMode="auto">
            <a:xfrm>
              <a:off x="5571255" y="2850776"/>
              <a:ext cx="43451" cy="1022752"/>
            </a:xfrm>
            <a:custGeom>
              <a:avLst/>
              <a:gdLst>
                <a:gd name="T0" fmla="*/ 14 w 14"/>
                <a:gd name="T1" fmla="*/ 308 h 308"/>
                <a:gd name="T2" fmla="*/ 0 w 14"/>
                <a:gd name="T3" fmla="*/ 308 h 308"/>
                <a:gd name="T4" fmla="*/ 0 w 14"/>
                <a:gd name="T5" fmla="*/ 301 h 308"/>
                <a:gd name="T6" fmla="*/ 0 w 14"/>
                <a:gd name="T7" fmla="*/ 7 h 308"/>
                <a:gd name="T8" fmla="*/ 0 w 14"/>
                <a:gd name="T9" fmla="*/ 0 h 308"/>
                <a:gd name="T10" fmla="*/ 14 w 14"/>
                <a:gd name="T11" fmla="*/ 0 h 308"/>
                <a:gd name="T12" fmla="*/ 14 w 14"/>
                <a:gd name="T13" fmla="*/ 308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08">
                  <a:moveTo>
                    <a:pt x="14" y="308"/>
                  </a:moveTo>
                  <a:cubicBezTo>
                    <a:pt x="0" y="308"/>
                    <a:pt x="0" y="308"/>
                    <a:pt x="0" y="308"/>
                  </a:cubicBezTo>
                  <a:cubicBezTo>
                    <a:pt x="0" y="308"/>
                    <a:pt x="0" y="305"/>
                    <a:pt x="0" y="301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0" y="0"/>
                    <a:pt x="0" y="0"/>
                  </a:cubicBezTo>
                  <a:cubicBezTo>
                    <a:pt x="14" y="0"/>
                    <a:pt x="14" y="0"/>
                    <a:pt x="14" y="0"/>
                  </a:cubicBezTo>
                  <a:lnTo>
                    <a:pt x="14" y="308"/>
                  </a:lnTo>
                  <a:close/>
                </a:path>
              </a:pathLst>
            </a:custGeom>
            <a:solidFill>
              <a:srgbClr val="A6501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4" name="Freeform 375"/>
            <p:cNvSpPr/>
            <p:nvPr/>
          </p:nvSpPr>
          <p:spPr bwMode="auto">
            <a:xfrm>
              <a:off x="5684895" y="2930992"/>
              <a:ext cx="133693" cy="60162"/>
            </a:xfrm>
            <a:custGeom>
              <a:avLst/>
              <a:gdLst>
                <a:gd name="T0" fmla="*/ 40 w 40"/>
                <a:gd name="T1" fmla="*/ 0 h 18"/>
                <a:gd name="T2" fmla="*/ 0 w 40"/>
                <a:gd name="T3" fmla="*/ 0 h 18"/>
                <a:gd name="T4" fmla="*/ 0 w 40"/>
                <a:gd name="T5" fmla="*/ 18 h 18"/>
                <a:gd name="T6" fmla="*/ 31 w 40"/>
                <a:gd name="T7" fmla="*/ 18 h 18"/>
                <a:gd name="T8" fmla="*/ 40 w 4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4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1" y="18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ECB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5" name="Freeform 376"/>
            <p:cNvSpPr/>
            <p:nvPr/>
          </p:nvSpPr>
          <p:spPr bwMode="auto">
            <a:xfrm>
              <a:off x="5684895" y="2930992"/>
              <a:ext cx="133693" cy="60162"/>
            </a:xfrm>
            <a:custGeom>
              <a:avLst/>
              <a:gdLst>
                <a:gd name="T0" fmla="*/ 40 w 40"/>
                <a:gd name="T1" fmla="*/ 0 h 18"/>
                <a:gd name="T2" fmla="*/ 0 w 40"/>
                <a:gd name="T3" fmla="*/ 0 h 18"/>
                <a:gd name="T4" fmla="*/ 0 w 40"/>
                <a:gd name="T5" fmla="*/ 18 h 18"/>
                <a:gd name="T6" fmla="*/ 31 w 40"/>
                <a:gd name="T7" fmla="*/ 18 h 18"/>
                <a:gd name="T8" fmla="*/ 40 w 40"/>
                <a:gd name="T9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0" h="18">
                  <a:moveTo>
                    <a:pt x="40" y="0"/>
                  </a:moveTo>
                  <a:lnTo>
                    <a:pt x="0" y="0"/>
                  </a:lnTo>
                  <a:lnTo>
                    <a:pt x="0" y="18"/>
                  </a:lnTo>
                  <a:lnTo>
                    <a:pt x="31" y="18"/>
                  </a:lnTo>
                  <a:lnTo>
                    <a:pt x="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6" name="Freeform 377"/>
            <p:cNvSpPr/>
            <p:nvPr/>
          </p:nvSpPr>
          <p:spPr bwMode="auto">
            <a:xfrm>
              <a:off x="5755082" y="3017892"/>
              <a:ext cx="20054" cy="36767"/>
            </a:xfrm>
            <a:custGeom>
              <a:avLst/>
              <a:gdLst>
                <a:gd name="T0" fmla="*/ 6 w 6"/>
                <a:gd name="T1" fmla="*/ 0 h 11"/>
                <a:gd name="T2" fmla="*/ 0 w 6"/>
                <a:gd name="T3" fmla="*/ 0 h 11"/>
                <a:gd name="T4" fmla="*/ 0 w 6"/>
                <a:gd name="T5" fmla="*/ 11 h 11"/>
                <a:gd name="T6" fmla="*/ 6 w 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ECBB8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7" name="Freeform 378"/>
            <p:cNvSpPr/>
            <p:nvPr/>
          </p:nvSpPr>
          <p:spPr bwMode="auto">
            <a:xfrm>
              <a:off x="5755082" y="3017892"/>
              <a:ext cx="20054" cy="36767"/>
            </a:xfrm>
            <a:custGeom>
              <a:avLst/>
              <a:gdLst>
                <a:gd name="T0" fmla="*/ 6 w 6"/>
                <a:gd name="T1" fmla="*/ 0 h 11"/>
                <a:gd name="T2" fmla="*/ 0 w 6"/>
                <a:gd name="T3" fmla="*/ 0 h 11"/>
                <a:gd name="T4" fmla="*/ 0 w 6"/>
                <a:gd name="T5" fmla="*/ 11 h 11"/>
                <a:gd name="T6" fmla="*/ 6 w 6"/>
                <a:gd name="T7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6" h="11">
                  <a:moveTo>
                    <a:pt x="6" y="0"/>
                  </a:moveTo>
                  <a:lnTo>
                    <a:pt x="0" y="0"/>
                  </a:lnTo>
                  <a:lnTo>
                    <a:pt x="0" y="11"/>
                  </a:lnTo>
                  <a:lnTo>
                    <a:pt x="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8" name="Freeform 379"/>
            <p:cNvSpPr/>
            <p:nvPr/>
          </p:nvSpPr>
          <p:spPr bwMode="auto">
            <a:xfrm>
              <a:off x="5664841" y="3873528"/>
              <a:ext cx="90244" cy="137036"/>
            </a:xfrm>
            <a:custGeom>
              <a:avLst/>
              <a:gdLst>
                <a:gd name="T0" fmla="*/ 27 w 27"/>
                <a:gd name="T1" fmla="*/ 41 h 41"/>
                <a:gd name="T2" fmla="*/ 13 w 27"/>
                <a:gd name="T3" fmla="*/ 28 h 41"/>
                <a:gd name="T4" fmla="*/ 0 w 27"/>
                <a:gd name="T5" fmla="*/ 41 h 41"/>
                <a:gd name="T6" fmla="*/ 0 w 27"/>
                <a:gd name="T7" fmla="*/ 0 h 41"/>
                <a:gd name="T8" fmla="*/ 27 w 27"/>
                <a:gd name="T9" fmla="*/ 0 h 41"/>
                <a:gd name="T10" fmla="*/ 27 w 27"/>
                <a:gd name="T11" fmla="*/ 41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7" h="41">
                  <a:moveTo>
                    <a:pt x="27" y="41"/>
                  </a:moveTo>
                  <a:lnTo>
                    <a:pt x="13" y="28"/>
                  </a:lnTo>
                  <a:lnTo>
                    <a:pt x="0" y="41"/>
                  </a:lnTo>
                  <a:lnTo>
                    <a:pt x="0" y="0"/>
                  </a:lnTo>
                  <a:lnTo>
                    <a:pt x="27" y="0"/>
                  </a:lnTo>
                  <a:lnTo>
                    <a:pt x="27" y="41"/>
                  </a:lnTo>
                  <a:close/>
                </a:path>
              </a:pathLst>
            </a:custGeom>
            <a:solidFill>
              <a:srgbClr val="ED1C2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29" name="Freeform 380"/>
            <p:cNvSpPr/>
            <p:nvPr/>
          </p:nvSpPr>
          <p:spPr bwMode="auto">
            <a:xfrm>
              <a:off x="5481012" y="2760534"/>
              <a:ext cx="1123021" cy="1250030"/>
            </a:xfrm>
            <a:custGeom>
              <a:avLst/>
              <a:gdLst>
                <a:gd name="T0" fmla="*/ 210 w 339"/>
                <a:gd name="T1" fmla="*/ 372 h 377"/>
                <a:gd name="T2" fmla="*/ 200 w 339"/>
                <a:gd name="T3" fmla="*/ 375 h 377"/>
                <a:gd name="T4" fmla="*/ 5 w 339"/>
                <a:gd name="T5" fmla="*/ 281 h 377"/>
                <a:gd name="T6" fmla="*/ 2 w 339"/>
                <a:gd name="T7" fmla="*/ 256 h 377"/>
                <a:gd name="T8" fmla="*/ 124 w 339"/>
                <a:gd name="T9" fmla="*/ 4 h 377"/>
                <a:gd name="T10" fmla="*/ 139 w 339"/>
                <a:gd name="T11" fmla="*/ 3 h 377"/>
                <a:gd name="T12" fmla="*/ 334 w 339"/>
                <a:gd name="T13" fmla="*/ 98 h 377"/>
                <a:gd name="T14" fmla="*/ 338 w 339"/>
                <a:gd name="T15" fmla="*/ 107 h 377"/>
                <a:gd name="T16" fmla="*/ 210 w 339"/>
                <a:gd name="T17" fmla="*/ 372 h 3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9" h="377">
                  <a:moveTo>
                    <a:pt x="210" y="372"/>
                  </a:moveTo>
                  <a:cubicBezTo>
                    <a:pt x="208" y="375"/>
                    <a:pt x="204" y="377"/>
                    <a:pt x="200" y="375"/>
                  </a:cubicBezTo>
                  <a:cubicBezTo>
                    <a:pt x="5" y="281"/>
                    <a:pt x="5" y="281"/>
                    <a:pt x="5" y="281"/>
                  </a:cubicBezTo>
                  <a:cubicBezTo>
                    <a:pt x="1" y="279"/>
                    <a:pt x="0" y="260"/>
                    <a:pt x="2" y="256"/>
                  </a:cubicBezTo>
                  <a:cubicBezTo>
                    <a:pt x="124" y="4"/>
                    <a:pt x="124" y="4"/>
                    <a:pt x="124" y="4"/>
                  </a:cubicBezTo>
                  <a:cubicBezTo>
                    <a:pt x="126" y="0"/>
                    <a:pt x="136" y="1"/>
                    <a:pt x="139" y="3"/>
                  </a:cubicBezTo>
                  <a:cubicBezTo>
                    <a:pt x="334" y="98"/>
                    <a:pt x="334" y="98"/>
                    <a:pt x="334" y="98"/>
                  </a:cubicBezTo>
                  <a:cubicBezTo>
                    <a:pt x="338" y="99"/>
                    <a:pt x="339" y="104"/>
                    <a:pt x="338" y="107"/>
                  </a:cubicBezTo>
                  <a:cubicBezTo>
                    <a:pt x="210" y="372"/>
                    <a:pt x="210" y="372"/>
                    <a:pt x="210" y="372"/>
                  </a:cubicBezTo>
                </a:path>
              </a:pathLst>
            </a:custGeom>
            <a:solidFill>
              <a:srgbClr val="39B54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0" name="Freeform 381"/>
            <p:cNvSpPr/>
            <p:nvPr/>
          </p:nvSpPr>
          <p:spPr bwMode="auto">
            <a:xfrm>
              <a:off x="5501066" y="2770560"/>
              <a:ext cx="1079572" cy="1203237"/>
            </a:xfrm>
            <a:custGeom>
              <a:avLst/>
              <a:gdLst>
                <a:gd name="T0" fmla="*/ 199 w 326"/>
                <a:gd name="T1" fmla="*/ 358 h 363"/>
                <a:gd name="T2" fmla="*/ 189 w 326"/>
                <a:gd name="T3" fmla="*/ 362 h 363"/>
                <a:gd name="T4" fmla="*/ 6 w 326"/>
                <a:gd name="T5" fmla="*/ 273 h 363"/>
                <a:gd name="T6" fmla="*/ 2 w 326"/>
                <a:gd name="T7" fmla="*/ 263 h 363"/>
                <a:gd name="T8" fmla="*/ 127 w 326"/>
                <a:gd name="T9" fmla="*/ 5 h 363"/>
                <a:gd name="T10" fmla="*/ 137 w 326"/>
                <a:gd name="T11" fmla="*/ 2 h 363"/>
                <a:gd name="T12" fmla="*/ 320 w 326"/>
                <a:gd name="T13" fmla="*/ 91 h 363"/>
                <a:gd name="T14" fmla="*/ 324 w 326"/>
                <a:gd name="T15" fmla="*/ 100 h 363"/>
                <a:gd name="T16" fmla="*/ 199 w 326"/>
                <a:gd name="T17" fmla="*/ 358 h 3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6" h="363">
                  <a:moveTo>
                    <a:pt x="199" y="358"/>
                  </a:moveTo>
                  <a:cubicBezTo>
                    <a:pt x="197" y="362"/>
                    <a:pt x="193" y="363"/>
                    <a:pt x="189" y="362"/>
                  </a:cubicBezTo>
                  <a:cubicBezTo>
                    <a:pt x="6" y="273"/>
                    <a:pt x="6" y="273"/>
                    <a:pt x="6" y="273"/>
                  </a:cubicBezTo>
                  <a:cubicBezTo>
                    <a:pt x="2" y="271"/>
                    <a:pt x="0" y="267"/>
                    <a:pt x="2" y="263"/>
                  </a:cubicBezTo>
                  <a:cubicBezTo>
                    <a:pt x="127" y="5"/>
                    <a:pt x="127" y="5"/>
                    <a:pt x="127" y="5"/>
                  </a:cubicBezTo>
                  <a:cubicBezTo>
                    <a:pt x="129" y="1"/>
                    <a:pt x="133" y="0"/>
                    <a:pt x="137" y="2"/>
                  </a:cubicBezTo>
                  <a:cubicBezTo>
                    <a:pt x="320" y="91"/>
                    <a:pt x="320" y="91"/>
                    <a:pt x="320" y="91"/>
                  </a:cubicBezTo>
                  <a:cubicBezTo>
                    <a:pt x="324" y="92"/>
                    <a:pt x="326" y="97"/>
                    <a:pt x="324" y="100"/>
                  </a:cubicBezTo>
                  <a:cubicBezTo>
                    <a:pt x="199" y="358"/>
                    <a:pt x="199" y="358"/>
                    <a:pt x="199" y="358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1" name="Freeform 382"/>
            <p:cNvSpPr/>
            <p:nvPr/>
          </p:nvSpPr>
          <p:spPr bwMode="auto">
            <a:xfrm>
              <a:off x="5484355" y="2713742"/>
              <a:ext cx="1089598" cy="1226634"/>
            </a:xfrm>
            <a:custGeom>
              <a:avLst/>
              <a:gdLst>
                <a:gd name="T0" fmla="*/ 199 w 329"/>
                <a:gd name="T1" fmla="*/ 365 h 370"/>
                <a:gd name="T2" fmla="*/ 189 w 329"/>
                <a:gd name="T3" fmla="*/ 368 h 370"/>
                <a:gd name="T4" fmla="*/ 5 w 329"/>
                <a:gd name="T5" fmla="*/ 279 h 370"/>
                <a:gd name="T6" fmla="*/ 2 w 329"/>
                <a:gd name="T7" fmla="*/ 269 h 370"/>
                <a:gd name="T8" fmla="*/ 130 w 329"/>
                <a:gd name="T9" fmla="*/ 5 h 370"/>
                <a:gd name="T10" fmla="*/ 139 w 329"/>
                <a:gd name="T11" fmla="*/ 1 h 370"/>
                <a:gd name="T12" fmla="*/ 324 w 329"/>
                <a:gd name="T13" fmla="*/ 91 h 370"/>
                <a:gd name="T14" fmla="*/ 327 w 329"/>
                <a:gd name="T15" fmla="*/ 100 h 370"/>
                <a:gd name="T16" fmla="*/ 199 w 329"/>
                <a:gd name="T17" fmla="*/ 365 h 3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29" h="370">
                  <a:moveTo>
                    <a:pt x="199" y="365"/>
                  </a:moveTo>
                  <a:cubicBezTo>
                    <a:pt x="197" y="368"/>
                    <a:pt x="193" y="370"/>
                    <a:pt x="189" y="368"/>
                  </a:cubicBezTo>
                  <a:cubicBezTo>
                    <a:pt x="5" y="279"/>
                    <a:pt x="5" y="279"/>
                    <a:pt x="5" y="279"/>
                  </a:cubicBezTo>
                  <a:cubicBezTo>
                    <a:pt x="1" y="277"/>
                    <a:pt x="0" y="273"/>
                    <a:pt x="2" y="269"/>
                  </a:cubicBezTo>
                  <a:cubicBezTo>
                    <a:pt x="130" y="5"/>
                    <a:pt x="130" y="5"/>
                    <a:pt x="130" y="5"/>
                  </a:cubicBezTo>
                  <a:cubicBezTo>
                    <a:pt x="131" y="1"/>
                    <a:pt x="136" y="0"/>
                    <a:pt x="139" y="1"/>
                  </a:cubicBezTo>
                  <a:cubicBezTo>
                    <a:pt x="324" y="91"/>
                    <a:pt x="324" y="91"/>
                    <a:pt x="324" y="91"/>
                  </a:cubicBezTo>
                  <a:cubicBezTo>
                    <a:pt x="327" y="92"/>
                    <a:pt x="329" y="97"/>
                    <a:pt x="327" y="100"/>
                  </a:cubicBezTo>
                  <a:cubicBezTo>
                    <a:pt x="199" y="365"/>
                    <a:pt x="199" y="365"/>
                    <a:pt x="199" y="365"/>
                  </a:cubicBezTo>
                </a:path>
              </a:pathLst>
            </a:custGeom>
            <a:solidFill>
              <a:srgbClr val="8DC63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2" name="Freeform 383"/>
            <p:cNvSpPr/>
            <p:nvPr/>
          </p:nvSpPr>
          <p:spPr bwMode="auto">
            <a:xfrm>
              <a:off x="5481012" y="2707057"/>
              <a:ext cx="528087" cy="962590"/>
            </a:xfrm>
            <a:custGeom>
              <a:avLst/>
              <a:gdLst>
                <a:gd name="T0" fmla="*/ 25 w 159"/>
                <a:gd name="T1" fmla="*/ 290 h 290"/>
                <a:gd name="T2" fmla="*/ 0 w 159"/>
                <a:gd name="T3" fmla="*/ 278 h 290"/>
                <a:gd name="T4" fmla="*/ 3 w 159"/>
                <a:gd name="T5" fmla="*/ 271 h 290"/>
                <a:gd name="T6" fmla="*/ 131 w 159"/>
                <a:gd name="T7" fmla="*/ 7 h 290"/>
                <a:gd name="T8" fmla="*/ 135 w 159"/>
                <a:gd name="T9" fmla="*/ 1 h 290"/>
                <a:gd name="T10" fmla="*/ 159 w 159"/>
                <a:gd name="T11" fmla="*/ 13 h 290"/>
                <a:gd name="T12" fmla="*/ 25 w 159"/>
                <a:gd name="T13" fmla="*/ 290 h 2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90">
                  <a:moveTo>
                    <a:pt x="25" y="290"/>
                  </a:moveTo>
                  <a:cubicBezTo>
                    <a:pt x="0" y="278"/>
                    <a:pt x="0" y="278"/>
                    <a:pt x="0" y="278"/>
                  </a:cubicBezTo>
                  <a:cubicBezTo>
                    <a:pt x="0" y="278"/>
                    <a:pt x="1" y="275"/>
                    <a:pt x="3" y="271"/>
                  </a:cubicBezTo>
                  <a:cubicBezTo>
                    <a:pt x="131" y="7"/>
                    <a:pt x="131" y="7"/>
                    <a:pt x="131" y="7"/>
                  </a:cubicBezTo>
                  <a:cubicBezTo>
                    <a:pt x="132" y="3"/>
                    <a:pt x="134" y="0"/>
                    <a:pt x="135" y="1"/>
                  </a:cubicBezTo>
                  <a:cubicBezTo>
                    <a:pt x="159" y="13"/>
                    <a:pt x="159" y="13"/>
                    <a:pt x="159" y="13"/>
                  </a:cubicBezTo>
                  <a:lnTo>
                    <a:pt x="25" y="290"/>
                  </a:lnTo>
                  <a:close/>
                </a:path>
              </a:pathLst>
            </a:custGeom>
            <a:solidFill>
              <a:srgbClr val="256A2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3" name="Freeform 384"/>
            <p:cNvSpPr/>
            <p:nvPr/>
          </p:nvSpPr>
          <p:spPr bwMode="auto">
            <a:xfrm>
              <a:off x="5785164" y="3074713"/>
              <a:ext cx="591593" cy="487980"/>
            </a:xfrm>
            <a:custGeom>
              <a:avLst/>
              <a:gdLst>
                <a:gd name="T0" fmla="*/ 39 w 177"/>
                <a:gd name="T1" fmla="*/ 0 h 146"/>
                <a:gd name="T2" fmla="*/ 0 w 177"/>
                <a:gd name="T3" fmla="*/ 80 h 146"/>
                <a:gd name="T4" fmla="*/ 138 w 177"/>
                <a:gd name="T5" fmla="*/ 146 h 146"/>
                <a:gd name="T6" fmla="*/ 177 w 177"/>
                <a:gd name="T7" fmla="*/ 67 h 146"/>
                <a:gd name="T8" fmla="*/ 39 w 177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46">
                  <a:moveTo>
                    <a:pt x="39" y="0"/>
                  </a:moveTo>
                  <a:lnTo>
                    <a:pt x="0" y="80"/>
                  </a:lnTo>
                  <a:lnTo>
                    <a:pt x="138" y="146"/>
                  </a:lnTo>
                  <a:lnTo>
                    <a:pt x="177" y="67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BBD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4" name="Freeform 385"/>
            <p:cNvSpPr/>
            <p:nvPr/>
          </p:nvSpPr>
          <p:spPr bwMode="auto">
            <a:xfrm>
              <a:off x="5785164" y="3074713"/>
              <a:ext cx="591593" cy="487980"/>
            </a:xfrm>
            <a:custGeom>
              <a:avLst/>
              <a:gdLst>
                <a:gd name="T0" fmla="*/ 39 w 177"/>
                <a:gd name="T1" fmla="*/ 0 h 146"/>
                <a:gd name="T2" fmla="*/ 0 w 177"/>
                <a:gd name="T3" fmla="*/ 80 h 146"/>
                <a:gd name="T4" fmla="*/ 138 w 177"/>
                <a:gd name="T5" fmla="*/ 146 h 146"/>
                <a:gd name="T6" fmla="*/ 177 w 177"/>
                <a:gd name="T7" fmla="*/ 67 h 146"/>
                <a:gd name="T8" fmla="*/ 39 w 177"/>
                <a:gd name="T9" fmla="*/ 0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7" h="146">
                  <a:moveTo>
                    <a:pt x="39" y="0"/>
                  </a:moveTo>
                  <a:lnTo>
                    <a:pt x="0" y="80"/>
                  </a:lnTo>
                  <a:lnTo>
                    <a:pt x="138" y="146"/>
                  </a:lnTo>
                  <a:lnTo>
                    <a:pt x="177" y="67"/>
                  </a:lnTo>
                  <a:lnTo>
                    <a:pt x="3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5" name="Freeform 386"/>
            <p:cNvSpPr/>
            <p:nvPr/>
          </p:nvSpPr>
          <p:spPr bwMode="auto">
            <a:xfrm>
              <a:off x="6019127" y="2817353"/>
              <a:ext cx="484638" cy="277414"/>
            </a:xfrm>
            <a:custGeom>
              <a:avLst/>
              <a:gdLst>
                <a:gd name="T0" fmla="*/ 7 w 145"/>
                <a:gd name="T1" fmla="*/ 0 h 83"/>
                <a:gd name="T2" fmla="*/ 0 w 145"/>
                <a:gd name="T3" fmla="*/ 17 h 83"/>
                <a:gd name="T4" fmla="*/ 138 w 145"/>
                <a:gd name="T5" fmla="*/ 83 h 83"/>
                <a:gd name="T6" fmla="*/ 145 w 145"/>
                <a:gd name="T7" fmla="*/ 66 h 83"/>
                <a:gd name="T8" fmla="*/ 7 w 145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83">
                  <a:moveTo>
                    <a:pt x="7" y="0"/>
                  </a:moveTo>
                  <a:lnTo>
                    <a:pt x="0" y="17"/>
                  </a:lnTo>
                  <a:lnTo>
                    <a:pt x="138" y="83"/>
                  </a:lnTo>
                  <a:lnTo>
                    <a:pt x="145" y="66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BBDD8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6" name="Freeform 387"/>
            <p:cNvSpPr/>
            <p:nvPr/>
          </p:nvSpPr>
          <p:spPr bwMode="auto">
            <a:xfrm>
              <a:off x="6019127" y="2817353"/>
              <a:ext cx="484638" cy="277414"/>
            </a:xfrm>
            <a:custGeom>
              <a:avLst/>
              <a:gdLst>
                <a:gd name="T0" fmla="*/ 7 w 145"/>
                <a:gd name="T1" fmla="*/ 0 h 83"/>
                <a:gd name="T2" fmla="*/ 0 w 145"/>
                <a:gd name="T3" fmla="*/ 17 h 83"/>
                <a:gd name="T4" fmla="*/ 138 w 145"/>
                <a:gd name="T5" fmla="*/ 83 h 83"/>
                <a:gd name="T6" fmla="*/ 145 w 145"/>
                <a:gd name="T7" fmla="*/ 66 h 83"/>
                <a:gd name="T8" fmla="*/ 7 w 145"/>
                <a:gd name="T9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5" h="83">
                  <a:moveTo>
                    <a:pt x="7" y="0"/>
                  </a:moveTo>
                  <a:lnTo>
                    <a:pt x="0" y="17"/>
                  </a:lnTo>
                  <a:lnTo>
                    <a:pt x="138" y="83"/>
                  </a:lnTo>
                  <a:lnTo>
                    <a:pt x="145" y="66"/>
                  </a:lnTo>
                  <a:lnTo>
                    <a:pt x="7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  <p:sp>
          <p:nvSpPr>
            <p:cNvPr id="37" name="Freeform 388"/>
            <p:cNvSpPr/>
            <p:nvPr/>
          </p:nvSpPr>
          <p:spPr bwMode="auto">
            <a:xfrm>
              <a:off x="5507750" y="3669647"/>
              <a:ext cx="137036" cy="163775"/>
            </a:xfrm>
            <a:custGeom>
              <a:avLst/>
              <a:gdLst>
                <a:gd name="T0" fmla="*/ 24 w 41"/>
                <a:gd name="T1" fmla="*/ 49 h 49"/>
                <a:gd name="T2" fmla="*/ 17 w 41"/>
                <a:gd name="T3" fmla="*/ 32 h 49"/>
                <a:gd name="T4" fmla="*/ 0 w 41"/>
                <a:gd name="T5" fmla="*/ 38 h 49"/>
                <a:gd name="T6" fmla="*/ 18 w 41"/>
                <a:gd name="T7" fmla="*/ 0 h 49"/>
                <a:gd name="T8" fmla="*/ 41 w 41"/>
                <a:gd name="T9" fmla="*/ 12 h 49"/>
                <a:gd name="T10" fmla="*/ 24 w 41"/>
                <a:gd name="T11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1" h="49">
                  <a:moveTo>
                    <a:pt x="24" y="49"/>
                  </a:moveTo>
                  <a:lnTo>
                    <a:pt x="17" y="32"/>
                  </a:lnTo>
                  <a:lnTo>
                    <a:pt x="0" y="38"/>
                  </a:lnTo>
                  <a:lnTo>
                    <a:pt x="18" y="0"/>
                  </a:lnTo>
                  <a:lnTo>
                    <a:pt x="41" y="12"/>
                  </a:lnTo>
                  <a:lnTo>
                    <a:pt x="24" y="49"/>
                  </a:lnTo>
                  <a:close/>
                </a:path>
              </a:pathLst>
            </a:custGeom>
            <a:solidFill>
              <a:srgbClr val="FFDE1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en-US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4383274" y="1426335"/>
            <a:ext cx="28575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4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4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949272" y="2652466"/>
            <a:ext cx="763967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on,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ơn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187106" y="4864330"/>
            <a:ext cx="66376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Giống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nhau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o, 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ô, ơ.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73463" y="4068691"/>
            <a:ext cx="286495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3" name="Group 42"/>
          <p:cNvGrpSpPr/>
          <p:nvPr/>
        </p:nvGrpSpPr>
        <p:grpSpPr>
          <a:xfrm rot="3589159">
            <a:off x="708899" y="3123488"/>
            <a:ext cx="736754" cy="636858"/>
            <a:chOff x="7114909" y="2000160"/>
            <a:chExt cx="1598602" cy="1246190"/>
          </a:xfrm>
        </p:grpSpPr>
        <p:sp>
          <p:nvSpPr>
            <p:cNvPr id="44" name="Freeform: Shape 65"/>
            <p:cNvSpPr/>
            <p:nvPr/>
          </p:nvSpPr>
          <p:spPr>
            <a:xfrm>
              <a:off x="7114909" y="2000160"/>
              <a:ext cx="1598602" cy="1246190"/>
            </a:xfrm>
            <a:custGeom>
              <a:avLst/>
              <a:gdLst>
                <a:gd name="connsiteX0" fmla="*/ 1541235 w 1598602"/>
                <a:gd name="connsiteY0" fmla="*/ 433542 h 1246190"/>
                <a:gd name="connsiteX1" fmla="*/ 1502770 w 1598602"/>
                <a:gd name="connsiteY1" fmla="*/ 425323 h 1246190"/>
                <a:gd name="connsiteX2" fmla="*/ 1529071 w 1598602"/>
                <a:gd name="connsiteY2" fmla="*/ 207615 h 1246190"/>
                <a:gd name="connsiteX3" fmla="*/ 1529137 w 1598602"/>
                <a:gd name="connsiteY3" fmla="*/ 207155 h 1246190"/>
                <a:gd name="connsiteX4" fmla="*/ 1569969 w 1598602"/>
                <a:gd name="connsiteY4" fmla="*/ 192755 h 1246190"/>
                <a:gd name="connsiteX5" fmla="*/ 1538737 w 1598602"/>
                <a:gd name="connsiteY5" fmla="*/ 6938 h 1246190"/>
                <a:gd name="connsiteX6" fmla="*/ 1281184 w 1598602"/>
                <a:gd name="connsiteY6" fmla="*/ 4637 h 1246190"/>
                <a:gd name="connsiteX7" fmla="*/ 1113909 w 1598602"/>
                <a:gd name="connsiteY7" fmla="*/ 12264 h 1246190"/>
                <a:gd name="connsiteX8" fmla="*/ 1078271 w 1598602"/>
                <a:gd name="connsiteY8" fmla="*/ 129436 h 1246190"/>
                <a:gd name="connsiteX9" fmla="*/ 1131991 w 1598602"/>
                <a:gd name="connsiteY9" fmla="*/ 202092 h 1246190"/>
                <a:gd name="connsiteX10" fmla="*/ 1150994 w 1598602"/>
                <a:gd name="connsiteY10" fmla="*/ 416183 h 1246190"/>
                <a:gd name="connsiteX11" fmla="*/ 1151651 w 1598602"/>
                <a:gd name="connsiteY11" fmla="*/ 419405 h 1246190"/>
                <a:gd name="connsiteX12" fmla="*/ 1051904 w 1598602"/>
                <a:gd name="connsiteY12" fmla="*/ 417432 h 1246190"/>
                <a:gd name="connsiteX13" fmla="*/ 881539 w 1598602"/>
                <a:gd name="connsiteY13" fmla="*/ 426637 h 1246190"/>
                <a:gd name="connsiteX14" fmla="*/ 882065 w 1598602"/>
                <a:gd name="connsiteY14" fmla="*/ 524280 h 1246190"/>
                <a:gd name="connsiteX15" fmla="*/ 916849 w 1598602"/>
                <a:gd name="connsiteY15" fmla="*/ 534275 h 1246190"/>
                <a:gd name="connsiteX16" fmla="*/ 916783 w 1598602"/>
                <a:gd name="connsiteY16" fmla="*/ 538680 h 1246190"/>
                <a:gd name="connsiteX17" fmla="*/ 849912 w 1598602"/>
                <a:gd name="connsiteY17" fmla="*/ 537957 h 1246190"/>
                <a:gd name="connsiteX18" fmla="*/ 793168 w 1598602"/>
                <a:gd name="connsiteY18" fmla="*/ 520467 h 1246190"/>
                <a:gd name="connsiteX19" fmla="*/ 742604 w 1598602"/>
                <a:gd name="connsiteY19" fmla="*/ 539601 h 1246190"/>
                <a:gd name="connsiteX20" fmla="*/ 681585 w 1598602"/>
                <a:gd name="connsiteY20" fmla="*/ 537299 h 1246190"/>
                <a:gd name="connsiteX21" fmla="*/ 681585 w 1598602"/>
                <a:gd name="connsiteY21" fmla="*/ 534603 h 1246190"/>
                <a:gd name="connsiteX22" fmla="*/ 714396 w 1598602"/>
                <a:gd name="connsiteY22" fmla="*/ 525201 h 1246190"/>
                <a:gd name="connsiteX23" fmla="*/ 716895 w 1598602"/>
                <a:gd name="connsiteY23" fmla="*/ 426637 h 1246190"/>
                <a:gd name="connsiteX24" fmla="*/ 546530 w 1598602"/>
                <a:gd name="connsiteY24" fmla="*/ 417432 h 1246190"/>
                <a:gd name="connsiteX25" fmla="*/ 446848 w 1598602"/>
                <a:gd name="connsiteY25" fmla="*/ 419405 h 1246190"/>
                <a:gd name="connsiteX26" fmla="*/ 447440 w 1598602"/>
                <a:gd name="connsiteY26" fmla="*/ 416183 h 1246190"/>
                <a:gd name="connsiteX27" fmla="*/ 466443 w 1598602"/>
                <a:gd name="connsiteY27" fmla="*/ 202092 h 1246190"/>
                <a:gd name="connsiteX28" fmla="*/ 520163 w 1598602"/>
                <a:gd name="connsiteY28" fmla="*/ 129436 h 1246190"/>
                <a:gd name="connsiteX29" fmla="*/ 489851 w 1598602"/>
                <a:gd name="connsiteY29" fmla="*/ 14829 h 1246190"/>
                <a:gd name="connsiteX30" fmla="*/ 317250 w 1598602"/>
                <a:gd name="connsiteY30" fmla="*/ 4703 h 1246190"/>
                <a:gd name="connsiteX31" fmla="*/ 59697 w 1598602"/>
                <a:gd name="connsiteY31" fmla="*/ 7004 h 1246190"/>
                <a:gd name="connsiteX32" fmla="*/ 26689 w 1598602"/>
                <a:gd name="connsiteY32" fmla="*/ 191506 h 1246190"/>
                <a:gd name="connsiteX33" fmla="*/ 69231 w 1598602"/>
                <a:gd name="connsiteY33" fmla="*/ 207287 h 1246190"/>
                <a:gd name="connsiteX34" fmla="*/ 69297 w 1598602"/>
                <a:gd name="connsiteY34" fmla="*/ 207681 h 1246190"/>
                <a:gd name="connsiteX35" fmla="*/ 95598 w 1598602"/>
                <a:gd name="connsiteY35" fmla="*/ 425454 h 1246190"/>
                <a:gd name="connsiteX36" fmla="*/ 57133 w 1598602"/>
                <a:gd name="connsiteY36" fmla="*/ 433607 h 1246190"/>
                <a:gd name="connsiteX37" fmla="*/ 46612 w 1598602"/>
                <a:gd name="connsiteY37" fmla="*/ 529080 h 1246190"/>
                <a:gd name="connsiteX38" fmla="*/ 92705 w 1598602"/>
                <a:gd name="connsiteY38" fmla="*/ 543611 h 1246190"/>
                <a:gd name="connsiteX39" fmla="*/ 134523 w 1598602"/>
                <a:gd name="connsiteY39" fmla="*/ 839235 h 1246190"/>
                <a:gd name="connsiteX40" fmla="*/ 111181 w 1598602"/>
                <a:gd name="connsiteY40" fmla="*/ 848244 h 1246190"/>
                <a:gd name="connsiteX41" fmla="*/ 110918 w 1598602"/>
                <a:gd name="connsiteY41" fmla="*/ 946609 h 1246190"/>
                <a:gd name="connsiteX42" fmla="*/ 278785 w 1598602"/>
                <a:gd name="connsiteY42" fmla="*/ 956012 h 1246190"/>
                <a:gd name="connsiteX43" fmla="*/ 380373 w 1598602"/>
                <a:gd name="connsiteY43" fmla="*/ 951935 h 1246190"/>
                <a:gd name="connsiteX44" fmla="*/ 383332 w 1598602"/>
                <a:gd name="connsiteY44" fmla="*/ 1084230 h 1246190"/>
                <a:gd name="connsiteX45" fmla="*/ 378532 w 1598602"/>
                <a:gd name="connsiteY45" fmla="*/ 1085413 h 1246190"/>
                <a:gd name="connsiteX46" fmla="*/ 369260 w 1598602"/>
                <a:gd name="connsiteY46" fmla="*/ 1234738 h 1246190"/>
                <a:gd name="connsiteX47" fmla="*/ 488338 w 1598602"/>
                <a:gd name="connsiteY47" fmla="*/ 1242891 h 1246190"/>
                <a:gd name="connsiteX48" fmla="*/ 685071 w 1598602"/>
                <a:gd name="connsiteY48" fmla="*/ 1241247 h 1246190"/>
                <a:gd name="connsiteX49" fmla="*/ 714264 w 1598602"/>
                <a:gd name="connsiteY49" fmla="*/ 1095539 h 1246190"/>
                <a:gd name="connsiteX50" fmla="*/ 683689 w 1598602"/>
                <a:gd name="connsiteY50" fmla="*/ 1081928 h 1246190"/>
                <a:gd name="connsiteX51" fmla="*/ 682900 w 1598602"/>
                <a:gd name="connsiteY51" fmla="*/ 942073 h 1246190"/>
                <a:gd name="connsiteX52" fmla="*/ 707427 w 1598602"/>
                <a:gd name="connsiteY52" fmla="*/ 855476 h 1246190"/>
                <a:gd name="connsiteX53" fmla="*/ 683098 w 1598602"/>
                <a:gd name="connsiteY53" fmla="*/ 838841 h 1246190"/>
                <a:gd name="connsiteX54" fmla="*/ 683098 w 1598602"/>
                <a:gd name="connsiteY54" fmla="*/ 834961 h 1246190"/>
                <a:gd name="connsiteX55" fmla="*/ 704401 w 1598602"/>
                <a:gd name="connsiteY55" fmla="*/ 833449 h 1246190"/>
                <a:gd name="connsiteX56" fmla="*/ 739316 w 1598602"/>
                <a:gd name="connsiteY56" fmla="*/ 835027 h 1246190"/>
                <a:gd name="connsiteX57" fmla="*/ 772850 w 1598602"/>
                <a:gd name="connsiteY57" fmla="*/ 859948 h 1246190"/>
                <a:gd name="connsiteX58" fmla="*/ 857737 w 1598602"/>
                <a:gd name="connsiteY58" fmla="*/ 847783 h 1246190"/>
                <a:gd name="connsiteX59" fmla="*/ 862800 w 1598602"/>
                <a:gd name="connsiteY59" fmla="*/ 836079 h 1246190"/>
                <a:gd name="connsiteX60" fmla="*/ 915467 w 1598602"/>
                <a:gd name="connsiteY60" fmla="*/ 835750 h 1246190"/>
                <a:gd name="connsiteX61" fmla="*/ 915467 w 1598602"/>
                <a:gd name="connsiteY61" fmla="*/ 838907 h 1246190"/>
                <a:gd name="connsiteX62" fmla="*/ 891139 w 1598602"/>
                <a:gd name="connsiteY62" fmla="*/ 855542 h 1246190"/>
                <a:gd name="connsiteX63" fmla="*/ 915533 w 1598602"/>
                <a:gd name="connsiteY63" fmla="*/ 942138 h 1246190"/>
                <a:gd name="connsiteX64" fmla="*/ 915073 w 1598602"/>
                <a:gd name="connsiteY64" fmla="*/ 1082191 h 1246190"/>
                <a:gd name="connsiteX65" fmla="*/ 886405 w 1598602"/>
                <a:gd name="connsiteY65" fmla="*/ 1094356 h 1246190"/>
                <a:gd name="connsiteX66" fmla="*/ 913889 w 1598602"/>
                <a:gd name="connsiteY66" fmla="*/ 1241378 h 1246190"/>
                <a:gd name="connsiteX67" fmla="*/ 1103126 w 1598602"/>
                <a:gd name="connsiteY67" fmla="*/ 1243154 h 1246190"/>
                <a:gd name="connsiteX68" fmla="*/ 1225689 w 1598602"/>
                <a:gd name="connsiteY68" fmla="*/ 1236842 h 1246190"/>
                <a:gd name="connsiteX69" fmla="*/ 1220494 w 1598602"/>
                <a:gd name="connsiteY69" fmla="*/ 1085610 h 1246190"/>
                <a:gd name="connsiteX70" fmla="*/ 1215694 w 1598602"/>
                <a:gd name="connsiteY70" fmla="*/ 1084427 h 1246190"/>
                <a:gd name="connsiteX71" fmla="*/ 1218324 w 1598602"/>
                <a:gd name="connsiteY71" fmla="*/ 952133 h 1246190"/>
                <a:gd name="connsiteX72" fmla="*/ 1319912 w 1598602"/>
                <a:gd name="connsiteY72" fmla="*/ 956209 h 1246190"/>
                <a:gd name="connsiteX73" fmla="*/ 1487778 w 1598602"/>
                <a:gd name="connsiteY73" fmla="*/ 946807 h 1246190"/>
                <a:gd name="connsiteX74" fmla="*/ 1487515 w 1598602"/>
                <a:gd name="connsiteY74" fmla="*/ 848441 h 1246190"/>
                <a:gd name="connsiteX75" fmla="*/ 1464108 w 1598602"/>
                <a:gd name="connsiteY75" fmla="*/ 839827 h 1246190"/>
                <a:gd name="connsiteX76" fmla="*/ 1505926 w 1598602"/>
                <a:gd name="connsiteY76" fmla="*/ 544006 h 1246190"/>
                <a:gd name="connsiteX77" fmla="*/ 1552019 w 1598602"/>
                <a:gd name="connsiteY77" fmla="*/ 529343 h 1246190"/>
                <a:gd name="connsiteX78" fmla="*/ 1541235 w 1598602"/>
                <a:gd name="connsiteY78" fmla="*/ 433542 h 1246190"/>
                <a:gd name="connsiteX79" fmla="*/ 1112529 w 1598602"/>
                <a:gd name="connsiteY79" fmla="*/ 144559 h 1246190"/>
                <a:gd name="connsiteX80" fmla="*/ 1112594 w 1598602"/>
                <a:gd name="connsiteY80" fmla="*/ 102214 h 1246190"/>
                <a:gd name="connsiteX81" fmla="*/ 1120550 w 1598602"/>
                <a:gd name="connsiteY81" fmla="*/ 64998 h 1246190"/>
                <a:gd name="connsiteX82" fmla="*/ 1145996 w 1598602"/>
                <a:gd name="connsiteY82" fmla="*/ 117008 h 1246190"/>
                <a:gd name="connsiteX83" fmla="*/ 1175388 w 1598602"/>
                <a:gd name="connsiteY83" fmla="*/ 99847 h 1246190"/>
                <a:gd name="connsiteX84" fmla="*/ 1147640 w 1598602"/>
                <a:gd name="connsiteY84" fmla="*/ 43234 h 1246190"/>
                <a:gd name="connsiteX85" fmla="*/ 1159344 w 1598602"/>
                <a:gd name="connsiteY85" fmla="*/ 40078 h 1246190"/>
                <a:gd name="connsiteX86" fmla="*/ 1195508 w 1598602"/>
                <a:gd name="connsiteY86" fmla="*/ 93995 h 1246190"/>
                <a:gd name="connsiteX87" fmla="*/ 1224900 w 1598602"/>
                <a:gd name="connsiteY87" fmla="*/ 76834 h 1246190"/>
                <a:gd name="connsiteX88" fmla="*/ 1197810 w 1598602"/>
                <a:gd name="connsiteY88" fmla="*/ 36396 h 1246190"/>
                <a:gd name="connsiteX89" fmla="*/ 1216155 w 1598602"/>
                <a:gd name="connsiteY89" fmla="*/ 36527 h 1246190"/>
                <a:gd name="connsiteX90" fmla="*/ 1216155 w 1598602"/>
                <a:gd name="connsiteY90" fmla="*/ 36593 h 1246190"/>
                <a:gd name="connsiteX91" fmla="*/ 1243771 w 1598602"/>
                <a:gd name="connsiteY91" fmla="*/ 83672 h 1246190"/>
                <a:gd name="connsiteX92" fmla="*/ 1267047 w 1598602"/>
                <a:gd name="connsiteY92" fmla="*/ 89787 h 1246190"/>
                <a:gd name="connsiteX93" fmla="*/ 1273162 w 1598602"/>
                <a:gd name="connsiteY93" fmla="*/ 66510 h 1246190"/>
                <a:gd name="connsiteX94" fmla="*/ 1257776 w 1598602"/>
                <a:gd name="connsiteY94" fmla="*/ 38237 h 1246190"/>
                <a:gd name="connsiteX95" fmla="*/ 1278882 w 1598602"/>
                <a:gd name="connsiteY95" fmla="*/ 38631 h 1246190"/>
                <a:gd name="connsiteX96" fmla="*/ 1281578 w 1598602"/>
                <a:gd name="connsiteY96" fmla="*/ 42971 h 1246190"/>
                <a:gd name="connsiteX97" fmla="*/ 1314652 w 1598602"/>
                <a:gd name="connsiteY97" fmla="*/ 87091 h 1246190"/>
                <a:gd name="connsiteX98" fmla="*/ 1344043 w 1598602"/>
                <a:gd name="connsiteY98" fmla="*/ 69929 h 1246190"/>
                <a:gd name="connsiteX99" fmla="*/ 1321490 w 1598602"/>
                <a:gd name="connsiteY99" fmla="*/ 38500 h 1246190"/>
                <a:gd name="connsiteX100" fmla="*/ 1347068 w 1598602"/>
                <a:gd name="connsiteY100" fmla="*/ 38434 h 1246190"/>
                <a:gd name="connsiteX101" fmla="*/ 1348975 w 1598602"/>
                <a:gd name="connsiteY101" fmla="*/ 41064 h 1246190"/>
                <a:gd name="connsiteX102" fmla="*/ 1379155 w 1598602"/>
                <a:gd name="connsiteY102" fmla="*/ 85447 h 1246190"/>
                <a:gd name="connsiteX103" fmla="*/ 1408547 w 1598602"/>
                <a:gd name="connsiteY103" fmla="*/ 68286 h 1246190"/>
                <a:gd name="connsiteX104" fmla="*/ 1390004 w 1598602"/>
                <a:gd name="connsiteY104" fmla="*/ 38302 h 1246190"/>
                <a:gd name="connsiteX105" fmla="*/ 1410585 w 1598602"/>
                <a:gd name="connsiteY105" fmla="*/ 38237 h 1246190"/>
                <a:gd name="connsiteX106" fmla="*/ 1441554 w 1598602"/>
                <a:gd name="connsiteY106" fmla="*/ 82423 h 1246190"/>
                <a:gd name="connsiteX107" fmla="*/ 1464831 w 1598602"/>
                <a:gd name="connsiteY107" fmla="*/ 88538 h 1246190"/>
                <a:gd name="connsiteX108" fmla="*/ 1470946 w 1598602"/>
                <a:gd name="connsiteY108" fmla="*/ 65261 h 1246190"/>
                <a:gd name="connsiteX109" fmla="*/ 1452009 w 1598602"/>
                <a:gd name="connsiteY109" fmla="*/ 39157 h 1246190"/>
                <a:gd name="connsiteX110" fmla="*/ 1471867 w 1598602"/>
                <a:gd name="connsiteY110" fmla="*/ 39552 h 1246190"/>
                <a:gd name="connsiteX111" fmla="*/ 1472327 w 1598602"/>
                <a:gd name="connsiteY111" fmla="*/ 40538 h 1246190"/>
                <a:gd name="connsiteX112" fmla="*/ 1511318 w 1598602"/>
                <a:gd name="connsiteY112" fmla="*/ 97480 h 1246190"/>
                <a:gd name="connsiteX113" fmla="*/ 1535383 w 1598602"/>
                <a:gd name="connsiteY113" fmla="*/ 97480 h 1246190"/>
                <a:gd name="connsiteX114" fmla="*/ 1535383 w 1598602"/>
                <a:gd name="connsiteY114" fmla="*/ 73414 h 1246190"/>
                <a:gd name="connsiteX115" fmla="*/ 1512370 w 1598602"/>
                <a:gd name="connsiteY115" fmla="*/ 40472 h 1246190"/>
                <a:gd name="connsiteX116" fmla="*/ 1538671 w 1598602"/>
                <a:gd name="connsiteY116" fmla="*/ 41064 h 1246190"/>
                <a:gd name="connsiteX117" fmla="*/ 1557279 w 1598602"/>
                <a:gd name="connsiteY117" fmla="*/ 118060 h 1246190"/>
                <a:gd name="connsiteX118" fmla="*/ 1515855 w 1598602"/>
                <a:gd name="connsiteY118" fmla="*/ 167901 h 1246190"/>
                <a:gd name="connsiteX119" fmla="*/ 1382246 w 1598602"/>
                <a:gd name="connsiteY119" fmla="*/ 170005 h 1246190"/>
                <a:gd name="connsiteX120" fmla="*/ 1243376 w 1598602"/>
                <a:gd name="connsiteY120" fmla="*/ 169610 h 1246190"/>
                <a:gd name="connsiteX121" fmla="*/ 1112529 w 1598602"/>
                <a:gd name="connsiteY121" fmla="*/ 144559 h 1246190"/>
                <a:gd name="connsiteX122" fmla="*/ 1196232 w 1598602"/>
                <a:gd name="connsiteY122" fmla="*/ 416183 h 1246190"/>
                <a:gd name="connsiteX123" fmla="*/ 1177426 w 1598602"/>
                <a:gd name="connsiteY123" fmla="*/ 205643 h 1246190"/>
                <a:gd name="connsiteX124" fmla="*/ 1382114 w 1598602"/>
                <a:gd name="connsiteY124" fmla="*/ 203933 h 1246190"/>
                <a:gd name="connsiteX125" fmla="*/ 1483044 w 1598602"/>
                <a:gd name="connsiteY125" fmla="*/ 209391 h 1246190"/>
                <a:gd name="connsiteX126" fmla="*/ 1457401 w 1598602"/>
                <a:gd name="connsiteY126" fmla="*/ 425388 h 1246190"/>
                <a:gd name="connsiteX127" fmla="*/ 1442212 w 1598602"/>
                <a:gd name="connsiteY127" fmla="*/ 425520 h 1246190"/>
                <a:gd name="connsiteX128" fmla="*/ 1296044 w 1598602"/>
                <a:gd name="connsiteY128" fmla="*/ 425323 h 1246190"/>
                <a:gd name="connsiteX129" fmla="*/ 1196232 w 1598602"/>
                <a:gd name="connsiteY129" fmla="*/ 421180 h 1246190"/>
                <a:gd name="connsiteX130" fmla="*/ 1196232 w 1598602"/>
                <a:gd name="connsiteY130" fmla="*/ 416183 h 1246190"/>
                <a:gd name="connsiteX131" fmla="*/ 863260 w 1598602"/>
                <a:gd name="connsiteY131" fmla="*/ 702273 h 1246190"/>
                <a:gd name="connsiteX132" fmla="*/ 861025 w 1598602"/>
                <a:gd name="connsiteY132" fmla="*/ 634153 h 1246190"/>
                <a:gd name="connsiteX133" fmla="*/ 914942 w 1598602"/>
                <a:gd name="connsiteY133" fmla="*/ 635073 h 1246190"/>
                <a:gd name="connsiteX134" fmla="*/ 914810 w 1598602"/>
                <a:gd name="connsiteY134" fmla="*/ 727324 h 1246190"/>
                <a:gd name="connsiteX135" fmla="*/ 894098 w 1598602"/>
                <a:gd name="connsiteY135" fmla="*/ 728179 h 1246190"/>
                <a:gd name="connsiteX136" fmla="*/ 864181 w 1598602"/>
                <a:gd name="connsiteY136" fmla="*/ 728902 h 1246190"/>
                <a:gd name="connsiteX137" fmla="*/ 863260 w 1598602"/>
                <a:gd name="connsiteY137" fmla="*/ 702273 h 1246190"/>
                <a:gd name="connsiteX138" fmla="*/ 915862 w 1598602"/>
                <a:gd name="connsiteY138" fmla="*/ 572674 h 1246190"/>
                <a:gd name="connsiteX139" fmla="*/ 915205 w 1598602"/>
                <a:gd name="connsiteY139" fmla="*/ 601079 h 1246190"/>
                <a:gd name="connsiteX140" fmla="*/ 860038 w 1598602"/>
                <a:gd name="connsiteY140" fmla="*/ 600159 h 1246190"/>
                <a:gd name="connsiteX141" fmla="*/ 861025 w 1598602"/>
                <a:gd name="connsiteY141" fmla="*/ 572214 h 1246190"/>
                <a:gd name="connsiteX142" fmla="*/ 915862 w 1598602"/>
                <a:gd name="connsiteY142" fmla="*/ 572674 h 1246190"/>
                <a:gd name="connsiteX143" fmla="*/ 682900 w 1598602"/>
                <a:gd name="connsiteY143" fmla="*/ 727193 h 1246190"/>
                <a:gd name="connsiteX144" fmla="*/ 682177 w 1598602"/>
                <a:gd name="connsiteY144" fmla="*/ 627183 h 1246190"/>
                <a:gd name="connsiteX145" fmla="*/ 732741 w 1598602"/>
                <a:gd name="connsiteY145" fmla="*/ 629024 h 1246190"/>
                <a:gd name="connsiteX146" fmla="*/ 733858 w 1598602"/>
                <a:gd name="connsiteY146" fmla="*/ 659731 h 1246190"/>
                <a:gd name="connsiteX147" fmla="*/ 731952 w 1598602"/>
                <a:gd name="connsiteY147" fmla="*/ 729692 h 1246190"/>
                <a:gd name="connsiteX148" fmla="*/ 682900 w 1598602"/>
                <a:gd name="connsiteY148" fmla="*/ 727193 h 1246190"/>
                <a:gd name="connsiteX149" fmla="*/ 731755 w 1598602"/>
                <a:gd name="connsiteY149" fmla="*/ 573332 h 1246190"/>
                <a:gd name="connsiteX150" fmla="*/ 731097 w 1598602"/>
                <a:gd name="connsiteY150" fmla="*/ 594899 h 1246190"/>
                <a:gd name="connsiteX151" fmla="*/ 681849 w 1598602"/>
                <a:gd name="connsiteY151" fmla="*/ 593518 h 1246190"/>
                <a:gd name="connsiteX152" fmla="*/ 681651 w 1598602"/>
                <a:gd name="connsiteY152" fmla="*/ 571293 h 1246190"/>
                <a:gd name="connsiteX153" fmla="*/ 731755 w 1598602"/>
                <a:gd name="connsiteY153" fmla="*/ 573332 h 1246190"/>
                <a:gd name="connsiteX154" fmla="*/ 302061 w 1598602"/>
                <a:gd name="connsiteY154" fmla="*/ 425323 h 1246190"/>
                <a:gd name="connsiteX155" fmla="*/ 155893 w 1598602"/>
                <a:gd name="connsiteY155" fmla="*/ 425520 h 1246190"/>
                <a:gd name="connsiteX156" fmla="*/ 140770 w 1598602"/>
                <a:gd name="connsiteY156" fmla="*/ 425388 h 1246190"/>
                <a:gd name="connsiteX157" fmla="*/ 115126 w 1598602"/>
                <a:gd name="connsiteY157" fmla="*/ 209457 h 1246190"/>
                <a:gd name="connsiteX158" fmla="*/ 215991 w 1598602"/>
                <a:gd name="connsiteY158" fmla="*/ 203868 h 1246190"/>
                <a:gd name="connsiteX159" fmla="*/ 420679 w 1598602"/>
                <a:gd name="connsiteY159" fmla="*/ 205380 h 1246190"/>
                <a:gd name="connsiteX160" fmla="*/ 401874 w 1598602"/>
                <a:gd name="connsiteY160" fmla="*/ 416117 h 1246190"/>
                <a:gd name="connsiteX161" fmla="*/ 401940 w 1598602"/>
                <a:gd name="connsiteY161" fmla="*/ 421114 h 1246190"/>
                <a:gd name="connsiteX162" fmla="*/ 302061 w 1598602"/>
                <a:gd name="connsiteY162" fmla="*/ 425323 h 1246190"/>
                <a:gd name="connsiteX163" fmla="*/ 40958 w 1598602"/>
                <a:gd name="connsiteY163" fmla="*/ 117995 h 1246190"/>
                <a:gd name="connsiteX164" fmla="*/ 40431 w 1598602"/>
                <a:gd name="connsiteY164" fmla="*/ 83409 h 1246190"/>
                <a:gd name="connsiteX165" fmla="*/ 52530 w 1598602"/>
                <a:gd name="connsiteY165" fmla="*/ 100636 h 1246190"/>
                <a:gd name="connsiteX166" fmla="*/ 75806 w 1598602"/>
                <a:gd name="connsiteY166" fmla="*/ 106751 h 1246190"/>
                <a:gd name="connsiteX167" fmla="*/ 81921 w 1598602"/>
                <a:gd name="connsiteY167" fmla="*/ 83475 h 1246190"/>
                <a:gd name="connsiteX168" fmla="*/ 53911 w 1598602"/>
                <a:gd name="connsiteY168" fmla="*/ 43497 h 1246190"/>
                <a:gd name="connsiteX169" fmla="*/ 59631 w 1598602"/>
                <a:gd name="connsiteY169" fmla="*/ 40998 h 1246190"/>
                <a:gd name="connsiteX170" fmla="*/ 75083 w 1598602"/>
                <a:gd name="connsiteY170" fmla="*/ 40670 h 1246190"/>
                <a:gd name="connsiteX171" fmla="*/ 117625 w 1598602"/>
                <a:gd name="connsiteY171" fmla="*/ 96428 h 1246190"/>
                <a:gd name="connsiteX172" fmla="*/ 141691 w 1598602"/>
                <a:gd name="connsiteY172" fmla="*/ 72362 h 1246190"/>
                <a:gd name="connsiteX173" fmla="*/ 116244 w 1598602"/>
                <a:gd name="connsiteY173" fmla="*/ 39815 h 1246190"/>
                <a:gd name="connsiteX174" fmla="*/ 136036 w 1598602"/>
                <a:gd name="connsiteY174" fmla="*/ 39420 h 1246190"/>
                <a:gd name="connsiteX175" fmla="*/ 175159 w 1598602"/>
                <a:gd name="connsiteY175" fmla="*/ 91102 h 1246190"/>
                <a:gd name="connsiteX176" fmla="*/ 199224 w 1598602"/>
                <a:gd name="connsiteY176" fmla="*/ 67036 h 1246190"/>
                <a:gd name="connsiteX177" fmla="*/ 176671 w 1598602"/>
                <a:gd name="connsiteY177" fmla="*/ 38565 h 1246190"/>
                <a:gd name="connsiteX178" fmla="*/ 202183 w 1598602"/>
                <a:gd name="connsiteY178" fmla="*/ 38368 h 1246190"/>
                <a:gd name="connsiteX179" fmla="*/ 238084 w 1598602"/>
                <a:gd name="connsiteY179" fmla="*/ 90839 h 1246190"/>
                <a:gd name="connsiteX180" fmla="*/ 261361 w 1598602"/>
                <a:gd name="connsiteY180" fmla="*/ 96954 h 1246190"/>
                <a:gd name="connsiteX181" fmla="*/ 267475 w 1598602"/>
                <a:gd name="connsiteY181" fmla="*/ 73677 h 1246190"/>
                <a:gd name="connsiteX182" fmla="*/ 242752 w 1598602"/>
                <a:gd name="connsiteY182" fmla="*/ 38434 h 1246190"/>
                <a:gd name="connsiteX183" fmla="*/ 268264 w 1598602"/>
                <a:gd name="connsiteY183" fmla="*/ 38500 h 1246190"/>
                <a:gd name="connsiteX184" fmla="*/ 293053 w 1598602"/>
                <a:gd name="connsiteY184" fmla="*/ 79332 h 1246190"/>
                <a:gd name="connsiteX185" fmla="*/ 322445 w 1598602"/>
                <a:gd name="connsiteY185" fmla="*/ 62171 h 1246190"/>
                <a:gd name="connsiteX186" fmla="*/ 308176 w 1598602"/>
                <a:gd name="connsiteY186" fmla="*/ 38631 h 1246190"/>
                <a:gd name="connsiteX187" fmla="*/ 317250 w 1598602"/>
                <a:gd name="connsiteY187" fmla="*/ 38631 h 1246190"/>
                <a:gd name="connsiteX188" fmla="*/ 333031 w 1598602"/>
                <a:gd name="connsiteY188" fmla="*/ 38500 h 1246190"/>
                <a:gd name="connsiteX189" fmla="*/ 365907 w 1598602"/>
                <a:gd name="connsiteY189" fmla="*/ 87420 h 1246190"/>
                <a:gd name="connsiteX190" fmla="*/ 389184 w 1598602"/>
                <a:gd name="connsiteY190" fmla="*/ 93535 h 1246190"/>
                <a:gd name="connsiteX191" fmla="*/ 395299 w 1598602"/>
                <a:gd name="connsiteY191" fmla="*/ 70258 h 1246190"/>
                <a:gd name="connsiteX192" fmla="*/ 372811 w 1598602"/>
                <a:gd name="connsiteY192" fmla="*/ 37776 h 1246190"/>
                <a:gd name="connsiteX193" fmla="*/ 396877 w 1598602"/>
                <a:gd name="connsiteY193" fmla="*/ 37776 h 1246190"/>
                <a:gd name="connsiteX194" fmla="*/ 400361 w 1598602"/>
                <a:gd name="connsiteY194" fmla="*/ 43694 h 1246190"/>
                <a:gd name="connsiteX195" fmla="*/ 438827 w 1598602"/>
                <a:gd name="connsiteY195" fmla="*/ 91694 h 1246190"/>
                <a:gd name="connsiteX196" fmla="*/ 462892 w 1598602"/>
                <a:gd name="connsiteY196" fmla="*/ 91694 h 1246190"/>
                <a:gd name="connsiteX197" fmla="*/ 462892 w 1598602"/>
                <a:gd name="connsiteY197" fmla="*/ 67628 h 1246190"/>
                <a:gd name="connsiteX198" fmla="*/ 442575 w 1598602"/>
                <a:gd name="connsiteY198" fmla="*/ 42248 h 1246190"/>
                <a:gd name="connsiteX199" fmla="*/ 485380 w 1598602"/>
                <a:gd name="connsiteY199" fmla="*/ 92746 h 1246190"/>
                <a:gd name="connsiteX200" fmla="*/ 485840 w 1598602"/>
                <a:gd name="connsiteY200" fmla="*/ 144559 h 1246190"/>
                <a:gd name="connsiteX201" fmla="*/ 367288 w 1598602"/>
                <a:gd name="connsiteY201" fmla="*/ 169413 h 1246190"/>
                <a:gd name="connsiteX202" fmla="*/ 216188 w 1598602"/>
                <a:gd name="connsiteY202" fmla="*/ 169939 h 1246190"/>
                <a:gd name="connsiteX203" fmla="*/ 93888 w 1598602"/>
                <a:gd name="connsiteY203" fmla="*/ 168164 h 1246190"/>
                <a:gd name="connsiteX204" fmla="*/ 40958 w 1598602"/>
                <a:gd name="connsiteY204" fmla="*/ 117995 h 1246190"/>
                <a:gd name="connsiteX205" fmla="*/ 76793 w 1598602"/>
                <a:gd name="connsiteY205" fmla="*/ 473848 h 1246190"/>
                <a:gd name="connsiteX206" fmla="*/ 105790 w 1598602"/>
                <a:gd name="connsiteY206" fmla="*/ 461355 h 1246190"/>
                <a:gd name="connsiteX207" fmla="*/ 302061 w 1598602"/>
                <a:gd name="connsiteY207" fmla="*/ 459317 h 1246190"/>
                <a:gd name="connsiteX208" fmla="*/ 607285 w 1598602"/>
                <a:gd name="connsiteY208" fmla="*/ 452084 h 1246190"/>
                <a:gd name="connsiteX209" fmla="*/ 665936 w 1598602"/>
                <a:gd name="connsiteY209" fmla="*/ 451624 h 1246190"/>
                <a:gd name="connsiteX210" fmla="*/ 669158 w 1598602"/>
                <a:gd name="connsiteY210" fmla="*/ 497650 h 1246190"/>
                <a:gd name="connsiteX211" fmla="*/ 480974 w 1598602"/>
                <a:gd name="connsiteY211" fmla="*/ 507579 h 1246190"/>
                <a:gd name="connsiteX212" fmla="*/ 181274 w 1598602"/>
                <a:gd name="connsiteY212" fmla="*/ 508631 h 1246190"/>
                <a:gd name="connsiteX213" fmla="*/ 102502 w 1598602"/>
                <a:gd name="connsiteY213" fmla="*/ 503634 h 1246190"/>
                <a:gd name="connsiteX214" fmla="*/ 76793 w 1598602"/>
                <a:gd name="connsiteY214" fmla="*/ 473848 h 1246190"/>
                <a:gd name="connsiteX215" fmla="*/ 222106 w 1598602"/>
                <a:gd name="connsiteY215" fmla="*/ 543875 h 1246190"/>
                <a:gd name="connsiteX216" fmla="*/ 470256 w 1598602"/>
                <a:gd name="connsiteY216" fmla="*/ 541507 h 1246190"/>
                <a:gd name="connsiteX217" fmla="*/ 617279 w 1598602"/>
                <a:gd name="connsiteY217" fmla="*/ 535195 h 1246190"/>
                <a:gd name="connsiteX218" fmla="*/ 636019 w 1598602"/>
                <a:gd name="connsiteY218" fmla="*/ 534998 h 1246190"/>
                <a:gd name="connsiteX219" fmla="*/ 637532 w 1598602"/>
                <a:gd name="connsiteY219" fmla="*/ 830688 h 1246190"/>
                <a:gd name="connsiteX220" fmla="*/ 549357 w 1598602"/>
                <a:gd name="connsiteY220" fmla="*/ 831542 h 1246190"/>
                <a:gd name="connsiteX221" fmla="*/ 327836 w 1598602"/>
                <a:gd name="connsiteY221" fmla="*/ 833646 h 1246190"/>
                <a:gd name="connsiteX222" fmla="*/ 194621 w 1598602"/>
                <a:gd name="connsiteY222" fmla="*/ 836540 h 1246190"/>
                <a:gd name="connsiteX223" fmla="*/ 178183 w 1598602"/>
                <a:gd name="connsiteY223" fmla="*/ 837131 h 1246190"/>
                <a:gd name="connsiteX224" fmla="*/ 178249 w 1598602"/>
                <a:gd name="connsiteY224" fmla="*/ 828452 h 1246190"/>
                <a:gd name="connsiteX225" fmla="*/ 138600 w 1598602"/>
                <a:gd name="connsiteY225" fmla="*/ 545913 h 1246190"/>
                <a:gd name="connsiteX226" fmla="*/ 222106 w 1598602"/>
                <a:gd name="connsiteY226" fmla="*/ 543875 h 1246190"/>
                <a:gd name="connsiteX227" fmla="*/ 213032 w 1598602"/>
                <a:gd name="connsiteY227" fmla="*/ 920637 h 1246190"/>
                <a:gd name="connsiteX228" fmla="*/ 130316 w 1598602"/>
                <a:gd name="connsiteY228" fmla="*/ 887103 h 1246190"/>
                <a:gd name="connsiteX229" fmla="*/ 313765 w 1598602"/>
                <a:gd name="connsiteY229" fmla="*/ 867246 h 1246190"/>
                <a:gd name="connsiteX230" fmla="*/ 584535 w 1598602"/>
                <a:gd name="connsiteY230" fmla="*/ 867443 h 1246190"/>
                <a:gd name="connsiteX231" fmla="*/ 666725 w 1598602"/>
                <a:gd name="connsiteY231" fmla="*/ 880923 h 1246190"/>
                <a:gd name="connsiteX232" fmla="*/ 622079 w 1598602"/>
                <a:gd name="connsiteY232" fmla="*/ 914325 h 1246190"/>
                <a:gd name="connsiteX233" fmla="*/ 441654 w 1598602"/>
                <a:gd name="connsiteY233" fmla="*/ 914917 h 1246190"/>
                <a:gd name="connsiteX234" fmla="*/ 213032 w 1598602"/>
                <a:gd name="connsiteY234" fmla="*/ 920637 h 1246190"/>
                <a:gd name="connsiteX235" fmla="*/ 441654 w 1598602"/>
                <a:gd name="connsiteY235" fmla="*/ 948976 h 1246190"/>
                <a:gd name="connsiteX236" fmla="*/ 637268 w 1598602"/>
                <a:gd name="connsiteY236" fmla="*/ 951015 h 1246190"/>
                <a:gd name="connsiteX237" fmla="*/ 638123 w 1598602"/>
                <a:gd name="connsiteY237" fmla="*/ 1079298 h 1246190"/>
                <a:gd name="connsiteX238" fmla="*/ 567307 w 1598602"/>
                <a:gd name="connsiteY238" fmla="*/ 1083507 h 1246190"/>
                <a:gd name="connsiteX239" fmla="*/ 461051 w 1598602"/>
                <a:gd name="connsiteY239" fmla="*/ 1083901 h 1246190"/>
                <a:gd name="connsiteX240" fmla="*/ 428438 w 1598602"/>
                <a:gd name="connsiteY240" fmla="*/ 1082389 h 1246190"/>
                <a:gd name="connsiteX241" fmla="*/ 425479 w 1598602"/>
                <a:gd name="connsiteY241" fmla="*/ 951344 h 1246190"/>
                <a:gd name="connsiteX242" fmla="*/ 425150 w 1598602"/>
                <a:gd name="connsiteY242" fmla="*/ 949766 h 1246190"/>
                <a:gd name="connsiteX243" fmla="*/ 441654 w 1598602"/>
                <a:gd name="connsiteY243" fmla="*/ 948976 h 1246190"/>
                <a:gd name="connsiteX244" fmla="*/ 684807 w 1598602"/>
                <a:gd name="connsiteY244" fmla="*/ 1207056 h 1246190"/>
                <a:gd name="connsiteX245" fmla="*/ 503067 w 1598602"/>
                <a:gd name="connsiteY245" fmla="*/ 1208962 h 1246190"/>
                <a:gd name="connsiteX246" fmla="*/ 377940 w 1598602"/>
                <a:gd name="connsiteY246" fmla="*/ 1146234 h 1246190"/>
                <a:gd name="connsiteX247" fmla="*/ 378334 w 1598602"/>
                <a:gd name="connsiteY247" fmla="*/ 1145117 h 1246190"/>
                <a:gd name="connsiteX248" fmla="*/ 387803 w 1598602"/>
                <a:gd name="connsiteY248" fmla="*/ 1159714 h 1246190"/>
                <a:gd name="connsiteX249" fmla="*/ 417194 w 1598602"/>
                <a:gd name="connsiteY249" fmla="*/ 1142552 h 1246190"/>
                <a:gd name="connsiteX250" fmla="*/ 403057 w 1598602"/>
                <a:gd name="connsiteY250" fmla="*/ 1120788 h 1246190"/>
                <a:gd name="connsiteX251" fmla="*/ 422191 w 1598602"/>
                <a:gd name="connsiteY251" fmla="*/ 1115857 h 1246190"/>
                <a:gd name="connsiteX252" fmla="*/ 423112 w 1598602"/>
                <a:gd name="connsiteY252" fmla="*/ 1117369 h 1246190"/>
                <a:gd name="connsiteX253" fmla="*/ 439616 w 1598602"/>
                <a:gd name="connsiteY253" fmla="*/ 1141697 h 1246190"/>
                <a:gd name="connsiteX254" fmla="*/ 469007 w 1598602"/>
                <a:gd name="connsiteY254" fmla="*/ 1124536 h 1246190"/>
                <a:gd name="connsiteX255" fmla="*/ 461906 w 1598602"/>
                <a:gd name="connsiteY255" fmla="*/ 1113292 h 1246190"/>
                <a:gd name="connsiteX256" fmla="*/ 489259 w 1598602"/>
                <a:gd name="connsiteY256" fmla="*/ 1114279 h 1246190"/>
                <a:gd name="connsiteX257" fmla="*/ 490640 w 1598602"/>
                <a:gd name="connsiteY257" fmla="*/ 1117172 h 1246190"/>
                <a:gd name="connsiteX258" fmla="*/ 507867 w 1598602"/>
                <a:gd name="connsiteY258" fmla="*/ 1143604 h 1246190"/>
                <a:gd name="connsiteX259" fmla="*/ 531143 w 1598602"/>
                <a:gd name="connsiteY259" fmla="*/ 1149719 h 1246190"/>
                <a:gd name="connsiteX260" fmla="*/ 537258 w 1598602"/>
                <a:gd name="connsiteY260" fmla="*/ 1126443 h 1246190"/>
                <a:gd name="connsiteX261" fmla="*/ 531078 w 1598602"/>
                <a:gd name="connsiteY261" fmla="*/ 1116975 h 1246190"/>
                <a:gd name="connsiteX262" fmla="*/ 543505 w 1598602"/>
                <a:gd name="connsiteY262" fmla="*/ 1117369 h 1246190"/>
                <a:gd name="connsiteX263" fmla="*/ 569609 w 1598602"/>
                <a:gd name="connsiteY263" fmla="*/ 1116712 h 1246190"/>
                <a:gd name="connsiteX264" fmla="*/ 569806 w 1598602"/>
                <a:gd name="connsiteY264" fmla="*/ 1117172 h 1246190"/>
                <a:gd name="connsiteX265" fmla="*/ 584074 w 1598602"/>
                <a:gd name="connsiteY265" fmla="*/ 1142224 h 1246190"/>
                <a:gd name="connsiteX266" fmla="*/ 613466 w 1598602"/>
                <a:gd name="connsiteY266" fmla="*/ 1125062 h 1246190"/>
                <a:gd name="connsiteX267" fmla="*/ 608009 w 1598602"/>
                <a:gd name="connsiteY267" fmla="*/ 1115528 h 1246190"/>
                <a:gd name="connsiteX268" fmla="*/ 627603 w 1598602"/>
                <a:gd name="connsiteY268" fmla="*/ 1116120 h 1246190"/>
                <a:gd name="connsiteX269" fmla="*/ 628194 w 1598602"/>
                <a:gd name="connsiteY269" fmla="*/ 1117237 h 1246190"/>
                <a:gd name="connsiteX270" fmla="*/ 643844 w 1598602"/>
                <a:gd name="connsiteY270" fmla="*/ 1145643 h 1246190"/>
                <a:gd name="connsiteX271" fmla="*/ 667120 w 1598602"/>
                <a:gd name="connsiteY271" fmla="*/ 1151758 h 1246190"/>
                <a:gd name="connsiteX272" fmla="*/ 673235 w 1598602"/>
                <a:gd name="connsiteY272" fmla="*/ 1128481 h 1246190"/>
                <a:gd name="connsiteX273" fmla="*/ 670604 w 1598602"/>
                <a:gd name="connsiteY273" fmla="*/ 1123221 h 1246190"/>
                <a:gd name="connsiteX274" fmla="*/ 694933 w 1598602"/>
                <a:gd name="connsiteY274" fmla="*/ 1157610 h 1246190"/>
                <a:gd name="connsiteX275" fmla="*/ 684807 w 1598602"/>
                <a:gd name="connsiteY275" fmla="*/ 1207056 h 1246190"/>
                <a:gd name="connsiteX276" fmla="*/ 682966 w 1598602"/>
                <a:gd name="connsiteY276" fmla="*/ 800704 h 1246190"/>
                <a:gd name="connsiteX277" fmla="*/ 683032 w 1598602"/>
                <a:gd name="connsiteY277" fmla="*/ 761187 h 1246190"/>
                <a:gd name="connsiteX278" fmla="*/ 731557 w 1598602"/>
                <a:gd name="connsiteY278" fmla="*/ 763751 h 1246190"/>
                <a:gd name="connsiteX279" fmla="*/ 733464 w 1598602"/>
                <a:gd name="connsiteY279" fmla="*/ 800310 h 1246190"/>
                <a:gd name="connsiteX280" fmla="*/ 704139 w 1598602"/>
                <a:gd name="connsiteY280" fmla="*/ 799258 h 1246190"/>
                <a:gd name="connsiteX281" fmla="*/ 682966 w 1598602"/>
                <a:gd name="connsiteY281" fmla="*/ 800704 h 1246190"/>
                <a:gd name="connsiteX282" fmla="*/ 830318 w 1598602"/>
                <a:gd name="connsiteY282" fmla="*/ 799652 h 1246190"/>
                <a:gd name="connsiteX283" fmla="*/ 776729 w 1598602"/>
                <a:gd name="connsiteY283" fmla="*/ 817340 h 1246190"/>
                <a:gd name="connsiteX284" fmla="*/ 767985 w 1598602"/>
                <a:gd name="connsiteY284" fmla="*/ 678602 h 1246190"/>
                <a:gd name="connsiteX285" fmla="*/ 793036 w 1598602"/>
                <a:gd name="connsiteY285" fmla="*/ 554461 h 1246190"/>
                <a:gd name="connsiteX286" fmla="*/ 826964 w 1598602"/>
                <a:gd name="connsiteY286" fmla="*/ 629287 h 1246190"/>
                <a:gd name="connsiteX287" fmla="*/ 829266 w 1598602"/>
                <a:gd name="connsiteY287" fmla="*/ 702273 h 1246190"/>
                <a:gd name="connsiteX288" fmla="*/ 830318 w 1598602"/>
                <a:gd name="connsiteY288" fmla="*/ 799652 h 1246190"/>
                <a:gd name="connsiteX289" fmla="*/ 864575 w 1598602"/>
                <a:gd name="connsiteY289" fmla="*/ 801954 h 1246190"/>
                <a:gd name="connsiteX290" fmla="*/ 865035 w 1598602"/>
                <a:gd name="connsiteY290" fmla="*/ 762962 h 1246190"/>
                <a:gd name="connsiteX291" fmla="*/ 888772 w 1598602"/>
                <a:gd name="connsiteY291" fmla="*/ 762568 h 1246190"/>
                <a:gd name="connsiteX292" fmla="*/ 914810 w 1598602"/>
                <a:gd name="connsiteY292" fmla="*/ 761581 h 1246190"/>
                <a:gd name="connsiteX293" fmla="*/ 915007 w 1598602"/>
                <a:gd name="connsiteY293" fmla="*/ 801296 h 1246190"/>
                <a:gd name="connsiteX294" fmla="*/ 864575 w 1598602"/>
                <a:gd name="connsiteY294" fmla="*/ 801954 h 1246190"/>
                <a:gd name="connsiteX295" fmla="*/ 1220494 w 1598602"/>
                <a:gd name="connsiteY295" fmla="*/ 1146234 h 1246190"/>
                <a:gd name="connsiteX296" fmla="*/ 1102862 w 1598602"/>
                <a:gd name="connsiteY296" fmla="*/ 1208831 h 1246190"/>
                <a:gd name="connsiteX297" fmla="*/ 913627 w 1598602"/>
                <a:gd name="connsiteY297" fmla="*/ 1207056 h 1246190"/>
                <a:gd name="connsiteX298" fmla="*/ 903501 w 1598602"/>
                <a:gd name="connsiteY298" fmla="*/ 1165040 h 1246190"/>
                <a:gd name="connsiteX299" fmla="*/ 910208 w 1598602"/>
                <a:gd name="connsiteY299" fmla="*/ 1141829 h 1246190"/>
                <a:gd name="connsiteX300" fmla="*/ 918163 w 1598602"/>
                <a:gd name="connsiteY300" fmla="*/ 1153401 h 1246190"/>
                <a:gd name="connsiteX301" fmla="*/ 941440 w 1598602"/>
                <a:gd name="connsiteY301" fmla="*/ 1159517 h 1246190"/>
                <a:gd name="connsiteX302" fmla="*/ 947555 w 1598602"/>
                <a:gd name="connsiteY302" fmla="*/ 1136240 h 1246190"/>
                <a:gd name="connsiteX303" fmla="*/ 936245 w 1598602"/>
                <a:gd name="connsiteY303" fmla="*/ 1119736 h 1246190"/>
                <a:gd name="connsiteX304" fmla="*/ 938481 w 1598602"/>
                <a:gd name="connsiteY304" fmla="*/ 1118881 h 1246190"/>
                <a:gd name="connsiteX305" fmla="*/ 957878 w 1598602"/>
                <a:gd name="connsiteY305" fmla="*/ 1115265 h 1246190"/>
                <a:gd name="connsiteX306" fmla="*/ 985626 w 1598602"/>
                <a:gd name="connsiteY306" fmla="*/ 1157084 h 1246190"/>
                <a:gd name="connsiteX307" fmla="*/ 1008902 w 1598602"/>
                <a:gd name="connsiteY307" fmla="*/ 1163199 h 1246190"/>
                <a:gd name="connsiteX308" fmla="*/ 1015017 w 1598602"/>
                <a:gd name="connsiteY308" fmla="*/ 1139922 h 1246190"/>
                <a:gd name="connsiteX309" fmla="*/ 997987 w 1598602"/>
                <a:gd name="connsiteY309" fmla="*/ 1115068 h 1246190"/>
                <a:gd name="connsiteX310" fmla="*/ 1020737 w 1598602"/>
                <a:gd name="connsiteY310" fmla="*/ 1116514 h 1246190"/>
                <a:gd name="connsiteX311" fmla="*/ 1042633 w 1598602"/>
                <a:gd name="connsiteY311" fmla="*/ 1147155 h 1246190"/>
                <a:gd name="connsiteX312" fmla="*/ 1065909 w 1598602"/>
                <a:gd name="connsiteY312" fmla="*/ 1153270 h 1246190"/>
                <a:gd name="connsiteX313" fmla="*/ 1072025 w 1598602"/>
                <a:gd name="connsiteY313" fmla="*/ 1129993 h 1246190"/>
                <a:gd name="connsiteX314" fmla="*/ 1062491 w 1598602"/>
                <a:gd name="connsiteY314" fmla="*/ 1116646 h 1246190"/>
                <a:gd name="connsiteX315" fmla="*/ 1084649 w 1598602"/>
                <a:gd name="connsiteY315" fmla="*/ 1115134 h 1246190"/>
                <a:gd name="connsiteX316" fmla="*/ 1084978 w 1598602"/>
                <a:gd name="connsiteY316" fmla="*/ 1115857 h 1246190"/>
                <a:gd name="connsiteX317" fmla="*/ 1103652 w 1598602"/>
                <a:gd name="connsiteY317" fmla="*/ 1145511 h 1246190"/>
                <a:gd name="connsiteX318" fmla="*/ 1133043 w 1598602"/>
                <a:gd name="connsiteY318" fmla="*/ 1128350 h 1246190"/>
                <a:gd name="connsiteX319" fmla="*/ 1123575 w 1598602"/>
                <a:gd name="connsiteY319" fmla="*/ 1113292 h 1246190"/>
                <a:gd name="connsiteX320" fmla="*/ 1144747 w 1598602"/>
                <a:gd name="connsiteY320" fmla="*/ 1113292 h 1246190"/>
                <a:gd name="connsiteX321" fmla="*/ 1164407 w 1598602"/>
                <a:gd name="connsiteY321" fmla="*/ 1152547 h 1246190"/>
                <a:gd name="connsiteX322" fmla="*/ 1193799 w 1598602"/>
                <a:gd name="connsiteY322" fmla="*/ 1135385 h 1246190"/>
                <a:gd name="connsiteX323" fmla="*/ 1184002 w 1598602"/>
                <a:gd name="connsiteY323" fmla="*/ 1117829 h 1246190"/>
                <a:gd name="connsiteX324" fmla="*/ 1220494 w 1598602"/>
                <a:gd name="connsiteY324" fmla="*/ 1146234 h 1246190"/>
                <a:gd name="connsiteX325" fmla="*/ 1172757 w 1598602"/>
                <a:gd name="connsiteY325" fmla="*/ 951278 h 1246190"/>
                <a:gd name="connsiteX326" fmla="*/ 1170128 w 1598602"/>
                <a:gd name="connsiteY326" fmla="*/ 1078049 h 1246190"/>
                <a:gd name="connsiteX327" fmla="*/ 1043159 w 1598602"/>
                <a:gd name="connsiteY327" fmla="*/ 1083375 h 1246190"/>
                <a:gd name="connsiteX328" fmla="*/ 960179 w 1598602"/>
                <a:gd name="connsiteY328" fmla="*/ 1078641 h 1246190"/>
                <a:gd name="connsiteX329" fmla="*/ 960311 w 1598602"/>
                <a:gd name="connsiteY329" fmla="*/ 950949 h 1246190"/>
                <a:gd name="connsiteX330" fmla="*/ 1156517 w 1598602"/>
                <a:gd name="connsiteY330" fmla="*/ 948976 h 1246190"/>
                <a:gd name="connsiteX331" fmla="*/ 1173021 w 1598602"/>
                <a:gd name="connsiteY331" fmla="*/ 949634 h 1246190"/>
                <a:gd name="connsiteX332" fmla="*/ 1172757 w 1598602"/>
                <a:gd name="connsiteY332" fmla="*/ 951278 h 1246190"/>
                <a:gd name="connsiteX333" fmla="*/ 1388492 w 1598602"/>
                <a:gd name="connsiteY333" fmla="*/ 920703 h 1246190"/>
                <a:gd name="connsiteX334" fmla="*/ 1156517 w 1598602"/>
                <a:gd name="connsiteY334" fmla="*/ 914982 h 1246190"/>
                <a:gd name="connsiteX335" fmla="*/ 988387 w 1598602"/>
                <a:gd name="connsiteY335" fmla="*/ 914917 h 1246190"/>
                <a:gd name="connsiteX336" fmla="*/ 918032 w 1598602"/>
                <a:gd name="connsiteY336" fmla="*/ 889602 h 1246190"/>
                <a:gd name="connsiteX337" fmla="*/ 1005877 w 1598602"/>
                <a:gd name="connsiteY337" fmla="*/ 867969 h 1246190"/>
                <a:gd name="connsiteX338" fmla="*/ 1284340 w 1598602"/>
                <a:gd name="connsiteY338" fmla="*/ 867246 h 1246190"/>
                <a:gd name="connsiteX339" fmla="*/ 1455625 w 1598602"/>
                <a:gd name="connsiteY339" fmla="*/ 880988 h 1246190"/>
                <a:gd name="connsiteX340" fmla="*/ 1388492 w 1598602"/>
                <a:gd name="connsiteY340" fmla="*/ 920703 h 1246190"/>
                <a:gd name="connsiteX341" fmla="*/ 1419922 w 1598602"/>
                <a:gd name="connsiteY341" fmla="*/ 828321 h 1246190"/>
                <a:gd name="connsiteX342" fmla="*/ 1419790 w 1598602"/>
                <a:gd name="connsiteY342" fmla="*/ 837131 h 1246190"/>
                <a:gd name="connsiteX343" fmla="*/ 1403484 w 1598602"/>
                <a:gd name="connsiteY343" fmla="*/ 836474 h 1246190"/>
                <a:gd name="connsiteX344" fmla="*/ 1270269 w 1598602"/>
                <a:gd name="connsiteY344" fmla="*/ 833581 h 1246190"/>
                <a:gd name="connsiteX345" fmla="*/ 1048748 w 1598602"/>
                <a:gd name="connsiteY345" fmla="*/ 831477 h 1246190"/>
                <a:gd name="connsiteX346" fmla="*/ 960574 w 1598602"/>
                <a:gd name="connsiteY346" fmla="*/ 830622 h 1246190"/>
                <a:gd name="connsiteX347" fmla="*/ 962021 w 1598602"/>
                <a:gd name="connsiteY347" fmla="*/ 534932 h 1246190"/>
                <a:gd name="connsiteX348" fmla="*/ 980826 w 1598602"/>
                <a:gd name="connsiteY348" fmla="*/ 535129 h 1246190"/>
                <a:gd name="connsiteX349" fmla="*/ 1127849 w 1598602"/>
                <a:gd name="connsiteY349" fmla="*/ 541442 h 1246190"/>
                <a:gd name="connsiteX350" fmla="*/ 1368306 w 1598602"/>
                <a:gd name="connsiteY350" fmla="*/ 543875 h 1246190"/>
                <a:gd name="connsiteX351" fmla="*/ 1460031 w 1598602"/>
                <a:gd name="connsiteY351" fmla="*/ 546110 h 1246190"/>
                <a:gd name="connsiteX352" fmla="*/ 1419922 w 1598602"/>
                <a:gd name="connsiteY352" fmla="*/ 828321 h 1246190"/>
                <a:gd name="connsiteX353" fmla="*/ 1507373 w 1598602"/>
                <a:gd name="connsiteY353" fmla="*/ 502845 h 1246190"/>
                <a:gd name="connsiteX354" fmla="*/ 1423867 w 1598602"/>
                <a:gd name="connsiteY354" fmla="*/ 508302 h 1246190"/>
                <a:gd name="connsiteX355" fmla="*/ 1117131 w 1598602"/>
                <a:gd name="connsiteY355" fmla="*/ 507645 h 1246190"/>
                <a:gd name="connsiteX356" fmla="*/ 938678 w 1598602"/>
                <a:gd name="connsiteY356" fmla="*/ 498242 h 1246190"/>
                <a:gd name="connsiteX357" fmla="*/ 925265 w 1598602"/>
                <a:gd name="connsiteY357" fmla="*/ 451952 h 1246190"/>
                <a:gd name="connsiteX358" fmla="*/ 986217 w 1598602"/>
                <a:gd name="connsiteY358" fmla="*/ 451952 h 1246190"/>
                <a:gd name="connsiteX359" fmla="*/ 1295979 w 1598602"/>
                <a:gd name="connsiteY359" fmla="*/ 459317 h 1246190"/>
                <a:gd name="connsiteX360" fmla="*/ 1488633 w 1598602"/>
                <a:gd name="connsiteY360" fmla="*/ 461355 h 1246190"/>
                <a:gd name="connsiteX361" fmla="*/ 1507373 w 1598602"/>
                <a:gd name="connsiteY361" fmla="*/ 502845 h 1246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</a:cxnLst>
              <a:rect l="l" t="t" r="r" b="b"/>
              <a:pathLst>
                <a:path w="1598602" h="1246190">
                  <a:moveTo>
                    <a:pt x="1541235" y="433542"/>
                  </a:moveTo>
                  <a:cubicBezTo>
                    <a:pt x="1530518" y="428347"/>
                    <a:pt x="1516973" y="426177"/>
                    <a:pt x="1502770" y="425323"/>
                  </a:cubicBezTo>
                  <a:cubicBezTo>
                    <a:pt x="1508820" y="352469"/>
                    <a:pt x="1516052" y="279615"/>
                    <a:pt x="1529071" y="207615"/>
                  </a:cubicBezTo>
                  <a:cubicBezTo>
                    <a:pt x="1529071" y="207484"/>
                    <a:pt x="1529071" y="207287"/>
                    <a:pt x="1529137" y="207155"/>
                  </a:cubicBezTo>
                  <a:cubicBezTo>
                    <a:pt x="1545773" y="204788"/>
                    <a:pt x="1560172" y="200448"/>
                    <a:pt x="1569969" y="192755"/>
                  </a:cubicBezTo>
                  <a:cubicBezTo>
                    <a:pt x="1615405" y="157052"/>
                    <a:pt x="1608040" y="13251"/>
                    <a:pt x="1538737" y="6938"/>
                  </a:cubicBezTo>
                  <a:cubicBezTo>
                    <a:pt x="1453258" y="4045"/>
                    <a:pt x="1366663" y="3322"/>
                    <a:pt x="1281184" y="4637"/>
                  </a:cubicBezTo>
                  <a:cubicBezTo>
                    <a:pt x="1234499" y="5295"/>
                    <a:pt x="1155202" y="-10289"/>
                    <a:pt x="1113909" y="12264"/>
                  </a:cubicBezTo>
                  <a:cubicBezTo>
                    <a:pt x="1075312" y="33371"/>
                    <a:pt x="1077022" y="90247"/>
                    <a:pt x="1078271" y="129436"/>
                  </a:cubicBezTo>
                  <a:cubicBezTo>
                    <a:pt x="1079652" y="173753"/>
                    <a:pt x="1087279" y="196832"/>
                    <a:pt x="1131991" y="202092"/>
                  </a:cubicBezTo>
                  <a:cubicBezTo>
                    <a:pt x="1136002" y="273697"/>
                    <a:pt x="1143038" y="344973"/>
                    <a:pt x="1150994" y="416183"/>
                  </a:cubicBezTo>
                  <a:cubicBezTo>
                    <a:pt x="1151125" y="417301"/>
                    <a:pt x="1151454" y="418353"/>
                    <a:pt x="1151651" y="419405"/>
                  </a:cubicBezTo>
                  <a:cubicBezTo>
                    <a:pt x="1118446" y="418156"/>
                    <a:pt x="1085175" y="417169"/>
                    <a:pt x="1051904" y="417432"/>
                  </a:cubicBezTo>
                  <a:cubicBezTo>
                    <a:pt x="1012979" y="417695"/>
                    <a:pt x="913364" y="399679"/>
                    <a:pt x="881539" y="426637"/>
                  </a:cubicBezTo>
                  <a:cubicBezTo>
                    <a:pt x="860367" y="444588"/>
                    <a:pt x="859118" y="506527"/>
                    <a:pt x="882065" y="524280"/>
                  </a:cubicBezTo>
                  <a:cubicBezTo>
                    <a:pt x="889824" y="530264"/>
                    <a:pt x="902646" y="533025"/>
                    <a:pt x="916849" y="534275"/>
                  </a:cubicBezTo>
                  <a:cubicBezTo>
                    <a:pt x="916783" y="535721"/>
                    <a:pt x="916783" y="537233"/>
                    <a:pt x="916783" y="538680"/>
                  </a:cubicBezTo>
                  <a:cubicBezTo>
                    <a:pt x="894493" y="539075"/>
                    <a:pt x="872202" y="538877"/>
                    <a:pt x="849912" y="537957"/>
                  </a:cubicBezTo>
                  <a:cubicBezTo>
                    <a:pt x="835775" y="524346"/>
                    <a:pt x="811973" y="521124"/>
                    <a:pt x="793168" y="520467"/>
                  </a:cubicBezTo>
                  <a:cubicBezTo>
                    <a:pt x="766932" y="519743"/>
                    <a:pt x="751546" y="527108"/>
                    <a:pt x="742604" y="539601"/>
                  </a:cubicBezTo>
                  <a:cubicBezTo>
                    <a:pt x="722221" y="539469"/>
                    <a:pt x="701903" y="538614"/>
                    <a:pt x="681585" y="537299"/>
                  </a:cubicBezTo>
                  <a:cubicBezTo>
                    <a:pt x="681585" y="536444"/>
                    <a:pt x="681585" y="535524"/>
                    <a:pt x="681585" y="534603"/>
                  </a:cubicBezTo>
                  <a:cubicBezTo>
                    <a:pt x="694604" y="533486"/>
                    <a:pt x="706374" y="530921"/>
                    <a:pt x="714396" y="525201"/>
                  </a:cubicBezTo>
                  <a:cubicBezTo>
                    <a:pt x="738922" y="507579"/>
                    <a:pt x="740434" y="445311"/>
                    <a:pt x="716895" y="426637"/>
                  </a:cubicBezTo>
                  <a:cubicBezTo>
                    <a:pt x="683229" y="399876"/>
                    <a:pt x="586967" y="417761"/>
                    <a:pt x="546530" y="417432"/>
                  </a:cubicBezTo>
                  <a:cubicBezTo>
                    <a:pt x="513259" y="417169"/>
                    <a:pt x="480053" y="418156"/>
                    <a:pt x="446848" y="419405"/>
                  </a:cubicBezTo>
                  <a:cubicBezTo>
                    <a:pt x="447112" y="418353"/>
                    <a:pt x="447375" y="417301"/>
                    <a:pt x="447440" y="416183"/>
                  </a:cubicBezTo>
                  <a:cubicBezTo>
                    <a:pt x="453555" y="344776"/>
                    <a:pt x="462695" y="273697"/>
                    <a:pt x="466443" y="202092"/>
                  </a:cubicBezTo>
                  <a:cubicBezTo>
                    <a:pt x="511221" y="197095"/>
                    <a:pt x="518782" y="173227"/>
                    <a:pt x="520163" y="129436"/>
                  </a:cubicBezTo>
                  <a:cubicBezTo>
                    <a:pt x="521280" y="94718"/>
                    <a:pt x="523319" y="36001"/>
                    <a:pt x="489851" y="14829"/>
                  </a:cubicBezTo>
                  <a:cubicBezTo>
                    <a:pt x="448887" y="-11078"/>
                    <a:pt x="364395" y="5426"/>
                    <a:pt x="317250" y="4703"/>
                  </a:cubicBezTo>
                  <a:cubicBezTo>
                    <a:pt x="231772" y="3322"/>
                    <a:pt x="145110" y="4111"/>
                    <a:pt x="59697" y="7004"/>
                  </a:cubicBezTo>
                  <a:cubicBezTo>
                    <a:pt x="-9343" y="13251"/>
                    <a:pt x="-15919" y="153764"/>
                    <a:pt x="26689" y="191506"/>
                  </a:cubicBezTo>
                  <a:cubicBezTo>
                    <a:pt x="36355" y="200054"/>
                    <a:pt x="51544" y="204788"/>
                    <a:pt x="69231" y="207287"/>
                  </a:cubicBezTo>
                  <a:cubicBezTo>
                    <a:pt x="69231" y="207418"/>
                    <a:pt x="69231" y="207550"/>
                    <a:pt x="69297" y="207681"/>
                  </a:cubicBezTo>
                  <a:cubicBezTo>
                    <a:pt x="82316" y="279746"/>
                    <a:pt x="89483" y="352534"/>
                    <a:pt x="95598" y="425454"/>
                  </a:cubicBezTo>
                  <a:cubicBezTo>
                    <a:pt x="81330" y="426309"/>
                    <a:pt x="67653" y="428479"/>
                    <a:pt x="57133" y="433607"/>
                  </a:cubicBezTo>
                  <a:cubicBezTo>
                    <a:pt x="23336" y="449980"/>
                    <a:pt x="16761" y="505015"/>
                    <a:pt x="46612" y="529080"/>
                  </a:cubicBezTo>
                  <a:cubicBezTo>
                    <a:pt x="56344" y="536970"/>
                    <a:pt x="73111" y="541310"/>
                    <a:pt x="92705" y="543611"/>
                  </a:cubicBezTo>
                  <a:cubicBezTo>
                    <a:pt x="109866" y="641715"/>
                    <a:pt x="116968" y="741132"/>
                    <a:pt x="134523" y="839235"/>
                  </a:cubicBezTo>
                  <a:cubicBezTo>
                    <a:pt x="125384" y="840748"/>
                    <a:pt x="117099" y="843378"/>
                    <a:pt x="111181" y="848244"/>
                  </a:cubicBezTo>
                  <a:cubicBezTo>
                    <a:pt x="87971" y="867377"/>
                    <a:pt x="88891" y="927541"/>
                    <a:pt x="110918" y="946609"/>
                  </a:cubicBezTo>
                  <a:cubicBezTo>
                    <a:pt x="139849" y="971661"/>
                    <a:pt x="244988" y="955946"/>
                    <a:pt x="278785" y="956012"/>
                  </a:cubicBezTo>
                  <a:cubicBezTo>
                    <a:pt x="312648" y="956078"/>
                    <a:pt x="346510" y="953974"/>
                    <a:pt x="380373" y="951935"/>
                  </a:cubicBezTo>
                  <a:cubicBezTo>
                    <a:pt x="384318" y="996055"/>
                    <a:pt x="382674" y="1040044"/>
                    <a:pt x="383332" y="1084230"/>
                  </a:cubicBezTo>
                  <a:cubicBezTo>
                    <a:pt x="381754" y="1084624"/>
                    <a:pt x="380044" y="1084887"/>
                    <a:pt x="378532" y="1085413"/>
                  </a:cubicBezTo>
                  <a:cubicBezTo>
                    <a:pt x="328625" y="1101983"/>
                    <a:pt x="329151" y="1207187"/>
                    <a:pt x="369260" y="1234738"/>
                  </a:cubicBezTo>
                  <a:cubicBezTo>
                    <a:pt x="397205" y="1253937"/>
                    <a:pt x="456383" y="1242496"/>
                    <a:pt x="488338" y="1242891"/>
                  </a:cubicBezTo>
                  <a:cubicBezTo>
                    <a:pt x="553697" y="1243680"/>
                    <a:pt x="619778" y="1243351"/>
                    <a:pt x="685071" y="1241247"/>
                  </a:cubicBezTo>
                  <a:cubicBezTo>
                    <a:pt x="740171" y="1235198"/>
                    <a:pt x="748456" y="1128481"/>
                    <a:pt x="714264" y="1095539"/>
                  </a:cubicBezTo>
                  <a:cubicBezTo>
                    <a:pt x="706966" y="1088504"/>
                    <a:pt x="696248" y="1084296"/>
                    <a:pt x="683689" y="1081928"/>
                  </a:cubicBezTo>
                  <a:cubicBezTo>
                    <a:pt x="682638" y="1035310"/>
                    <a:pt x="681783" y="988691"/>
                    <a:pt x="682900" y="942073"/>
                  </a:cubicBezTo>
                  <a:cubicBezTo>
                    <a:pt x="714462" y="928330"/>
                    <a:pt x="731886" y="887892"/>
                    <a:pt x="707427" y="855476"/>
                  </a:cubicBezTo>
                  <a:cubicBezTo>
                    <a:pt x="701706" y="847915"/>
                    <a:pt x="693224" y="842589"/>
                    <a:pt x="683098" y="838841"/>
                  </a:cubicBezTo>
                  <a:cubicBezTo>
                    <a:pt x="683098" y="837526"/>
                    <a:pt x="683098" y="836211"/>
                    <a:pt x="683098" y="834961"/>
                  </a:cubicBezTo>
                  <a:cubicBezTo>
                    <a:pt x="690199" y="834435"/>
                    <a:pt x="697235" y="833712"/>
                    <a:pt x="704401" y="833449"/>
                  </a:cubicBezTo>
                  <a:cubicBezTo>
                    <a:pt x="716106" y="832989"/>
                    <a:pt x="727744" y="833909"/>
                    <a:pt x="739316" y="835027"/>
                  </a:cubicBezTo>
                  <a:cubicBezTo>
                    <a:pt x="744248" y="854030"/>
                    <a:pt x="750757" y="857317"/>
                    <a:pt x="772850" y="859948"/>
                  </a:cubicBezTo>
                  <a:cubicBezTo>
                    <a:pt x="793233" y="862380"/>
                    <a:pt x="842220" y="866457"/>
                    <a:pt x="857737" y="847783"/>
                  </a:cubicBezTo>
                  <a:cubicBezTo>
                    <a:pt x="860432" y="844561"/>
                    <a:pt x="861945" y="840419"/>
                    <a:pt x="862800" y="836079"/>
                  </a:cubicBezTo>
                  <a:cubicBezTo>
                    <a:pt x="879830" y="836671"/>
                    <a:pt x="898109" y="837657"/>
                    <a:pt x="915467" y="835750"/>
                  </a:cubicBezTo>
                  <a:cubicBezTo>
                    <a:pt x="915467" y="836802"/>
                    <a:pt x="915467" y="837855"/>
                    <a:pt x="915467" y="838907"/>
                  </a:cubicBezTo>
                  <a:cubicBezTo>
                    <a:pt x="905342" y="842655"/>
                    <a:pt x="896794" y="847981"/>
                    <a:pt x="891139" y="855542"/>
                  </a:cubicBezTo>
                  <a:cubicBezTo>
                    <a:pt x="866482" y="888287"/>
                    <a:pt x="883972" y="928330"/>
                    <a:pt x="915533" y="942138"/>
                  </a:cubicBezTo>
                  <a:cubicBezTo>
                    <a:pt x="912575" y="988823"/>
                    <a:pt x="915402" y="1035507"/>
                    <a:pt x="915073" y="1082191"/>
                  </a:cubicBezTo>
                  <a:cubicBezTo>
                    <a:pt x="903698" y="1084559"/>
                    <a:pt x="893769" y="1088306"/>
                    <a:pt x="886405" y="1094356"/>
                  </a:cubicBezTo>
                  <a:cubicBezTo>
                    <a:pt x="849189" y="1124733"/>
                    <a:pt x="858920" y="1235329"/>
                    <a:pt x="913889" y="1241378"/>
                  </a:cubicBezTo>
                  <a:cubicBezTo>
                    <a:pt x="976683" y="1243417"/>
                    <a:pt x="1040266" y="1243877"/>
                    <a:pt x="1103126" y="1243154"/>
                  </a:cubicBezTo>
                  <a:cubicBezTo>
                    <a:pt x="1138237" y="1242759"/>
                    <a:pt x="1193996" y="1253477"/>
                    <a:pt x="1225689" y="1236842"/>
                  </a:cubicBezTo>
                  <a:cubicBezTo>
                    <a:pt x="1270597" y="1213236"/>
                    <a:pt x="1271124" y="1102443"/>
                    <a:pt x="1220494" y="1085610"/>
                  </a:cubicBezTo>
                  <a:cubicBezTo>
                    <a:pt x="1218982" y="1085085"/>
                    <a:pt x="1217206" y="1084887"/>
                    <a:pt x="1215694" y="1084427"/>
                  </a:cubicBezTo>
                  <a:cubicBezTo>
                    <a:pt x="1216351" y="1040241"/>
                    <a:pt x="1214445" y="996253"/>
                    <a:pt x="1218324" y="952133"/>
                  </a:cubicBezTo>
                  <a:cubicBezTo>
                    <a:pt x="1252187" y="954105"/>
                    <a:pt x="1285984" y="956209"/>
                    <a:pt x="1319912" y="956209"/>
                  </a:cubicBezTo>
                  <a:cubicBezTo>
                    <a:pt x="1353906" y="956143"/>
                    <a:pt x="1459768" y="972319"/>
                    <a:pt x="1487778" y="946807"/>
                  </a:cubicBezTo>
                  <a:cubicBezTo>
                    <a:pt x="1509675" y="926884"/>
                    <a:pt x="1511449" y="868167"/>
                    <a:pt x="1487515" y="848441"/>
                  </a:cubicBezTo>
                  <a:cubicBezTo>
                    <a:pt x="1481926" y="843838"/>
                    <a:pt x="1473511" y="841339"/>
                    <a:pt x="1464108" y="839827"/>
                  </a:cubicBezTo>
                  <a:cubicBezTo>
                    <a:pt x="1483899" y="742053"/>
                    <a:pt x="1492578" y="642767"/>
                    <a:pt x="1505926" y="544006"/>
                  </a:cubicBezTo>
                  <a:cubicBezTo>
                    <a:pt x="1525586" y="541639"/>
                    <a:pt x="1542222" y="537168"/>
                    <a:pt x="1552019" y="529343"/>
                  </a:cubicBezTo>
                  <a:cubicBezTo>
                    <a:pt x="1581871" y="504817"/>
                    <a:pt x="1575230" y="450111"/>
                    <a:pt x="1541235" y="433542"/>
                  </a:cubicBezTo>
                  <a:moveTo>
                    <a:pt x="1112529" y="144559"/>
                  </a:moveTo>
                  <a:cubicBezTo>
                    <a:pt x="1107729" y="133973"/>
                    <a:pt x="1112002" y="113326"/>
                    <a:pt x="1112594" y="102214"/>
                  </a:cubicBezTo>
                  <a:cubicBezTo>
                    <a:pt x="1113449" y="86762"/>
                    <a:pt x="1115619" y="74664"/>
                    <a:pt x="1120550" y="64998"/>
                  </a:cubicBezTo>
                  <a:cubicBezTo>
                    <a:pt x="1129033" y="82357"/>
                    <a:pt x="1137514" y="99650"/>
                    <a:pt x="1145996" y="117008"/>
                  </a:cubicBezTo>
                  <a:cubicBezTo>
                    <a:pt x="1155596" y="136669"/>
                    <a:pt x="1184988" y="119441"/>
                    <a:pt x="1175388" y="99847"/>
                  </a:cubicBezTo>
                  <a:cubicBezTo>
                    <a:pt x="1166117" y="80976"/>
                    <a:pt x="1156912" y="62105"/>
                    <a:pt x="1147640" y="43234"/>
                  </a:cubicBezTo>
                  <a:cubicBezTo>
                    <a:pt x="1151125" y="42050"/>
                    <a:pt x="1155070" y="40998"/>
                    <a:pt x="1159344" y="40078"/>
                  </a:cubicBezTo>
                  <a:cubicBezTo>
                    <a:pt x="1171772" y="57765"/>
                    <a:pt x="1183870" y="75716"/>
                    <a:pt x="1195508" y="93995"/>
                  </a:cubicBezTo>
                  <a:cubicBezTo>
                    <a:pt x="1207212" y="112406"/>
                    <a:pt x="1236670" y="95376"/>
                    <a:pt x="1224900" y="76834"/>
                  </a:cubicBezTo>
                  <a:cubicBezTo>
                    <a:pt x="1216155" y="63157"/>
                    <a:pt x="1206949" y="49809"/>
                    <a:pt x="1197810" y="36396"/>
                  </a:cubicBezTo>
                  <a:cubicBezTo>
                    <a:pt x="1203859" y="36330"/>
                    <a:pt x="1209974" y="36396"/>
                    <a:pt x="1216155" y="36527"/>
                  </a:cubicBezTo>
                  <a:cubicBezTo>
                    <a:pt x="1216155" y="36527"/>
                    <a:pt x="1216155" y="36527"/>
                    <a:pt x="1216155" y="36593"/>
                  </a:cubicBezTo>
                  <a:cubicBezTo>
                    <a:pt x="1226807" y="51453"/>
                    <a:pt x="1236011" y="67168"/>
                    <a:pt x="1243771" y="83672"/>
                  </a:cubicBezTo>
                  <a:cubicBezTo>
                    <a:pt x="1247716" y="92022"/>
                    <a:pt x="1259617" y="94127"/>
                    <a:pt x="1267047" y="89787"/>
                  </a:cubicBezTo>
                  <a:cubicBezTo>
                    <a:pt x="1275529" y="84790"/>
                    <a:pt x="1277042" y="74861"/>
                    <a:pt x="1273162" y="66510"/>
                  </a:cubicBezTo>
                  <a:cubicBezTo>
                    <a:pt x="1268559" y="56779"/>
                    <a:pt x="1263365" y="47376"/>
                    <a:pt x="1257776" y="38237"/>
                  </a:cubicBezTo>
                  <a:cubicBezTo>
                    <a:pt x="1265009" y="38500"/>
                    <a:pt x="1272110" y="38697"/>
                    <a:pt x="1278882" y="38631"/>
                  </a:cubicBezTo>
                  <a:cubicBezTo>
                    <a:pt x="1279540" y="40078"/>
                    <a:pt x="1280394" y="41524"/>
                    <a:pt x="1281578" y="42971"/>
                  </a:cubicBezTo>
                  <a:cubicBezTo>
                    <a:pt x="1293611" y="56911"/>
                    <a:pt x="1304592" y="71639"/>
                    <a:pt x="1314652" y="87091"/>
                  </a:cubicBezTo>
                  <a:cubicBezTo>
                    <a:pt x="1326487" y="105436"/>
                    <a:pt x="1356010" y="88340"/>
                    <a:pt x="1344043" y="69929"/>
                  </a:cubicBezTo>
                  <a:cubicBezTo>
                    <a:pt x="1337008" y="59080"/>
                    <a:pt x="1329381" y="48691"/>
                    <a:pt x="1321490" y="38500"/>
                  </a:cubicBezTo>
                  <a:cubicBezTo>
                    <a:pt x="1329972" y="38434"/>
                    <a:pt x="1338520" y="38434"/>
                    <a:pt x="1347068" y="38434"/>
                  </a:cubicBezTo>
                  <a:cubicBezTo>
                    <a:pt x="1347594" y="39289"/>
                    <a:pt x="1348186" y="40209"/>
                    <a:pt x="1348975" y="41064"/>
                  </a:cubicBezTo>
                  <a:cubicBezTo>
                    <a:pt x="1360941" y="54609"/>
                    <a:pt x="1370804" y="69403"/>
                    <a:pt x="1379155" y="85447"/>
                  </a:cubicBezTo>
                  <a:cubicBezTo>
                    <a:pt x="1389215" y="104910"/>
                    <a:pt x="1418541" y="87683"/>
                    <a:pt x="1408547" y="68286"/>
                  </a:cubicBezTo>
                  <a:cubicBezTo>
                    <a:pt x="1403155" y="57765"/>
                    <a:pt x="1396843" y="47837"/>
                    <a:pt x="1390004" y="38302"/>
                  </a:cubicBezTo>
                  <a:cubicBezTo>
                    <a:pt x="1396909" y="38302"/>
                    <a:pt x="1403681" y="38171"/>
                    <a:pt x="1410585" y="38237"/>
                  </a:cubicBezTo>
                  <a:cubicBezTo>
                    <a:pt x="1420316" y="53360"/>
                    <a:pt x="1430574" y="68154"/>
                    <a:pt x="1441554" y="82423"/>
                  </a:cubicBezTo>
                  <a:cubicBezTo>
                    <a:pt x="1447144" y="89721"/>
                    <a:pt x="1456218" y="93600"/>
                    <a:pt x="1464831" y="88538"/>
                  </a:cubicBezTo>
                  <a:cubicBezTo>
                    <a:pt x="1471998" y="84329"/>
                    <a:pt x="1476535" y="72625"/>
                    <a:pt x="1470946" y="65261"/>
                  </a:cubicBezTo>
                  <a:cubicBezTo>
                    <a:pt x="1464371" y="56713"/>
                    <a:pt x="1458124" y="47968"/>
                    <a:pt x="1452009" y="39157"/>
                  </a:cubicBezTo>
                  <a:cubicBezTo>
                    <a:pt x="1458651" y="39289"/>
                    <a:pt x="1465292" y="39420"/>
                    <a:pt x="1471867" y="39552"/>
                  </a:cubicBezTo>
                  <a:cubicBezTo>
                    <a:pt x="1471998" y="39881"/>
                    <a:pt x="1472129" y="40209"/>
                    <a:pt x="1472327" y="40538"/>
                  </a:cubicBezTo>
                  <a:cubicBezTo>
                    <a:pt x="1484031" y="60461"/>
                    <a:pt x="1497116" y="79266"/>
                    <a:pt x="1511318" y="97480"/>
                  </a:cubicBezTo>
                  <a:cubicBezTo>
                    <a:pt x="1516973" y="104713"/>
                    <a:pt x="1529465" y="103398"/>
                    <a:pt x="1535383" y="97480"/>
                  </a:cubicBezTo>
                  <a:cubicBezTo>
                    <a:pt x="1542551" y="90313"/>
                    <a:pt x="1541038" y="80713"/>
                    <a:pt x="1535383" y="73414"/>
                  </a:cubicBezTo>
                  <a:cubicBezTo>
                    <a:pt x="1527098" y="62828"/>
                    <a:pt x="1519603" y="51716"/>
                    <a:pt x="1512370" y="40472"/>
                  </a:cubicBezTo>
                  <a:cubicBezTo>
                    <a:pt x="1521116" y="40735"/>
                    <a:pt x="1529926" y="40735"/>
                    <a:pt x="1538671" y="41064"/>
                  </a:cubicBezTo>
                  <a:cubicBezTo>
                    <a:pt x="1557805" y="42774"/>
                    <a:pt x="1560238" y="103003"/>
                    <a:pt x="1557279" y="118060"/>
                  </a:cubicBezTo>
                  <a:cubicBezTo>
                    <a:pt x="1552216" y="143704"/>
                    <a:pt x="1544523" y="160405"/>
                    <a:pt x="1515855" y="167901"/>
                  </a:cubicBezTo>
                  <a:cubicBezTo>
                    <a:pt x="1476667" y="178093"/>
                    <a:pt x="1422749" y="169742"/>
                    <a:pt x="1382246" y="170005"/>
                  </a:cubicBezTo>
                  <a:cubicBezTo>
                    <a:pt x="1335956" y="170268"/>
                    <a:pt x="1289666" y="170137"/>
                    <a:pt x="1243376" y="169610"/>
                  </a:cubicBezTo>
                  <a:cubicBezTo>
                    <a:pt x="1209974" y="169150"/>
                    <a:pt x="1130018" y="183287"/>
                    <a:pt x="1112529" y="144559"/>
                  </a:cubicBezTo>
                  <a:moveTo>
                    <a:pt x="1196232" y="416183"/>
                  </a:moveTo>
                  <a:cubicBezTo>
                    <a:pt x="1188407" y="346090"/>
                    <a:pt x="1181503" y="275998"/>
                    <a:pt x="1177426" y="205643"/>
                  </a:cubicBezTo>
                  <a:cubicBezTo>
                    <a:pt x="1245151" y="208996"/>
                    <a:pt x="1315507" y="204328"/>
                    <a:pt x="1382114" y="203933"/>
                  </a:cubicBezTo>
                  <a:cubicBezTo>
                    <a:pt x="1405588" y="203802"/>
                    <a:pt x="1445105" y="208733"/>
                    <a:pt x="1483044" y="209391"/>
                  </a:cubicBezTo>
                  <a:cubicBezTo>
                    <a:pt x="1470815" y="280930"/>
                    <a:pt x="1463450" y="353126"/>
                    <a:pt x="1457401" y="425388"/>
                  </a:cubicBezTo>
                  <a:cubicBezTo>
                    <a:pt x="1452009" y="425520"/>
                    <a:pt x="1446815" y="425651"/>
                    <a:pt x="1442212" y="425520"/>
                  </a:cubicBezTo>
                  <a:cubicBezTo>
                    <a:pt x="1393489" y="424599"/>
                    <a:pt x="1344766" y="426506"/>
                    <a:pt x="1296044" y="425323"/>
                  </a:cubicBezTo>
                  <a:cubicBezTo>
                    <a:pt x="1262773" y="424270"/>
                    <a:pt x="1229502" y="422692"/>
                    <a:pt x="1196232" y="421180"/>
                  </a:cubicBezTo>
                  <a:cubicBezTo>
                    <a:pt x="1196429" y="419602"/>
                    <a:pt x="1196429" y="417958"/>
                    <a:pt x="1196232" y="416183"/>
                  </a:cubicBezTo>
                  <a:moveTo>
                    <a:pt x="863260" y="702273"/>
                  </a:moveTo>
                  <a:cubicBezTo>
                    <a:pt x="862734" y="679588"/>
                    <a:pt x="861814" y="656903"/>
                    <a:pt x="861025" y="634153"/>
                  </a:cubicBezTo>
                  <a:cubicBezTo>
                    <a:pt x="878975" y="633495"/>
                    <a:pt x="896925" y="633758"/>
                    <a:pt x="914942" y="635073"/>
                  </a:cubicBezTo>
                  <a:cubicBezTo>
                    <a:pt x="914744" y="665846"/>
                    <a:pt x="914678" y="696618"/>
                    <a:pt x="914810" y="727324"/>
                  </a:cubicBezTo>
                  <a:cubicBezTo>
                    <a:pt x="908038" y="727061"/>
                    <a:pt x="901199" y="727653"/>
                    <a:pt x="894098" y="728179"/>
                  </a:cubicBezTo>
                  <a:cubicBezTo>
                    <a:pt x="884170" y="728902"/>
                    <a:pt x="874175" y="728902"/>
                    <a:pt x="864181" y="728902"/>
                  </a:cubicBezTo>
                  <a:cubicBezTo>
                    <a:pt x="863786" y="720026"/>
                    <a:pt x="863457" y="711083"/>
                    <a:pt x="863260" y="702273"/>
                  </a:cubicBezTo>
                  <a:moveTo>
                    <a:pt x="915862" y="572674"/>
                  </a:moveTo>
                  <a:cubicBezTo>
                    <a:pt x="915665" y="582143"/>
                    <a:pt x="915336" y="591611"/>
                    <a:pt x="915205" y="601079"/>
                  </a:cubicBezTo>
                  <a:cubicBezTo>
                    <a:pt x="896794" y="599698"/>
                    <a:pt x="878449" y="599435"/>
                    <a:pt x="860038" y="600159"/>
                  </a:cubicBezTo>
                  <a:cubicBezTo>
                    <a:pt x="860170" y="592137"/>
                    <a:pt x="861025" y="582077"/>
                    <a:pt x="861025" y="572214"/>
                  </a:cubicBezTo>
                  <a:cubicBezTo>
                    <a:pt x="879303" y="572871"/>
                    <a:pt x="897583" y="573069"/>
                    <a:pt x="915862" y="572674"/>
                  </a:cubicBezTo>
                  <a:moveTo>
                    <a:pt x="682900" y="727193"/>
                  </a:moveTo>
                  <a:cubicBezTo>
                    <a:pt x="682704" y="693856"/>
                    <a:pt x="682506" y="660520"/>
                    <a:pt x="682177" y="627183"/>
                  </a:cubicBezTo>
                  <a:cubicBezTo>
                    <a:pt x="699010" y="625868"/>
                    <a:pt x="716040" y="626526"/>
                    <a:pt x="732741" y="629024"/>
                  </a:cubicBezTo>
                  <a:cubicBezTo>
                    <a:pt x="733333" y="639282"/>
                    <a:pt x="733924" y="649671"/>
                    <a:pt x="733858" y="659731"/>
                  </a:cubicBezTo>
                  <a:cubicBezTo>
                    <a:pt x="733858" y="681561"/>
                    <a:pt x="732610" y="705494"/>
                    <a:pt x="731952" y="729692"/>
                  </a:cubicBezTo>
                  <a:cubicBezTo>
                    <a:pt x="715712" y="730218"/>
                    <a:pt x="699208" y="728640"/>
                    <a:pt x="682900" y="727193"/>
                  </a:cubicBezTo>
                  <a:moveTo>
                    <a:pt x="731755" y="573332"/>
                  </a:moveTo>
                  <a:cubicBezTo>
                    <a:pt x="731097" y="580170"/>
                    <a:pt x="730966" y="587403"/>
                    <a:pt x="731097" y="594899"/>
                  </a:cubicBezTo>
                  <a:cubicBezTo>
                    <a:pt x="714593" y="592992"/>
                    <a:pt x="698287" y="592466"/>
                    <a:pt x="681849" y="593518"/>
                  </a:cubicBezTo>
                  <a:cubicBezTo>
                    <a:pt x="681783" y="586088"/>
                    <a:pt x="681717" y="578658"/>
                    <a:pt x="681651" y="571293"/>
                  </a:cubicBezTo>
                  <a:cubicBezTo>
                    <a:pt x="698353" y="572345"/>
                    <a:pt x="715053" y="573069"/>
                    <a:pt x="731755" y="573332"/>
                  </a:cubicBezTo>
                  <a:moveTo>
                    <a:pt x="302061" y="425323"/>
                  </a:moveTo>
                  <a:cubicBezTo>
                    <a:pt x="253338" y="426506"/>
                    <a:pt x="204616" y="424665"/>
                    <a:pt x="155893" y="425520"/>
                  </a:cubicBezTo>
                  <a:cubicBezTo>
                    <a:pt x="151356" y="425586"/>
                    <a:pt x="146162" y="425520"/>
                    <a:pt x="140770" y="425388"/>
                  </a:cubicBezTo>
                  <a:cubicBezTo>
                    <a:pt x="134721" y="353126"/>
                    <a:pt x="127357" y="280995"/>
                    <a:pt x="115126" y="209457"/>
                  </a:cubicBezTo>
                  <a:cubicBezTo>
                    <a:pt x="153329" y="208799"/>
                    <a:pt x="193109" y="203802"/>
                    <a:pt x="215991" y="203868"/>
                  </a:cubicBezTo>
                  <a:cubicBezTo>
                    <a:pt x="282730" y="204262"/>
                    <a:pt x="352954" y="208668"/>
                    <a:pt x="420679" y="205380"/>
                  </a:cubicBezTo>
                  <a:cubicBezTo>
                    <a:pt x="416865" y="275867"/>
                    <a:pt x="407923" y="345828"/>
                    <a:pt x="401874" y="416117"/>
                  </a:cubicBezTo>
                  <a:cubicBezTo>
                    <a:pt x="401742" y="417892"/>
                    <a:pt x="401742" y="419536"/>
                    <a:pt x="401940" y="421114"/>
                  </a:cubicBezTo>
                  <a:cubicBezTo>
                    <a:pt x="368669" y="422692"/>
                    <a:pt x="335398" y="424270"/>
                    <a:pt x="302061" y="425323"/>
                  </a:cubicBezTo>
                  <a:moveTo>
                    <a:pt x="40958" y="117995"/>
                  </a:moveTo>
                  <a:cubicBezTo>
                    <a:pt x="39577" y="111354"/>
                    <a:pt x="39116" y="97546"/>
                    <a:pt x="40431" y="83409"/>
                  </a:cubicBezTo>
                  <a:cubicBezTo>
                    <a:pt x="44442" y="89129"/>
                    <a:pt x="48453" y="94850"/>
                    <a:pt x="52530" y="100636"/>
                  </a:cubicBezTo>
                  <a:cubicBezTo>
                    <a:pt x="57790" y="108132"/>
                    <a:pt x="67390" y="111682"/>
                    <a:pt x="75806" y="106751"/>
                  </a:cubicBezTo>
                  <a:cubicBezTo>
                    <a:pt x="83236" y="102411"/>
                    <a:pt x="87181" y="91036"/>
                    <a:pt x="81921" y="83475"/>
                  </a:cubicBezTo>
                  <a:cubicBezTo>
                    <a:pt x="72585" y="70192"/>
                    <a:pt x="63248" y="56845"/>
                    <a:pt x="53911" y="43497"/>
                  </a:cubicBezTo>
                  <a:cubicBezTo>
                    <a:pt x="55620" y="42116"/>
                    <a:pt x="57527" y="41196"/>
                    <a:pt x="59631" y="40998"/>
                  </a:cubicBezTo>
                  <a:cubicBezTo>
                    <a:pt x="64760" y="40801"/>
                    <a:pt x="69954" y="40801"/>
                    <a:pt x="75083" y="40670"/>
                  </a:cubicBezTo>
                  <a:cubicBezTo>
                    <a:pt x="88431" y="59869"/>
                    <a:pt x="102634" y="78477"/>
                    <a:pt x="117625" y="96428"/>
                  </a:cubicBezTo>
                  <a:cubicBezTo>
                    <a:pt x="131696" y="113195"/>
                    <a:pt x="155630" y="89063"/>
                    <a:pt x="141691" y="72362"/>
                  </a:cubicBezTo>
                  <a:cubicBezTo>
                    <a:pt x="132814" y="61776"/>
                    <a:pt x="124398" y="50861"/>
                    <a:pt x="116244" y="39815"/>
                  </a:cubicBezTo>
                  <a:cubicBezTo>
                    <a:pt x="122820" y="39683"/>
                    <a:pt x="129461" y="39486"/>
                    <a:pt x="136036" y="39420"/>
                  </a:cubicBezTo>
                  <a:cubicBezTo>
                    <a:pt x="147806" y="57568"/>
                    <a:pt x="160824" y="74861"/>
                    <a:pt x="175159" y="91102"/>
                  </a:cubicBezTo>
                  <a:cubicBezTo>
                    <a:pt x="189690" y="107540"/>
                    <a:pt x="213690" y="83409"/>
                    <a:pt x="199224" y="67036"/>
                  </a:cubicBezTo>
                  <a:cubicBezTo>
                    <a:pt x="191202" y="57897"/>
                    <a:pt x="183772" y="48363"/>
                    <a:pt x="176671" y="38565"/>
                  </a:cubicBezTo>
                  <a:cubicBezTo>
                    <a:pt x="185153" y="38500"/>
                    <a:pt x="193635" y="38434"/>
                    <a:pt x="202183" y="38368"/>
                  </a:cubicBezTo>
                  <a:cubicBezTo>
                    <a:pt x="213230" y="56516"/>
                    <a:pt x="225197" y="74006"/>
                    <a:pt x="238084" y="90839"/>
                  </a:cubicBezTo>
                  <a:cubicBezTo>
                    <a:pt x="243673" y="98137"/>
                    <a:pt x="252747" y="102017"/>
                    <a:pt x="261361" y="96954"/>
                  </a:cubicBezTo>
                  <a:cubicBezTo>
                    <a:pt x="268527" y="92746"/>
                    <a:pt x="273064" y="81042"/>
                    <a:pt x="267475" y="73677"/>
                  </a:cubicBezTo>
                  <a:cubicBezTo>
                    <a:pt x="258796" y="62236"/>
                    <a:pt x="250643" y="50467"/>
                    <a:pt x="242752" y="38434"/>
                  </a:cubicBezTo>
                  <a:cubicBezTo>
                    <a:pt x="251234" y="38434"/>
                    <a:pt x="259782" y="38434"/>
                    <a:pt x="268264" y="38500"/>
                  </a:cubicBezTo>
                  <a:cubicBezTo>
                    <a:pt x="276549" y="52111"/>
                    <a:pt x="284768" y="65721"/>
                    <a:pt x="293053" y="79332"/>
                  </a:cubicBezTo>
                  <a:cubicBezTo>
                    <a:pt x="304363" y="98006"/>
                    <a:pt x="333820" y="80976"/>
                    <a:pt x="322445" y="62171"/>
                  </a:cubicBezTo>
                  <a:cubicBezTo>
                    <a:pt x="317711" y="54346"/>
                    <a:pt x="312910" y="46521"/>
                    <a:pt x="308176" y="38631"/>
                  </a:cubicBezTo>
                  <a:cubicBezTo>
                    <a:pt x="311201" y="38697"/>
                    <a:pt x="314226" y="38631"/>
                    <a:pt x="317250" y="38631"/>
                  </a:cubicBezTo>
                  <a:cubicBezTo>
                    <a:pt x="322379" y="38697"/>
                    <a:pt x="327705" y="38565"/>
                    <a:pt x="333031" y="38500"/>
                  </a:cubicBezTo>
                  <a:cubicBezTo>
                    <a:pt x="343157" y="55332"/>
                    <a:pt x="354072" y="71639"/>
                    <a:pt x="365907" y="87420"/>
                  </a:cubicBezTo>
                  <a:cubicBezTo>
                    <a:pt x="371430" y="94784"/>
                    <a:pt x="380636" y="98532"/>
                    <a:pt x="389184" y="93535"/>
                  </a:cubicBezTo>
                  <a:cubicBezTo>
                    <a:pt x="396416" y="89327"/>
                    <a:pt x="400822" y="77623"/>
                    <a:pt x="395299" y="70258"/>
                  </a:cubicBezTo>
                  <a:cubicBezTo>
                    <a:pt x="387342" y="59672"/>
                    <a:pt x="379978" y="48823"/>
                    <a:pt x="372811" y="37776"/>
                  </a:cubicBezTo>
                  <a:cubicBezTo>
                    <a:pt x="380899" y="37645"/>
                    <a:pt x="388920" y="37645"/>
                    <a:pt x="396877" y="37776"/>
                  </a:cubicBezTo>
                  <a:cubicBezTo>
                    <a:pt x="397731" y="39881"/>
                    <a:pt x="398849" y="41853"/>
                    <a:pt x="400361" y="43694"/>
                  </a:cubicBezTo>
                  <a:cubicBezTo>
                    <a:pt x="413183" y="59672"/>
                    <a:pt x="426005" y="75716"/>
                    <a:pt x="438827" y="91694"/>
                  </a:cubicBezTo>
                  <a:cubicBezTo>
                    <a:pt x="444613" y="98861"/>
                    <a:pt x="456909" y="97677"/>
                    <a:pt x="462892" y="91694"/>
                  </a:cubicBezTo>
                  <a:cubicBezTo>
                    <a:pt x="469994" y="84592"/>
                    <a:pt x="468678" y="74861"/>
                    <a:pt x="462892" y="67628"/>
                  </a:cubicBezTo>
                  <a:cubicBezTo>
                    <a:pt x="456120" y="59146"/>
                    <a:pt x="449347" y="50730"/>
                    <a:pt x="442575" y="42248"/>
                  </a:cubicBezTo>
                  <a:cubicBezTo>
                    <a:pt x="471769" y="48297"/>
                    <a:pt x="482750" y="60593"/>
                    <a:pt x="485380" y="92746"/>
                  </a:cubicBezTo>
                  <a:cubicBezTo>
                    <a:pt x="486169" y="102608"/>
                    <a:pt x="490311" y="134762"/>
                    <a:pt x="485840" y="144559"/>
                  </a:cubicBezTo>
                  <a:cubicBezTo>
                    <a:pt x="469270" y="180986"/>
                    <a:pt x="399112" y="169019"/>
                    <a:pt x="367288" y="169413"/>
                  </a:cubicBezTo>
                  <a:cubicBezTo>
                    <a:pt x="316921" y="170005"/>
                    <a:pt x="266555" y="170202"/>
                    <a:pt x="216188" y="169939"/>
                  </a:cubicBezTo>
                  <a:cubicBezTo>
                    <a:pt x="178249" y="169742"/>
                    <a:pt x="130907" y="176383"/>
                    <a:pt x="93888" y="168164"/>
                  </a:cubicBezTo>
                  <a:cubicBezTo>
                    <a:pt x="60749" y="160800"/>
                    <a:pt x="48256" y="152712"/>
                    <a:pt x="40958" y="117995"/>
                  </a:cubicBezTo>
                  <a:moveTo>
                    <a:pt x="76793" y="473848"/>
                  </a:moveTo>
                  <a:cubicBezTo>
                    <a:pt x="91784" y="456489"/>
                    <a:pt x="89812" y="465234"/>
                    <a:pt x="105790" y="461355"/>
                  </a:cubicBezTo>
                  <a:cubicBezTo>
                    <a:pt x="165296" y="447087"/>
                    <a:pt x="241109" y="460763"/>
                    <a:pt x="302061" y="459317"/>
                  </a:cubicBezTo>
                  <a:cubicBezTo>
                    <a:pt x="404043" y="456161"/>
                    <a:pt x="505237" y="452610"/>
                    <a:pt x="607285" y="452084"/>
                  </a:cubicBezTo>
                  <a:cubicBezTo>
                    <a:pt x="625432" y="452018"/>
                    <a:pt x="648118" y="447678"/>
                    <a:pt x="665936" y="451624"/>
                  </a:cubicBezTo>
                  <a:cubicBezTo>
                    <a:pt x="700127" y="459185"/>
                    <a:pt x="708084" y="488182"/>
                    <a:pt x="669158" y="497650"/>
                  </a:cubicBezTo>
                  <a:cubicBezTo>
                    <a:pt x="612874" y="511327"/>
                    <a:pt x="538968" y="508565"/>
                    <a:pt x="480974" y="507579"/>
                  </a:cubicBezTo>
                  <a:cubicBezTo>
                    <a:pt x="381162" y="505870"/>
                    <a:pt x="281086" y="513102"/>
                    <a:pt x="181274" y="508631"/>
                  </a:cubicBezTo>
                  <a:cubicBezTo>
                    <a:pt x="156025" y="507513"/>
                    <a:pt x="126896" y="508894"/>
                    <a:pt x="102502" y="503634"/>
                  </a:cubicBezTo>
                  <a:cubicBezTo>
                    <a:pt x="79094" y="498571"/>
                    <a:pt x="57922" y="495744"/>
                    <a:pt x="76793" y="473848"/>
                  </a:cubicBezTo>
                  <a:moveTo>
                    <a:pt x="222106" y="543875"/>
                  </a:moveTo>
                  <a:cubicBezTo>
                    <a:pt x="304889" y="544795"/>
                    <a:pt x="387540" y="540127"/>
                    <a:pt x="470256" y="541507"/>
                  </a:cubicBezTo>
                  <a:cubicBezTo>
                    <a:pt x="519505" y="542362"/>
                    <a:pt x="568162" y="538680"/>
                    <a:pt x="617279" y="535195"/>
                  </a:cubicBezTo>
                  <a:cubicBezTo>
                    <a:pt x="622606" y="534801"/>
                    <a:pt x="629115" y="534866"/>
                    <a:pt x="636019" y="534998"/>
                  </a:cubicBezTo>
                  <a:cubicBezTo>
                    <a:pt x="636677" y="633430"/>
                    <a:pt x="638123" y="732322"/>
                    <a:pt x="637532" y="830688"/>
                  </a:cubicBezTo>
                  <a:cubicBezTo>
                    <a:pt x="605510" y="828978"/>
                    <a:pt x="570989" y="832331"/>
                    <a:pt x="549357" y="831542"/>
                  </a:cubicBezTo>
                  <a:cubicBezTo>
                    <a:pt x="475451" y="828715"/>
                    <a:pt x="401676" y="834830"/>
                    <a:pt x="327836" y="833646"/>
                  </a:cubicBezTo>
                  <a:cubicBezTo>
                    <a:pt x="282861" y="832923"/>
                    <a:pt x="239596" y="832134"/>
                    <a:pt x="194621" y="836540"/>
                  </a:cubicBezTo>
                  <a:cubicBezTo>
                    <a:pt x="189822" y="837000"/>
                    <a:pt x="184167" y="837066"/>
                    <a:pt x="178183" y="837131"/>
                  </a:cubicBezTo>
                  <a:cubicBezTo>
                    <a:pt x="178644" y="834435"/>
                    <a:pt x="178775" y="831542"/>
                    <a:pt x="178249" y="828452"/>
                  </a:cubicBezTo>
                  <a:cubicBezTo>
                    <a:pt x="161416" y="734754"/>
                    <a:pt x="154118" y="639808"/>
                    <a:pt x="138600" y="545913"/>
                  </a:cubicBezTo>
                  <a:cubicBezTo>
                    <a:pt x="170885" y="545847"/>
                    <a:pt x="203169" y="543611"/>
                    <a:pt x="222106" y="543875"/>
                  </a:cubicBezTo>
                  <a:moveTo>
                    <a:pt x="213032" y="920637"/>
                  </a:moveTo>
                  <a:cubicBezTo>
                    <a:pt x="191465" y="920637"/>
                    <a:pt x="103554" y="931947"/>
                    <a:pt x="130316" y="887103"/>
                  </a:cubicBezTo>
                  <a:cubicBezTo>
                    <a:pt x="151093" y="852254"/>
                    <a:pt x="281152" y="866457"/>
                    <a:pt x="313765" y="867246"/>
                  </a:cubicBezTo>
                  <a:cubicBezTo>
                    <a:pt x="404043" y="869350"/>
                    <a:pt x="494190" y="861789"/>
                    <a:pt x="584535" y="867443"/>
                  </a:cubicBezTo>
                  <a:cubicBezTo>
                    <a:pt x="607088" y="868890"/>
                    <a:pt x="650485" y="863827"/>
                    <a:pt x="666725" y="880923"/>
                  </a:cubicBezTo>
                  <a:cubicBezTo>
                    <a:pt x="691843" y="907421"/>
                    <a:pt x="646474" y="913536"/>
                    <a:pt x="622079" y="914325"/>
                  </a:cubicBezTo>
                  <a:cubicBezTo>
                    <a:pt x="561916" y="916166"/>
                    <a:pt x="501818" y="913733"/>
                    <a:pt x="441654" y="914917"/>
                  </a:cubicBezTo>
                  <a:cubicBezTo>
                    <a:pt x="365052" y="917021"/>
                    <a:pt x="289700" y="920637"/>
                    <a:pt x="213032" y="920637"/>
                  </a:cubicBezTo>
                  <a:moveTo>
                    <a:pt x="441654" y="948976"/>
                  </a:moveTo>
                  <a:cubicBezTo>
                    <a:pt x="503330" y="947727"/>
                    <a:pt x="573686" y="957722"/>
                    <a:pt x="637268" y="951015"/>
                  </a:cubicBezTo>
                  <a:cubicBezTo>
                    <a:pt x="636413" y="993754"/>
                    <a:pt x="637137" y="1036493"/>
                    <a:pt x="638123" y="1079298"/>
                  </a:cubicBezTo>
                  <a:cubicBezTo>
                    <a:pt x="611230" y="1080153"/>
                    <a:pt x="584140" y="1083572"/>
                    <a:pt x="567307" y="1083507"/>
                  </a:cubicBezTo>
                  <a:cubicBezTo>
                    <a:pt x="531867" y="1083309"/>
                    <a:pt x="496492" y="1083507"/>
                    <a:pt x="461051" y="1083901"/>
                  </a:cubicBezTo>
                  <a:cubicBezTo>
                    <a:pt x="451451" y="1084032"/>
                    <a:pt x="440076" y="1083046"/>
                    <a:pt x="428438" y="1082389"/>
                  </a:cubicBezTo>
                  <a:cubicBezTo>
                    <a:pt x="427846" y="1038663"/>
                    <a:pt x="429424" y="995003"/>
                    <a:pt x="425479" y="951344"/>
                  </a:cubicBezTo>
                  <a:cubicBezTo>
                    <a:pt x="425413" y="950752"/>
                    <a:pt x="425282" y="950292"/>
                    <a:pt x="425150" y="949766"/>
                  </a:cubicBezTo>
                  <a:cubicBezTo>
                    <a:pt x="430608" y="949437"/>
                    <a:pt x="436131" y="949108"/>
                    <a:pt x="441654" y="948976"/>
                  </a:cubicBezTo>
                  <a:moveTo>
                    <a:pt x="684807" y="1207056"/>
                  </a:moveTo>
                  <a:cubicBezTo>
                    <a:pt x="624447" y="1209028"/>
                    <a:pt x="563428" y="1209291"/>
                    <a:pt x="503067" y="1208962"/>
                  </a:cubicBezTo>
                  <a:cubicBezTo>
                    <a:pt x="454081" y="1208699"/>
                    <a:pt x="361765" y="1222442"/>
                    <a:pt x="377940" y="1146234"/>
                  </a:cubicBezTo>
                  <a:cubicBezTo>
                    <a:pt x="378006" y="1145840"/>
                    <a:pt x="378269" y="1145511"/>
                    <a:pt x="378334" y="1145117"/>
                  </a:cubicBezTo>
                  <a:cubicBezTo>
                    <a:pt x="381556" y="1149982"/>
                    <a:pt x="384844" y="1154717"/>
                    <a:pt x="387803" y="1159714"/>
                  </a:cubicBezTo>
                  <a:cubicBezTo>
                    <a:pt x="399047" y="1178453"/>
                    <a:pt x="428504" y="1161358"/>
                    <a:pt x="417194" y="1142552"/>
                  </a:cubicBezTo>
                  <a:cubicBezTo>
                    <a:pt x="412723" y="1135122"/>
                    <a:pt x="407989" y="1127890"/>
                    <a:pt x="403057" y="1120788"/>
                  </a:cubicBezTo>
                  <a:cubicBezTo>
                    <a:pt x="408778" y="1118618"/>
                    <a:pt x="415221" y="1116975"/>
                    <a:pt x="422191" y="1115857"/>
                  </a:cubicBezTo>
                  <a:cubicBezTo>
                    <a:pt x="422520" y="1116317"/>
                    <a:pt x="422717" y="1116909"/>
                    <a:pt x="423112" y="1117369"/>
                  </a:cubicBezTo>
                  <a:cubicBezTo>
                    <a:pt x="429358" y="1124931"/>
                    <a:pt x="434750" y="1133216"/>
                    <a:pt x="439616" y="1141697"/>
                  </a:cubicBezTo>
                  <a:cubicBezTo>
                    <a:pt x="450399" y="1160766"/>
                    <a:pt x="479791" y="1143604"/>
                    <a:pt x="469007" y="1124536"/>
                  </a:cubicBezTo>
                  <a:cubicBezTo>
                    <a:pt x="466838" y="1120657"/>
                    <a:pt x="464339" y="1116975"/>
                    <a:pt x="461906" y="1113292"/>
                  </a:cubicBezTo>
                  <a:cubicBezTo>
                    <a:pt x="471045" y="1113358"/>
                    <a:pt x="480251" y="1113753"/>
                    <a:pt x="489259" y="1114279"/>
                  </a:cubicBezTo>
                  <a:cubicBezTo>
                    <a:pt x="489653" y="1115265"/>
                    <a:pt x="490048" y="1116186"/>
                    <a:pt x="490640" y="1117172"/>
                  </a:cubicBezTo>
                  <a:cubicBezTo>
                    <a:pt x="496097" y="1126180"/>
                    <a:pt x="501883" y="1134991"/>
                    <a:pt x="507867" y="1143604"/>
                  </a:cubicBezTo>
                  <a:cubicBezTo>
                    <a:pt x="513127" y="1151166"/>
                    <a:pt x="522793" y="1154585"/>
                    <a:pt x="531143" y="1149719"/>
                  </a:cubicBezTo>
                  <a:cubicBezTo>
                    <a:pt x="538573" y="1145380"/>
                    <a:pt x="542518" y="1134005"/>
                    <a:pt x="537258" y="1126443"/>
                  </a:cubicBezTo>
                  <a:cubicBezTo>
                    <a:pt x="535089" y="1123353"/>
                    <a:pt x="533182" y="1120131"/>
                    <a:pt x="531078" y="1116975"/>
                  </a:cubicBezTo>
                  <a:cubicBezTo>
                    <a:pt x="535615" y="1117237"/>
                    <a:pt x="539823" y="1117369"/>
                    <a:pt x="543505" y="1117369"/>
                  </a:cubicBezTo>
                  <a:cubicBezTo>
                    <a:pt x="551856" y="1117369"/>
                    <a:pt x="560600" y="1117040"/>
                    <a:pt x="569609" y="1116712"/>
                  </a:cubicBezTo>
                  <a:cubicBezTo>
                    <a:pt x="569674" y="1116843"/>
                    <a:pt x="569740" y="1117040"/>
                    <a:pt x="569806" y="1117172"/>
                  </a:cubicBezTo>
                  <a:cubicBezTo>
                    <a:pt x="574540" y="1125522"/>
                    <a:pt x="579340" y="1133873"/>
                    <a:pt x="584074" y="1142224"/>
                  </a:cubicBezTo>
                  <a:cubicBezTo>
                    <a:pt x="594923" y="1161226"/>
                    <a:pt x="624315" y="1144130"/>
                    <a:pt x="613466" y="1125062"/>
                  </a:cubicBezTo>
                  <a:cubicBezTo>
                    <a:pt x="611625" y="1121906"/>
                    <a:pt x="609849" y="1118684"/>
                    <a:pt x="608009" y="1115528"/>
                  </a:cubicBezTo>
                  <a:cubicBezTo>
                    <a:pt x="614649" y="1115528"/>
                    <a:pt x="621159" y="1115725"/>
                    <a:pt x="627603" y="1116120"/>
                  </a:cubicBezTo>
                  <a:cubicBezTo>
                    <a:pt x="627799" y="1116448"/>
                    <a:pt x="627931" y="1116843"/>
                    <a:pt x="628194" y="1117237"/>
                  </a:cubicBezTo>
                  <a:cubicBezTo>
                    <a:pt x="634178" y="1126311"/>
                    <a:pt x="639372" y="1135714"/>
                    <a:pt x="643844" y="1145643"/>
                  </a:cubicBezTo>
                  <a:cubicBezTo>
                    <a:pt x="647657" y="1153993"/>
                    <a:pt x="659756" y="1156032"/>
                    <a:pt x="667120" y="1151758"/>
                  </a:cubicBezTo>
                  <a:cubicBezTo>
                    <a:pt x="675733" y="1146695"/>
                    <a:pt x="677049" y="1136898"/>
                    <a:pt x="673235" y="1128481"/>
                  </a:cubicBezTo>
                  <a:cubicBezTo>
                    <a:pt x="672446" y="1126706"/>
                    <a:pt x="671459" y="1124996"/>
                    <a:pt x="670604" y="1123221"/>
                  </a:cubicBezTo>
                  <a:cubicBezTo>
                    <a:pt x="682374" y="1127035"/>
                    <a:pt x="689607" y="1134333"/>
                    <a:pt x="694933" y="1157610"/>
                  </a:cubicBezTo>
                  <a:cubicBezTo>
                    <a:pt x="696709" y="1165763"/>
                    <a:pt x="697432" y="1205741"/>
                    <a:pt x="684807" y="1207056"/>
                  </a:cubicBezTo>
                  <a:moveTo>
                    <a:pt x="682966" y="800704"/>
                  </a:moveTo>
                  <a:cubicBezTo>
                    <a:pt x="682966" y="787554"/>
                    <a:pt x="683098" y="774403"/>
                    <a:pt x="683032" y="761187"/>
                  </a:cubicBezTo>
                  <a:cubicBezTo>
                    <a:pt x="699142" y="762634"/>
                    <a:pt x="715448" y="764212"/>
                    <a:pt x="731557" y="763751"/>
                  </a:cubicBezTo>
                  <a:cubicBezTo>
                    <a:pt x="731689" y="776179"/>
                    <a:pt x="732346" y="788409"/>
                    <a:pt x="733464" y="800310"/>
                  </a:cubicBezTo>
                  <a:cubicBezTo>
                    <a:pt x="723667" y="799455"/>
                    <a:pt x="713936" y="798863"/>
                    <a:pt x="704139" y="799258"/>
                  </a:cubicBezTo>
                  <a:cubicBezTo>
                    <a:pt x="697103" y="799455"/>
                    <a:pt x="690002" y="800178"/>
                    <a:pt x="682966" y="800704"/>
                  </a:cubicBezTo>
                  <a:moveTo>
                    <a:pt x="830318" y="799652"/>
                  </a:moveTo>
                  <a:cubicBezTo>
                    <a:pt x="823808" y="827071"/>
                    <a:pt x="795338" y="838512"/>
                    <a:pt x="776729" y="817340"/>
                  </a:cubicBezTo>
                  <a:cubicBezTo>
                    <a:pt x="756083" y="793866"/>
                    <a:pt x="768379" y="710623"/>
                    <a:pt x="767985" y="678602"/>
                  </a:cubicBezTo>
                  <a:cubicBezTo>
                    <a:pt x="767590" y="647632"/>
                    <a:pt x="753256" y="553343"/>
                    <a:pt x="793036" y="554461"/>
                  </a:cubicBezTo>
                  <a:cubicBezTo>
                    <a:pt x="835775" y="556039"/>
                    <a:pt x="825781" y="597134"/>
                    <a:pt x="826964" y="629287"/>
                  </a:cubicBezTo>
                  <a:cubicBezTo>
                    <a:pt x="827819" y="653616"/>
                    <a:pt x="828674" y="677944"/>
                    <a:pt x="829266" y="702273"/>
                  </a:cubicBezTo>
                  <a:cubicBezTo>
                    <a:pt x="829989" y="731533"/>
                    <a:pt x="837091" y="771181"/>
                    <a:pt x="830318" y="799652"/>
                  </a:cubicBezTo>
                  <a:moveTo>
                    <a:pt x="864575" y="801954"/>
                  </a:moveTo>
                  <a:cubicBezTo>
                    <a:pt x="865167" y="789066"/>
                    <a:pt x="865299" y="776047"/>
                    <a:pt x="865035" y="762962"/>
                  </a:cubicBezTo>
                  <a:cubicBezTo>
                    <a:pt x="872991" y="762962"/>
                    <a:pt x="880882" y="762897"/>
                    <a:pt x="888772" y="762568"/>
                  </a:cubicBezTo>
                  <a:cubicBezTo>
                    <a:pt x="897451" y="762173"/>
                    <a:pt x="906263" y="760464"/>
                    <a:pt x="914810" y="761581"/>
                  </a:cubicBezTo>
                  <a:cubicBezTo>
                    <a:pt x="914876" y="774864"/>
                    <a:pt x="914942" y="788014"/>
                    <a:pt x="915007" y="801296"/>
                  </a:cubicBezTo>
                  <a:cubicBezTo>
                    <a:pt x="899029" y="803795"/>
                    <a:pt x="881013" y="802677"/>
                    <a:pt x="864575" y="801954"/>
                  </a:cubicBezTo>
                  <a:moveTo>
                    <a:pt x="1220494" y="1146234"/>
                  </a:moveTo>
                  <a:cubicBezTo>
                    <a:pt x="1236472" y="1220206"/>
                    <a:pt x="1150994" y="1208305"/>
                    <a:pt x="1102862" y="1208831"/>
                  </a:cubicBezTo>
                  <a:cubicBezTo>
                    <a:pt x="1040003" y="1209554"/>
                    <a:pt x="976420" y="1209160"/>
                    <a:pt x="913627" y="1207056"/>
                  </a:cubicBezTo>
                  <a:cubicBezTo>
                    <a:pt x="901528" y="1205741"/>
                    <a:pt x="902646" y="1171352"/>
                    <a:pt x="903501" y="1165040"/>
                  </a:cubicBezTo>
                  <a:cubicBezTo>
                    <a:pt x="904815" y="1156097"/>
                    <a:pt x="906920" y="1148339"/>
                    <a:pt x="910208" y="1141829"/>
                  </a:cubicBezTo>
                  <a:cubicBezTo>
                    <a:pt x="912838" y="1145708"/>
                    <a:pt x="915467" y="1149588"/>
                    <a:pt x="918163" y="1153401"/>
                  </a:cubicBezTo>
                  <a:cubicBezTo>
                    <a:pt x="923358" y="1160963"/>
                    <a:pt x="933089" y="1164382"/>
                    <a:pt x="941440" y="1159517"/>
                  </a:cubicBezTo>
                  <a:cubicBezTo>
                    <a:pt x="948936" y="1155111"/>
                    <a:pt x="952749" y="1143867"/>
                    <a:pt x="947555" y="1136240"/>
                  </a:cubicBezTo>
                  <a:cubicBezTo>
                    <a:pt x="943807" y="1130717"/>
                    <a:pt x="940059" y="1125259"/>
                    <a:pt x="936245" y="1119736"/>
                  </a:cubicBezTo>
                  <a:cubicBezTo>
                    <a:pt x="937034" y="1119473"/>
                    <a:pt x="937692" y="1119144"/>
                    <a:pt x="938481" y="1118881"/>
                  </a:cubicBezTo>
                  <a:cubicBezTo>
                    <a:pt x="944267" y="1116975"/>
                    <a:pt x="950908" y="1115923"/>
                    <a:pt x="957878" y="1115265"/>
                  </a:cubicBezTo>
                  <a:cubicBezTo>
                    <a:pt x="966491" y="1129665"/>
                    <a:pt x="975697" y="1143604"/>
                    <a:pt x="985626" y="1157084"/>
                  </a:cubicBezTo>
                  <a:cubicBezTo>
                    <a:pt x="991083" y="1164514"/>
                    <a:pt x="1000420" y="1168196"/>
                    <a:pt x="1008902" y="1163199"/>
                  </a:cubicBezTo>
                  <a:cubicBezTo>
                    <a:pt x="1016201" y="1158925"/>
                    <a:pt x="1020475" y="1147352"/>
                    <a:pt x="1015017" y="1139922"/>
                  </a:cubicBezTo>
                  <a:cubicBezTo>
                    <a:pt x="1009100" y="1131835"/>
                    <a:pt x="1003444" y="1123484"/>
                    <a:pt x="997987" y="1115068"/>
                  </a:cubicBezTo>
                  <a:cubicBezTo>
                    <a:pt x="1005746" y="1115528"/>
                    <a:pt x="1013439" y="1116054"/>
                    <a:pt x="1020737" y="1116514"/>
                  </a:cubicBezTo>
                  <a:cubicBezTo>
                    <a:pt x="1027839" y="1126837"/>
                    <a:pt x="1035072" y="1137095"/>
                    <a:pt x="1042633" y="1147155"/>
                  </a:cubicBezTo>
                  <a:cubicBezTo>
                    <a:pt x="1048091" y="1154519"/>
                    <a:pt x="1057362" y="1158267"/>
                    <a:pt x="1065909" y="1153270"/>
                  </a:cubicBezTo>
                  <a:cubicBezTo>
                    <a:pt x="1073143" y="1149062"/>
                    <a:pt x="1077548" y="1137424"/>
                    <a:pt x="1072025" y="1129993"/>
                  </a:cubicBezTo>
                  <a:cubicBezTo>
                    <a:pt x="1068737" y="1125588"/>
                    <a:pt x="1065713" y="1121117"/>
                    <a:pt x="1062491" y="1116646"/>
                  </a:cubicBezTo>
                  <a:cubicBezTo>
                    <a:pt x="1069263" y="1116251"/>
                    <a:pt x="1076759" y="1115659"/>
                    <a:pt x="1084649" y="1115134"/>
                  </a:cubicBezTo>
                  <a:cubicBezTo>
                    <a:pt x="1084780" y="1115396"/>
                    <a:pt x="1084846" y="1115594"/>
                    <a:pt x="1084978" y="1115857"/>
                  </a:cubicBezTo>
                  <a:cubicBezTo>
                    <a:pt x="1091421" y="1125588"/>
                    <a:pt x="1097603" y="1135517"/>
                    <a:pt x="1103652" y="1145511"/>
                  </a:cubicBezTo>
                  <a:cubicBezTo>
                    <a:pt x="1114961" y="1164251"/>
                    <a:pt x="1144353" y="1147155"/>
                    <a:pt x="1133043" y="1128350"/>
                  </a:cubicBezTo>
                  <a:cubicBezTo>
                    <a:pt x="1130018" y="1123287"/>
                    <a:pt x="1126731" y="1118290"/>
                    <a:pt x="1123575" y="1113292"/>
                  </a:cubicBezTo>
                  <a:cubicBezTo>
                    <a:pt x="1130676" y="1113161"/>
                    <a:pt x="1137777" y="1113095"/>
                    <a:pt x="1144747" y="1113292"/>
                  </a:cubicBezTo>
                  <a:cubicBezTo>
                    <a:pt x="1150468" y="1126837"/>
                    <a:pt x="1156780" y="1139922"/>
                    <a:pt x="1164407" y="1152547"/>
                  </a:cubicBezTo>
                  <a:cubicBezTo>
                    <a:pt x="1175717" y="1171221"/>
                    <a:pt x="1205174" y="1154191"/>
                    <a:pt x="1193799" y="1135385"/>
                  </a:cubicBezTo>
                  <a:cubicBezTo>
                    <a:pt x="1190314" y="1129665"/>
                    <a:pt x="1187092" y="1123813"/>
                    <a:pt x="1184002" y="1117829"/>
                  </a:cubicBezTo>
                  <a:cubicBezTo>
                    <a:pt x="1203070" y="1122366"/>
                    <a:pt x="1217206" y="1130980"/>
                    <a:pt x="1220494" y="1146234"/>
                  </a:cubicBezTo>
                  <a:moveTo>
                    <a:pt x="1172757" y="951278"/>
                  </a:moveTo>
                  <a:cubicBezTo>
                    <a:pt x="1168944" y="993557"/>
                    <a:pt x="1170522" y="1035770"/>
                    <a:pt x="1170128" y="1078049"/>
                  </a:cubicBezTo>
                  <a:cubicBezTo>
                    <a:pt x="1127323" y="1076668"/>
                    <a:pt x="1078074" y="1083309"/>
                    <a:pt x="1043159" y="1083375"/>
                  </a:cubicBezTo>
                  <a:cubicBezTo>
                    <a:pt x="1022776" y="1083441"/>
                    <a:pt x="990886" y="1079232"/>
                    <a:pt x="960179" y="1078641"/>
                  </a:cubicBezTo>
                  <a:cubicBezTo>
                    <a:pt x="960311" y="1036033"/>
                    <a:pt x="958272" y="993491"/>
                    <a:pt x="960311" y="950949"/>
                  </a:cubicBezTo>
                  <a:cubicBezTo>
                    <a:pt x="1024025" y="957787"/>
                    <a:pt x="1094775" y="947727"/>
                    <a:pt x="1156517" y="948976"/>
                  </a:cubicBezTo>
                  <a:cubicBezTo>
                    <a:pt x="1162040" y="949108"/>
                    <a:pt x="1167498" y="949437"/>
                    <a:pt x="1173021" y="949634"/>
                  </a:cubicBezTo>
                  <a:cubicBezTo>
                    <a:pt x="1172955" y="950226"/>
                    <a:pt x="1172757" y="950686"/>
                    <a:pt x="1172757" y="951278"/>
                  </a:cubicBezTo>
                  <a:moveTo>
                    <a:pt x="1388492" y="920703"/>
                  </a:moveTo>
                  <a:cubicBezTo>
                    <a:pt x="1310707" y="920703"/>
                    <a:pt x="1234237" y="917087"/>
                    <a:pt x="1156517" y="914982"/>
                  </a:cubicBezTo>
                  <a:cubicBezTo>
                    <a:pt x="1100429" y="913865"/>
                    <a:pt x="1044409" y="916429"/>
                    <a:pt x="988387" y="914917"/>
                  </a:cubicBezTo>
                  <a:cubicBezTo>
                    <a:pt x="974645" y="914588"/>
                    <a:pt x="914678" y="916297"/>
                    <a:pt x="918032" y="889602"/>
                  </a:cubicBezTo>
                  <a:cubicBezTo>
                    <a:pt x="920991" y="866457"/>
                    <a:pt x="989439" y="869087"/>
                    <a:pt x="1005877" y="867969"/>
                  </a:cubicBezTo>
                  <a:cubicBezTo>
                    <a:pt x="1098786" y="861854"/>
                    <a:pt x="1191432" y="869482"/>
                    <a:pt x="1284340" y="867246"/>
                  </a:cubicBezTo>
                  <a:cubicBezTo>
                    <a:pt x="1326421" y="866194"/>
                    <a:pt x="1420579" y="852715"/>
                    <a:pt x="1455625" y="880988"/>
                  </a:cubicBezTo>
                  <a:cubicBezTo>
                    <a:pt x="1508293" y="923333"/>
                    <a:pt x="1415648" y="920703"/>
                    <a:pt x="1388492" y="920703"/>
                  </a:cubicBezTo>
                  <a:moveTo>
                    <a:pt x="1419922" y="828321"/>
                  </a:moveTo>
                  <a:cubicBezTo>
                    <a:pt x="1419265" y="831477"/>
                    <a:pt x="1419330" y="834370"/>
                    <a:pt x="1419790" y="837131"/>
                  </a:cubicBezTo>
                  <a:cubicBezTo>
                    <a:pt x="1413741" y="837066"/>
                    <a:pt x="1408086" y="836934"/>
                    <a:pt x="1403484" y="836474"/>
                  </a:cubicBezTo>
                  <a:cubicBezTo>
                    <a:pt x="1358509" y="832068"/>
                    <a:pt x="1315309" y="832857"/>
                    <a:pt x="1270269" y="833581"/>
                  </a:cubicBezTo>
                  <a:cubicBezTo>
                    <a:pt x="1196429" y="834764"/>
                    <a:pt x="1122654" y="828583"/>
                    <a:pt x="1048748" y="831477"/>
                  </a:cubicBezTo>
                  <a:cubicBezTo>
                    <a:pt x="1027247" y="832331"/>
                    <a:pt x="992662" y="828978"/>
                    <a:pt x="960574" y="830622"/>
                  </a:cubicBezTo>
                  <a:cubicBezTo>
                    <a:pt x="960245" y="732322"/>
                    <a:pt x="958865" y="633101"/>
                    <a:pt x="962021" y="534932"/>
                  </a:cubicBezTo>
                  <a:cubicBezTo>
                    <a:pt x="969187" y="534801"/>
                    <a:pt x="975829" y="534801"/>
                    <a:pt x="980826" y="535129"/>
                  </a:cubicBezTo>
                  <a:cubicBezTo>
                    <a:pt x="1029877" y="538614"/>
                    <a:pt x="1078600" y="542494"/>
                    <a:pt x="1127849" y="541442"/>
                  </a:cubicBezTo>
                  <a:cubicBezTo>
                    <a:pt x="1208067" y="539798"/>
                    <a:pt x="1288088" y="544335"/>
                    <a:pt x="1368306" y="543875"/>
                  </a:cubicBezTo>
                  <a:cubicBezTo>
                    <a:pt x="1389018" y="543743"/>
                    <a:pt x="1424854" y="546307"/>
                    <a:pt x="1460031" y="546110"/>
                  </a:cubicBezTo>
                  <a:cubicBezTo>
                    <a:pt x="1447670" y="640334"/>
                    <a:pt x="1438793" y="735083"/>
                    <a:pt x="1419922" y="828321"/>
                  </a:cubicBezTo>
                  <a:moveTo>
                    <a:pt x="1507373" y="502845"/>
                  </a:moveTo>
                  <a:cubicBezTo>
                    <a:pt x="1484359" y="510472"/>
                    <a:pt x="1448722" y="507053"/>
                    <a:pt x="1423867" y="508302"/>
                  </a:cubicBezTo>
                  <a:cubicBezTo>
                    <a:pt x="1321753" y="513497"/>
                    <a:pt x="1219311" y="505870"/>
                    <a:pt x="1117131" y="507645"/>
                  </a:cubicBezTo>
                  <a:cubicBezTo>
                    <a:pt x="1059466" y="508631"/>
                    <a:pt x="995488" y="508237"/>
                    <a:pt x="938678" y="498242"/>
                  </a:cubicBezTo>
                  <a:cubicBezTo>
                    <a:pt x="903961" y="492127"/>
                    <a:pt x="884630" y="467733"/>
                    <a:pt x="925265" y="451952"/>
                  </a:cubicBezTo>
                  <a:cubicBezTo>
                    <a:pt x="941243" y="445772"/>
                    <a:pt x="969517" y="451821"/>
                    <a:pt x="986217" y="451952"/>
                  </a:cubicBezTo>
                  <a:cubicBezTo>
                    <a:pt x="1089778" y="452807"/>
                    <a:pt x="1192549" y="456095"/>
                    <a:pt x="1295979" y="459317"/>
                  </a:cubicBezTo>
                  <a:cubicBezTo>
                    <a:pt x="1356142" y="460763"/>
                    <a:pt x="1429785" y="448073"/>
                    <a:pt x="1488633" y="461355"/>
                  </a:cubicBezTo>
                  <a:cubicBezTo>
                    <a:pt x="1514869" y="467207"/>
                    <a:pt x="1556359" y="486604"/>
                    <a:pt x="1507373" y="502845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66"/>
            <p:cNvSpPr/>
            <p:nvPr/>
          </p:nvSpPr>
          <p:spPr>
            <a:xfrm>
              <a:off x="7305861" y="2624566"/>
              <a:ext cx="98327" cy="107454"/>
            </a:xfrm>
            <a:custGeom>
              <a:avLst/>
              <a:gdLst>
                <a:gd name="connsiteX0" fmla="*/ 70342 w 98327"/>
                <a:gd name="connsiteY0" fmla="*/ 101538 h 107454"/>
                <a:gd name="connsiteX1" fmla="*/ 94408 w 98327"/>
                <a:gd name="connsiteY1" fmla="*/ 77472 h 107454"/>
                <a:gd name="connsiteX2" fmla="*/ 29181 w 98327"/>
                <a:gd name="connsiteY2" fmla="*/ 4881 h 107454"/>
                <a:gd name="connsiteX3" fmla="*/ 5116 w 98327"/>
                <a:gd name="connsiteY3" fmla="*/ 28947 h 107454"/>
                <a:gd name="connsiteX4" fmla="*/ 70342 w 98327"/>
                <a:gd name="connsiteY4" fmla="*/ 101538 h 1074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327" h="107454">
                  <a:moveTo>
                    <a:pt x="70342" y="101538"/>
                  </a:moveTo>
                  <a:cubicBezTo>
                    <a:pt x="83822" y="118765"/>
                    <a:pt x="107756" y="94568"/>
                    <a:pt x="94408" y="77472"/>
                  </a:cubicBezTo>
                  <a:cubicBezTo>
                    <a:pt x="74287" y="51763"/>
                    <a:pt x="52589" y="27566"/>
                    <a:pt x="29181" y="4881"/>
                  </a:cubicBezTo>
                  <a:cubicBezTo>
                    <a:pt x="13466" y="-10374"/>
                    <a:pt x="-10599" y="13626"/>
                    <a:pt x="5116" y="28947"/>
                  </a:cubicBezTo>
                  <a:cubicBezTo>
                    <a:pt x="28524" y="51631"/>
                    <a:pt x="50288" y="75828"/>
                    <a:pt x="70342" y="101538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67"/>
            <p:cNvSpPr/>
            <p:nvPr/>
          </p:nvSpPr>
          <p:spPr>
            <a:xfrm>
              <a:off x="7381874" y="2613172"/>
              <a:ext cx="99381" cy="116989"/>
            </a:xfrm>
            <a:custGeom>
              <a:avLst/>
              <a:gdLst>
                <a:gd name="connsiteX0" fmla="*/ 66724 w 99381"/>
                <a:gd name="connsiteY0" fmla="*/ 109710 h 116989"/>
                <a:gd name="connsiteX1" fmla="*/ 96115 w 99381"/>
                <a:gd name="connsiteY1" fmla="*/ 92549 h 116989"/>
                <a:gd name="connsiteX2" fmla="*/ 32664 w 99381"/>
                <a:gd name="connsiteY2" fmla="*/ 7268 h 116989"/>
                <a:gd name="connsiteX3" fmla="*/ 3272 w 99381"/>
                <a:gd name="connsiteY3" fmla="*/ 24429 h 116989"/>
                <a:gd name="connsiteX4" fmla="*/ 66724 w 99381"/>
                <a:gd name="connsiteY4" fmla="*/ 109710 h 1169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381" h="116989">
                  <a:moveTo>
                    <a:pt x="66724" y="109710"/>
                  </a:moveTo>
                  <a:cubicBezTo>
                    <a:pt x="79611" y="127069"/>
                    <a:pt x="109199" y="110170"/>
                    <a:pt x="96115" y="92549"/>
                  </a:cubicBezTo>
                  <a:cubicBezTo>
                    <a:pt x="74943" y="64144"/>
                    <a:pt x="53836" y="35738"/>
                    <a:pt x="32664" y="7268"/>
                  </a:cubicBezTo>
                  <a:cubicBezTo>
                    <a:pt x="19710" y="-10091"/>
                    <a:pt x="-9813" y="6873"/>
                    <a:pt x="3272" y="24429"/>
                  </a:cubicBezTo>
                  <a:cubicBezTo>
                    <a:pt x="24445" y="52900"/>
                    <a:pt x="45551" y="81305"/>
                    <a:pt x="66724" y="109710"/>
                  </a:cubicBezTo>
                </a:path>
              </a:pathLst>
            </a:custGeom>
            <a:solidFill>
              <a:schemeClr val="tx2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95988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9177" y="1237588"/>
            <a:ext cx="5040630" cy="844868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trơn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aphic 2057"/>
          <p:cNvGrpSpPr/>
          <p:nvPr/>
        </p:nvGrpSpPr>
        <p:grpSpPr>
          <a:xfrm>
            <a:off x="9790681" y="4297680"/>
            <a:ext cx="936855" cy="1092254"/>
            <a:chOff x="7908767" y="4776017"/>
            <a:chExt cx="617700" cy="617503"/>
          </a:xfrm>
          <a:solidFill>
            <a:schemeClr val="accent1"/>
          </a:solidFill>
        </p:grpSpPr>
        <p:sp>
          <p:nvSpPr>
            <p:cNvPr id="5" name="Freeform: Shape 3792"/>
            <p:cNvSpPr/>
            <p:nvPr/>
          </p:nvSpPr>
          <p:spPr>
            <a:xfrm>
              <a:off x="7951646" y="4819021"/>
              <a:ext cx="421455" cy="421171"/>
            </a:xfrm>
            <a:custGeom>
              <a:avLst/>
              <a:gdLst>
                <a:gd name="connsiteX0" fmla="*/ 359714 w 421455"/>
                <a:gd name="connsiteY0" fmla="*/ 359714 h 421171"/>
                <a:gd name="connsiteX1" fmla="*/ 359714 w 421455"/>
                <a:gd name="connsiteY1" fmla="*/ 61694 h 421171"/>
                <a:gd name="connsiteX2" fmla="*/ 61694 w 421455"/>
                <a:gd name="connsiteY2" fmla="*/ 61694 h 421171"/>
                <a:gd name="connsiteX3" fmla="*/ 61694 w 421455"/>
                <a:gd name="connsiteY3" fmla="*/ 359714 h 421171"/>
                <a:gd name="connsiteX4" fmla="*/ 359714 w 421455"/>
                <a:gd name="connsiteY4" fmla="*/ 359714 h 421171"/>
                <a:gd name="connsiteX5" fmla="*/ 359714 w 421455"/>
                <a:gd name="connsiteY5" fmla="*/ 359714 h 421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1455" h="421171">
                  <a:moveTo>
                    <a:pt x="359714" y="359714"/>
                  </a:moveTo>
                  <a:cubicBezTo>
                    <a:pt x="442035" y="277456"/>
                    <a:pt x="442035" y="143637"/>
                    <a:pt x="359714" y="61694"/>
                  </a:cubicBezTo>
                  <a:cubicBezTo>
                    <a:pt x="277456" y="-20565"/>
                    <a:pt x="143700" y="-20565"/>
                    <a:pt x="61694" y="61694"/>
                  </a:cubicBezTo>
                  <a:cubicBezTo>
                    <a:pt x="-20565" y="143700"/>
                    <a:pt x="-20565" y="277456"/>
                    <a:pt x="61694" y="359714"/>
                  </a:cubicBezTo>
                  <a:cubicBezTo>
                    <a:pt x="143700" y="441657"/>
                    <a:pt x="277456" y="441657"/>
                    <a:pt x="359714" y="359714"/>
                  </a:cubicBezTo>
                  <a:lnTo>
                    <a:pt x="359714" y="359714"/>
                  </a:lnTo>
                  <a:close/>
                </a:path>
              </a:pathLst>
            </a:custGeom>
            <a:solidFill>
              <a:srgbClr val="FFFFFF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3793"/>
            <p:cNvSpPr/>
            <p:nvPr/>
          </p:nvSpPr>
          <p:spPr>
            <a:xfrm>
              <a:off x="7908767" y="4776017"/>
              <a:ext cx="617700" cy="617503"/>
            </a:xfrm>
            <a:custGeom>
              <a:avLst/>
              <a:gdLst>
                <a:gd name="connsiteX0" fmla="*/ 607261 w 617700"/>
                <a:gd name="connsiteY0" fmla="*/ 556771 h 617503"/>
                <a:gd name="connsiteX1" fmla="*/ 501113 w 617700"/>
                <a:gd name="connsiteY1" fmla="*/ 450623 h 617503"/>
                <a:gd name="connsiteX2" fmla="*/ 462663 w 617700"/>
                <a:gd name="connsiteY2" fmla="*/ 442681 h 617503"/>
                <a:gd name="connsiteX3" fmla="*/ 442682 w 617700"/>
                <a:gd name="connsiteY3" fmla="*/ 422322 h 617503"/>
                <a:gd name="connsiteX4" fmla="*/ 432848 w 617700"/>
                <a:gd name="connsiteY4" fmla="*/ 74127 h 617503"/>
                <a:gd name="connsiteX5" fmla="*/ 74127 w 617700"/>
                <a:gd name="connsiteY5" fmla="*/ 74127 h 617503"/>
                <a:gd name="connsiteX6" fmla="*/ 74127 w 617700"/>
                <a:gd name="connsiteY6" fmla="*/ 432848 h 617503"/>
                <a:gd name="connsiteX7" fmla="*/ 422637 w 617700"/>
                <a:gd name="connsiteY7" fmla="*/ 442681 h 617503"/>
                <a:gd name="connsiteX8" fmla="*/ 442682 w 617700"/>
                <a:gd name="connsiteY8" fmla="*/ 462663 h 617503"/>
                <a:gd name="connsiteX9" fmla="*/ 450624 w 617700"/>
                <a:gd name="connsiteY9" fmla="*/ 501113 h 617503"/>
                <a:gd name="connsiteX10" fmla="*/ 556708 w 617700"/>
                <a:gd name="connsiteY10" fmla="*/ 607008 h 617503"/>
                <a:gd name="connsiteX11" fmla="*/ 607198 w 617700"/>
                <a:gd name="connsiteY11" fmla="*/ 607008 h 617503"/>
                <a:gd name="connsiteX12" fmla="*/ 607261 w 617700"/>
                <a:gd name="connsiteY12" fmla="*/ 556771 h 617503"/>
                <a:gd name="connsiteX13" fmla="*/ 607261 w 617700"/>
                <a:gd name="connsiteY13" fmla="*/ 556771 h 617503"/>
                <a:gd name="connsiteX14" fmla="*/ 402593 w 617700"/>
                <a:gd name="connsiteY14" fmla="*/ 402718 h 617503"/>
                <a:gd name="connsiteX15" fmla="*/ 402593 w 617700"/>
                <a:gd name="connsiteY15" fmla="*/ 402718 h 617503"/>
                <a:gd name="connsiteX16" fmla="*/ 104572 w 617700"/>
                <a:gd name="connsiteY16" fmla="*/ 402718 h 617503"/>
                <a:gd name="connsiteX17" fmla="*/ 104572 w 617700"/>
                <a:gd name="connsiteY17" fmla="*/ 104698 h 617503"/>
                <a:gd name="connsiteX18" fmla="*/ 402593 w 617700"/>
                <a:gd name="connsiteY18" fmla="*/ 104698 h 617503"/>
                <a:gd name="connsiteX19" fmla="*/ 402593 w 617700"/>
                <a:gd name="connsiteY19" fmla="*/ 402718 h 617503"/>
                <a:gd name="connsiteX20" fmla="*/ 402593 w 617700"/>
                <a:gd name="connsiteY20" fmla="*/ 402718 h 617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17700" h="617503">
                  <a:moveTo>
                    <a:pt x="607261" y="556771"/>
                  </a:moveTo>
                  <a:lnTo>
                    <a:pt x="501113" y="450623"/>
                  </a:lnTo>
                  <a:cubicBezTo>
                    <a:pt x="490650" y="440160"/>
                    <a:pt x="475711" y="437576"/>
                    <a:pt x="462663" y="442681"/>
                  </a:cubicBezTo>
                  <a:lnTo>
                    <a:pt x="442682" y="422322"/>
                  </a:lnTo>
                  <a:cubicBezTo>
                    <a:pt x="531621" y="322855"/>
                    <a:pt x="528470" y="169748"/>
                    <a:pt x="432848" y="74127"/>
                  </a:cubicBezTo>
                  <a:cubicBezTo>
                    <a:pt x="334013" y="-24709"/>
                    <a:pt x="173278" y="-24709"/>
                    <a:pt x="74127" y="74127"/>
                  </a:cubicBezTo>
                  <a:cubicBezTo>
                    <a:pt x="-24709" y="172963"/>
                    <a:pt x="-24709" y="334012"/>
                    <a:pt x="74127" y="432848"/>
                  </a:cubicBezTo>
                  <a:cubicBezTo>
                    <a:pt x="169748" y="528469"/>
                    <a:pt x="323234" y="531684"/>
                    <a:pt x="422637" y="442681"/>
                  </a:cubicBezTo>
                  <a:lnTo>
                    <a:pt x="442682" y="462663"/>
                  </a:lnTo>
                  <a:cubicBezTo>
                    <a:pt x="437576" y="475710"/>
                    <a:pt x="440160" y="490649"/>
                    <a:pt x="450624" y="501113"/>
                  </a:cubicBezTo>
                  <a:lnTo>
                    <a:pt x="556708" y="607008"/>
                  </a:lnTo>
                  <a:cubicBezTo>
                    <a:pt x="570702" y="621002"/>
                    <a:pt x="593268" y="621002"/>
                    <a:pt x="607198" y="607008"/>
                  </a:cubicBezTo>
                  <a:cubicBezTo>
                    <a:pt x="621191" y="593330"/>
                    <a:pt x="621191" y="570449"/>
                    <a:pt x="607261" y="556771"/>
                  </a:cubicBezTo>
                  <a:lnTo>
                    <a:pt x="607261" y="556771"/>
                  </a:lnTo>
                  <a:close/>
                  <a:moveTo>
                    <a:pt x="402593" y="402718"/>
                  </a:moveTo>
                  <a:lnTo>
                    <a:pt x="402593" y="402718"/>
                  </a:lnTo>
                  <a:cubicBezTo>
                    <a:pt x="320334" y="484661"/>
                    <a:pt x="186578" y="484661"/>
                    <a:pt x="104572" y="402718"/>
                  </a:cubicBezTo>
                  <a:cubicBezTo>
                    <a:pt x="22314" y="320460"/>
                    <a:pt x="22314" y="186641"/>
                    <a:pt x="104572" y="104698"/>
                  </a:cubicBezTo>
                  <a:cubicBezTo>
                    <a:pt x="186578" y="22440"/>
                    <a:pt x="320334" y="22440"/>
                    <a:pt x="402593" y="104698"/>
                  </a:cubicBezTo>
                  <a:cubicBezTo>
                    <a:pt x="484914" y="186641"/>
                    <a:pt x="484914" y="320397"/>
                    <a:pt x="402593" y="402718"/>
                  </a:cubicBezTo>
                  <a:lnTo>
                    <a:pt x="402593" y="402718"/>
                  </a:lnTo>
                  <a:close/>
                </a:path>
              </a:pathLst>
            </a:custGeom>
            <a:solidFill>
              <a:schemeClr val="tx2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" name="Graphic 2057"/>
          <p:cNvGrpSpPr/>
          <p:nvPr/>
        </p:nvGrpSpPr>
        <p:grpSpPr>
          <a:xfrm rot="9145460">
            <a:off x="524580" y="2751064"/>
            <a:ext cx="711406" cy="692237"/>
            <a:chOff x="4726769" y="4805796"/>
            <a:chExt cx="617630" cy="557922"/>
          </a:xfrm>
          <a:solidFill>
            <a:schemeClr val="accent1"/>
          </a:solidFill>
        </p:grpSpPr>
        <p:sp>
          <p:nvSpPr>
            <p:cNvPr id="8" name="Freeform: Shape 3755"/>
            <p:cNvSpPr/>
            <p:nvPr/>
          </p:nvSpPr>
          <p:spPr>
            <a:xfrm>
              <a:off x="5047195" y="5081697"/>
              <a:ext cx="51631" cy="51355"/>
            </a:xfrm>
            <a:custGeom>
              <a:avLst/>
              <a:gdLst>
                <a:gd name="connsiteX0" fmla="*/ 42733 w 51631"/>
                <a:gd name="connsiteY0" fmla="*/ 6270 h 51355"/>
                <a:gd name="connsiteX1" fmla="*/ 6363 w 51631"/>
                <a:gd name="connsiteY1" fmla="*/ 8854 h 51355"/>
                <a:gd name="connsiteX2" fmla="*/ 6174 w 51631"/>
                <a:gd name="connsiteY2" fmla="*/ 8854 h 51355"/>
                <a:gd name="connsiteX3" fmla="*/ 59 w 51631"/>
                <a:gd name="connsiteY3" fmla="*/ 28017 h 51355"/>
                <a:gd name="connsiteX4" fmla="*/ 9010 w 51631"/>
                <a:gd name="connsiteY4" fmla="*/ 44973 h 51355"/>
                <a:gd name="connsiteX5" fmla="*/ 44309 w 51631"/>
                <a:gd name="connsiteY5" fmla="*/ 43649 h 51355"/>
                <a:gd name="connsiteX6" fmla="*/ 45380 w 51631"/>
                <a:gd name="connsiteY6" fmla="*/ 42577 h 51355"/>
                <a:gd name="connsiteX7" fmla="*/ 51494 w 51631"/>
                <a:gd name="connsiteY7" fmla="*/ 28395 h 51355"/>
                <a:gd name="connsiteX8" fmla="*/ 42733 w 51631"/>
                <a:gd name="connsiteY8" fmla="*/ 6270 h 51355"/>
                <a:gd name="connsiteX9" fmla="*/ 42733 w 51631"/>
                <a:gd name="connsiteY9" fmla="*/ 6270 h 513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1631" h="51355">
                  <a:moveTo>
                    <a:pt x="42733" y="6270"/>
                  </a:moveTo>
                  <a:cubicBezTo>
                    <a:pt x="31828" y="-3059"/>
                    <a:pt x="15755" y="-1798"/>
                    <a:pt x="6363" y="8854"/>
                  </a:cubicBezTo>
                  <a:lnTo>
                    <a:pt x="6174" y="8854"/>
                  </a:lnTo>
                  <a:cubicBezTo>
                    <a:pt x="1635" y="14275"/>
                    <a:pt x="-382" y="21461"/>
                    <a:pt x="59" y="28017"/>
                  </a:cubicBezTo>
                  <a:cubicBezTo>
                    <a:pt x="690" y="34320"/>
                    <a:pt x="3778" y="40623"/>
                    <a:pt x="9010" y="44973"/>
                  </a:cubicBezTo>
                  <a:cubicBezTo>
                    <a:pt x="19221" y="54112"/>
                    <a:pt x="34728" y="53230"/>
                    <a:pt x="44309" y="43649"/>
                  </a:cubicBezTo>
                  <a:lnTo>
                    <a:pt x="45380" y="42577"/>
                  </a:lnTo>
                  <a:cubicBezTo>
                    <a:pt x="48847" y="38417"/>
                    <a:pt x="51053" y="33437"/>
                    <a:pt x="51494" y="28395"/>
                  </a:cubicBezTo>
                  <a:cubicBezTo>
                    <a:pt x="52314" y="20389"/>
                    <a:pt x="49477" y="11943"/>
                    <a:pt x="42733" y="6270"/>
                  </a:cubicBezTo>
                  <a:lnTo>
                    <a:pt x="42733" y="6270"/>
                  </a:lnTo>
                  <a:close/>
                </a:path>
              </a:pathLst>
            </a:custGeom>
            <a:solidFill>
              <a:srgbClr val="46433E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3756"/>
            <p:cNvSpPr/>
            <p:nvPr/>
          </p:nvSpPr>
          <p:spPr>
            <a:xfrm>
              <a:off x="5085327" y="5096666"/>
              <a:ext cx="259072" cy="267053"/>
            </a:xfrm>
            <a:custGeom>
              <a:avLst/>
              <a:gdLst>
                <a:gd name="connsiteX0" fmla="*/ 49229 w 259072"/>
                <a:gd name="connsiteY0" fmla="*/ 0 h 267053"/>
                <a:gd name="connsiteX1" fmla="*/ 0 w 259072"/>
                <a:gd name="connsiteY1" fmla="*/ 58810 h 267053"/>
                <a:gd name="connsiteX2" fmla="*/ 60071 w 259072"/>
                <a:gd name="connsiteY2" fmla="*/ 121717 h 267053"/>
                <a:gd name="connsiteX3" fmla="*/ 89696 w 259072"/>
                <a:gd name="connsiteY3" fmla="*/ 243623 h 267053"/>
                <a:gd name="connsiteX4" fmla="*/ 178068 w 259072"/>
                <a:gd name="connsiteY4" fmla="*/ 264550 h 267053"/>
                <a:gd name="connsiteX5" fmla="*/ 235744 w 259072"/>
                <a:gd name="connsiteY5" fmla="*/ 228873 h 267053"/>
                <a:gd name="connsiteX6" fmla="*/ 220931 w 259072"/>
                <a:gd name="connsiteY6" fmla="*/ 82762 h 267053"/>
                <a:gd name="connsiteX7" fmla="*/ 132559 w 259072"/>
                <a:gd name="connsiteY7" fmla="*/ 61835 h 267053"/>
                <a:gd name="connsiteX8" fmla="*/ 104887 w 259072"/>
                <a:gd name="connsiteY8" fmla="*/ 72488 h 267053"/>
                <a:gd name="connsiteX9" fmla="*/ 49229 w 259072"/>
                <a:gd name="connsiteY9" fmla="*/ 0 h 267053"/>
                <a:gd name="connsiteX10" fmla="*/ 141509 w 259072"/>
                <a:gd name="connsiteY10" fmla="*/ 102114 h 267053"/>
                <a:gd name="connsiteX11" fmla="*/ 194835 w 259072"/>
                <a:gd name="connsiteY11" fmla="*/ 114720 h 267053"/>
                <a:gd name="connsiteX12" fmla="*/ 203786 w 259072"/>
                <a:gd name="connsiteY12" fmla="*/ 202651 h 267053"/>
                <a:gd name="connsiteX13" fmla="*/ 115855 w 259072"/>
                <a:gd name="connsiteY13" fmla="*/ 211602 h 267053"/>
                <a:gd name="connsiteX14" fmla="*/ 106904 w 259072"/>
                <a:gd name="connsiteY14" fmla="*/ 123671 h 267053"/>
                <a:gd name="connsiteX15" fmla="*/ 141509 w 259072"/>
                <a:gd name="connsiteY15" fmla="*/ 102114 h 267053"/>
                <a:gd name="connsiteX16" fmla="*/ 141509 w 259072"/>
                <a:gd name="connsiteY16" fmla="*/ 102114 h 2670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9072" h="267053">
                  <a:moveTo>
                    <a:pt x="49229" y="0"/>
                  </a:moveTo>
                  <a:cubicBezTo>
                    <a:pt x="40972" y="11094"/>
                    <a:pt x="12670" y="55532"/>
                    <a:pt x="0" y="58810"/>
                  </a:cubicBezTo>
                  <a:lnTo>
                    <a:pt x="60071" y="121717"/>
                  </a:lnTo>
                  <a:cubicBezTo>
                    <a:pt x="41980" y="163319"/>
                    <a:pt x="52885" y="213619"/>
                    <a:pt x="89696" y="243623"/>
                  </a:cubicBezTo>
                  <a:cubicBezTo>
                    <a:pt x="114531" y="263856"/>
                    <a:pt x="146741" y="271484"/>
                    <a:pt x="178068" y="264550"/>
                  </a:cubicBezTo>
                  <a:cubicBezTo>
                    <a:pt x="201139" y="259318"/>
                    <a:pt x="220931" y="246901"/>
                    <a:pt x="235744" y="228873"/>
                  </a:cubicBezTo>
                  <a:cubicBezTo>
                    <a:pt x="271862" y="184435"/>
                    <a:pt x="265369" y="118943"/>
                    <a:pt x="220931" y="82762"/>
                  </a:cubicBezTo>
                  <a:cubicBezTo>
                    <a:pt x="196096" y="62529"/>
                    <a:pt x="163886" y="54902"/>
                    <a:pt x="132559" y="61835"/>
                  </a:cubicBezTo>
                  <a:cubicBezTo>
                    <a:pt x="122536" y="63978"/>
                    <a:pt x="113396" y="67509"/>
                    <a:pt x="104887" y="72488"/>
                  </a:cubicBezTo>
                  <a:lnTo>
                    <a:pt x="49229" y="0"/>
                  </a:lnTo>
                  <a:close/>
                  <a:moveTo>
                    <a:pt x="141509" y="102114"/>
                  </a:moveTo>
                  <a:cubicBezTo>
                    <a:pt x="160419" y="97953"/>
                    <a:pt x="179833" y="102555"/>
                    <a:pt x="194835" y="114720"/>
                  </a:cubicBezTo>
                  <a:cubicBezTo>
                    <a:pt x="221372" y="136466"/>
                    <a:pt x="225532" y="175925"/>
                    <a:pt x="203786" y="202651"/>
                  </a:cubicBezTo>
                  <a:cubicBezTo>
                    <a:pt x="182670" y="228558"/>
                    <a:pt x="141761" y="232718"/>
                    <a:pt x="115855" y="211602"/>
                  </a:cubicBezTo>
                  <a:cubicBezTo>
                    <a:pt x="89066" y="189856"/>
                    <a:pt x="85158" y="150397"/>
                    <a:pt x="106904" y="123671"/>
                  </a:cubicBezTo>
                  <a:cubicBezTo>
                    <a:pt x="115855" y="112766"/>
                    <a:pt x="127831" y="105391"/>
                    <a:pt x="141509" y="102114"/>
                  </a:cubicBezTo>
                  <a:lnTo>
                    <a:pt x="141509" y="102114"/>
                  </a:lnTo>
                  <a:close/>
                </a:path>
              </a:pathLst>
            </a:custGeom>
            <a:solidFill>
              <a:srgbClr val="7CBA20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3757"/>
            <p:cNvSpPr/>
            <p:nvPr/>
          </p:nvSpPr>
          <p:spPr>
            <a:xfrm>
              <a:off x="4773138" y="4897093"/>
              <a:ext cx="308470" cy="183057"/>
            </a:xfrm>
            <a:custGeom>
              <a:avLst/>
              <a:gdLst>
                <a:gd name="connsiteX0" fmla="*/ 201818 w 308470"/>
                <a:gd name="connsiteY0" fmla="*/ 182175 h 183057"/>
                <a:gd name="connsiteX1" fmla="*/ 273865 w 308470"/>
                <a:gd name="connsiteY1" fmla="*/ 183058 h 183057"/>
                <a:gd name="connsiteX2" fmla="*/ 308470 w 308470"/>
                <a:gd name="connsiteY2" fmla="*/ 139061 h 183057"/>
                <a:gd name="connsiteX3" fmla="*/ 146727 w 308470"/>
                <a:gd name="connsiteY3" fmla="*/ 43251 h 183057"/>
                <a:gd name="connsiteX4" fmla="*/ 15681 w 308470"/>
                <a:gd name="connsiteY4" fmla="*/ 577 h 183057"/>
                <a:gd name="connsiteX5" fmla="*/ 1499 w 308470"/>
                <a:gd name="connsiteY5" fmla="*/ 6250 h 183057"/>
                <a:gd name="connsiteX6" fmla="*/ 4335 w 308470"/>
                <a:gd name="connsiteY6" fmla="*/ 21252 h 183057"/>
                <a:gd name="connsiteX7" fmla="*/ 201818 w 308470"/>
                <a:gd name="connsiteY7" fmla="*/ 182175 h 183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8470" h="183057">
                  <a:moveTo>
                    <a:pt x="201818" y="182175"/>
                  </a:moveTo>
                  <a:lnTo>
                    <a:pt x="273865" y="183058"/>
                  </a:lnTo>
                  <a:lnTo>
                    <a:pt x="308470" y="139061"/>
                  </a:lnTo>
                  <a:cubicBezTo>
                    <a:pt x="268444" y="100989"/>
                    <a:pt x="197469" y="59828"/>
                    <a:pt x="146727" y="43251"/>
                  </a:cubicBezTo>
                  <a:lnTo>
                    <a:pt x="15681" y="577"/>
                  </a:lnTo>
                  <a:cubicBezTo>
                    <a:pt x="10260" y="-1188"/>
                    <a:pt x="4335" y="1207"/>
                    <a:pt x="1499" y="6250"/>
                  </a:cubicBezTo>
                  <a:cubicBezTo>
                    <a:pt x="-1338" y="11230"/>
                    <a:pt x="-14" y="17596"/>
                    <a:pt x="4335" y="21252"/>
                  </a:cubicBezTo>
                  <a:lnTo>
                    <a:pt x="201818" y="182175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3758"/>
            <p:cNvSpPr/>
            <p:nvPr/>
          </p:nvSpPr>
          <p:spPr>
            <a:xfrm>
              <a:off x="4726769" y="5082925"/>
              <a:ext cx="321620" cy="127924"/>
            </a:xfrm>
            <a:custGeom>
              <a:avLst/>
              <a:gdLst>
                <a:gd name="connsiteX0" fmla="*/ 315506 w 321620"/>
                <a:gd name="connsiteY0" fmla="*/ 1954 h 127924"/>
                <a:gd name="connsiteX1" fmla="*/ 8976 w 321620"/>
                <a:gd name="connsiteY1" fmla="*/ 78791 h 127924"/>
                <a:gd name="connsiteX2" fmla="*/ 25 w 321620"/>
                <a:gd name="connsiteY2" fmla="*/ 91209 h 127924"/>
                <a:gd name="connsiteX3" fmla="*/ 10489 w 321620"/>
                <a:gd name="connsiteY3" fmla="*/ 102303 h 127924"/>
                <a:gd name="connsiteX4" fmla="*/ 108694 w 321620"/>
                <a:gd name="connsiteY4" fmla="*/ 127768 h 127924"/>
                <a:gd name="connsiteX5" fmla="*/ 321620 w 321620"/>
                <a:gd name="connsiteY5" fmla="*/ 81628 h 127924"/>
                <a:gd name="connsiteX6" fmla="*/ 317019 w 321620"/>
                <a:gd name="connsiteY6" fmla="*/ 11094 h 127924"/>
                <a:gd name="connsiteX7" fmla="*/ 317208 w 321620"/>
                <a:gd name="connsiteY7" fmla="*/ 0 h 127924"/>
                <a:gd name="connsiteX8" fmla="*/ 315884 w 321620"/>
                <a:gd name="connsiteY8" fmla="*/ 1765 h 127924"/>
                <a:gd name="connsiteX9" fmla="*/ 315506 w 321620"/>
                <a:gd name="connsiteY9" fmla="*/ 1954 h 127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21620" h="127924">
                  <a:moveTo>
                    <a:pt x="315506" y="1954"/>
                  </a:moveTo>
                  <a:lnTo>
                    <a:pt x="8976" y="78791"/>
                  </a:lnTo>
                  <a:cubicBezTo>
                    <a:pt x="3555" y="80304"/>
                    <a:pt x="-353" y="85536"/>
                    <a:pt x="25" y="91209"/>
                  </a:cubicBezTo>
                  <a:cubicBezTo>
                    <a:pt x="214" y="97071"/>
                    <a:pt x="4816" y="101672"/>
                    <a:pt x="10489" y="102303"/>
                  </a:cubicBezTo>
                  <a:lnTo>
                    <a:pt x="108694" y="127768"/>
                  </a:lnTo>
                  <a:cubicBezTo>
                    <a:pt x="120229" y="130352"/>
                    <a:pt x="246043" y="100349"/>
                    <a:pt x="321620" y="81628"/>
                  </a:cubicBezTo>
                  <a:cubicBezTo>
                    <a:pt x="318784" y="58747"/>
                    <a:pt x="317019" y="35046"/>
                    <a:pt x="317019" y="11094"/>
                  </a:cubicBezTo>
                  <a:lnTo>
                    <a:pt x="317208" y="0"/>
                  </a:lnTo>
                  <a:lnTo>
                    <a:pt x="315884" y="1765"/>
                  </a:lnTo>
                  <a:lnTo>
                    <a:pt x="315506" y="1954"/>
                  </a:ln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3759"/>
            <p:cNvSpPr/>
            <p:nvPr/>
          </p:nvSpPr>
          <p:spPr>
            <a:xfrm>
              <a:off x="5024374" y="4805796"/>
              <a:ext cx="289745" cy="364618"/>
            </a:xfrm>
            <a:custGeom>
              <a:avLst/>
              <a:gdLst>
                <a:gd name="connsiteX0" fmla="*/ 29184 w 289745"/>
                <a:gd name="connsiteY0" fmla="*/ 284755 h 364618"/>
                <a:gd name="connsiteX1" fmla="*/ 65554 w 289745"/>
                <a:gd name="connsiteY1" fmla="*/ 282171 h 364618"/>
                <a:gd name="connsiteX2" fmla="*/ 74253 w 289745"/>
                <a:gd name="connsiteY2" fmla="*/ 304359 h 364618"/>
                <a:gd name="connsiteX3" fmla="*/ 68139 w 289745"/>
                <a:gd name="connsiteY3" fmla="*/ 318541 h 364618"/>
                <a:gd name="connsiteX4" fmla="*/ 67067 w 289745"/>
                <a:gd name="connsiteY4" fmla="*/ 319613 h 364618"/>
                <a:gd name="connsiteX5" fmla="*/ 31769 w 289745"/>
                <a:gd name="connsiteY5" fmla="*/ 320937 h 364618"/>
                <a:gd name="connsiteX6" fmla="*/ 22818 w 289745"/>
                <a:gd name="connsiteY6" fmla="*/ 303981 h 364618"/>
                <a:gd name="connsiteX7" fmla="*/ 28932 w 289745"/>
                <a:gd name="connsiteY7" fmla="*/ 284818 h 364618"/>
                <a:gd name="connsiteX8" fmla="*/ 29184 w 289745"/>
                <a:gd name="connsiteY8" fmla="*/ 284818 h 364618"/>
                <a:gd name="connsiteX9" fmla="*/ 29184 w 289745"/>
                <a:gd name="connsiteY9" fmla="*/ 284755 h 364618"/>
                <a:gd name="connsiteX10" fmla="*/ 110182 w 289745"/>
                <a:gd name="connsiteY10" fmla="*/ 290870 h 364618"/>
                <a:gd name="connsiteX11" fmla="*/ 158276 w 289745"/>
                <a:gd name="connsiteY11" fmla="*/ 204010 h 364618"/>
                <a:gd name="connsiteX12" fmla="*/ 208766 w 289745"/>
                <a:gd name="connsiteY12" fmla="*/ 205082 h 364618"/>
                <a:gd name="connsiteX13" fmla="*/ 268647 w 289745"/>
                <a:gd name="connsiteY13" fmla="*/ 166758 h 364618"/>
                <a:gd name="connsiteX14" fmla="*/ 249044 w 289745"/>
                <a:gd name="connsiteY14" fmla="*/ 21088 h 364618"/>
                <a:gd name="connsiteX15" fmla="*/ 163256 w 289745"/>
                <a:gd name="connsiteY15" fmla="*/ 2556 h 364618"/>
                <a:gd name="connsiteX16" fmla="*/ 103374 w 289745"/>
                <a:gd name="connsiteY16" fmla="*/ 40880 h 364618"/>
                <a:gd name="connsiteX17" fmla="*/ 83141 w 289745"/>
                <a:gd name="connsiteY17" fmla="*/ 117718 h 364618"/>
                <a:gd name="connsiteX18" fmla="*/ 103185 w 289745"/>
                <a:gd name="connsiteY18" fmla="*/ 166253 h 364618"/>
                <a:gd name="connsiteX19" fmla="*/ 18280 w 289745"/>
                <a:gd name="connsiteY19" fmla="*/ 278830 h 364618"/>
                <a:gd name="connsiteX20" fmla="*/ 0 w 289745"/>
                <a:gd name="connsiteY20" fmla="*/ 364619 h 364618"/>
                <a:gd name="connsiteX21" fmla="*/ 60953 w 289745"/>
                <a:gd name="connsiteY21" fmla="*/ 349617 h 364618"/>
                <a:gd name="connsiteX22" fmla="*/ 80367 w 289745"/>
                <a:gd name="connsiteY22" fmla="*/ 344637 h 364618"/>
                <a:gd name="connsiteX23" fmla="*/ 110182 w 289745"/>
                <a:gd name="connsiteY23" fmla="*/ 290870 h 364618"/>
                <a:gd name="connsiteX24" fmla="*/ 148254 w 289745"/>
                <a:gd name="connsiteY24" fmla="*/ 153710 h 364618"/>
                <a:gd name="connsiteX25" fmla="*/ 124112 w 289745"/>
                <a:gd name="connsiteY25" fmla="*/ 112360 h 364618"/>
                <a:gd name="connsiteX26" fmla="*/ 136341 w 289745"/>
                <a:gd name="connsiteY26" fmla="*/ 65968 h 364618"/>
                <a:gd name="connsiteX27" fmla="*/ 172269 w 289745"/>
                <a:gd name="connsiteY27" fmla="*/ 42897 h 364618"/>
                <a:gd name="connsiteX28" fmla="*/ 223893 w 289745"/>
                <a:gd name="connsiteY28" fmla="*/ 53991 h 364618"/>
                <a:gd name="connsiteX29" fmla="*/ 235870 w 289745"/>
                <a:gd name="connsiteY29" fmla="*/ 141733 h 364618"/>
                <a:gd name="connsiteX30" fmla="*/ 148254 w 289745"/>
                <a:gd name="connsiteY30" fmla="*/ 153710 h 364618"/>
                <a:gd name="connsiteX31" fmla="*/ 148254 w 289745"/>
                <a:gd name="connsiteY31" fmla="*/ 153710 h 364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89745" h="364618">
                  <a:moveTo>
                    <a:pt x="29184" y="284755"/>
                  </a:moveTo>
                  <a:cubicBezTo>
                    <a:pt x="38576" y="274103"/>
                    <a:pt x="54650" y="272779"/>
                    <a:pt x="65554" y="282171"/>
                  </a:cubicBezTo>
                  <a:cubicBezTo>
                    <a:pt x="72299" y="287844"/>
                    <a:pt x="75135" y="296354"/>
                    <a:pt x="74253" y="304359"/>
                  </a:cubicBezTo>
                  <a:cubicBezTo>
                    <a:pt x="73812" y="309338"/>
                    <a:pt x="71669" y="314381"/>
                    <a:pt x="68139" y="318541"/>
                  </a:cubicBezTo>
                  <a:lnTo>
                    <a:pt x="67067" y="319613"/>
                  </a:lnTo>
                  <a:cubicBezTo>
                    <a:pt x="57486" y="329194"/>
                    <a:pt x="42043" y="330076"/>
                    <a:pt x="31769" y="320937"/>
                  </a:cubicBezTo>
                  <a:cubicBezTo>
                    <a:pt x="26537" y="316587"/>
                    <a:pt x="23511" y="310284"/>
                    <a:pt x="22818" y="303981"/>
                  </a:cubicBezTo>
                  <a:cubicBezTo>
                    <a:pt x="22377" y="297425"/>
                    <a:pt x="24331" y="290239"/>
                    <a:pt x="28932" y="284818"/>
                  </a:cubicBezTo>
                  <a:lnTo>
                    <a:pt x="29184" y="284818"/>
                  </a:lnTo>
                  <a:lnTo>
                    <a:pt x="29184" y="284755"/>
                  </a:lnTo>
                  <a:close/>
                  <a:moveTo>
                    <a:pt x="110182" y="290870"/>
                  </a:moveTo>
                  <a:lnTo>
                    <a:pt x="158276" y="204010"/>
                  </a:lnTo>
                  <a:cubicBezTo>
                    <a:pt x="174602" y="208359"/>
                    <a:pt x="191999" y="208990"/>
                    <a:pt x="208766" y="205082"/>
                  </a:cubicBezTo>
                  <a:cubicBezTo>
                    <a:pt x="232718" y="199850"/>
                    <a:pt x="253834" y="186172"/>
                    <a:pt x="268647" y="166758"/>
                  </a:cubicBezTo>
                  <a:cubicBezTo>
                    <a:pt x="303252" y="121247"/>
                    <a:pt x="294301" y="55945"/>
                    <a:pt x="249044" y="21088"/>
                  </a:cubicBezTo>
                  <a:cubicBezTo>
                    <a:pt x="224461" y="2556"/>
                    <a:pt x="193070" y="-4188"/>
                    <a:pt x="163256" y="2556"/>
                  </a:cubicBezTo>
                  <a:cubicBezTo>
                    <a:pt x="139492" y="7977"/>
                    <a:pt x="118187" y="21529"/>
                    <a:pt x="103374" y="40880"/>
                  </a:cubicBezTo>
                  <a:cubicBezTo>
                    <a:pt x="86607" y="63068"/>
                    <a:pt x="79422" y="90298"/>
                    <a:pt x="83141" y="117718"/>
                  </a:cubicBezTo>
                  <a:cubicBezTo>
                    <a:pt x="85536" y="135808"/>
                    <a:pt x="92533" y="152323"/>
                    <a:pt x="103185" y="166253"/>
                  </a:cubicBezTo>
                  <a:cubicBezTo>
                    <a:pt x="74883" y="203884"/>
                    <a:pt x="46581" y="241389"/>
                    <a:pt x="18280" y="278830"/>
                  </a:cubicBezTo>
                  <a:cubicBezTo>
                    <a:pt x="18090" y="279020"/>
                    <a:pt x="2395" y="355227"/>
                    <a:pt x="0" y="364619"/>
                  </a:cubicBezTo>
                  <a:cubicBezTo>
                    <a:pt x="14561" y="361151"/>
                    <a:pt x="51372" y="352012"/>
                    <a:pt x="60953" y="349617"/>
                  </a:cubicBezTo>
                  <a:lnTo>
                    <a:pt x="80367" y="344637"/>
                  </a:lnTo>
                  <a:lnTo>
                    <a:pt x="110182" y="290870"/>
                  </a:lnTo>
                  <a:close/>
                  <a:moveTo>
                    <a:pt x="148254" y="153710"/>
                  </a:moveTo>
                  <a:cubicBezTo>
                    <a:pt x="134954" y="143498"/>
                    <a:pt x="126507" y="128875"/>
                    <a:pt x="124112" y="112360"/>
                  </a:cubicBezTo>
                  <a:cubicBezTo>
                    <a:pt x="121969" y="95782"/>
                    <a:pt x="126318" y="79457"/>
                    <a:pt x="136341" y="65968"/>
                  </a:cubicBezTo>
                  <a:cubicBezTo>
                    <a:pt x="145291" y="54433"/>
                    <a:pt x="158087" y="46175"/>
                    <a:pt x="172269" y="42897"/>
                  </a:cubicBezTo>
                  <a:cubicBezTo>
                    <a:pt x="190360" y="38737"/>
                    <a:pt x="209270" y="42897"/>
                    <a:pt x="223893" y="53991"/>
                  </a:cubicBezTo>
                  <a:cubicBezTo>
                    <a:pt x="251313" y="74918"/>
                    <a:pt x="256734" y="114314"/>
                    <a:pt x="235870" y="141733"/>
                  </a:cubicBezTo>
                  <a:cubicBezTo>
                    <a:pt x="215762" y="168081"/>
                    <a:pt x="174602" y="173754"/>
                    <a:pt x="148254" y="153710"/>
                  </a:cubicBezTo>
                  <a:lnTo>
                    <a:pt x="148254" y="153710"/>
                  </a:lnTo>
                  <a:close/>
                </a:path>
              </a:pathLst>
            </a:custGeom>
            <a:solidFill>
              <a:srgbClr val="8ACF24"/>
            </a:solidFill>
            <a:ln w="630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8698230" y="777710"/>
            <a:ext cx="1100722" cy="1047915"/>
            <a:chOff x="5152414" y="3697493"/>
            <a:chExt cx="1329558" cy="1294412"/>
          </a:xfrm>
          <a:solidFill>
            <a:srgbClr val="FFC000"/>
          </a:solidFill>
        </p:grpSpPr>
        <p:sp>
          <p:nvSpPr>
            <p:cNvPr id="14" name="Freeform: Shape 36"/>
            <p:cNvSpPr/>
            <p:nvPr/>
          </p:nvSpPr>
          <p:spPr>
            <a:xfrm>
              <a:off x="5343056" y="3697493"/>
              <a:ext cx="942546" cy="1294412"/>
            </a:xfrm>
            <a:custGeom>
              <a:avLst/>
              <a:gdLst>
                <a:gd name="connsiteX0" fmla="*/ 218901 w 942546"/>
                <a:gd name="connsiteY0" fmla="*/ 78746 h 1294412"/>
                <a:gd name="connsiteX1" fmla="*/ 22629 w 942546"/>
                <a:gd name="connsiteY1" fmla="*/ 602663 h 1294412"/>
                <a:gd name="connsiteX2" fmla="*/ 111856 w 942546"/>
                <a:gd name="connsiteY2" fmla="*/ 777500 h 1294412"/>
                <a:gd name="connsiteX3" fmla="*/ 176557 w 942546"/>
                <a:gd name="connsiteY3" fmla="*/ 854693 h 1294412"/>
                <a:gd name="connsiteX4" fmla="*/ 232315 w 942546"/>
                <a:gd name="connsiteY4" fmla="*/ 967525 h 1294412"/>
                <a:gd name="connsiteX5" fmla="*/ 251514 w 942546"/>
                <a:gd name="connsiteY5" fmla="*/ 1008949 h 1294412"/>
                <a:gd name="connsiteX6" fmla="*/ 243361 w 942546"/>
                <a:gd name="connsiteY6" fmla="*/ 1067600 h 1294412"/>
                <a:gd name="connsiteX7" fmla="*/ 258616 w 942546"/>
                <a:gd name="connsiteY7" fmla="*/ 1143216 h 1294412"/>
                <a:gd name="connsiteX8" fmla="*/ 405507 w 942546"/>
                <a:gd name="connsiteY8" fmla="*/ 1231916 h 1294412"/>
                <a:gd name="connsiteX9" fmla="*/ 415107 w 942546"/>
                <a:gd name="connsiteY9" fmla="*/ 1273932 h 1294412"/>
                <a:gd name="connsiteX10" fmla="*/ 468169 w 942546"/>
                <a:gd name="connsiteY10" fmla="*/ 1294381 h 1294412"/>
                <a:gd name="connsiteX11" fmla="*/ 536815 w 942546"/>
                <a:gd name="connsiteY11" fmla="*/ 1281099 h 1294412"/>
                <a:gd name="connsiteX12" fmla="*/ 559697 w 942546"/>
                <a:gd name="connsiteY12" fmla="*/ 1226590 h 1294412"/>
                <a:gd name="connsiteX13" fmla="*/ 721580 w 942546"/>
                <a:gd name="connsiteY13" fmla="*/ 1197856 h 1294412"/>
                <a:gd name="connsiteX14" fmla="*/ 715136 w 942546"/>
                <a:gd name="connsiteY14" fmla="*/ 1142887 h 1294412"/>
                <a:gd name="connsiteX15" fmla="*/ 729931 w 942546"/>
                <a:gd name="connsiteY15" fmla="*/ 1073189 h 1294412"/>
                <a:gd name="connsiteX16" fmla="*/ 715794 w 942546"/>
                <a:gd name="connsiteY16" fmla="*/ 1012565 h 1294412"/>
                <a:gd name="connsiteX17" fmla="*/ 725920 w 942546"/>
                <a:gd name="connsiteY17" fmla="*/ 996653 h 1294412"/>
                <a:gd name="connsiteX18" fmla="*/ 737098 w 942546"/>
                <a:gd name="connsiteY18" fmla="*/ 916764 h 1294412"/>
                <a:gd name="connsiteX19" fmla="*/ 795157 w 942546"/>
                <a:gd name="connsiteY19" fmla="*/ 823000 h 1294412"/>
                <a:gd name="connsiteX20" fmla="*/ 897600 w 942546"/>
                <a:gd name="connsiteY20" fmla="*/ 676767 h 1294412"/>
                <a:gd name="connsiteX21" fmla="*/ 814423 w 942546"/>
                <a:gd name="connsiteY21" fmla="*/ 137332 h 1294412"/>
                <a:gd name="connsiteX22" fmla="*/ 218901 w 942546"/>
                <a:gd name="connsiteY22" fmla="*/ 78746 h 1294412"/>
                <a:gd name="connsiteX23" fmla="*/ 439567 w 942546"/>
                <a:gd name="connsiteY23" fmla="*/ 419214 h 1294412"/>
                <a:gd name="connsiteX24" fmla="*/ 485462 w 942546"/>
                <a:gd name="connsiteY24" fmla="*/ 371477 h 1294412"/>
                <a:gd name="connsiteX25" fmla="*/ 505122 w 942546"/>
                <a:gd name="connsiteY25" fmla="*/ 428156 h 1294412"/>
                <a:gd name="connsiteX26" fmla="*/ 475073 w 942546"/>
                <a:gd name="connsiteY26" fmla="*/ 496604 h 1294412"/>
                <a:gd name="connsiteX27" fmla="*/ 439567 w 942546"/>
                <a:gd name="connsiteY27" fmla="*/ 419214 h 1294412"/>
                <a:gd name="connsiteX28" fmla="*/ 472312 w 942546"/>
                <a:gd name="connsiteY28" fmla="*/ 540659 h 1294412"/>
                <a:gd name="connsiteX29" fmla="*/ 551741 w 942546"/>
                <a:gd name="connsiteY29" fmla="*/ 585107 h 1294412"/>
                <a:gd name="connsiteX30" fmla="*/ 530569 w 942546"/>
                <a:gd name="connsiteY30" fmla="*/ 1000664 h 1294412"/>
                <a:gd name="connsiteX31" fmla="*/ 485923 w 942546"/>
                <a:gd name="connsiteY31" fmla="*/ 999481 h 1294412"/>
                <a:gd name="connsiteX32" fmla="*/ 422077 w 942546"/>
                <a:gd name="connsiteY32" fmla="*/ 998494 h 1294412"/>
                <a:gd name="connsiteX33" fmla="*/ 391765 w 942546"/>
                <a:gd name="connsiteY33" fmla="*/ 579058 h 1294412"/>
                <a:gd name="connsiteX34" fmla="*/ 472312 w 942546"/>
                <a:gd name="connsiteY34" fmla="*/ 540659 h 1294412"/>
                <a:gd name="connsiteX35" fmla="*/ 485923 w 942546"/>
                <a:gd name="connsiteY35" fmla="*/ 1044784 h 1294412"/>
                <a:gd name="connsiteX36" fmla="*/ 650435 w 942546"/>
                <a:gd name="connsiteY36" fmla="*/ 1037223 h 1294412"/>
                <a:gd name="connsiteX37" fmla="*/ 686402 w 942546"/>
                <a:gd name="connsiteY37" fmla="*/ 1031765 h 1294412"/>
                <a:gd name="connsiteX38" fmla="*/ 599017 w 942546"/>
                <a:gd name="connsiteY38" fmla="*/ 1073518 h 1294412"/>
                <a:gd name="connsiteX39" fmla="*/ 487895 w 942546"/>
                <a:gd name="connsiteY39" fmla="*/ 1072992 h 1294412"/>
                <a:gd name="connsiteX40" fmla="*/ 385781 w 942546"/>
                <a:gd name="connsiteY40" fmla="*/ 1068718 h 1294412"/>
                <a:gd name="connsiteX41" fmla="*/ 282418 w 942546"/>
                <a:gd name="connsiteY41" fmla="*/ 1026768 h 1294412"/>
                <a:gd name="connsiteX42" fmla="*/ 296292 w 942546"/>
                <a:gd name="connsiteY42" fmla="*/ 1029792 h 1294412"/>
                <a:gd name="connsiteX43" fmla="*/ 485923 w 942546"/>
                <a:gd name="connsiteY43" fmla="*/ 1044784 h 1294412"/>
                <a:gd name="connsiteX44" fmla="*/ 678315 w 942546"/>
                <a:gd name="connsiteY44" fmla="*/ 1124016 h 1294412"/>
                <a:gd name="connsiteX45" fmla="*/ 637877 w 942546"/>
                <a:gd name="connsiteY45" fmla="*/ 1129013 h 1294412"/>
                <a:gd name="connsiteX46" fmla="*/ 586919 w 942546"/>
                <a:gd name="connsiteY46" fmla="*/ 1131512 h 1294412"/>
                <a:gd name="connsiteX47" fmla="*/ 472903 w 942546"/>
                <a:gd name="connsiteY47" fmla="*/ 1130788 h 1294412"/>
                <a:gd name="connsiteX48" fmla="*/ 380915 w 942546"/>
                <a:gd name="connsiteY48" fmla="*/ 1128553 h 1294412"/>
                <a:gd name="connsiteX49" fmla="*/ 270517 w 942546"/>
                <a:gd name="connsiteY49" fmla="*/ 1090219 h 1294412"/>
                <a:gd name="connsiteX50" fmla="*/ 452389 w 942546"/>
                <a:gd name="connsiteY50" fmla="*/ 1105671 h 1294412"/>
                <a:gd name="connsiteX51" fmla="*/ 690413 w 942546"/>
                <a:gd name="connsiteY51" fmla="*/ 1098635 h 1294412"/>
                <a:gd name="connsiteX52" fmla="*/ 678315 w 942546"/>
                <a:gd name="connsiteY52" fmla="*/ 1124016 h 1294412"/>
                <a:gd name="connsiteX53" fmla="*/ 511763 w 942546"/>
                <a:gd name="connsiteY53" fmla="*/ 1254469 h 1294412"/>
                <a:gd name="connsiteX54" fmla="*/ 468169 w 942546"/>
                <a:gd name="connsiteY54" fmla="*/ 1260453 h 1294412"/>
                <a:gd name="connsiteX55" fmla="*/ 449101 w 942546"/>
                <a:gd name="connsiteY55" fmla="*/ 1259006 h 1294412"/>
                <a:gd name="connsiteX56" fmla="*/ 444761 w 942546"/>
                <a:gd name="connsiteY56" fmla="*/ 1254272 h 1294412"/>
                <a:gd name="connsiteX57" fmla="*/ 439370 w 942546"/>
                <a:gd name="connsiteY57" fmla="*/ 1231587 h 1294412"/>
                <a:gd name="connsiteX58" fmla="*/ 525637 w 942546"/>
                <a:gd name="connsiteY58" fmla="*/ 1226853 h 1294412"/>
                <a:gd name="connsiteX59" fmla="*/ 511763 w 942546"/>
                <a:gd name="connsiteY59" fmla="*/ 1254469 h 1294412"/>
                <a:gd name="connsiteX60" fmla="*/ 678117 w 942546"/>
                <a:gd name="connsiteY60" fmla="*/ 1157221 h 1294412"/>
                <a:gd name="connsiteX61" fmla="*/ 625976 w 942546"/>
                <a:gd name="connsiteY61" fmla="*/ 1187073 h 1294412"/>
                <a:gd name="connsiteX62" fmla="*/ 573439 w 942546"/>
                <a:gd name="connsiteY62" fmla="*/ 1190097 h 1294412"/>
                <a:gd name="connsiteX63" fmla="*/ 484213 w 942546"/>
                <a:gd name="connsiteY63" fmla="*/ 1194897 h 1294412"/>
                <a:gd name="connsiteX64" fmla="*/ 290769 w 942546"/>
                <a:gd name="connsiteY64" fmla="*/ 1156169 h 1294412"/>
                <a:gd name="connsiteX65" fmla="*/ 292149 w 942546"/>
                <a:gd name="connsiteY65" fmla="*/ 1153868 h 1294412"/>
                <a:gd name="connsiteX66" fmla="*/ 472838 w 942546"/>
                <a:gd name="connsiteY66" fmla="*/ 1164782 h 1294412"/>
                <a:gd name="connsiteX67" fmla="*/ 677000 w 942546"/>
                <a:gd name="connsiteY67" fmla="*/ 1156366 h 1294412"/>
                <a:gd name="connsiteX68" fmla="*/ 678117 w 942546"/>
                <a:gd name="connsiteY68" fmla="*/ 1157221 h 1294412"/>
                <a:gd name="connsiteX69" fmla="*/ 883923 w 942546"/>
                <a:gd name="connsiteY69" fmla="*/ 556045 h 1294412"/>
                <a:gd name="connsiteX70" fmla="*/ 819289 w 942546"/>
                <a:gd name="connsiteY70" fmla="*/ 706552 h 1294412"/>
                <a:gd name="connsiteX71" fmla="*/ 726380 w 942546"/>
                <a:gd name="connsiteY71" fmla="*/ 834902 h 1294412"/>
                <a:gd name="connsiteX72" fmla="*/ 693372 w 942546"/>
                <a:gd name="connsiteY72" fmla="*/ 904665 h 1294412"/>
                <a:gd name="connsiteX73" fmla="*/ 650370 w 942546"/>
                <a:gd name="connsiteY73" fmla="*/ 991787 h 1294412"/>
                <a:gd name="connsiteX74" fmla="*/ 564563 w 942546"/>
                <a:gd name="connsiteY74" fmla="*/ 1001519 h 1294412"/>
                <a:gd name="connsiteX75" fmla="*/ 586195 w 942546"/>
                <a:gd name="connsiteY75" fmla="*/ 591880 h 1294412"/>
                <a:gd name="connsiteX76" fmla="*/ 730193 w 942546"/>
                <a:gd name="connsiteY76" fmla="*/ 491541 h 1294412"/>
                <a:gd name="connsiteX77" fmla="*/ 574886 w 942546"/>
                <a:gd name="connsiteY77" fmla="*/ 521525 h 1294412"/>
                <a:gd name="connsiteX78" fmla="*/ 562853 w 942546"/>
                <a:gd name="connsiteY78" fmla="*/ 550653 h 1294412"/>
                <a:gd name="connsiteX79" fmla="*/ 526689 w 942546"/>
                <a:gd name="connsiteY79" fmla="*/ 535595 h 1294412"/>
                <a:gd name="connsiteX80" fmla="*/ 500388 w 942546"/>
                <a:gd name="connsiteY80" fmla="*/ 518500 h 1294412"/>
                <a:gd name="connsiteX81" fmla="*/ 519259 w 942546"/>
                <a:gd name="connsiteY81" fmla="*/ 359247 h 1294412"/>
                <a:gd name="connsiteX82" fmla="*/ 406822 w 942546"/>
                <a:gd name="connsiteY82" fmla="*/ 402578 h 1294412"/>
                <a:gd name="connsiteX83" fmla="*/ 448312 w 942546"/>
                <a:gd name="connsiteY83" fmla="*/ 518171 h 1294412"/>
                <a:gd name="connsiteX84" fmla="*/ 383480 w 942546"/>
                <a:gd name="connsiteY84" fmla="*/ 547168 h 1294412"/>
                <a:gd name="connsiteX85" fmla="*/ 243229 w 942546"/>
                <a:gd name="connsiteY85" fmla="*/ 441503 h 1294412"/>
                <a:gd name="connsiteX86" fmla="*/ 233761 w 942546"/>
                <a:gd name="connsiteY86" fmla="*/ 552231 h 1294412"/>
                <a:gd name="connsiteX87" fmla="*/ 359809 w 942546"/>
                <a:gd name="connsiteY87" fmla="*/ 586554 h 1294412"/>
                <a:gd name="connsiteX88" fmla="*/ 375787 w 942546"/>
                <a:gd name="connsiteY88" fmla="*/ 772371 h 1294412"/>
                <a:gd name="connsiteX89" fmla="*/ 387754 w 942546"/>
                <a:gd name="connsiteY89" fmla="*/ 996193 h 1294412"/>
                <a:gd name="connsiteX90" fmla="*/ 325354 w 942546"/>
                <a:gd name="connsiteY90" fmla="*/ 987053 h 1294412"/>
                <a:gd name="connsiteX91" fmla="*/ 273870 w 942546"/>
                <a:gd name="connsiteY91" fmla="*/ 946681 h 1294412"/>
                <a:gd name="connsiteX92" fmla="*/ 255065 w 942546"/>
                <a:gd name="connsiteY92" fmla="*/ 877641 h 1294412"/>
                <a:gd name="connsiteX93" fmla="*/ 137697 w 942546"/>
                <a:gd name="connsiteY93" fmla="*/ 734826 h 1294412"/>
                <a:gd name="connsiteX94" fmla="*/ 50837 w 942546"/>
                <a:gd name="connsiteY94" fmla="*/ 545261 h 1294412"/>
                <a:gd name="connsiteX95" fmla="*/ 118760 w 942546"/>
                <a:gd name="connsiteY95" fmla="*/ 244509 h 1294412"/>
                <a:gd name="connsiteX96" fmla="*/ 475599 w 942546"/>
                <a:gd name="connsiteY96" fmla="*/ 44949 h 1294412"/>
                <a:gd name="connsiteX97" fmla="*/ 822773 w 942546"/>
                <a:gd name="connsiteY97" fmla="*/ 218602 h 1294412"/>
                <a:gd name="connsiteX98" fmla="*/ 883923 w 942546"/>
                <a:gd name="connsiteY98" fmla="*/ 556045 h 1294412"/>
                <a:gd name="connsiteX99" fmla="*/ 596781 w 942546"/>
                <a:gd name="connsiteY99" fmla="*/ 558741 h 1294412"/>
                <a:gd name="connsiteX100" fmla="*/ 598688 w 942546"/>
                <a:gd name="connsiteY100" fmla="*/ 553086 h 1294412"/>
                <a:gd name="connsiteX101" fmla="*/ 638732 w 942546"/>
                <a:gd name="connsiteY101" fmla="*/ 486347 h 1294412"/>
                <a:gd name="connsiteX102" fmla="*/ 672529 w 942546"/>
                <a:gd name="connsiteY102" fmla="*/ 543026 h 1294412"/>
                <a:gd name="connsiteX103" fmla="*/ 596781 w 942546"/>
                <a:gd name="connsiteY103" fmla="*/ 558741 h 1294412"/>
                <a:gd name="connsiteX104" fmla="*/ 351130 w 942546"/>
                <a:gd name="connsiteY104" fmla="*/ 553546 h 1294412"/>
                <a:gd name="connsiteX105" fmla="*/ 322790 w 942546"/>
                <a:gd name="connsiteY105" fmla="*/ 554138 h 1294412"/>
                <a:gd name="connsiteX106" fmla="*/ 247832 w 942546"/>
                <a:gd name="connsiteY106" fmla="*/ 484506 h 1294412"/>
                <a:gd name="connsiteX107" fmla="*/ 347382 w 942546"/>
                <a:gd name="connsiteY107" fmla="*/ 541448 h 1294412"/>
                <a:gd name="connsiteX108" fmla="*/ 351130 w 942546"/>
                <a:gd name="connsiteY108" fmla="*/ 553546 h 1294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942546" h="1294412">
                  <a:moveTo>
                    <a:pt x="218901" y="78746"/>
                  </a:moveTo>
                  <a:cubicBezTo>
                    <a:pt x="52416" y="183096"/>
                    <a:pt x="-47332" y="413362"/>
                    <a:pt x="22629" y="602663"/>
                  </a:cubicBezTo>
                  <a:cubicBezTo>
                    <a:pt x="45314" y="664142"/>
                    <a:pt x="74048" y="723845"/>
                    <a:pt x="111856" y="777500"/>
                  </a:cubicBezTo>
                  <a:cubicBezTo>
                    <a:pt x="131384" y="805247"/>
                    <a:pt x="154069" y="829444"/>
                    <a:pt x="176557" y="854693"/>
                  </a:cubicBezTo>
                  <a:cubicBezTo>
                    <a:pt x="210222" y="892501"/>
                    <a:pt x="219690" y="921761"/>
                    <a:pt x="232315" y="967525"/>
                  </a:cubicBezTo>
                  <a:cubicBezTo>
                    <a:pt x="237575" y="986461"/>
                    <a:pt x="243164" y="999546"/>
                    <a:pt x="251514" y="1008949"/>
                  </a:cubicBezTo>
                  <a:cubicBezTo>
                    <a:pt x="237049" y="1025190"/>
                    <a:pt x="231460" y="1047940"/>
                    <a:pt x="243361" y="1067600"/>
                  </a:cubicBezTo>
                  <a:cubicBezTo>
                    <a:pt x="213904" y="1105737"/>
                    <a:pt x="226989" y="1129013"/>
                    <a:pt x="258616" y="1143216"/>
                  </a:cubicBezTo>
                  <a:cubicBezTo>
                    <a:pt x="209893" y="1216135"/>
                    <a:pt x="312138" y="1231324"/>
                    <a:pt x="405507" y="1231916"/>
                  </a:cubicBezTo>
                  <a:cubicBezTo>
                    <a:pt x="407151" y="1246316"/>
                    <a:pt x="409124" y="1261899"/>
                    <a:pt x="415107" y="1273932"/>
                  </a:cubicBezTo>
                  <a:cubicBezTo>
                    <a:pt x="424444" y="1292803"/>
                    <a:pt x="449561" y="1294710"/>
                    <a:pt x="468169" y="1294381"/>
                  </a:cubicBezTo>
                  <a:cubicBezTo>
                    <a:pt x="489144" y="1294052"/>
                    <a:pt x="518602" y="1292145"/>
                    <a:pt x="536815" y="1281099"/>
                  </a:cubicBezTo>
                  <a:cubicBezTo>
                    <a:pt x="554108" y="1270644"/>
                    <a:pt x="558119" y="1246776"/>
                    <a:pt x="559697" y="1226590"/>
                  </a:cubicBezTo>
                  <a:cubicBezTo>
                    <a:pt x="613285" y="1227839"/>
                    <a:pt x="694687" y="1231916"/>
                    <a:pt x="721580" y="1197856"/>
                  </a:cubicBezTo>
                  <a:cubicBezTo>
                    <a:pt x="738084" y="1176947"/>
                    <a:pt x="730193" y="1157616"/>
                    <a:pt x="715136" y="1142887"/>
                  </a:cubicBezTo>
                  <a:cubicBezTo>
                    <a:pt x="740977" y="1128882"/>
                    <a:pt x="751037" y="1107052"/>
                    <a:pt x="729931" y="1073189"/>
                  </a:cubicBezTo>
                  <a:cubicBezTo>
                    <a:pt x="741700" y="1054910"/>
                    <a:pt x="734796" y="1032159"/>
                    <a:pt x="715794" y="1012565"/>
                  </a:cubicBezTo>
                  <a:cubicBezTo>
                    <a:pt x="719410" y="1008094"/>
                    <a:pt x="722895" y="1003031"/>
                    <a:pt x="725920" y="996653"/>
                  </a:cubicBezTo>
                  <a:cubicBezTo>
                    <a:pt x="738018" y="971207"/>
                    <a:pt x="730851" y="943459"/>
                    <a:pt x="737098" y="916764"/>
                  </a:cubicBezTo>
                  <a:cubicBezTo>
                    <a:pt x="746632" y="876194"/>
                    <a:pt x="773327" y="855482"/>
                    <a:pt x="795157" y="823000"/>
                  </a:cubicBezTo>
                  <a:cubicBezTo>
                    <a:pt x="827442" y="775001"/>
                    <a:pt x="872351" y="728448"/>
                    <a:pt x="897600" y="676767"/>
                  </a:cubicBezTo>
                  <a:cubicBezTo>
                    <a:pt x="980514" y="507388"/>
                    <a:pt x="946388" y="271336"/>
                    <a:pt x="814423" y="137332"/>
                  </a:cubicBezTo>
                  <a:cubicBezTo>
                    <a:pt x="653986" y="-25603"/>
                    <a:pt x="410833" y="-41515"/>
                    <a:pt x="218901" y="78746"/>
                  </a:cubicBezTo>
                  <a:moveTo>
                    <a:pt x="439567" y="419214"/>
                  </a:moveTo>
                  <a:cubicBezTo>
                    <a:pt x="444104" y="391729"/>
                    <a:pt x="459424" y="375817"/>
                    <a:pt x="485462" y="371477"/>
                  </a:cubicBezTo>
                  <a:cubicBezTo>
                    <a:pt x="503873" y="386140"/>
                    <a:pt x="510448" y="405011"/>
                    <a:pt x="505122" y="428156"/>
                  </a:cubicBezTo>
                  <a:cubicBezTo>
                    <a:pt x="506109" y="454194"/>
                    <a:pt x="494010" y="477339"/>
                    <a:pt x="475073" y="496604"/>
                  </a:cubicBezTo>
                  <a:cubicBezTo>
                    <a:pt x="453112" y="474380"/>
                    <a:pt x="436148" y="446895"/>
                    <a:pt x="439567" y="419214"/>
                  </a:cubicBezTo>
                  <a:moveTo>
                    <a:pt x="472312" y="540659"/>
                  </a:moveTo>
                  <a:cubicBezTo>
                    <a:pt x="497232" y="561042"/>
                    <a:pt x="525637" y="576757"/>
                    <a:pt x="551741" y="585107"/>
                  </a:cubicBezTo>
                  <a:cubicBezTo>
                    <a:pt x="514065" y="715035"/>
                    <a:pt x="522876" y="872183"/>
                    <a:pt x="530569" y="1000664"/>
                  </a:cubicBezTo>
                  <a:cubicBezTo>
                    <a:pt x="514262" y="1000006"/>
                    <a:pt x="498876" y="999349"/>
                    <a:pt x="485923" y="999481"/>
                  </a:cubicBezTo>
                  <a:cubicBezTo>
                    <a:pt x="465342" y="999546"/>
                    <a:pt x="443775" y="999415"/>
                    <a:pt x="422077" y="998494"/>
                  </a:cubicBezTo>
                  <a:cubicBezTo>
                    <a:pt x="420696" y="942736"/>
                    <a:pt x="425956" y="727988"/>
                    <a:pt x="391765" y="579058"/>
                  </a:cubicBezTo>
                  <a:cubicBezTo>
                    <a:pt x="422011" y="569721"/>
                    <a:pt x="450416" y="555585"/>
                    <a:pt x="472312" y="540659"/>
                  </a:cubicBezTo>
                  <a:moveTo>
                    <a:pt x="485923" y="1044784"/>
                  </a:moveTo>
                  <a:cubicBezTo>
                    <a:pt x="540563" y="1044324"/>
                    <a:pt x="595992" y="1041694"/>
                    <a:pt x="650435" y="1037223"/>
                  </a:cubicBezTo>
                  <a:cubicBezTo>
                    <a:pt x="663981" y="1036104"/>
                    <a:pt x="675882" y="1034790"/>
                    <a:pt x="686402" y="1031765"/>
                  </a:cubicBezTo>
                  <a:cubicBezTo>
                    <a:pt x="719673" y="1065496"/>
                    <a:pt x="622491" y="1072598"/>
                    <a:pt x="599017" y="1073518"/>
                  </a:cubicBezTo>
                  <a:cubicBezTo>
                    <a:pt x="561998" y="1074965"/>
                    <a:pt x="524914" y="1074176"/>
                    <a:pt x="487895" y="1072992"/>
                  </a:cubicBezTo>
                  <a:cubicBezTo>
                    <a:pt x="453835" y="1071874"/>
                    <a:pt x="419775" y="1070888"/>
                    <a:pt x="385781" y="1068718"/>
                  </a:cubicBezTo>
                  <a:cubicBezTo>
                    <a:pt x="362768" y="1067272"/>
                    <a:pt x="241783" y="1052740"/>
                    <a:pt x="282418" y="1026768"/>
                  </a:cubicBezTo>
                  <a:cubicBezTo>
                    <a:pt x="286626" y="1027951"/>
                    <a:pt x="291229" y="1028938"/>
                    <a:pt x="296292" y="1029792"/>
                  </a:cubicBezTo>
                  <a:cubicBezTo>
                    <a:pt x="357376" y="1040576"/>
                    <a:pt x="423852" y="1045047"/>
                    <a:pt x="485923" y="1044784"/>
                  </a:cubicBezTo>
                  <a:moveTo>
                    <a:pt x="678315" y="1124016"/>
                  </a:moveTo>
                  <a:cubicBezTo>
                    <a:pt x="664835" y="1125725"/>
                    <a:pt x="651356" y="1127369"/>
                    <a:pt x="637877" y="1129013"/>
                  </a:cubicBezTo>
                  <a:cubicBezTo>
                    <a:pt x="620913" y="1130526"/>
                    <a:pt x="603883" y="1131117"/>
                    <a:pt x="586919" y="1131512"/>
                  </a:cubicBezTo>
                  <a:cubicBezTo>
                    <a:pt x="548913" y="1132432"/>
                    <a:pt x="510843" y="1131117"/>
                    <a:pt x="472903" y="1130788"/>
                  </a:cubicBezTo>
                  <a:cubicBezTo>
                    <a:pt x="442197" y="1130526"/>
                    <a:pt x="411622" y="1130065"/>
                    <a:pt x="380915" y="1128553"/>
                  </a:cubicBezTo>
                  <a:cubicBezTo>
                    <a:pt x="372236" y="1128093"/>
                    <a:pt x="257038" y="1124608"/>
                    <a:pt x="270517" y="1090219"/>
                  </a:cubicBezTo>
                  <a:cubicBezTo>
                    <a:pt x="319700" y="1113627"/>
                    <a:pt x="409913" y="1104027"/>
                    <a:pt x="452389" y="1105671"/>
                  </a:cubicBezTo>
                  <a:cubicBezTo>
                    <a:pt x="524782" y="1108432"/>
                    <a:pt x="619072" y="1122175"/>
                    <a:pt x="690413" y="1098635"/>
                  </a:cubicBezTo>
                  <a:cubicBezTo>
                    <a:pt x="686337" y="1107118"/>
                    <a:pt x="682326" y="1115534"/>
                    <a:pt x="678315" y="1124016"/>
                  </a:cubicBezTo>
                  <a:moveTo>
                    <a:pt x="511763" y="1254469"/>
                  </a:moveTo>
                  <a:cubicBezTo>
                    <a:pt x="499204" y="1259138"/>
                    <a:pt x="481320" y="1260321"/>
                    <a:pt x="468169" y="1260453"/>
                  </a:cubicBezTo>
                  <a:cubicBezTo>
                    <a:pt x="462449" y="1260518"/>
                    <a:pt x="454361" y="1261505"/>
                    <a:pt x="449101" y="1259006"/>
                  </a:cubicBezTo>
                  <a:cubicBezTo>
                    <a:pt x="444169" y="1256639"/>
                    <a:pt x="447983" y="1259795"/>
                    <a:pt x="444761" y="1254272"/>
                  </a:cubicBezTo>
                  <a:cubicBezTo>
                    <a:pt x="441737" y="1249143"/>
                    <a:pt x="440356" y="1239938"/>
                    <a:pt x="439370" y="1231587"/>
                  </a:cubicBezTo>
                  <a:cubicBezTo>
                    <a:pt x="478295" y="1230535"/>
                    <a:pt x="511566" y="1227774"/>
                    <a:pt x="525637" y="1226853"/>
                  </a:cubicBezTo>
                  <a:cubicBezTo>
                    <a:pt x="524454" y="1238426"/>
                    <a:pt x="521560" y="1250787"/>
                    <a:pt x="511763" y="1254469"/>
                  </a:cubicBezTo>
                  <a:moveTo>
                    <a:pt x="678117" y="1157221"/>
                  </a:moveTo>
                  <a:cubicBezTo>
                    <a:pt x="666874" y="1180892"/>
                    <a:pt x="649515" y="1190821"/>
                    <a:pt x="625976" y="1187073"/>
                  </a:cubicBezTo>
                  <a:cubicBezTo>
                    <a:pt x="608486" y="1188125"/>
                    <a:pt x="590995" y="1189111"/>
                    <a:pt x="573439" y="1190097"/>
                  </a:cubicBezTo>
                  <a:cubicBezTo>
                    <a:pt x="543719" y="1191807"/>
                    <a:pt x="513933" y="1193582"/>
                    <a:pt x="484213" y="1194897"/>
                  </a:cubicBezTo>
                  <a:cubicBezTo>
                    <a:pt x="460805" y="1195949"/>
                    <a:pt x="256840" y="1202788"/>
                    <a:pt x="290769" y="1156169"/>
                  </a:cubicBezTo>
                  <a:cubicBezTo>
                    <a:pt x="291360" y="1155380"/>
                    <a:pt x="291755" y="1154591"/>
                    <a:pt x="292149" y="1153868"/>
                  </a:cubicBezTo>
                  <a:cubicBezTo>
                    <a:pt x="355272" y="1168070"/>
                    <a:pt x="445288" y="1164585"/>
                    <a:pt x="472838" y="1164782"/>
                  </a:cubicBezTo>
                  <a:cubicBezTo>
                    <a:pt x="500388" y="1165046"/>
                    <a:pt x="606644" y="1172476"/>
                    <a:pt x="677000" y="1156366"/>
                  </a:cubicBezTo>
                  <a:cubicBezTo>
                    <a:pt x="677394" y="1156695"/>
                    <a:pt x="677657" y="1156958"/>
                    <a:pt x="678117" y="1157221"/>
                  </a:cubicBezTo>
                  <a:moveTo>
                    <a:pt x="883923" y="556045"/>
                  </a:moveTo>
                  <a:cubicBezTo>
                    <a:pt x="871167" y="617063"/>
                    <a:pt x="858411" y="655200"/>
                    <a:pt x="819289" y="706552"/>
                  </a:cubicBezTo>
                  <a:cubicBezTo>
                    <a:pt x="787464" y="748305"/>
                    <a:pt x="755048" y="790979"/>
                    <a:pt x="726380" y="834902"/>
                  </a:cubicBezTo>
                  <a:cubicBezTo>
                    <a:pt x="712046" y="856929"/>
                    <a:pt x="699619" y="878956"/>
                    <a:pt x="693372" y="904665"/>
                  </a:cubicBezTo>
                  <a:cubicBezTo>
                    <a:pt x="684693" y="940172"/>
                    <a:pt x="698501" y="973180"/>
                    <a:pt x="650370" y="991787"/>
                  </a:cubicBezTo>
                  <a:cubicBezTo>
                    <a:pt x="627948" y="1000467"/>
                    <a:pt x="596255" y="1001979"/>
                    <a:pt x="564563" y="1001519"/>
                  </a:cubicBezTo>
                  <a:cubicBezTo>
                    <a:pt x="556935" y="871592"/>
                    <a:pt x="549900" y="720097"/>
                    <a:pt x="586195" y="591880"/>
                  </a:cubicBezTo>
                  <a:cubicBezTo>
                    <a:pt x="651356" y="597271"/>
                    <a:pt x="746961" y="568538"/>
                    <a:pt x="730193" y="491541"/>
                  </a:cubicBezTo>
                  <a:cubicBezTo>
                    <a:pt x="706194" y="381143"/>
                    <a:pt x="603554" y="459323"/>
                    <a:pt x="574886" y="521525"/>
                  </a:cubicBezTo>
                  <a:cubicBezTo>
                    <a:pt x="570480" y="530993"/>
                    <a:pt x="566535" y="540724"/>
                    <a:pt x="562853" y="550653"/>
                  </a:cubicBezTo>
                  <a:cubicBezTo>
                    <a:pt x="548848" y="546182"/>
                    <a:pt x="536158" y="540724"/>
                    <a:pt x="526689" y="535595"/>
                  </a:cubicBezTo>
                  <a:cubicBezTo>
                    <a:pt x="518602" y="531190"/>
                    <a:pt x="509528" y="525338"/>
                    <a:pt x="500388" y="518500"/>
                  </a:cubicBezTo>
                  <a:cubicBezTo>
                    <a:pt x="549111" y="474051"/>
                    <a:pt x="568771" y="416912"/>
                    <a:pt x="519259" y="359247"/>
                  </a:cubicBezTo>
                  <a:cubicBezTo>
                    <a:pt x="478953" y="312300"/>
                    <a:pt x="419644" y="344190"/>
                    <a:pt x="406822" y="402578"/>
                  </a:cubicBezTo>
                  <a:cubicBezTo>
                    <a:pt x="397748" y="444068"/>
                    <a:pt x="417408" y="485032"/>
                    <a:pt x="448312" y="518171"/>
                  </a:cubicBezTo>
                  <a:cubicBezTo>
                    <a:pt x="428652" y="531124"/>
                    <a:pt x="406033" y="541053"/>
                    <a:pt x="383480" y="547168"/>
                  </a:cubicBezTo>
                  <a:cubicBezTo>
                    <a:pt x="357902" y="459585"/>
                    <a:pt x="315097" y="405208"/>
                    <a:pt x="243229" y="441503"/>
                  </a:cubicBezTo>
                  <a:cubicBezTo>
                    <a:pt x="201477" y="462544"/>
                    <a:pt x="206671" y="520933"/>
                    <a:pt x="233761" y="552231"/>
                  </a:cubicBezTo>
                  <a:cubicBezTo>
                    <a:pt x="264994" y="588329"/>
                    <a:pt x="312599" y="594773"/>
                    <a:pt x="359809" y="586554"/>
                  </a:cubicBezTo>
                  <a:cubicBezTo>
                    <a:pt x="372828" y="647178"/>
                    <a:pt x="372499" y="710826"/>
                    <a:pt x="375787" y="772371"/>
                  </a:cubicBezTo>
                  <a:cubicBezTo>
                    <a:pt x="379798" y="847000"/>
                    <a:pt x="383743" y="921564"/>
                    <a:pt x="387754" y="996193"/>
                  </a:cubicBezTo>
                  <a:cubicBezTo>
                    <a:pt x="366384" y="994352"/>
                    <a:pt x="345278" y="991524"/>
                    <a:pt x="325354" y="987053"/>
                  </a:cubicBezTo>
                  <a:cubicBezTo>
                    <a:pt x="293530" y="979952"/>
                    <a:pt x="286955" y="980873"/>
                    <a:pt x="273870" y="946681"/>
                  </a:cubicBezTo>
                  <a:cubicBezTo>
                    <a:pt x="265257" y="924128"/>
                    <a:pt x="266506" y="899799"/>
                    <a:pt x="255065" y="877641"/>
                  </a:cubicBezTo>
                  <a:cubicBezTo>
                    <a:pt x="227449" y="824184"/>
                    <a:pt x="170967" y="785785"/>
                    <a:pt x="137697" y="734826"/>
                  </a:cubicBezTo>
                  <a:cubicBezTo>
                    <a:pt x="101204" y="678871"/>
                    <a:pt x="64842" y="611014"/>
                    <a:pt x="50837" y="545261"/>
                  </a:cubicBezTo>
                  <a:cubicBezTo>
                    <a:pt x="28744" y="441306"/>
                    <a:pt x="62213" y="330645"/>
                    <a:pt x="118760" y="244509"/>
                  </a:cubicBezTo>
                  <a:cubicBezTo>
                    <a:pt x="201082" y="119184"/>
                    <a:pt x="327722" y="56522"/>
                    <a:pt x="475599" y="44949"/>
                  </a:cubicBezTo>
                  <a:cubicBezTo>
                    <a:pt x="610392" y="34429"/>
                    <a:pt x="748078" y="105245"/>
                    <a:pt x="822773" y="218602"/>
                  </a:cubicBezTo>
                  <a:cubicBezTo>
                    <a:pt x="889578" y="319861"/>
                    <a:pt x="908055" y="440320"/>
                    <a:pt x="883923" y="556045"/>
                  </a:cubicBezTo>
                  <a:moveTo>
                    <a:pt x="596781" y="558741"/>
                  </a:moveTo>
                  <a:cubicBezTo>
                    <a:pt x="597439" y="556900"/>
                    <a:pt x="598031" y="554927"/>
                    <a:pt x="598688" y="553086"/>
                  </a:cubicBezTo>
                  <a:cubicBezTo>
                    <a:pt x="607105" y="527837"/>
                    <a:pt x="620452" y="505612"/>
                    <a:pt x="638732" y="486347"/>
                  </a:cubicBezTo>
                  <a:cubicBezTo>
                    <a:pt x="698435" y="465766"/>
                    <a:pt x="709744" y="484637"/>
                    <a:pt x="672529" y="543026"/>
                  </a:cubicBezTo>
                  <a:cubicBezTo>
                    <a:pt x="654183" y="560516"/>
                    <a:pt x="625253" y="563015"/>
                    <a:pt x="596781" y="558741"/>
                  </a:cubicBezTo>
                  <a:moveTo>
                    <a:pt x="351130" y="553546"/>
                  </a:moveTo>
                  <a:cubicBezTo>
                    <a:pt x="341201" y="554598"/>
                    <a:pt x="331667" y="554861"/>
                    <a:pt x="322790" y="554138"/>
                  </a:cubicBezTo>
                  <a:cubicBezTo>
                    <a:pt x="299645" y="552297"/>
                    <a:pt x="223109" y="527508"/>
                    <a:pt x="247832" y="484506"/>
                  </a:cubicBezTo>
                  <a:cubicBezTo>
                    <a:pt x="281432" y="426183"/>
                    <a:pt x="338110" y="515409"/>
                    <a:pt x="347382" y="541448"/>
                  </a:cubicBezTo>
                  <a:cubicBezTo>
                    <a:pt x="348828" y="545458"/>
                    <a:pt x="349880" y="549535"/>
                    <a:pt x="351130" y="553546"/>
                  </a:cubicBezTo>
                </a:path>
              </a:pathLst>
            </a:custGeom>
            <a:grpFill/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7"/>
            <p:cNvSpPr/>
            <p:nvPr/>
          </p:nvSpPr>
          <p:spPr>
            <a:xfrm>
              <a:off x="6294474" y="3795952"/>
              <a:ext cx="187498" cy="119858"/>
            </a:xfrm>
            <a:custGeom>
              <a:avLst/>
              <a:gdLst>
                <a:gd name="connsiteX0" fmla="*/ 152842 w 187498"/>
                <a:gd name="connsiteY0" fmla="*/ 2248 h 119858"/>
                <a:gd name="connsiteX1" fmla="*/ 9896 w 187498"/>
                <a:gd name="connsiteY1" fmla="*/ 76483 h 119858"/>
                <a:gd name="connsiteX2" fmla="*/ 32778 w 187498"/>
                <a:gd name="connsiteY2" fmla="*/ 115672 h 119858"/>
                <a:gd name="connsiteX3" fmla="*/ 175724 w 187498"/>
                <a:gd name="connsiteY3" fmla="*/ 41503 h 119858"/>
                <a:gd name="connsiteX4" fmla="*/ 152842 w 187498"/>
                <a:gd name="connsiteY4" fmla="*/ 2248 h 119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498" h="119858">
                  <a:moveTo>
                    <a:pt x="152842" y="2248"/>
                  </a:moveTo>
                  <a:cubicBezTo>
                    <a:pt x="103922" y="24407"/>
                    <a:pt x="53819" y="44922"/>
                    <a:pt x="9896" y="76483"/>
                  </a:cubicBezTo>
                  <a:cubicBezTo>
                    <a:pt x="-13578" y="93382"/>
                    <a:pt x="9041" y="132702"/>
                    <a:pt x="32778" y="115672"/>
                  </a:cubicBezTo>
                  <a:cubicBezTo>
                    <a:pt x="76635" y="84176"/>
                    <a:pt x="126739" y="63595"/>
                    <a:pt x="175724" y="41503"/>
                  </a:cubicBezTo>
                  <a:cubicBezTo>
                    <a:pt x="202288" y="29404"/>
                    <a:pt x="179209" y="-9719"/>
                    <a:pt x="152842" y="2248"/>
                  </a:cubicBezTo>
                </a:path>
              </a:pathLst>
            </a:custGeom>
            <a:grpFill/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38"/>
            <p:cNvSpPr/>
            <p:nvPr/>
          </p:nvSpPr>
          <p:spPr>
            <a:xfrm>
              <a:off x="6183306" y="4364437"/>
              <a:ext cx="126379" cy="179344"/>
            </a:xfrm>
            <a:custGeom>
              <a:avLst/>
              <a:gdLst>
                <a:gd name="connsiteX0" fmla="*/ 37295 w 126379"/>
                <a:gd name="connsiteY0" fmla="*/ 171443 h 179344"/>
                <a:gd name="connsiteX1" fmla="*/ 123299 w 126379"/>
                <a:gd name="connsiteY1" fmla="*/ 34020 h 179344"/>
                <a:gd name="connsiteX2" fmla="*/ 84111 w 126379"/>
                <a:gd name="connsiteY2" fmla="*/ 11138 h 179344"/>
                <a:gd name="connsiteX3" fmla="*/ 5207 w 126379"/>
                <a:gd name="connsiteY3" fmla="*/ 139355 h 179344"/>
                <a:gd name="connsiteX4" fmla="*/ 37295 w 126379"/>
                <a:gd name="connsiteY4" fmla="*/ 171443 h 1793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6379" h="179344">
                  <a:moveTo>
                    <a:pt x="37295" y="171443"/>
                  </a:moveTo>
                  <a:cubicBezTo>
                    <a:pt x="70894" y="128374"/>
                    <a:pt x="96669" y="81559"/>
                    <a:pt x="123299" y="34020"/>
                  </a:cubicBezTo>
                  <a:cubicBezTo>
                    <a:pt x="137567" y="8508"/>
                    <a:pt x="98445" y="-14374"/>
                    <a:pt x="84111" y="11138"/>
                  </a:cubicBezTo>
                  <a:cubicBezTo>
                    <a:pt x="59519" y="54995"/>
                    <a:pt x="36242" y="99575"/>
                    <a:pt x="5207" y="139355"/>
                  </a:cubicBezTo>
                  <a:cubicBezTo>
                    <a:pt x="-12546" y="162106"/>
                    <a:pt x="19344" y="194456"/>
                    <a:pt x="37295" y="171443"/>
                  </a:cubicBezTo>
                </a:path>
              </a:pathLst>
            </a:custGeom>
            <a:grpFill/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39"/>
            <p:cNvSpPr/>
            <p:nvPr/>
          </p:nvSpPr>
          <p:spPr>
            <a:xfrm>
              <a:off x="5887961" y="4265546"/>
              <a:ext cx="50390" cy="196986"/>
            </a:xfrm>
            <a:custGeom>
              <a:avLst/>
              <a:gdLst>
                <a:gd name="connsiteX0" fmla="*/ 45432 w 50390"/>
                <a:gd name="connsiteY0" fmla="*/ 175190 h 196986"/>
                <a:gd name="connsiteX1" fmla="*/ 50363 w 50390"/>
                <a:gd name="connsiteY1" fmla="*/ 21920 h 196986"/>
                <a:gd name="connsiteX2" fmla="*/ 4994 w 50390"/>
                <a:gd name="connsiteY2" fmla="*/ 21920 h 196986"/>
                <a:gd name="connsiteX3" fmla="*/ 62 w 50390"/>
                <a:gd name="connsiteY3" fmla="*/ 175190 h 196986"/>
                <a:gd name="connsiteX4" fmla="*/ 45432 w 50390"/>
                <a:gd name="connsiteY4" fmla="*/ 175190 h 1969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390" h="196986">
                  <a:moveTo>
                    <a:pt x="45432" y="175190"/>
                  </a:moveTo>
                  <a:cubicBezTo>
                    <a:pt x="48982" y="124166"/>
                    <a:pt x="50626" y="73076"/>
                    <a:pt x="50363" y="21920"/>
                  </a:cubicBezTo>
                  <a:cubicBezTo>
                    <a:pt x="50232" y="-7274"/>
                    <a:pt x="4862" y="-7340"/>
                    <a:pt x="4994" y="21920"/>
                  </a:cubicBezTo>
                  <a:cubicBezTo>
                    <a:pt x="5257" y="73076"/>
                    <a:pt x="3613" y="124166"/>
                    <a:pt x="62" y="175190"/>
                  </a:cubicBezTo>
                  <a:cubicBezTo>
                    <a:pt x="-1910" y="204318"/>
                    <a:pt x="43459" y="204187"/>
                    <a:pt x="45432" y="175190"/>
                  </a:cubicBezTo>
                </a:path>
              </a:pathLst>
            </a:custGeom>
            <a:grpFill/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40"/>
            <p:cNvSpPr/>
            <p:nvPr/>
          </p:nvSpPr>
          <p:spPr>
            <a:xfrm>
              <a:off x="5522965" y="4354272"/>
              <a:ext cx="134204" cy="191378"/>
            </a:xfrm>
            <a:custGeom>
              <a:avLst/>
              <a:gdLst>
                <a:gd name="connsiteX0" fmla="*/ 91133 w 134204"/>
                <a:gd name="connsiteY0" fmla="*/ 181081 h 191378"/>
                <a:gd name="connsiteX1" fmla="*/ 130322 w 134204"/>
                <a:gd name="connsiteY1" fmla="*/ 158199 h 191378"/>
                <a:gd name="connsiteX2" fmla="*/ 45303 w 134204"/>
                <a:gd name="connsiteY2" fmla="*/ 15318 h 191378"/>
                <a:gd name="connsiteX3" fmla="*/ 1578 w 134204"/>
                <a:gd name="connsiteY3" fmla="*/ 27351 h 191378"/>
                <a:gd name="connsiteX4" fmla="*/ 91133 w 134204"/>
                <a:gd name="connsiteY4" fmla="*/ 181081 h 19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4204" h="191378">
                  <a:moveTo>
                    <a:pt x="91133" y="181081"/>
                  </a:moveTo>
                  <a:cubicBezTo>
                    <a:pt x="107308" y="205212"/>
                    <a:pt x="146628" y="182527"/>
                    <a:pt x="130322" y="158199"/>
                  </a:cubicBezTo>
                  <a:cubicBezTo>
                    <a:pt x="99681" y="112435"/>
                    <a:pt x="64963" y="67197"/>
                    <a:pt x="45303" y="15318"/>
                  </a:cubicBezTo>
                  <a:cubicBezTo>
                    <a:pt x="35112" y="-11706"/>
                    <a:pt x="-8811" y="-2"/>
                    <a:pt x="1578" y="27351"/>
                  </a:cubicBezTo>
                  <a:cubicBezTo>
                    <a:pt x="22816" y="83373"/>
                    <a:pt x="58059" y="131635"/>
                    <a:pt x="91133" y="181081"/>
                  </a:cubicBezTo>
                </a:path>
              </a:pathLst>
            </a:custGeom>
            <a:grpFill/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41"/>
            <p:cNvSpPr/>
            <p:nvPr/>
          </p:nvSpPr>
          <p:spPr>
            <a:xfrm>
              <a:off x="5152414" y="3786692"/>
              <a:ext cx="181621" cy="124958"/>
            </a:xfrm>
            <a:custGeom>
              <a:avLst/>
              <a:gdLst>
                <a:gd name="connsiteX0" fmla="*/ 171847 w 181621"/>
                <a:gd name="connsiteY0" fmla="*/ 81469 h 124958"/>
                <a:gd name="connsiteX1" fmla="*/ 27191 w 181621"/>
                <a:gd name="connsiteY1" fmla="*/ 1712 h 124958"/>
                <a:gd name="connsiteX2" fmla="*/ 15158 w 181621"/>
                <a:gd name="connsiteY2" fmla="*/ 45437 h 124958"/>
                <a:gd name="connsiteX3" fmla="*/ 149031 w 181621"/>
                <a:gd name="connsiteY3" fmla="*/ 120658 h 124958"/>
                <a:gd name="connsiteX4" fmla="*/ 171847 w 181621"/>
                <a:gd name="connsiteY4" fmla="*/ 81469 h 124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1621" h="124958">
                  <a:moveTo>
                    <a:pt x="171847" y="81469"/>
                  </a:moveTo>
                  <a:cubicBezTo>
                    <a:pt x="127070" y="48462"/>
                    <a:pt x="78807" y="22358"/>
                    <a:pt x="27191" y="1712"/>
                  </a:cubicBezTo>
                  <a:cubicBezTo>
                    <a:pt x="101" y="-9137"/>
                    <a:pt x="-11669" y="34719"/>
                    <a:pt x="15158" y="45437"/>
                  </a:cubicBezTo>
                  <a:cubicBezTo>
                    <a:pt x="63027" y="64571"/>
                    <a:pt x="107541" y="90083"/>
                    <a:pt x="149031" y="120658"/>
                  </a:cubicBezTo>
                  <a:cubicBezTo>
                    <a:pt x="172504" y="137951"/>
                    <a:pt x="195123" y="98631"/>
                    <a:pt x="171847" y="81469"/>
                  </a:cubicBezTo>
                </a:path>
              </a:pathLst>
            </a:custGeom>
            <a:grpFill/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42"/>
            <p:cNvSpPr/>
            <p:nvPr/>
          </p:nvSpPr>
          <p:spPr>
            <a:xfrm>
              <a:off x="5451509" y="3833003"/>
              <a:ext cx="237330" cy="275448"/>
            </a:xfrm>
            <a:custGeom>
              <a:avLst/>
              <a:gdLst>
                <a:gd name="connsiteX0" fmla="*/ 216310 w 237330"/>
                <a:gd name="connsiteY0" fmla="*/ 770 h 275448"/>
                <a:gd name="connsiteX1" fmla="*/ 181 w 237330"/>
                <a:gd name="connsiteY1" fmla="*/ 254049 h 275448"/>
                <a:gd name="connsiteX2" fmla="*/ 32991 w 237330"/>
                <a:gd name="connsiteY2" fmla="*/ 263123 h 275448"/>
                <a:gd name="connsiteX3" fmla="*/ 225384 w 237330"/>
                <a:gd name="connsiteY3" fmla="*/ 33580 h 275448"/>
                <a:gd name="connsiteX4" fmla="*/ 216310 w 237330"/>
                <a:gd name="connsiteY4" fmla="*/ 770 h 2754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7330" h="275448">
                  <a:moveTo>
                    <a:pt x="216310" y="770"/>
                  </a:moveTo>
                  <a:cubicBezTo>
                    <a:pt x="110514" y="31608"/>
                    <a:pt x="14844" y="145426"/>
                    <a:pt x="181" y="254049"/>
                  </a:cubicBezTo>
                  <a:cubicBezTo>
                    <a:pt x="-2712" y="275485"/>
                    <a:pt x="30032" y="284756"/>
                    <a:pt x="32991" y="263123"/>
                  </a:cubicBezTo>
                  <a:cubicBezTo>
                    <a:pt x="46142" y="166072"/>
                    <a:pt x="129976" y="61394"/>
                    <a:pt x="225384" y="33580"/>
                  </a:cubicBezTo>
                  <a:cubicBezTo>
                    <a:pt x="246359" y="27466"/>
                    <a:pt x="237416" y="-5411"/>
                    <a:pt x="216310" y="770"/>
                  </a:cubicBezTo>
                </a:path>
              </a:pathLst>
            </a:custGeom>
            <a:grpFill/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43"/>
            <p:cNvSpPr/>
            <p:nvPr/>
          </p:nvSpPr>
          <p:spPr>
            <a:xfrm>
              <a:off x="5602478" y="3891972"/>
              <a:ext cx="107883" cy="82734"/>
            </a:xfrm>
            <a:custGeom>
              <a:avLst/>
              <a:gdLst>
                <a:gd name="connsiteX0" fmla="*/ 86513 w 107883"/>
                <a:gd name="connsiteY0" fmla="*/ 189 h 82734"/>
                <a:gd name="connsiteX1" fmla="*/ 3862 w 107883"/>
                <a:gd name="connsiteY1" fmla="*/ 52725 h 82734"/>
                <a:gd name="connsiteX2" fmla="*/ 27927 w 107883"/>
                <a:gd name="connsiteY2" fmla="*/ 76791 h 82734"/>
                <a:gd name="connsiteX3" fmla="*/ 95587 w 107883"/>
                <a:gd name="connsiteY3" fmla="*/ 32999 h 82734"/>
                <a:gd name="connsiteX4" fmla="*/ 86513 w 107883"/>
                <a:gd name="connsiteY4" fmla="*/ 189 h 82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7883" h="82734">
                  <a:moveTo>
                    <a:pt x="86513" y="189"/>
                  </a:moveTo>
                  <a:cubicBezTo>
                    <a:pt x="54031" y="4726"/>
                    <a:pt x="23588" y="27279"/>
                    <a:pt x="3862" y="52725"/>
                  </a:cubicBezTo>
                  <a:cubicBezTo>
                    <a:pt x="-9354" y="69821"/>
                    <a:pt x="14514" y="94083"/>
                    <a:pt x="27927" y="76791"/>
                  </a:cubicBezTo>
                  <a:cubicBezTo>
                    <a:pt x="44628" y="55224"/>
                    <a:pt x="67971" y="36813"/>
                    <a:pt x="95587" y="32999"/>
                  </a:cubicBezTo>
                  <a:cubicBezTo>
                    <a:pt x="117154" y="29975"/>
                    <a:pt x="107948" y="-2770"/>
                    <a:pt x="86513" y="189"/>
                  </a:cubicBezTo>
                </a:path>
              </a:pathLst>
            </a:custGeom>
            <a:grpFill/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52301" y="5512270"/>
            <a:ext cx="590751" cy="655444"/>
            <a:chOff x="7125402" y="3522577"/>
            <a:chExt cx="1372843" cy="1368686"/>
          </a:xfrm>
        </p:grpSpPr>
        <p:sp>
          <p:nvSpPr>
            <p:cNvPr id="27" name="Freeform: Shape 68"/>
            <p:cNvSpPr/>
            <p:nvPr/>
          </p:nvSpPr>
          <p:spPr>
            <a:xfrm>
              <a:off x="7125402" y="3522577"/>
              <a:ext cx="1372843" cy="1368686"/>
            </a:xfrm>
            <a:custGeom>
              <a:avLst/>
              <a:gdLst>
                <a:gd name="connsiteX0" fmla="*/ 1267731 w 1372843"/>
                <a:gd name="connsiteY0" fmla="*/ 72054 h 1368686"/>
                <a:gd name="connsiteX1" fmla="*/ 1020041 w 1372843"/>
                <a:gd name="connsiteY1" fmla="*/ 20701 h 1368686"/>
                <a:gd name="connsiteX2" fmla="*/ 796219 w 1372843"/>
                <a:gd name="connsiteY2" fmla="*/ 198101 h 1368686"/>
                <a:gd name="connsiteX3" fmla="*/ 495401 w 1372843"/>
                <a:gd name="connsiteY3" fmla="*/ 490569 h 1368686"/>
                <a:gd name="connsiteX4" fmla="*/ 217136 w 1372843"/>
                <a:gd name="connsiteY4" fmla="*/ 784944 h 1368686"/>
                <a:gd name="connsiteX5" fmla="*/ 95691 w 1372843"/>
                <a:gd name="connsiteY5" fmla="*/ 922958 h 1368686"/>
                <a:gd name="connsiteX6" fmla="*/ 92008 w 1372843"/>
                <a:gd name="connsiteY6" fmla="*/ 928021 h 1368686"/>
                <a:gd name="connsiteX7" fmla="*/ 89049 w 1372843"/>
                <a:gd name="connsiteY7" fmla="*/ 934268 h 1368686"/>
                <a:gd name="connsiteX8" fmla="*/ 42891 w 1372843"/>
                <a:gd name="connsiteY8" fmla="*/ 1094310 h 1368686"/>
                <a:gd name="connsiteX9" fmla="*/ 86 w 1372843"/>
                <a:gd name="connsiteY9" fmla="*/ 1346471 h 1368686"/>
                <a:gd name="connsiteX10" fmla="*/ 28820 w 1372843"/>
                <a:gd name="connsiteY10" fmla="*/ 1368367 h 1368686"/>
                <a:gd name="connsiteX11" fmla="*/ 424585 w 1372843"/>
                <a:gd name="connsiteY11" fmla="*/ 1294987 h 1368686"/>
                <a:gd name="connsiteX12" fmla="*/ 539455 w 1372843"/>
                <a:gd name="connsiteY12" fmla="*/ 1209443 h 1368686"/>
                <a:gd name="connsiteX13" fmla="*/ 728100 w 1372843"/>
                <a:gd name="connsiteY13" fmla="*/ 1013105 h 1368686"/>
                <a:gd name="connsiteX14" fmla="*/ 1080139 w 1372843"/>
                <a:gd name="connsiteY14" fmla="*/ 649559 h 1368686"/>
                <a:gd name="connsiteX15" fmla="*/ 1362809 w 1372843"/>
                <a:gd name="connsiteY15" fmla="*/ 307316 h 1368686"/>
                <a:gd name="connsiteX16" fmla="*/ 1267731 w 1372843"/>
                <a:gd name="connsiteY16" fmla="*/ 72054 h 1368686"/>
                <a:gd name="connsiteX17" fmla="*/ 1127481 w 1372843"/>
                <a:gd name="connsiteY17" fmla="*/ 542382 h 1368686"/>
                <a:gd name="connsiteX18" fmla="*/ 983154 w 1372843"/>
                <a:gd name="connsiteY18" fmla="*/ 393518 h 1368686"/>
                <a:gd name="connsiteX19" fmla="*/ 821666 w 1372843"/>
                <a:gd name="connsiteY19" fmla="*/ 238013 h 1368686"/>
                <a:gd name="connsiteX20" fmla="*/ 851912 w 1372843"/>
                <a:gd name="connsiteY20" fmla="*/ 210068 h 1368686"/>
                <a:gd name="connsiteX21" fmla="*/ 1154834 w 1372843"/>
                <a:gd name="connsiteY21" fmla="*/ 515884 h 1368686"/>
                <a:gd name="connsiteX22" fmla="*/ 1127481 w 1372843"/>
                <a:gd name="connsiteY22" fmla="*/ 542382 h 1368686"/>
                <a:gd name="connsiteX23" fmla="*/ 1005773 w 1372843"/>
                <a:gd name="connsiteY23" fmla="*/ 660408 h 1368686"/>
                <a:gd name="connsiteX24" fmla="*/ 688714 w 1372843"/>
                <a:gd name="connsiteY24" fmla="*/ 363535 h 1368686"/>
                <a:gd name="connsiteX25" fmla="*/ 715738 w 1372843"/>
                <a:gd name="connsiteY25" fmla="*/ 337563 h 1368686"/>
                <a:gd name="connsiteX26" fmla="*/ 1030299 w 1372843"/>
                <a:gd name="connsiteY26" fmla="*/ 635488 h 1368686"/>
                <a:gd name="connsiteX27" fmla="*/ 1018726 w 1372843"/>
                <a:gd name="connsiteY27" fmla="*/ 646995 h 1368686"/>
                <a:gd name="connsiteX28" fmla="*/ 1005773 w 1372843"/>
                <a:gd name="connsiteY28" fmla="*/ 660408 h 1368686"/>
                <a:gd name="connsiteX29" fmla="*/ 420048 w 1372843"/>
                <a:gd name="connsiteY29" fmla="*/ 1095033 h 1368686"/>
                <a:gd name="connsiteX30" fmla="*/ 419851 w 1372843"/>
                <a:gd name="connsiteY30" fmla="*/ 1095033 h 1368686"/>
                <a:gd name="connsiteX31" fmla="*/ 290253 w 1372843"/>
                <a:gd name="connsiteY31" fmla="*/ 1098912 h 1368686"/>
                <a:gd name="connsiteX32" fmla="*/ 276971 w 1372843"/>
                <a:gd name="connsiteY32" fmla="*/ 982990 h 1368686"/>
                <a:gd name="connsiteX33" fmla="*/ 496190 w 1372843"/>
                <a:gd name="connsiteY33" fmla="*/ 743782 h 1368686"/>
                <a:gd name="connsiteX34" fmla="*/ 755452 w 1372843"/>
                <a:gd name="connsiteY34" fmla="*/ 481758 h 1368686"/>
                <a:gd name="connsiteX35" fmla="*/ 887747 w 1372843"/>
                <a:gd name="connsiteY35" fmla="*/ 602743 h 1368686"/>
                <a:gd name="connsiteX36" fmla="*/ 420048 w 1372843"/>
                <a:gd name="connsiteY36" fmla="*/ 1095033 h 1368686"/>
                <a:gd name="connsiteX37" fmla="*/ 796548 w 1372843"/>
                <a:gd name="connsiteY37" fmla="*/ 261092 h 1368686"/>
                <a:gd name="connsiteX38" fmla="*/ 820613 w 1372843"/>
                <a:gd name="connsiteY38" fmla="*/ 283119 h 1368686"/>
                <a:gd name="connsiteX39" fmla="*/ 769458 w 1372843"/>
                <a:gd name="connsiteY39" fmla="*/ 335919 h 1368686"/>
                <a:gd name="connsiteX40" fmla="*/ 740395 w 1372843"/>
                <a:gd name="connsiteY40" fmla="*/ 313826 h 1368686"/>
                <a:gd name="connsiteX41" fmla="*/ 796548 w 1372843"/>
                <a:gd name="connsiteY41" fmla="*/ 261092 h 1368686"/>
                <a:gd name="connsiteX42" fmla="*/ 907472 w 1372843"/>
                <a:gd name="connsiteY42" fmla="*/ 461506 h 1368686"/>
                <a:gd name="connsiteX43" fmla="*/ 957445 w 1372843"/>
                <a:gd name="connsiteY43" fmla="*/ 415940 h 1368686"/>
                <a:gd name="connsiteX44" fmla="*/ 959089 w 1372843"/>
                <a:gd name="connsiteY44" fmla="*/ 417584 h 1368686"/>
                <a:gd name="connsiteX45" fmla="*/ 986770 w 1372843"/>
                <a:gd name="connsiteY45" fmla="*/ 447698 h 1368686"/>
                <a:gd name="connsiteX46" fmla="*/ 939955 w 1372843"/>
                <a:gd name="connsiteY46" fmla="*/ 494186 h 1368686"/>
                <a:gd name="connsiteX47" fmla="*/ 907472 w 1372843"/>
                <a:gd name="connsiteY47" fmla="*/ 461506 h 1368686"/>
                <a:gd name="connsiteX48" fmla="*/ 883210 w 1372843"/>
                <a:gd name="connsiteY48" fmla="*/ 437638 h 1368686"/>
                <a:gd name="connsiteX49" fmla="*/ 855002 w 1372843"/>
                <a:gd name="connsiteY49" fmla="*/ 410482 h 1368686"/>
                <a:gd name="connsiteX50" fmla="*/ 902936 w 1372843"/>
                <a:gd name="connsiteY50" fmla="*/ 360839 h 1368686"/>
                <a:gd name="connsiteX51" fmla="*/ 933708 w 1372843"/>
                <a:gd name="connsiteY51" fmla="*/ 391611 h 1368686"/>
                <a:gd name="connsiteX52" fmla="*/ 883210 w 1372843"/>
                <a:gd name="connsiteY52" fmla="*/ 437638 h 1368686"/>
                <a:gd name="connsiteX53" fmla="*/ 829819 w 1372843"/>
                <a:gd name="connsiteY53" fmla="*/ 387600 h 1368686"/>
                <a:gd name="connsiteX54" fmla="*/ 795825 w 1372843"/>
                <a:gd name="connsiteY54" fmla="*/ 357880 h 1368686"/>
                <a:gd name="connsiteX55" fmla="*/ 845534 w 1372843"/>
                <a:gd name="connsiteY55" fmla="*/ 306330 h 1368686"/>
                <a:gd name="connsiteX56" fmla="*/ 878476 w 1372843"/>
                <a:gd name="connsiteY56" fmla="*/ 337234 h 1368686"/>
                <a:gd name="connsiteX57" fmla="*/ 829819 w 1372843"/>
                <a:gd name="connsiteY57" fmla="*/ 387600 h 1368686"/>
                <a:gd name="connsiteX58" fmla="*/ 963625 w 1372843"/>
                <a:gd name="connsiteY58" fmla="*/ 518580 h 1368686"/>
                <a:gd name="connsiteX59" fmla="*/ 1009652 w 1372843"/>
                <a:gd name="connsiteY59" fmla="*/ 473145 h 1368686"/>
                <a:gd name="connsiteX60" fmla="*/ 1039964 w 1372843"/>
                <a:gd name="connsiteY60" fmla="*/ 506218 h 1368686"/>
                <a:gd name="connsiteX61" fmla="*/ 996568 w 1372843"/>
                <a:gd name="connsiteY61" fmla="*/ 552442 h 1368686"/>
                <a:gd name="connsiteX62" fmla="*/ 963625 w 1372843"/>
                <a:gd name="connsiteY62" fmla="*/ 518580 h 1368686"/>
                <a:gd name="connsiteX63" fmla="*/ 399599 w 1372843"/>
                <a:gd name="connsiteY63" fmla="*/ 655280 h 1368686"/>
                <a:gd name="connsiteX64" fmla="*/ 655969 w 1372843"/>
                <a:gd name="connsiteY64" fmla="*/ 395030 h 1368686"/>
                <a:gd name="connsiteX65" fmla="*/ 729809 w 1372843"/>
                <a:gd name="connsiteY65" fmla="*/ 459337 h 1368686"/>
                <a:gd name="connsiteX66" fmla="*/ 472190 w 1372843"/>
                <a:gd name="connsiteY66" fmla="*/ 719717 h 1368686"/>
                <a:gd name="connsiteX67" fmla="*/ 253037 w 1372843"/>
                <a:gd name="connsiteY67" fmla="*/ 958925 h 1368686"/>
                <a:gd name="connsiteX68" fmla="*/ 213322 w 1372843"/>
                <a:gd name="connsiteY68" fmla="*/ 952876 h 1368686"/>
                <a:gd name="connsiteX69" fmla="*/ 138167 w 1372843"/>
                <a:gd name="connsiteY69" fmla="*/ 941304 h 1368686"/>
                <a:gd name="connsiteX70" fmla="*/ 399599 w 1372843"/>
                <a:gd name="connsiteY70" fmla="*/ 655280 h 1368686"/>
                <a:gd name="connsiteX71" fmla="*/ 226670 w 1372843"/>
                <a:gd name="connsiteY71" fmla="*/ 1290187 h 1368686"/>
                <a:gd name="connsiteX72" fmla="*/ 78529 w 1372843"/>
                <a:gd name="connsiteY72" fmla="*/ 1142441 h 1368686"/>
                <a:gd name="connsiteX73" fmla="*/ 86485 w 1372843"/>
                <a:gd name="connsiteY73" fmla="*/ 1106342 h 1368686"/>
                <a:gd name="connsiteX74" fmla="*/ 121071 w 1372843"/>
                <a:gd name="connsiteY74" fmla="*/ 972733 h 1368686"/>
                <a:gd name="connsiteX75" fmla="*/ 245475 w 1372843"/>
                <a:gd name="connsiteY75" fmla="*/ 992919 h 1368686"/>
                <a:gd name="connsiteX76" fmla="*/ 247514 w 1372843"/>
                <a:gd name="connsiteY76" fmla="*/ 1033029 h 1368686"/>
                <a:gd name="connsiteX77" fmla="*/ 257508 w 1372843"/>
                <a:gd name="connsiteY77" fmla="*/ 1116403 h 1368686"/>
                <a:gd name="connsiteX78" fmla="*/ 274538 w 1372843"/>
                <a:gd name="connsiteY78" fmla="*/ 1133433 h 1368686"/>
                <a:gd name="connsiteX79" fmla="*/ 371457 w 1372843"/>
                <a:gd name="connsiteY79" fmla="*/ 1131263 h 1368686"/>
                <a:gd name="connsiteX80" fmla="*/ 408805 w 1372843"/>
                <a:gd name="connsiteY80" fmla="*/ 1155262 h 1368686"/>
                <a:gd name="connsiteX81" fmla="*/ 416958 w 1372843"/>
                <a:gd name="connsiteY81" fmla="*/ 1248894 h 1368686"/>
                <a:gd name="connsiteX82" fmla="*/ 404925 w 1372843"/>
                <a:gd name="connsiteY82" fmla="*/ 1252576 h 1368686"/>
                <a:gd name="connsiteX83" fmla="*/ 226670 w 1372843"/>
                <a:gd name="connsiteY83" fmla="*/ 1290187 h 1368686"/>
                <a:gd name="connsiteX84" fmla="*/ 715212 w 1372843"/>
                <a:gd name="connsiteY84" fmla="*/ 960832 h 1368686"/>
                <a:gd name="connsiteX85" fmla="*/ 553395 w 1372843"/>
                <a:gd name="connsiteY85" fmla="*/ 1129488 h 1368686"/>
                <a:gd name="connsiteX86" fmla="*/ 449834 w 1372843"/>
                <a:gd name="connsiteY86" fmla="*/ 1232127 h 1368686"/>
                <a:gd name="connsiteX87" fmla="*/ 438854 w 1372843"/>
                <a:gd name="connsiteY87" fmla="*/ 1124424 h 1368686"/>
                <a:gd name="connsiteX88" fmla="*/ 911944 w 1372843"/>
                <a:gd name="connsiteY88" fmla="*/ 626743 h 1368686"/>
                <a:gd name="connsiteX89" fmla="*/ 974146 w 1372843"/>
                <a:gd name="connsiteY89" fmla="*/ 692956 h 1368686"/>
                <a:gd name="connsiteX90" fmla="*/ 715212 w 1372843"/>
                <a:gd name="connsiteY90" fmla="*/ 960832 h 1368686"/>
                <a:gd name="connsiteX91" fmla="*/ 1054627 w 1372843"/>
                <a:gd name="connsiteY91" fmla="*/ 611751 h 1368686"/>
                <a:gd name="connsiteX92" fmla="*/ 1020304 w 1372843"/>
                <a:gd name="connsiteY92" fmla="*/ 576968 h 1368686"/>
                <a:gd name="connsiteX93" fmla="*/ 1063832 w 1372843"/>
                <a:gd name="connsiteY93" fmla="*/ 530612 h 1368686"/>
                <a:gd name="connsiteX94" fmla="*/ 1102824 w 1372843"/>
                <a:gd name="connsiteY94" fmla="*/ 565987 h 1368686"/>
                <a:gd name="connsiteX95" fmla="*/ 1054627 w 1372843"/>
                <a:gd name="connsiteY95" fmla="*/ 611751 h 1368686"/>
                <a:gd name="connsiteX96" fmla="*/ 1306985 w 1372843"/>
                <a:gd name="connsiteY96" fmla="*/ 322900 h 1368686"/>
                <a:gd name="connsiteX97" fmla="*/ 1186659 w 1372843"/>
                <a:gd name="connsiteY97" fmla="*/ 483599 h 1368686"/>
                <a:gd name="connsiteX98" fmla="*/ 885248 w 1372843"/>
                <a:gd name="connsiteY98" fmla="*/ 179296 h 1368686"/>
                <a:gd name="connsiteX99" fmla="*/ 891889 w 1372843"/>
                <a:gd name="connsiteY99" fmla="*/ 173181 h 1368686"/>
                <a:gd name="connsiteX100" fmla="*/ 1149442 w 1372843"/>
                <a:gd name="connsiteY100" fmla="*/ 47330 h 1368686"/>
                <a:gd name="connsiteX101" fmla="*/ 1268652 w 1372843"/>
                <a:gd name="connsiteY101" fmla="*/ 137872 h 1368686"/>
                <a:gd name="connsiteX102" fmla="*/ 1306985 w 1372843"/>
                <a:gd name="connsiteY102" fmla="*/ 322900 h 136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372843" h="1368686">
                  <a:moveTo>
                    <a:pt x="1267731" y="72054"/>
                  </a:moveTo>
                  <a:cubicBezTo>
                    <a:pt x="1191064" y="580"/>
                    <a:pt x="1118407" y="-20066"/>
                    <a:pt x="1020041" y="20701"/>
                  </a:cubicBezTo>
                  <a:cubicBezTo>
                    <a:pt x="932984" y="56733"/>
                    <a:pt x="864865" y="135439"/>
                    <a:pt x="796219" y="198101"/>
                  </a:cubicBezTo>
                  <a:cubicBezTo>
                    <a:pt x="692921" y="292325"/>
                    <a:pt x="593241" y="390691"/>
                    <a:pt x="495401" y="490569"/>
                  </a:cubicBezTo>
                  <a:cubicBezTo>
                    <a:pt x="400915" y="587028"/>
                    <a:pt x="308071" y="685197"/>
                    <a:pt x="217136" y="784944"/>
                  </a:cubicBezTo>
                  <a:cubicBezTo>
                    <a:pt x="176566" y="829458"/>
                    <a:pt x="130737" y="873578"/>
                    <a:pt x="95691" y="922958"/>
                  </a:cubicBezTo>
                  <a:cubicBezTo>
                    <a:pt x="94310" y="924405"/>
                    <a:pt x="93061" y="926049"/>
                    <a:pt x="92008" y="928021"/>
                  </a:cubicBezTo>
                  <a:cubicBezTo>
                    <a:pt x="90562" y="930125"/>
                    <a:pt x="89641" y="932230"/>
                    <a:pt x="89049" y="934268"/>
                  </a:cubicBezTo>
                  <a:cubicBezTo>
                    <a:pt x="64918" y="982925"/>
                    <a:pt x="54924" y="1042365"/>
                    <a:pt x="42891" y="1094310"/>
                  </a:cubicBezTo>
                  <a:cubicBezTo>
                    <a:pt x="23691" y="1177355"/>
                    <a:pt x="7713" y="1261519"/>
                    <a:pt x="86" y="1346471"/>
                  </a:cubicBezTo>
                  <a:cubicBezTo>
                    <a:pt x="-1360" y="1362646"/>
                    <a:pt x="15670" y="1370405"/>
                    <a:pt x="28820" y="1368367"/>
                  </a:cubicBezTo>
                  <a:cubicBezTo>
                    <a:pt x="161443" y="1347655"/>
                    <a:pt x="292423" y="1318329"/>
                    <a:pt x="424585" y="1294987"/>
                  </a:cubicBezTo>
                  <a:cubicBezTo>
                    <a:pt x="478371" y="1285518"/>
                    <a:pt x="501779" y="1248368"/>
                    <a:pt x="539455" y="1209443"/>
                  </a:cubicBezTo>
                  <a:cubicBezTo>
                    <a:pt x="602577" y="1144216"/>
                    <a:pt x="665306" y="1078661"/>
                    <a:pt x="728100" y="1013105"/>
                  </a:cubicBezTo>
                  <a:cubicBezTo>
                    <a:pt x="844811" y="891331"/>
                    <a:pt x="961522" y="769492"/>
                    <a:pt x="1080139" y="649559"/>
                  </a:cubicBezTo>
                  <a:cubicBezTo>
                    <a:pt x="1177913" y="550667"/>
                    <a:pt x="1316191" y="443424"/>
                    <a:pt x="1362809" y="307316"/>
                  </a:cubicBezTo>
                  <a:cubicBezTo>
                    <a:pt x="1397133" y="206846"/>
                    <a:pt x="1337956" y="137543"/>
                    <a:pt x="1267731" y="72054"/>
                  </a:cubicBezTo>
                  <a:moveTo>
                    <a:pt x="1127481" y="542382"/>
                  </a:moveTo>
                  <a:cubicBezTo>
                    <a:pt x="1073235" y="497473"/>
                    <a:pt x="1031942" y="445200"/>
                    <a:pt x="983154" y="393518"/>
                  </a:cubicBezTo>
                  <a:cubicBezTo>
                    <a:pt x="931867" y="339141"/>
                    <a:pt x="876832" y="288380"/>
                    <a:pt x="821666" y="238013"/>
                  </a:cubicBezTo>
                  <a:cubicBezTo>
                    <a:pt x="831726" y="228676"/>
                    <a:pt x="841786" y="219340"/>
                    <a:pt x="851912" y="210068"/>
                  </a:cubicBezTo>
                  <a:cubicBezTo>
                    <a:pt x="954223" y="310736"/>
                    <a:pt x="1055219" y="412586"/>
                    <a:pt x="1154834" y="515884"/>
                  </a:cubicBezTo>
                  <a:cubicBezTo>
                    <a:pt x="1145761" y="524826"/>
                    <a:pt x="1136621" y="533637"/>
                    <a:pt x="1127481" y="542382"/>
                  </a:cubicBezTo>
                  <a:moveTo>
                    <a:pt x="1005773" y="660408"/>
                  </a:moveTo>
                  <a:cubicBezTo>
                    <a:pt x="909774" y="551982"/>
                    <a:pt x="797600" y="458811"/>
                    <a:pt x="688714" y="363535"/>
                  </a:cubicBezTo>
                  <a:cubicBezTo>
                    <a:pt x="697722" y="354856"/>
                    <a:pt x="706730" y="346176"/>
                    <a:pt x="715738" y="337563"/>
                  </a:cubicBezTo>
                  <a:cubicBezTo>
                    <a:pt x="831397" y="422318"/>
                    <a:pt x="929434" y="534163"/>
                    <a:pt x="1030299" y="635488"/>
                  </a:cubicBezTo>
                  <a:cubicBezTo>
                    <a:pt x="1026419" y="639302"/>
                    <a:pt x="1022539" y="643181"/>
                    <a:pt x="1018726" y="646995"/>
                  </a:cubicBezTo>
                  <a:cubicBezTo>
                    <a:pt x="1014386" y="651532"/>
                    <a:pt x="1010113" y="656003"/>
                    <a:pt x="1005773" y="660408"/>
                  </a:cubicBezTo>
                  <a:moveTo>
                    <a:pt x="420048" y="1095033"/>
                  </a:moveTo>
                  <a:cubicBezTo>
                    <a:pt x="419983" y="1095033"/>
                    <a:pt x="419917" y="1095033"/>
                    <a:pt x="419851" y="1095033"/>
                  </a:cubicBezTo>
                  <a:cubicBezTo>
                    <a:pt x="376717" y="1097597"/>
                    <a:pt x="333518" y="1097663"/>
                    <a:pt x="290253" y="1098912"/>
                  </a:cubicBezTo>
                  <a:cubicBezTo>
                    <a:pt x="288806" y="1065905"/>
                    <a:pt x="289003" y="1013500"/>
                    <a:pt x="276971" y="982990"/>
                  </a:cubicBezTo>
                  <a:cubicBezTo>
                    <a:pt x="354822" y="906652"/>
                    <a:pt x="421889" y="823277"/>
                    <a:pt x="496190" y="743782"/>
                  </a:cubicBezTo>
                  <a:cubicBezTo>
                    <a:pt x="579959" y="654096"/>
                    <a:pt x="668857" y="568749"/>
                    <a:pt x="755452" y="481758"/>
                  </a:cubicBezTo>
                  <a:cubicBezTo>
                    <a:pt x="800494" y="521144"/>
                    <a:pt x="844942" y="561122"/>
                    <a:pt x="887747" y="602743"/>
                  </a:cubicBezTo>
                  <a:cubicBezTo>
                    <a:pt x="735924" y="770741"/>
                    <a:pt x="581603" y="936372"/>
                    <a:pt x="420048" y="1095033"/>
                  </a:cubicBezTo>
                  <a:moveTo>
                    <a:pt x="796548" y="261092"/>
                  </a:moveTo>
                  <a:cubicBezTo>
                    <a:pt x="804570" y="268457"/>
                    <a:pt x="812592" y="275755"/>
                    <a:pt x="820613" y="283119"/>
                  </a:cubicBezTo>
                  <a:cubicBezTo>
                    <a:pt x="804570" y="301727"/>
                    <a:pt x="787474" y="319218"/>
                    <a:pt x="769458" y="335919"/>
                  </a:cubicBezTo>
                  <a:cubicBezTo>
                    <a:pt x="759924" y="328291"/>
                    <a:pt x="750127" y="321125"/>
                    <a:pt x="740395" y="313826"/>
                  </a:cubicBezTo>
                  <a:cubicBezTo>
                    <a:pt x="759003" y="296139"/>
                    <a:pt x="777743" y="278582"/>
                    <a:pt x="796548" y="261092"/>
                  </a:cubicBezTo>
                  <a:moveTo>
                    <a:pt x="907472" y="461506"/>
                  </a:moveTo>
                  <a:cubicBezTo>
                    <a:pt x="925160" y="447436"/>
                    <a:pt x="941730" y="432115"/>
                    <a:pt x="957445" y="415940"/>
                  </a:cubicBezTo>
                  <a:cubicBezTo>
                    <a:pt x="957971" y="416532"/>
                    <a:pt x="958496" y="417057"/>
                    <a:pt x="959089" y="417584"/>
                  </a:cubicBezTo>
                  <a:cubicBezTo>
                    <a:pt x="968623" y="427710"/>
                    <a:pt x="977762" y="437770"/>
                    <a:pt x="986770" y="447698"/>
                  </a:cubicBezTo>
                  <a:cubicBezTo>
                    <a:pt x="972436" y="464465"/>
                    <a:pt x="956853" y="479983"/>
                    <a:pt x="939955" y="494186"/>
                  </a:cubicBezTo>
                  <a:cubicBezTo>
                    <a:pt x="929171" y="483205"/>
                    <a:pt x="918322" y="472356"/>
                    <a:pt x="907472" y="461506"/>
                  </a:cubicBezTo>
                  <a:moveTo>
                    <a:pt x="883210" y="437638"/>
                  </a:moveTo>
                  <a:cubicBezTo>
                    <a:pt x="873873" y="428499"/>
                    <a:pt x="864537" y="419359"/>
                    <a:pt x="855002" y="410482"/>
                  </a:cubicBezTo>
                  <a:cubicBezTo>
                    <a:pt x="870651" y="393584"/>
                    <a:pt x="886629" y="377080"/>
                    <a:pt x="902936" y="360839"/>
                  </a:cubicBezTo>
                  <a:cubicBezTo>
                    <a:pt x="913324" y="370965"/>
                    <a:pt x="923516" y="381223"/>
                    <a:pt x="933708" y="391611"/>
                  </a:cubicBezTo>
                  <a:cubicBezTo>
                    <a:pt x="917796" y="407984"/>
                    <a:pt x="901029" y="423436"/>
                    <a:pt x="883210" y="437638"/>
                  </a:cubicBezTo>
                  <a:moveTo>
                    <a:pt x="829819" y="387600"/>
                  </a:moveTo>
                  <a:cubicBezTo>
                    <a:pt x="818641" y="377475"/>
                    <a:pt x="807265" y="367612"/>
                    <a:pt x="795825" y="357880"/>
                  </a:cubicBezTo>
                  <a:cubicBezTo>
                    <a:pt x="813249" y="341574"/>
                    <a:pt x="829951" y="324478"/>
                    <a:pt x="845534" y="306330"/>
                  </a:cubicBezTo>
                  <a:cubicBezTo>
                    <a:pt x="856580" y="316588"/>
                    <a:pt x="867561" y="326845"/>
                    <a:pt x="878476" y="337234"/>
                  </a:cubicBezTo>
                  <a:cubicBezTo>
                    <a:pt x="861906" y="353672"/>
                    <a:pt x="845666" y="370439"/>
                    <a:pt x="829819" y="387600"/>
                  </a:cubicBezTo>
                  <a:moveTo>
                    <a:pt x="963625" y="518580"/>
                  </a:moveTo>
                  <a:cubicBezTo>
                    <a:pt x="980195" y="504706"/>
                    <a:pt x="995515" y="489517"/>
                    <a:pt x="1009652" y="473145"/>
                  </a:cubicBezTo>
                  <a:cubicBezTo>
                    <a:pt x="1019713" y="484323"/>
                    <a:pt x="1029773" y="495369"/>
                    <a:pt x="1039964" y="506218"/>
                  </a:cubicBezTo>
                  <a:cubicBezTo>
                    <a:pt x="1024841" y="521012"/>
                    <a:pt x="1010441" y="536464"/>
                    <a:pt x="996568" y="552442"/>
                  </a:cubicBezTo>
                  <a:cubicBezTo>
                    <a:pt x="985587" y="541198"/>
                    <a:pt x="974606" y="529889"/>
                    <a:pt x="963625" y="518580"/>
                  </a:cubicBezTo>
                  <a:moveTo>
                    <a:pt x="399599" y="655280"/>
                  </a:moveTo>
                  <a:cubicBezTo>
                    <a:pt x="483500" y="566842"/>
                    <a:pt x="568913" y="480114"/>
                    <a:pt x="655969" y="395030"/>
                  </a:cubicBezTo>
                  <a:cubicBezTo>
                    <a:pt x="680495" y="416532"/>
                    <a:pt x="705152" y="437901"/>
                    <a:pt x="729809" y="459337"/>
                  </a:cubicBezTo>
                  <a:cubicBezTo>
                    <a:pt x="643739" y="545735"/>
                    <a:pt x="555433" y="630556"/>
                    <a:pt x="472190" y="719717"/>
                  </a:cubicBezTo>
                  <a:cubicBezTo>
                    <a:pt x="397956" y="799212"/>
                    <a:pt x="330822" y="882586"/>
                    <a:pt x="253037" y="958925"/>
                  </a:cubicBezTo>
                  <a:cubicBezTo>
                    <a:pt x="239952" y="955111"/>
                    <a:pt x="222922" y="954585"/>
                    <a:pt x="213322" y="952876"/>
                  </a:cubicBezTo>
                  <a:cubicBezTo>
                    <a:pt x="188402" y="948405"/>
                    <a:pt x="163350" y="944591"/>
                    <a:pt x="138167" y="941304"/>
                  </a:cubicBezTo>
                  <a:cubicBezTo>
                    <a:pt x="211612" y="838138"/>
                    <a:pt x="313200" y="746413"/>
                    <a:pt x="399599" y="655280"/>
                  </a:cubicBezTo>
                  <a:moveTo>
                    <a:pt x="226670" y="1290187"/>
                  </a:moveTo>
                  <a:cubicBezTo>
                    <a:pt x="190966" y="1244160"/>
                    <a:pt x="133696" y="1186955"/>
                    <a:pt x="78529" y="1142441"/>
                  </a:cubicBezTo>
                  <a:cubicBezTo>
                    <a:pt x="81159" y="1130408"/>
                    <a:pt x="83724" y="1118310"/>
                    <a:pt x="86485" y="1106342"/>
                  </a:cubicBezTo>
                  <a:cubicBezTo>
                    <a:pt x="96348" y="1063932"/>
                    <a:pt x="104107" y="1014683"/>
                    <a:pt x="121071" y="972733"/>
                  </a:cubicBezTo>
                  <a:cubicBezTo>
                    <a:pt x="157170" y="975955"/>
                    <a:pt x="213782" y="976744"/>
                    <a:pt x="245475" y="992919"/>
                  </a:cubicBezTo>
                  <a:cubicBezTo>
                    <a:pt x="233180" y="988908"/>
                    <a:pt x="245278" y="1015538"/>
                    <a:pt x="247514" y="1033029"/>
                  </a:cubicBezTo>
                  <a:cubicBezTo>
                    <a:pt x="251064" y="1060776"/>
                    <a:pt x="254286" y="1088589"/>
                    <a:pt x="257508" y="1116403"/>
                  </a:cubicBezTo>
                  <a:cubicBezTo>
                    <a:pt x="258560" y="1125279"/>
                    <a:pt x="264478" y="1133761"/>
                    <a:pt x="274538" y="1133433"/>
                  </a:cubicBezTo>
                  <a:cubicBezTo>
                    <a:pt x="306559" y="1132183"/>
                    <a:pt x="339567" y="1134222"/>
                    <a:pt x="371457" y="1131263"/>
                  </a:cubicBezTo>
                  <a:cubicBezTo>
                    <a:pt x="406175" y="1128041"/>
                    <a:pt x="404991" y="1121071"/>
                    <a:pt x="408805" y="1155262"/>
                  </a:cubicBezTo>
                  <a:cubicBezTo>
                    <a:pt x="412290" y="1186363"/>
                    <a:pt x="414722" y="1217662"/>
                    <a:pt x="416958" y="1248894"/>
                  </a:cubicBezTo>
                  <a:cubicBezTo>
                    <a:pt x="413013" y="1250275"/>
                    <a:pt x="409002" y="1251524"/>
                    <a:pt x="404925" y="1252576"/>
                  </a:cubicBezTo>
                  <a:cubicBezTo>
                    <a:pt x="346471" y="1267174"/>
                    <a:pt x="286702" y="1279272"/>
                    <a:pt x="226670" y="1290187"/>
                  </a:cubicBezTo>
                  <a:moveTo>
                    <a:pt x="715212" y="960832"/>
                  </a:moveTo>
                  <a:cubicBezTo>
                    <a:pt x="661295" y="1017050"/>
                    <a:pt x="607443" y="1073400"/>
                    <a:pt x="553395" y="1129488"/>
                  </a:cubicBezTo>
                  <a:cubicBezTo>
                    <a:pt x="520584" y="1163613"/>
                    <a:pt x="489286" y="1206024"/>
                    <a:pt x="449834" y="1232127"/>
                  </a:cubicBezTo>
                  <a:cubicBezTo>
                    <a:pt x="447336" y="1196095"/>
                    <a:pt x="444180" y="1160062"/>
                    <a:pt x="438854" y="1124424"/>
                  </a:cubicBezTo>
                  <a:cubicBezTo>
                    <a:pt x="602381" y="964119"/>
                    <a:pt x="758412" y="796582"/>
                    <a:pt x="911944" y="626743"/>
                  </a:cubicBezTo>
                  <a:cubicBezTo>
                    <a:pt x="933248" y="648244"/>
                    <a:pt x="954092" y="670271"/>
                    <a:pt x="974146" y="692956"/>
                  </a:cubicBezTo>
                  <a:cubicBezTo>
                    <a:pt x="887287" y="781722"/>
                    <a:pt x="801151" y="871145"/>
                    <a:pt x="715212" y="960832"/>
                  </a:cubicBezTo>
                  <a:moveTo>
                    <a:pt x="1054627" y="611751"/>
                  </a:moveTo>
                  <a:cubicBezTo>
                    <a:pt x="1043120" y="600245"/>
                    <a:pt x="1031679" y="588672"/>
                    <a:pt x="1020304" y="576968"/>
                  </a:cubicBezTo>
                  <a:cubicBezTo>
                    <a:pt x="1034178" y="560990"/>
                    <a:pt x="1048644" y="545473"/>
                    <a:pt x="1063832" y="530612"/>
                  </a:cubicBezTo>
                  <a:cubicBezTo>
                    <a:pt x="1076128" y="542711"/>
                    <a:pt x="1089081" y="554546"/>
                    <a:pt x="1102824" y="565987"/>
                  </a:cubicBezTo>
                  <a:cubicBezTo>
                    <a:pt x="1086452" y="581374"/>
                    <a:pt x="1070276" y="596628"/>
                    <a:pt x="1054627" y="611751"/>
                  </a:cubicBezTo>
                  <a:moveTo>
                    <a:pt x="1306985" y="322900"/>
                  </a:moveTo>
                  <a:cubicBezTo>
                    <a:pt x="1277792" y="381091"/>
                    <a:pt x="1234395" y="433825"/>
                    <a:pt x="1186659" y="483599"/>
                  </a:cubicBezTo>
                  <a:cubicBezTo>
                    <a:pt x="1087503" y="380828"/>
                    <a:pt x="986968" y="279437"/>
                    <a:pt x="885248" y="179296"/>
                  </a:cubicBezTo>
                  <a:cubicBezTo>
                    <a:pt x="887484" y="177324"/>
                    <a:pt x="889654" y="175219"/>
                    <a:pt x="891889" y="173181"/>
                  </a:cubicBezTo>
                  <a:cubicBezTo>
                    <a:pt x="960469" y="111308"/>
                    <a:pt x="1046079" y="18728"/>
                    <a:pt x="1149442" y="47330"/>
                  </a:cubicBezTo>
                  <a:cubicBezTo>
                    <a:pt x="1197245" y="60547"/>
                    <a:pt x="1236367" y="102168"/>
                    <a:pt x="1268652" y="137872"/>
                  </a:cubicBezTo>
                  <a:cubicBezTo>
                    <a:pt x="1321057" y="195734"/>
                    <a:pt x="1345977" y="245180"/>
                    <a:pt x="1306985" y="32290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69"/>
            <p:cNvSpPr/>
            <p:nvPr/>
          </p:nvSpPr>
          <p:spPr>
            <a:xfrm>
              <a:off x="8119987" y="3647979"/>
              <a:ext cx="57652" cy="123832"/>
            </a:xfrm>
            <a:custGeom>
              <a:avLst/>
              <a:gdLst>
                <a:gd name="connsiteX0" fmla="*/ 33150 w 57652"/>
                <a:gd name="connsiteY0" fmla="*/ 12272 h 123832"/>
                <a:gd name="connsiteX1" fmla="*/ 339 w 57652"/>
                <a:gd name="connsiteY1" fmla="*/ 21280 h 123832"/>
                <a:gd name="connsiteX2" fmla="*/ 23878 w 57652"/>
                <a:gd name="connsiteY2" fmla="*/ 112085 h 123832"/>
                <a:gd name="connsiteX3" fmla="*/ 56689 w 57652"/>
                <a:gd name="connsiteY3" fmla="*/ 103011 h 123832"/>
                <a:gd name="connsiteX4" fmla="*/ 33150 w 57652"/>
                <a:gd name="connsiteY4" fmla="*/ 12272 h 12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2" h="123832">
                  <a:moveTo>
                    <a:pt x="33150" y="12272"/>
                  </a:moveTo>
                  <a:cubicBezTo>
                    <a:pt x="29139" y="-9229"/>
                    <a:pt x="-3672" y="-89"/>
                    <a:pt x="339" y="21280"/>
                  </a:cubicBezTo>
                  <a:cubicBezTo>
                    <a:pt x="6125" y="52118"/>
                    <a:pt x="13950" y="82365"/>
                    <a:pt x="23878" y="112085"/>
                  </a:cubicBezTo>
                  <a:cubicBezTo>
                    <a:pt x="30783" y="132731"/>
                    <a:pt x="63659" y="123920"/>
                    <a:pt x="56689" y="103011"/>
                  </a:cubicBezTo>
                  <a:cubicBezTo>
                    <a:pt x="46761" y="73357"/>
                    <a:pt x="38936" y="43110"/>
                    <a:pt x="33150" y="12272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70"/>
            <p:cNvSpPr/>
            <p:nvPr/>
          </p:nvSpPr>
          <p:spPr>
            <a:xfrm>
              <a:off x="8177108" y="3636800"/>
              <a:ext cx="60284" cy="109434"/>
            </a:xfrm>
            <a:custGeom>
              <a:avLst/>
              <a:gdLst>
                <a:gd name="connsiteX0" fmla="*/ 33759 w 60284"/>
                <a:gd name="connsiteY0" fmla="*/ 11748 h 109434"/>
                <a:gd name="connsiteX1" fmla="*/ 949 w 60284"/>
                <a:gd name="connsiteY1" fmla="*/ 20822 h 109434"/>
                <a:gd name="connsiteX2" fmla="*/ 26527 w 60284"/>
                <a:gd name="connsiteY2" fmla="*/ 97687 h 109434"/>
                <a:gd name="connsiteX3" fmla="*/ 59337 w 60284"/>
                <a:gd name="connsiteY3" fmla="*/ 88613 h 109434"/>
                <a:gd name="connsiteX4" fmla="*/ 33759 w 60284"/>
                <a:gd name="connsiteY4" fmla="*/ 11748 h 10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84" h="109434">
                  <a:moveTo>
                    <a:pt x="33759" y="11748"/>
                  </a:moveTo>
                  <a:cubicBezTo>
                    <a:pt x="26855" y="-8899"/>
                    <a:pt x="-5956" y="-88"/>
                    <a:pt x="949" y="20822"/>
                  </a:cubicBezTo>
                  <a:cubicBezTo>
                    <a:pt x="9496" y="46465"/>
                    <a:pt x="18044" y="72043"/>
                    <a:pt x="26527" y="97687"/>
                  </a:cubicBezTo>
                  <a:cubicBezTo>
                    <a:pt x="33364" y="118333"/>
                    <a:pt x="66241" y="109522"/>
                    <a:pt x="59337" y="88613"/>
                  </a:cubicBezTo>
                  <a:cubicBezTo>
                    <a:pt x="50789" y="62969"/>
                    <a:pt x="42242" y="37326"/>
                    <a:pt x="33759" y="11748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2217808" y="2268450"/>
            <a:ext cx="7581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vần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2" name="Table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257626"/>
              </p:ext>
            </p:extLst>
          </p:nvPr>
        </p:nvGraphicFramePr>
        <p:xfrm>
          <a:off x="4583429" y="3049594"/>
          <a:ext cx="2217422" cy="15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08711"/>
                <a:gridCol w="1108711"/>
              </a:tblGrid>
              <a:tr h="579477"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endParaRPr lang="en-US" sz="4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400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endParaRPr lang="en-US" sz="4400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79477">
                <a:tc gridSpan="2">
                  <a:txBody>
                    <a:bodyPr/>
                    <a:lstStyle/>
                    <a:p>
                      <a:pPr algn="ctr"/>
                      <a:r>
                        <a:rPr lang="en-US" sz="4400" b="1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</a:t>
                      </a:r>
                      <a:r>
                        <a:rPr lang="en-US" sz="4400" b="1" dirty="0" smtClean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on</a:t>
                      </a:r>
                      <a:endParaRPr lang="en-US" sz="44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1444526" y="4871623"/>
            <a:ext cx="8411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ngon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  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gợn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 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9197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0" grpId="0"/>
      <p:bldP spid="3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724948" y="1632842"/>
            <a:ext cx="2739391" cy="1790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3116" y="1632842"/>
            <a:ext cx="2553653" cy="179058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2518" y="1632842"/>
            <a:ext cx="2556511" cy="179058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40680" y="3679903"/>
            <a:ext cx="138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04630" y="3679903"/>
            <a:ext cx="15871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768580" y="3679903"/>
            <a:ext cx="13827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 rot="1636793">
            <a:off x="607724" y="5234551"/>
            <a:ext cx="946172" cy="885872"/>
            <a:chOff x="970595" y="3507848"/>
            <a:chExt cx="1489966" cy="1398175"/>
          </a:xfrm>
        </p:grpSpPr>
        <p:sp>
          <p:nvSpPr>
            <p:cNvPr id="11" name="Freeform: Shape 26"/>
            <p:cNvSpPr/>
            <p:nvPr/>
          </p:nvSpPr>
          <p:spPr>
            <a:xfrm>
              <a:off x="970595" y="3507848"/>
              <a:ext cx="1489966" cy="1375003"/>
            </a:xfrm>
            <a:custGeom>
              <a:avLst/>
              <a:gdLst>
                <a:gd name="connsiteX0" fmla="*/ 1247709 w 1489966"/>
                <a:gd name="connsiteY0" fmla="*/ 176600 h 1375003"/>
                <a:gd name="connsiteX1" fmla="*/ 412058 w 1489966"/>
                <a:gd name="connsiteY1" fmla="*/ 85533 h 1375003"/>
                <a:gd name="connsiteX2" fmla="*/ 6562 w 1489966"/>
                <a:gd name="connsiteY2" fmla="*/ 833272 h 1375003"/>
                <a:gd name="connsiteX3" fmla="*/ 777840 w 1489966"/>
                <a:gd name="connsiteY3" fmla="*/ 1374679 h 1375003"/>
                <a:gd name="connsiteX4" fmla="*/ 1184718 w 1489966"/>
                <a:gd name="connsiteY4" fmla="*/ 1265924 h 1375003"/>
                <a:gd name="connsiteX5" fmla="*/ 1447268 w 1489966"/>
                <a:gd name="connsiteY5" fmla="*/ 946761 h 1375003"/>
                <a:gd name="connsiteX6" fmla="*/ 1247709 w 1489966"/>
                <a:gd name="connsiteY6" fmla="*/ 176600 h 1375003"/>
                <a:gd name="connsiteX7" fmla="*/ 1444835 w 1489966"/>
                <a:gd name="connsiteY7" fmla="*/ 724846 h 1375003"/>
                <a:gd name="connsiteX8" fmla="*/ 1245605 w 1489966"/>
                <a:gd name="connsiteY8" fmla="*/ 758314 h 1375003"/>
                <a:gd name="connsiteX9" fmla="*/ 1241988 w 1489966"/>
                <a:gd name="connsiteY9" fmla="*/ 671520 h 1375003"/>
                <a:gd name="connsiteX10" fmla="*/ 1195698 w 1489966"/>
                <a:gd name="connsiteY10" fmla="*/ 447172 h 1375003"/>
                <a:gd name="connsiteX11" fmla="*/ 1336540 w 1489966"/>
                <a:gd name="connsiteY11" fmla="*/ 353869 h 1375003"/>
                <a:gd name="connsiteX12" fmla="*/ 1444835 w 1489966"/>
                <a:gd name="connsiteY12" fmla="*/ 724846 h 1375003"/>
                <a:gd name="connsiteX13" fmla="*/ 352223 w 1489966"/>
                <a:gd name="connsiteY13" fmla="*/ 765744 h 1375003"/>
                <a:gd name="connsiteX14" fmla="*/ 392267 w 1489966"/>
                <a:gd name="connsiteY14" fmla="*/ 480641 h 1375003"/>
                <a:gd name="connsiteX15" fmla="*/ 688943 w 1489966"/>
                <a:gd name="connsiteY15" fmla="*/ 551587 h 1375003"/>
                <a:gd name="connsiteX16" fmla="*/ 808678 w 1489966"/>
                <a:gd name="connsiteY16" fmla="*/ 557045 h 1375003"/>
                <a:gd name="connsiteX17" fmla="*/ 826694 w 1489966"/>
                <a:gd name="connsiteY17" fmla="*/ 790138 h 1375003"/>
                <a:gd name="connsiteX18" fmla="*/ 748580 w 1489966"/>
                <a:gd name="connsiteY18" fmla="*/ 793031 h 1375003"/>
                <a:gd name="connsiteX19" fmla="*/ 353933 w 1489966"/>
                <a:gd name="connsiteY19" fmla="*/ 794149 h 1375003"/>
                <a:gd name="connsiteX20" fmla="*/ 352223 w 1489966"/>
                <a:gd name="connsiteY20" fmla="*/ 765744 h 1375003"/>
                <a:gd name="connsiteX21" fmla="*/ 803747 w 1489966"/>
                <a:gd name="connsiteY21" fmla="*/ 510558 h 1375003"/>
                <a:gd name="connsiteX22" fmla="*/ 655277 w 1489966"/>
                <a:gd name="connsiteY22" fmla="*/ 500498 h 1375003"/>
                <a:gd name="connsiteX23" fmla="*/ 409034 w 1489966"/>
                <a:gd name="connsiteY23" fmla="*/ 437572 h 1375003"/>
                <a:gd name="connsiteX24" fmla="*/ 441581 w 1489966"/>
                <a:gd name="connsiteY24" fmla="*/ 370176 h 1375003"/>
                <a:gd name="connsiteX25" fmla="*/ 730827 w 1489966"/>
                <a:gd name="connsiteY25" fmla="*/ 55747 h 1375003"/>
                <a:gd name="connsiteX26" fmla="*/ 803747 w 1489966"/>
                <a:gd name="connsiteY26" fmla="*/ 510558 h 1375003"/>
                <a:gd name="connsiteX27" fmla="*/ 776985 w 1489966"/>
                <a:gd name="connsiteY27" fmla="*/ 55352 h 1375003"/>
                <a:gd name="connsiteX28" fmla="*/ 1139874 w 1489966"/>
                <a:gd name="connsiteY28" fmla="*/ 425540 h 1375003"/>
                <a:gd name="connsiteX29" fmla="*/ 848919 w 1489966"/>
                <a:gd name="connsiteY29" fmla="*/ 507731 h 1375003"/>
                <a:gd name="connsiteX30" fmla="*/ 776985 w 1489966"/>
                <a:gd name="connsiteY30" fmla="*/ 55352 h 1375003"/>
                <a:gd name="connsiteX31" fmla="*/ 748646 w 1489966"/>
                <a:gd name="connsiteY31" fmla="*/ 838335 h 1375003"/>
                <a:gd name="connsiteX32" fmla="*/ 828864 w 1489966"/>
                <a:gd name="connsiteY32" fmla="*/ 835376 h 1375003"/>
                <a:gd name="connsiteX33" fmla="*/ 833138 w 1489966"/>
                <a:gd name="connsiteY33" fmla="*/ 996535 h 1375003"/>
                <a:gd name="connsiteX34" fmla="*/ 792043 w 1489966"/>
                <a:gd name="connsiteY34" fmla="*/ 996864 h 1375003"/>
                <a:gd name="connsiteX35" fmla="*/ 444935 w 1489966"/>
                <a:gd name="connsiteY35" fmla="*/ 1054529 h 1375003"/>
                <a:gd name="connsiteX36" fmla="*/ 359917 w 1489966"/>
                <a:gd name="connsiteY36" fmla="*/ 839518 h 1375003"/>
                <a:gd name="connsiteX37" fmla="*/ 748646 w 1489966"/>
                <a:gd name="connsiteY37" fmla="*/ 838335 h 1375003"/>
                <a:gd name="connsiteX38" fmla="*/ 792043 w 1489966"/>
                <a:gd name="connsiteY38" fmla="*/ 1042234 h 1375003"/>
                <a:gd name="connsiteX39" fmla="*/ 833335 w 1489966"/>
                <a:gd name="connsiteY39" fmla="*/ 1041905 h 1375003"/>
                <a:gd name="connsiteX40" fmla="*/ 825314 w 1489966"/>
                <a:gd name="connsiteY40" fmla="*/ 1323392 h 1375003"/>
                <a:gd name="connsiteX41" fmla="*/ 472485 w 1489966"/>
                <a:gd name="connsiteY41" fmla="*/ 1093652 h 1375003"/>
                <a:gd name="connsiteX42" fmla="*/ 792043 w 1489966"/>
                <a:gd name="connsiteY42" fmla="*/ 1042234 h 1375003"/>
                <a:gd name="connsiteX43" fmla="*/ 684274 w 1489966"/>
                <a:gd name="connsiteY43" fmla="*/ 1322208 h 1375003"/>
                <a:gd name="connsiteX44" fmla="*/ 282394 w 1489966"/>
                <a:gd name="connsiteY44" fmla="*/ 1173476 h 1375003"/>
                <a:gd name="connsiteX45" fmla="*/ 426261 w 1489966"/>
                <a:gd name="connsiteY45" fmla="*/ 1108907 h 1375003"/>
                <a:gd name="connsiteX46" fmla="*/ 684274 w 1489966"/>
                <a:gd name="connsiteY46" fmla="*/ 1322208 h 1375003"/>
                <a:gd name="connsiteX47" fmla="*/ 878705 w 1489966"/>
                <a:gd name="connsiteY47" fmla="*/ 1042562 h 1375003"/>
                <a:gd name="connsiteX48" fmla="*/ 1112061 w 1489966"/>
                <a:gd name="connsiteY48" fmla="*/ 1070179 h 1375003"/>
                <a:gd name="connsiteX49" fmla="*/ 871209 w 1489966"/>
                <a:gd name="connsiteY49" fmla="*/ 1313924 h 1375003"/>
                <a:gd name="connsiteX50" fmla="*/ 878705 w 1489966"/>
                <a:gd name="connsiteY50" fmla="*/ 1042562 h 1375003"/>
                <a:gd name="connsiteX51" fmla="*/ 878508 w 1489966"/>
                <a:gd name="connsiteY51" fmla="*/ 997259 h 1375003"/>
                <a:gd name="connsiteX52" fmla="*/ 874168 w 1489966"/>
                <a:gd name="connsiteY52" fmla="*/ 833469 h 1375003"/>
                <a:gd name="connsiteX53" fmla="*/ 1198131 w 1489966"/>
                <a:gd name="connsiteY53" fmla="*/ 809601 h 1375003"/>
                <a:gd name="connsiteX54" fmla="*/ 1134877 w 1489966"/>
                <a:gd name="connsiteY54" fmla="*/ 1029215 h 1375003"/>
                <a:gd name="connsiteX55" fmla="*/ 878508 w 1489966"/>
                <a:gd name="connsiteY55" fmla="*/ 997259 h 1375003"/>
                <a:gd name="connsiteX56" fmla="*/ 871998 w 1489966"/>
                <a:gd name="connsiteY56" fmla="*/ 788231 h 1375003"/>
                <a:gd name="connsiteX57" fmla="*/ 853850 w 1489966"/>
                <a:gd name="connsiteY57" fmla="*/ 554086 h 1375003"/>
                <a:gd name="connsiteX58" fmla="*/ 1155195 w 1489966"/>
                <a:gd name="connsiteY58" fmla="*/ 467884 h 1375003"/>
                <a:gd name="connsiteX59" fmla="*/ 1197934 w 1489966"/>
                <a:gd name="connsiteY59" fmla="*/ 689011 h 1375003"/>
                <a:gd name="connsiteX60" fmla="*/ 1200104 w 1489966"/>
                <a:gd name="connsiteY60" fmla="*/ 763903 h 1375003"/>
                <a:gd name="connsiteX61" fmla="*/ 871998 w 1489966"/>
                <a:gd name="connsiteY61" fmla="*/ 788231 h 1375003"/>
                <a:gd name="connsiteX62" fmla="*/ 1311160 w 1489966"/>
                <a:gd name="connsiteY62" fmla="*/ 316259 h 1375003"/>
                <a:gd name="connsiteX63" fmla="*/ 1180049 w 1489966"/>
                <a:gd name="connsiteY63" fmla="*/ 404828 h 1375003"/>
                <a:gd name="connsiteX64" fmla="*/ 879297 w 1489966"/>
                <a:gd name="connsiteY64" fmla="*/ 52854 h 1375003"/>
                <a:gd name="connsiteX65" fmla="*/ 1128499 w 1489966"/>
                <a:gd name="connsiteY65" fmla="*/ 150299 h 1375003"/>
                <a:gd name="connsiteX66" fmla="*/ 1311160 w 1489966"/>
                <a:gd name="connsiteY66" fmla="*/ 316259 h 1375003"/>
                <a:gd name="connsiteX67" fmla="*/ 340059 w 1489966"/>
                <a:gd name="connsiteY67" fmla="*/ 184162 h 1375003"/>
                <a:gd name="connsiteX68" fmla="*/ 644297 w 1489966"/>
                <a:gd name="connsiteY68" fmla="*/ 56799 h 1375003"/>
                <a:gd name="connsiteX69" fmla="*/ 402393 w 1489966"/>
                <a:gd name="connsiteY69" fmla="*/ 347294 h 1375003"/>
                <a:gd name="connsiteX70" fmla="*/ 367215 w 1489966"/>
                <a:gd name="connsiteY70" fmla="*/ 420411 h 1375003"/>
                <a:gd name="connsiteX71" fmla="*/ 202176 w 1489966"/>
                <a:gd name="connsiteY71" fmla="*/ 316061 h 1375003"/>
                <a:gd name="connsiteX72" fmla="*/ 340059 w 1489966"/>
                <a:gd name="connsiteY72" fmla="*/ 184162 h 1375003"/>
                <a:gd name="connsiteX73" fmla="*/ 174691 w 1489966"/>
                <a:gd name="connsiteY73" fmla="*/ 352160 h 1375003"/>
                <a:gd name="connsiteX74" fmla="*/ 350514 w 1489966"/>
                <a:gd name="connsiteY74" fmla="*/ 463216 h 1375003"/>
                <a:gd name="connsiteX75" fmla="*/ 307906 w 1489966"/>
                <a:gd name="connsiteY75" fmla="*/ 789743 h 1375003"/>
                <a:gd name="connsiteX76" fmla="*/ 308038 w 1489966"/>
                <a:gd name="connsiteY76" fmla="*/ 791387 h 1375003"/>
                <a:gd name="connsiteX77" fmla="*/ 41279 w 1489966"/>
                <a:gd name="connsiteY77" fmla="*/ 755749 h 1375003"/>
                <a:gd name="connsiteX78" fmla="*/ 174691 w 1489966"/>
                <a:gd name="connsiteY78" fmla="*/ 352160 h 1375003"/>
                <a:gd name="connsiteX79" fmla="*/ 84150 w 1489966"/>
                <a:gd name="connsiteY79" fmla="*/ 941698 h 1375003"/>
                <a:gd name="connsiteX80" fmla="*/ 45093 w 1489966"/>
                <a:gd name="connsiteY80" fmla="*/ 802763 h 1375003"/>
                <a:gd name="connsiteX81" fmla="*/ 312969 w 1489966"/>
                <a:gd name="connsiteY81" fmla="*/ 836954 h 1375003"/>
                <a:gd name="connsiteX82" fmla="*/ 399960 w 1489966"/>
                <a:gd name="connsiteY82" fmla="*/ 1069916 h 1375003"/>
                <a:gd name="connsiteX83" fmla="*/ 243271 w 1489966"/>
                <a:gd name="connsiteY83" fmla="*/ 1143887 h 1375003"/>
                <a:gd name="connsiteX84" fmla="*/ 84150 w 1489966"/>
                <a:gd name="connsiteY84" fmla="*/ 941698 h 1375003"/>
                <a:gd name="connsiteX85" fmla="*/ 965169 w 1489966"/>
                <a:gd name="connsiteY85" fmla="*/ 1309124 h 1375003"/>
                <a:gd name="connsiteX86" fmla="*/ 1157693 w 1489966"/>
                <a:gd name="connsiteY86" fmla="*/ 1082014 h 1375003"/>
                <a:gd name="connsiteX87" fmla="*/ 1279796 w 1489966"/>
                <a:gd name="connsiteY87" fmla="*/ 1129619 h 1375003"/>
                <a:gd name="connsiteX88" fmla="*/ 965169 w 1489966"/>
                <a:gd name="connsiteY88" fmla="*/ 1309124 h 1375003"/>
                <a:gd name="connsiteX89" fmla="*/ 1310700 w 1489966"/>
                <a:gd name="connsiteY89" fmla="*/ 1094704 h 1375003"/>
                <a:gd name="connsiteX90" fmla="*/ 1179392 w 1489966"/>
                <a:gd name="connsiteY90" fmla="*/ 1041510 h 1375003"/>
                <a:gd name="connsiteX91" fmla="*/ 1244026 w 1489966"/>
                <a:gd name="connsiteY91" fmla="*/ 804143 h 1375003"/>
                <a:gd name="connsiteX92" fmla="*/ 1442797 w 1489966"/>
                <a:gd name="connsiteY92" fmla="*/ 771530 h 1375003"/>
                <a:gd name="connsiteX93" fmla="*/ 1433854 w 1489966"/>
                <a:gd name="connsiteY93" fmla="*/ 835179 h 1375003"/>
                <a:gd name="connsiteX94" fmla="*/ 1310700 w 1489966"/>
                <a:gd name="connsiteY94" fmla="*/ 1094704 h 13750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</a:cxnLst>
              <a:rect l="l" t="t" r="r" b="b"/>
              <a:pathLst>
                <a:path w="1489966" h="1375003">
                  <a:moveTo>
                    <a:pt x="1247709" y="176600"/>
                  </a:moveTo>
                  <a:cubicBezTo>
                    <a:pt x="1021257" y="-25260"/>
                    <a:pt x="675924" y="-51890"/>
                    <a:pt x="412058" y="85533"/>
                  </a:cubicBezTo>
                  <a:cubicBezTo>
                    <a:pt x="141486" y="226506"/>
                    <a:pt x="-37098" y="525813"/>
                    <a:pt x="6562" y="833272"/>
                  </a:cubicBezTo>
                  <a:cubicBezTo>
                    <a:pt x="56534" y="1185180"/>
                    <a:pt x="460913" y="1366854"/>
                    <a:pt x="777840" y="1374679"/>
                  </a:cubicBezTo>
                  <a:cubicBezTo>
                    <a:pt x="926244" y="1378887"/>
                    <a:pt x="1057815" y="1342197"/>
                    <a:pt x="1184718" y="1265924"/>
                  </a:cubicBezTo>
                  <a:cubicBezTo>
                    <a:pt x="1311160" y="1189980"/>
                    <a:pt x="1392299" y="1083592"/>
                    <a:pt x="1447268" y="946761"/>
                  </a:cubicBezTo>
                  <a:cubicBezTo>
                    <a:pt x="1552078" y="686118"/>
                    <a:pt x="1455750" y="362088"/>
                    <a:pt x="1247709" y="176600"/>
                  </a:cubicBezTo>
                  <a:moveTo>
                    <a:pt x="1444835" y="724846"/>
                  </a:moveTo>
                  <a:cubicBezTo>
                    <a:pt x="1378425" y="738785"/>
                    <a:pt x="1312080" y="749700"/>
                    <a:pt x="1245605" y="758314"/>
                  </a:cubicBezTo>
                  <a:cubicBezTo>
                    <a:pt x="1245736" y="730237"/>
                    <a:pt x="1244487" y="701438"/>
                    <a:pt x="1241988" y="671520"/>
                  </a:cubicBezTo>
                  <a:cubicBezTo>
                    <a:pt x="1235413" y="594195"/>
                    <a:pt x="1220027" y="518514"/>
                    <a:pt x="1195698" y="447172"/>
                  </a:cubicBezTo>
                  <a:cubicBezTo>
                    <a:pt x="1245802" y="420016"/>
                    <a:pt x="1293144" y="388652"/>
                    <a:pt x="1336540" y="353869"/>
                  </a:cubicBezTo>
                  <a:cubicBezTo>
                    <a:pt x="1406107" y="464728"/>
                    <a:pt x="1445361" y="597417"/>
                    <a:pt x="1444835" y="724846"/>
                  </a:cubicBezTo>
                  <a:moveTo>
                    <a:pt x="352223" y="765744"/>
                  </a:moveTo>
                  <a:cubicBezTo>
                    <a:pt x="348541" y="662446"/>
                    <a:pt x="360311" y="571050"/>
                    <a:pt x="392267" y="480641"/>
                  </a:cubicBezTo>
                  <a:cubicBezTo>
                    <a:pt x="485964" y="516870"/>
                    <a:pt x="586303" y="537648"/>
                    <a:pt x="688943" y="551587"/>
                  </a:cubicBezTo>
                  <a:cubicBezTo>
                    <a:pt x="728460" y="556979"/>
                    <a:pt x="768503" y="558491"/>
                    <a:pt x="808678" y="557045"/>
                  </a:cubicBezTo>
                  <a:cubicBezTo>
                    <a:pt x="816569" y="634567"/>
                    <a:pt x="822618" y="712287"/>
                    <a:pt x="826694" y="790138"/>
                  </a:cubicBezTo>
                  <a:cubicBezTo>
                    <a:pt x="800722" y="791190"/>
                    <a:pt x="774684" y="792111"/>
                    <a:pt x="748580" y="793031"/>
                  </a:cubicBezTo>
                  <a:cubicBezTo>
                    <a:pt x="617733" y="797568"/>
                    <a:pt x="485438" y="800593"/>
                    <a:pt x="353933" y="794149"/>
                  </a:cubicBezTo>
                  <a:cubicBezTo>
                    <a:pt x="353210" y="784681"/>
                    <a:pt x="352552" y="775278"/>
                    <a:pt x="352223" y="765744"/>
                  </a:cubicBezTo>
                  <a:moveTo>
                    <a:pt x="803747" y="510558"/>
                  </a:moveTo>
                  <a:cubicBezTo>
                    <a:pt x="753972" y="512202"/>
                    <a:pt x="704263" y="509177"/>
                    <a:pt x="655277" y="500498"/>
                  </a:cubicBezTo>
                  <a:cubicBezTo>
                    <a:pt x="569733" y="485243"/>
                    <a:pt x="486885" y="466964"/>
                    <a:pt x="409034" y="437572"/>
                  </a:cubicBezTo>
                  <a:cubicBezTo>
                    <a:pt x="418568" y="415217"/>
                    <a:pt x="429351" y="392795"/>
                    <a:pt x="441581" y="370176"/>
                  </a:cubicBezTo>
                  <a:cubicBezTo>
                    <a:pt x="509438" y="244720"/>
                    <a:pt x="603859" y="124787"/>
                    <a:pt x="730827" y="55747"/>
                  </a:cubicBezTo>
                  <a:cubicBezTo>
                    <a:pt x="762520" y="206386"/>
                    <a:pt x="786783" y="358143"/>
                    <a:pt x="803747" y="510558"/>
                  </a:cubicBezTo>
                  <a:moveTo>
                    <a:pt x="776985" y="55352"/>
                  </a:moveTo>
                  <a:cubicBezTo>
                    <a:pt x="954386" y="121171"/>
                    <a:pt x="1074253" y="259185"/>
                    <a:pt x="1139874" y="425540"/>
                  </a:cubicBezTo>
                  <a:cubicBezTo>
                    <a:pt x="1048544" y="469857"/>
                    <a:pt x="949257" y="498459"/>
                    <a:pt x="848919" y="507731"/>
                  </a:cubicBezTo>
                  <a:cubicBezTo>
                    <a:pt x="832086" y="356105"/>
                    <a:pt x="808086" y="205137"/>
                    <a:pt x="776985" y="55352"/>
                  </a:cubicBezTo>
                  <a:moveTo>
                    <a:pt x="748646" y="838335"/>
                  </a:moveTo>
                  <a:cubicBezTo>
                    <a:pt x="775473" y="837414"/>
                    <a:pt x="802169" y="836428"/>
                    <a:pt x="828864" y="835376"/>
                  </a:cubicBezTo>
                  <a:cubicBezTo>
                    <a:pt x="831166" y="889030"/>
                    <a:pt x="832612" y="942750"/>
                    <a:pt x="833138" y="996535"/>
                  </a:cubicBezTo>
                  <a:cubicBezTo>
                    <a:pt x="819396" y="996535"/>
                    <a:pt x="805654" y="996601"/>
                    <a:pt x="792043" y="996864"/>
                  </a:cubicBezTo>
                  <a:cubicBezTo>
                    <a:pt x="680066" y="999034"/>
                    <a:pt x="558753" y="1018234"/>
                    <a:pt x="444935" y="1054529"/>
                  </a:cubicBezTo>
                  <a:cubicBezTo>
                    <a:pt x="402919" y="989632"/>
                    <a:pt x="373264" y="916777"/>
                    <a:pt x="359917" y="839518"/>
                  </a:cubicBezTo>
                  <a:cubicBezTo>
                    <a:pt x="489449" y="845633"/>
                    <a:pt x="619639" y="842806"/>
                    <a:pt x="748646" y="838335"/>
                  </a:cubicBezTo>
                  <a:moveTo>
                    <a:pt x="792043" y="1042234"/>
                  </a:moveTo>
                  <a:cubicBezTo>
                    <a:pt x="805719" y="1041971"/>
                    <a:pt x="819527" y="1041905"/>
                    <a:pt x="833335" y="1041905"/>
                  </a:cubicBezTo>
                  <a:cubicBezTo>
                    <a:pt x="833401" y="1135668"/>
                    <a:pt x="830705" y="1229563"/>
                    <a:pt x="825314" y="1323392"/>
                  </a:cubicBezTo>
                  <a:cubicBezTo>
                    <a:pt x="684866" y="1290976"/>
                    <a:pt x="559015" y="1207076"/>
                    <a:pt x="472485" y="1093652"/>
                  </a:cubicBezTo>
                  <a:cubicBezTo>
                    <a:pt x="578018" y="1061433"/>
                    <a:pt x="689798" y="1044206"/>
                    <a:pt x="792043" y="1042234"/>
                  </a:cubicBezTo>
                  <a:moveTo>
                    <a:pt x="684274" y="1322208"/>
                  </a:moveTo>
                  <a:cubicBezTo>
                    <a:pt x="544287" y="1304784"/>
                    <a:pt x="399565" y="1255930"/>
                    <a:pt x="282394" y="1173476"/>
                  </a:cubicBezTo>
                  <a:cubicBezTo>
                    <a:pt x="327040" y="1148293"/>
                    <a:pt x="375631" y="1126857"/>
                    <a:pt x="426261" y="1108907"/>
                  </a:cubicBezTo>
                  <a:cubicBezTo>
                    <a:pt x="492671" y="1199908"/>
                    <a:pt x="582555" y="1274209"/>
                    <a:pt x="684274" y="1322208"/>
                  </a:cubicBezTo>
                  <a:moveTo>
                    <a:pt x="878705" y="1042562"/>
                  </a:moveTo>
                  <a:cubicBezTo>
                    <a:pt x="956753" y="1044732"/>
                    <a:pt x="1035854" y="1052557"/>
                    <a:pt x="1112061" y="1070179"/>
                  </a:cubicBezTo>
                  <a:cubicBezTo>
                    <a:pt x="1052029" y="1173410"/>
                    <a:pt x="978452" y="1257902"/>
                    <a:pt x="871209" y="1313924"/>
                  </a:cubicBezTo>
                  <a:cubicBezTo>
                    <a:pt x="876272" y="1223448"/>
                    <a:pt x="878771" y="1132972"/>
                    <a:pt x="878705" y="1042562"/>
                  </a:cubicBezTo>
                  <a:moveTo>
                    <a:pt x="878508" y="997259"/>
                  </a:moveTo>
                  <a:cubicBezTo>
                    <a:pt x="877982" y="942618"/>
                    <a:pt x="876535" y="888044"/>
                    <a:pt x="874168" y="833469"/>
                  </a:cubicBezTo>
                  <a:cubicBezTo>
                    <a:pt x="982791" y="828603"/>
                    <a:pt x="1090626" y="821699"/>
                    <a:pt x="1198131" y="809601"/>
                  </a:cubicBezTo>
                  <a:cubicBezTo>
                    <a:pt x="1192213" y="885150"/>
                    <a:pt x="1173408" y="955638"/>
                    <a:pt x="1134877" y="1029215"/>
                  </a:cubicBezTo>
                  <a:cubicBezTo>
                    <a:pt x="1051240" y="1008700"/>
                    <a:pt x="964118" y="999626"/>
                    <a:pt x="878508" y="997259"/>
                  </a:cubicBezTo>
                  <a:moveTo>
                    <a:pt x="871998" y="788231"/>
                  </a:moveTo>
                  <a:cubicBezTo>
                    <a:pt x="867856" y="710051"/>
                    <a:pt x="861806" y="632003"/>
                    <a:pt x="853850" y="554086"/>
                  </a:cubicBezTo>
                  <a:cubicBezTo>
                    <a:pt x="957345" y="544223"/>
                    <a:pt x="1060314" y="513648"/>
                    <a:pt x="1155195" y="467884"/>
                  </a:cubicBezTo>
                  <a:cubicBezTo>
                    <a:pt x="1178537" y="538437"/>
                    <a:pt x="1192805" y="613132"/>
                    <a:pt x="1197934" y="689011"/>
                  </a:cubicBezTo>
                  <a:cubicBezTo>
                    <a:pt x="1199709" y="714786"/>
                    <a:pt x="1200433" y="739640"/>
                    <a:pt x="1200104" y="763903"/>
                  </a:cubicBezTo>
                  <a:cubicBezTo>
                    <a:pt x="1091217" y="776396"/>
                    <a:pt x="982002" y="783366"/>
                    <a:pt x="871998" y="788231"/>
                  </a:cubicBezTo>
                  <a:moveTo>
                    <a:pt x="1311160" y="316259"/>
                  </a:moveTo>
                  <a:cubicBezTo>
                    <a:pt x="1270525" y="349398"/>
                    <a:pt x="1226602" y="379250"/>
                    <a:pt x="1180049" y="404828"/>
                  </a:cubicBezTo>
                  <a:cubicBezTo>
                    <a:pt x="1120806" y="257016"/>
                    <a:pt x="1020928" y="131165"/>
                    <a:pt x="879297" y="52854"/>
                  </a:cubicBezTo>
                  <a:cubicBezTo>
                    <a:pt x="966419" y="69292"/>
                    <a:pt x="1048741" y="105653"/>
                    <a:pt x="1128499" y="150299"/>
                  </a:cubicBezTo>
                  <a:cubicBezTo>
                    <a:pt x="1199907" y="190145"/>
                    <a:pt x="1261648" y="247942"/>
                    <a:pt x="1311160" y="316259"/>
                  </a:cubicBezTo>
                  <a:moveTo>
                    <a:pt x="340059" y="184162"/>
                  </a:moveTo>
                  <a:cubicBezTo>
                    <a:pt x="432770" y="116699"/>
                    <a:pt x="534884" y="76459"/>
                    <a:pt x="644297" y="56799"/>
                  </a:cubicBezTo>
                  <a:cubicBezTo>
                    <a:pt x="541854" y="131033"/>
                    <a:pt x="461833" y="237421"/>
                    <a:pt x="402393" y="347294"/>
                  </a:cubicBezTo>
                  <a:cubicBezTo>
                    <a:pt x="389176" y="371688"/>
                    <a:pt x="377538" y="396017"/>
                    <a:pt x="367215" y="420411"/>
                  </a:cubicBezTo>
                  <a:cubicBezTo>
                    <a:pt x="308629" y="394439"/>
                    <a:pt x="253266" y="360839"/>
                    <a:pt x="202176" y="316061"/>
                  </a:cubicBezTo>
                  <a:cubicBezTo>
                    <a:pt x="243206" y="265498"/>
                    <a:pt x="289890" y="220654"/>
                    <a:pt x="340059" y="184162"/>
                  </a:cubicBezTo>
                  <a:moveTo>
                    <a:pt x="174691" y="352160"/>
                  </a:moveTo>
                  <a:cubicBezTo>
                    <a:pt x="228871" y="399041"/>
                    <a:pt x="287917" y="435139"/>
                    <a:pt x="350514" y="463216"/>
                  </a:cubicBezTo>
                  <a:cubicBezTo>
                    <a:pt x="313429" y="566842"/>
                    <a:pt x="300739" y="672375"/>
                    <a:pt x="307906" y="789743"/>
                  </a:cubicBezTo>
                  <a:cubicBezTo>
                    <a:pt x="307906" y="790335"/>
                    <a:pt x="307972" y="790861"/>
                    <a:pt x="308038" y="791387"/>
                  </a:cubicBezTo>
                  <a:cubicBezTo>
                    <a:pt x="218351" y="785338"/>
                    <a:pt x="129190" y="774292"/>
                    <a:pt x="41279" y="755749"/>
                  </a:cubicBezTo>
                  <a:cubicBezTo>
                    <a:pt x="36677" y="613921"/>
                    <a:pt x="89936" y="470186"/>
                    <a:pt x="174691" y="352160"/>
                  </a:cubicBezTo>
                  <a:moveTo>
                    <a:pt x="84150" y="941698"/>
                  </a:moveTo>
                  <a:cubicBezTo>
                    <a:pt x="63635" y="896657"/>
                    <a:pt x="51011" y="849973"/>
                    <a:pt x="45093" y="802763"/>
                  </a:cubicBezTo>
                  <a:cubicBezTo>
                    <a:pt x="133530" y="820581"/>
                    <a:pt x="223019" y="831168"/>
                    <a:pt x="312969" y="836954"/>
                  </a:cubicBezTo>
                  <a:cubicBezTo>
                    <a:pt x="325199" y="920328"/>
                    <a:pt x="355708" y="999297"/>
                    <a:pt x="399960" y="1069916"/>
                  </a:cubicBezTo>
                  <a:cubicBezTo>
                    <a:pt x="344530" y="1090233"/>
                    <a:pt x="291665" y="1114956"/>
                    <a:pt x="243271" y="1143887"/>
                  </a:cubicBezTo>
                  <a:cubicBezTo>
                    <a:pt x="176138" y="1089115"/>
                    <a:pt x="120708" y="1021850"/>
                    <a:pt x="84150" y="941698"/>
                  </a:cubicBezTo>
                  <a:moveTo>
                    <a:pt x="965169" y="1309124"/>
                  </a:moveTo>
                  <a:cubicBezTo>
                    <a:pt x="1045980" y="1250143"/>
                    <a:pt x="1106801" y="1172161"/>
                    <a:pt x="1157693" y="1082014"/>
                  </a:cubicBezTo>
                  <a:cubicBezTo>
                    <a:pt x="1199841" y="1094244"/>
                    <a:pt x="1240805" y="1109893"/>
                    <a:pt x="1279796" y="1129619"/>
                  </a:cubicBezTo>
                  <a:cubicBezTo>
                    <a:pt x="1195698" y="1217465"/>
                    <a:pt x="1085891" y="1279206"/>
                    <a:pt x="965169" y="1309124"/>
                  </a:cubicBezTo>
                  <a:moveTo>
                    <a:pt x="1310700" y="1094704"/>
                  </a:moveTo>
                  <a:cubicBezTo>
                    <a:pt x="1268881" y="1072743"/>
                    <a:pt x="1224892" y="1055187"/>
                    <a:pt x="1179392" y="1041510"/>
                  </a:cubicBezTo>
                  <a:cubicBezTo>
                    <a:pt x="1219040" y="962541"/>
                    <a:pt x="1238635" y="886005"/>
                    <a:pt x="1244026" y="804143"/>
                  </a:cubicBezTo>
                  <a:cubicBezTo>
                    <a:pt x="1310371" y="795727"/>
                    <a:pt x="1376584" y="785009"/>
                    <a:pt x="1442797" y="771530"/>
                  </a:cubicBezTo>
                  <a:cubicBezTo>
                    <a:pt x="1441021" y="793031"/>
                    <a:pt x="1438128" y="814335"/>
                    <a:pt x="1433854" y="835179"/>
                  </a:cubicBezTo>
                  <a:cubicBezTo>
                    <a:pt x="1413603" y="934662"/>
                    <a:pt x="1370206" y="1022113"/>
                    <a:pt x="1310700" y="1094704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27"/>
            <p:cNvSpPr/>
            <p:nvPr/>
          </p:nvSpPr>
          <p:spPr>
            <a:xfrm>
              <a:off x="981107" y="3582786"/>
              <a:ext cx="241410" cy="297172"/>
            </a:xfrm>
            <a:custGeom>
              <a:avLst/>
              <a:gdLst>
                <a:gd name="connsiteX0" fmla="*/ 31491 w 241410"/>
                <a:gd name="connsiteY0" fmla="*/ 288663 h 297172"/>
                <a:gd name="connsiteX1" fmla="*/ 235916 w 241410"/>
                <a:gd name="connsiteY1" fmla="*/ 28546 h 297172"/>
                <a:gd name="connsiteX2" fmla="*/ 211850 w 241410"/>
                <a:gd name="connsiteY2" fmla="*/ 4480 h 297172"/>
                <a:gd name="connsiteX3" fmla="*/ 2165 w 241410"/>
                <a:gd name="connsiteY3" fmla="*/ 271502 h 297172"/>
                <a:gd name="connsiteX4" fmla="*/ 31491 w 241410"/>
                <a:gd name="connsiteY4" fmla="*/ 288663 h 2971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1410" h="297172">
                  <a:moveTo>
                    <a:pt x="31491" y="288663"/>
                  </a:moveTo>
                  <a:cubicBezTo>
                    <a:pt x="83896" y="189705"/>
                    <a:pt x="152147" y="102846"/>
                    <a:pt x="235916" y="28546"/>
                  </a:cubicBezTo>
                  <a:cubicBezTo>
                    <a:pt x="252354" y="13949"/>
                    <a:pt x="228223" y="-9985"/>
                    <a:pt x="211850" y="4480"/>
                  </a:cubicBezTo>
                  <a:cubicBezTo>
                    <a:pt x="126043" y="80687"/>
                    <a:pt x="55819" y="170111"/>
                    <a:pt x="2165" y="271502"/>
                  </a:cubicBezTo>
                  <a:cubicBezTo>
                    <a:pt x="-8158" y="290833"/>
                    <a:pt x="21233" y="308060"/>
                    <a:pt x="31491" y="288663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28"/>
            <p:cNvSpPr/>
            <p:nvPr/>
          </p:nvSpPr>
          <p:spPr>
            <a:xfrm>
              <a:off x="984049" y="3621315"/>
              <a:ext cx="109144" cy="135791"/>
            </a:xfrm>
            <a:custGeom>
              <a:avLst/>
              <a:gdLst>
                <a:gd name="connsiteX0" fmla="*/ 31507 w 109144"/>
                <a:gd name="connsiteY0" fmla="*/ 127242 h 135791"/>
                <a:gd name="connsiteX1" fmla="*/ 104098 w 109144"/>
                <a:gd name="connsiteY1" fmla="*/ 29008 h 135791"/>
                <a:gd name="connsiteX2" fmla="*/ 80033 w 109144"/>
                <a:gd name="connsiteY2" fmla="*/ 4942 h 135791"/>
                <a:gd name="connsiteX3" fmla="*/ 2116 w 109144"/>
                <a:gd name="connsiteY3" fmla="*/ 110015 h 135791"/>
                <a:gd name="connsiteX4" fmla="*/ 31507 w 109144"/>
                <a:gd name="connsiteY4" fmla="*/ 127242 h 1357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9144" h="135791">
                  <a:moveTo>
                    <a:pt x="31507" y="127242"/>
                  </a:moveTo>
                  <a:cubicBezTo>
                    <a:pt x="50641" y="90684"/>
                    <a:pt x="74773" y="58005"/>
                    <a:pt x="104098" y="29008"/>
                  </a:cubicBezTo>
                  <a:cubicBezTo>
                    <a:pt x="119682" y="13622"/>
                    <a:pt x="95616" y="-10444"/>
                    <a:pt x="80033" y="4942"/>
                  </a:cubicBezTo>
                  <a:cubicBezTo>
                    <a:pt x="48735" y="35846"/>
                    <a:pt x="22565" y="71089"/>
                    <a:pt x="2116" y="110015"/>
                  </a:cubicBezTo>
                  <a:cubicBezTo>
                    <a:pt x="-8076" y="129478"/>
                    <a:pt x="21316" y="146705"/>
                    <a:pt x="31507" y="12724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29"/>
            <p:cNvSpPr/>
            <p:nvPr/>
          </p:nvSpPr>
          <p:spPr>
            <a:xfrm>
              <a:off x="2083656" y="4704298"/>
              <a:ext cx="271518" cy="201725"/>
            </a:xfrm>
            <a:custGeom>
              <a:avLst/>
              <a:gdLst>
                <a:gd name="connsiteX0" fmla="*/ 243140 w 271518"/>
                <a:gd name="connsiteY0" fmla="*/ 5629 h 201725"/>
                <a:gd name="connsiteX1" fmla="*/ 11559 w 271518"/>
                <a:gd name="connsiteY1" fmla="*/ 167775 h 201725"/>
                <a:gd name="connsiteX2" fmla="*/ 20633 w 271518"/>
                <a:gd name="connsiteY2" fmla="*/ 200586 h 201725"/>
                <a:gd name="connsiteX3" fmla="*/ 267205 w 271518"/>
                <a:gd name="connsiteY3" fmla="*/ 29694 h 201725"/>
                <a:gd name="connsiteX4" fmla="*/ 243140 w 271518"/>
                <a:gd name="connsiteY4" fmla="*/ 5629 h 20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1518" h="201725">
                  <a:moveTo>
                    <a:pt x="243140" y="5629"/>
                  </a:moveTo>
                  <a:cubicBezTo>
                    <a:pt x="180280" y="79074"/>
                    <a:pt x="102298" y="134241"/>
                    <a:pt x="11559" y="167775"/>
                  </a:cubicBezTo>
                  <a:cubicBezTo>
                    <a:pt x="-8824" y="175336"/>
                    <a:pt x="-13" y="208213"/>
                    <a:pt x="20633" y="200586"/>
                  </a:cubicBezTo>
                  <a:cubicBezTo>
                    <a:pt x="116895" y="165013"/>
                    <a:pt x="200401" y="107743"/>
                    <a:pt x="267205" y="29694"/>
                  </a:cubicBezTo>
                  <a:cubicBezTo>
                    <a:pt x="281342" y="13125"/>
                    <a:pt x="257408" y="-11072"/>
                    <a:pt x="243140" y="5629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30"/>
            <p:cNvSpPr/>
            <p:nvPr/>
          </p:nvSpPr>
          <p:spPr>
            <a:xfrm>
              <a:off x="2223457" y="4817288"/>
              <a:ext cx="102523" cy="88026"/>
            </a:xfrm>
            <a:custGeom>
              <a:avLst/>
              <a:gdLst>
                <a:gd name="connsiteX0" fmla="*/ 74210 w 102523"/>
                <a:gd name="connsiteY0" fmla="*/ 5602 h 88026"/>
                <a:gd name="connsiteX1" fmla="*/ 8720 w 102523"/>
                <a:gd name="connsiteY1" fmla="*/ 56823 h 88026"/>
                <a:gd name="connsiteX2" fmla="*/ 25882 w 102523"/>
                <a:gd name="connsiteY2" fmla="*/ 86214 h 88026"/>
                <a:gd name="connsiteX3" fmla="*/ 98210 w 102523"/>
                <a:gd name="connsiteY3" fmla="*/ 29667 h 88026"/>
                <a:gd name="connsiteX4" fmla="*/ 74210 w 102523"/>
                <a:gd name="connsiteY4" fmla="*/ 5602 h 880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23" h="88026">
                  <a:moveTo>
                    <a:pt x="74210" y="5602"/>
                  </a:moveTo>
                  <a:cubicBezTo>
                    <a:pt x="56062" y="26905"/>
                    <a:pt x="34101" y="44790"/>
                    <a:pt x="8720" y="56823"/>
                  </a:cubicBezTo>
                  <a:cubicBezTo>
                    <a:pt x="-11005" y="66226"/>
                    <a:pt x="6222" y="95551"/>
                    <a:pt x="25882" y="86214"/>
                  </a:cubicBezTo>
                  <a:cubicBezTo>
                    <a:pt x="53564" y="73064"/>
                    <a:pt x="78418" y="52878"/>
                    <a:pt x="98210" y="29667"/>
                  </a:cubicBezTo>
                  <a:cubicBezTo>
                    <a:pt x="112347" y="13097"/>
                    <a:pt x="88413" y="-11034"/>
                    <a:pt x="74210" y="5602"/>
                  </a:cubicBezTo>
                </a:path>
              </a:pathLst>
            </a:custGeom>
            <a:solidFill>
              <a:schemeClr val="accent2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6" name="Graphic 2"/>
          <p:cNvGrpSpPr/>
          <p:nvPr/>
        </p:nvGrpSpPr>
        <p:grpSpPr>
          <a:xfrm rot="2654801">
            <a:off x="3978514" y="5231045"/>
            <a:ext cx="1426116" cy="1091852"/>
            <a:chOff x="3737196" y="4554364"/>
            <a:chExt cx="2048728" cy="2082210"/>
          </a:xfrm>
          <a:solidFill>
            <a:schemeClr val="accent4">
              <a:lumMod val="75000"/>
            </a:schemeClr>
          </a:solidFill>
        </p:grpSpPr>
        <p:sp>
          <p:nvSpPr>
            <p:cNvPr id="17" name="Freeform: Shape 200"/>
            <p:cNvSpPr/>
            <p:nvPr/>
          </p:nvSpPr>
          <p:spPr>
            <a:xfrm>
              <a:off x="4899475" y="4554364"/>
              <a:ext cx="385897" cy="422570"/>
            </a:xfrm>
            <a:custGeom>
              <a:avLst/>
              <a:gdLst>
                <a:gd name="connsiteX0" fmla="*/ 368424 w 385897"/>
                <a:gd name="connsiteY0" fmla="*/ 97211 h 422570"/>
                <a:gd name="connsiteX1" fmla="*/ 313231 w 385897"/>
                <a:gd name="connsiteY1" fmla="*/ 105001 h 422570"/>
                <a:gd name="connsiteX2" fmla="*/ 282267 w 385897"/>
                <a:gd name="connsiteY2" fmla="*/ 104473 h 422570"/>
                <a:gd name="connsiteX3" fmla="*/ 257311 w 385897"/>
                <a:gd name="connsiteY3" fmla="*/ 81762 h 422570"/>
                <a:gd name="connsiteX4" fmla="*/ 196902 w 385897"/>
                <a:gd name="connsiteY4" fmla="*/ 7093 h 422570"/>
                <a:gd name="connsiteX5" fmla="*/ 189111 w 385897"/>
                <a:gd name="connsiteY5" fmla="*/ 3065 h 422570"/>
                <a:gd name="connsiteX6" fmla="*/ 168645 w 385897"/>
                <a:gd name="connsiteY6" fmla="*/ 9865 h 422570"/>
                <a:gd name="connsiteX7" fmla="*/ 158346 w 385897"/>
                <a:gd name="connsiteY7" fmla="*/ 72057 h 422570"/>
                <a:gd name="connsiteX8" fmla="*/ 146990 w 385897"/>
                <a:gd name="connsiteY8" fmla="*/ 140455 h 422570"/>
                <a:gd name="connsiteX9" fmla="*/ 119393 w 385897"/>
                <a:gd name="connsiteY9" fmla="*/ 147651 h 422570"/>
                <a:gd name="connsiteX10" fmla="*/ 86449 w 385897"/>
                <a:gd name="connsiteY10" fmla="*/ 146793 h 422570"/>
                <a:gd name="connsiteX11" fmla="*/ 13958 w 385897"/>
                <a:gd name="connsiteY11" fmla="*/ 144878 h 422570"/>
                <a:gd name="connsiteX12" fmla="*/ 2206 w 385897"/>
                <a:gd name="connsiteY12" fmla="*/ 165411 h 422570"/>
                <a:gd name="connsiteX13" fmla="*/ 115762 w 385897"/>
                <a:gd name="connsiteY13" fmla="*/ 255067 h 422570"/>
                <a:gd name="connsiteX14" fmla="*/ 113187 w 385897"/>
                <a:gd name="connsiteY14" fmla="*/ 408698 h 422570"/>
                <a:gd name="connsiteX15" fmla="*/ 136493 w 385897"/>
                <a:gd name="connsiteY15" fmla="*/ 418337 h 422570"/>
                <a:gd name="connsiteX16" fmla="*/ 212813 w 385897"/>
                <a:gd name="connsiteY16" fmla="*/ 327954 h 422570"/>
                <a:gd name="connsiteX17" fmla="*/ 227998 w 385897"/>
                <a:gd name="connsiteY17" fmla="*/ 324389 h 422570"/>
                <a:gd name="connsiteX18" fmla="*/ 245823 w 385897"/>
                <a:gd name="connsiteY18" fmla="*/ 342611 h 422570"/>
                <a:gd name="connsiteX19" fmla="*/ 290388 w 385897"/>
                <a:gd name="connsiteY19" fmla="*/ 388231 h 422570"/>
                <a:gd name="connsiteX20" fmla="*/ 313165 w 385897"/>
                <a:gd name="connsiteY20" fmla="*/ 382223 h 422570"/>
                <a:gd name="connsiteX21" fmla="*/ 290454 w 385897"/>
                <a:gd name="connsiteY21" fmla="*/ 240278 h 422570"/>
                <a:gd name="connsiteX22" fmla="*/ 384005 w 385897"/>
                <a:gd name="connsiteY22" fmla="*/ 117281 h 422570"/>
                <a:gd name="connsiteX23" fmla="*/ 368424 w 385897"/>
                <a:gd name="connsiteY23" fmla="*/ 97211 h 422570"/>
                <a:gd name="connsiteX24" fmla="*/ 247144 w 385897"/>
                <a:gd name="connsiteY24" fmla="*/ 305045 h 422570"/>
                <a:gd name="connsiteX25" fmla="*/ 216576 w 385897"/>
                <a:gd name="connsiteY25" fmla="*/ 289332 h 422570"/>
                <a:gd name="connsiteX26" fmla="*/ 176435 w 385897"/>
                <a:gd name="connsiteY26" fmla="*/ 328680 h 422570"/>
                <a:gd name="connsiteX27" fmla="*/ 138869 w 385897"/>
                <a:gd name="connsiteY27" fmla="*/ 373178 h 422570"/>
                <a:gd name="connsiteX28" fmla="*/ 143689 w 385897"/>
                <a:gd name="connsiteY28" fmla="*/ 246550 h 422570"/>
                <a:gd name="connsiteX29" fmla="*/ 133654 w 385897"/>
                <a:gd name="connsiteY29" fmla="*/ 233412 h 422570"/>
                <a:gd name="connsiteX30" fmla="*/ 43865 w 385897"/>
                <a:gd name="connsiteY30" fmla="*/ 172937 h 422570"/>
                <a:gd name="connsiteX31" fmla="*/ 106057 w 385897"/>
                <a:gd name="connsiteY31" fmla="*/ 174588 h 422570"/>
                <a:gd name="connsiteX32" fmla="*/ 165146 w 385897"/>
                <a:gd name="connsiteY32" fmla="*/ 168580 h 422570"/>
                <a:gd name="connsiteX33" fmla="*/ 179340 w 385897"/>
                <a:gd name="connsiteY33" fmla="*/ 110415 h 422570"/>
                <a:gd name="connsiteX34" fmla="*/ 190894 w 385897"/>
                <a:gd name="connsiteY34" fmla="*/ 40829 h 422570"/>
                <a:gd name="connsiteX35" fmla="*/ 227139 w 385897"/>
                <a:gd name="connsiteY35" fmla="*/ 85987 h 422570"/>
                <a:gd name="connsiteX36" fmla="*/ 262196 w 385897"/>
                <a:gd name="connsiteY36" fmla="*/ 132598 h 422570"/>
                <a:gd name="connsiteX37" fmla="*/ 295867 w 385897"/>
                <a:gd name="connsiteY37" fmla="*/ 134777 h 422570"/>
                <a:gd name="connsiteX38" fmla="*/ 345317 w 385897"/>
                <a:gd name="connsiteY38" fmla="*/ 127845 h 422570"/>
                <a:gd name="connsiteX39" fmla="*/ 267544 w 385897"/>
                <a:gd name="connsiteY39" fmla="*/ 224433 h 422570"/>
                <a:gd name="connsiteX40" fmla="*/ 266026 w 385897"/>
                <a:gd name="connsiteY40" fmla="*/ 241137 h 422570"/>
                <a:gd name="connsiteX41" fmla="*/ 266290 w 385897"/>
                <a:gd name="connsiteY41" fmla="*/ 253152 h 422570"/>
                <a:gd name="connsiteX42" fmla="*/ 288671 w 385897"/>
                <a:gd name="connsiteY42" fmla="*/ 347497 h 422570"/>
                <a:gd name="connsiteX43" fmla="*/ 247144 w 385897"/>
                <a:gd name="connsiteY43" fmla="*/ 305045 h 422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385897" h="422570">
                  <a:moveTo>
                    <a:pt x="368424" y="97211"/>
                  </a:moveTo>
                  <a:cubicBezTo>
                    <a:pt x="350005" y="99786"/>
                    <a:pt x="331585" y="102426"/>
                    <a:pt x="313231" y="105001"/>
                  </a:cubicBezTo>
                  <a:cubicBezTo>
                    <a:pt x="301413" y="106652"/>
                    <a:pt x="294283" y="108171"/>
                    <a:pt x="282267" y="104473"/>
                  </a:cubicBezTo>
                  <a:cubicBezTo>
                    <a:pt x="265828" y="99456"/>
                    <a:pt x="266686" y="95890"/>
                    <a:pt x="257311" y="81762"/>
                  </a:cubicBezTo>
                  <a:cubicBezTo>
                    <a:pt x="239485" y="55090"/>
                    <a:pt x="219085" y="30332"/>
                    <a:pt x="196902" y="7093"/>
                  </a:cubicBezTo>
                  <a:cubicBezTo>
                    <a:pt x="194459" y="4518"/>
                    <a:pt x="191752" y="3329"/>
                    <a:pt x="189111" y="3065"/>
                  </a:cubicBezTo>
                  <a:cubicBezTo>
                    <a:pt x="181849" y="-2151"/>
                    <a:pt x="170494" y="-1226"/>
                    <a:pt x="168645" y="9865"/>
                  </a:cubicBezTo>
                  <a:cubicBezTo>
                    <a:pt x="165212" y="30596"/>
                    <a:pt x="161779" y="51326"/>
                    <a:pt x="158346" y="72057"/>
                  </a:cubicBezTo>
                  <a:cubicBezTo>
                    <a:pt x="155375" y="89817"/>
                    <a:pt x="156431" y="125600"/>
                    <a:pt x="146990" y="140455"/>
                  </a:cubicBezTo>
                  <a:cubicBezTo>
                    <a:pt x="140586" y="150556"/>
                    <a:pt x="133720" y="147651"/>
                    <a:pt x="119393" y="147651"/>
                  </a:cubicBezTo>
                  <a:cubicBezTo>
                    <a:pt x="108434" y="147651"/>
                    <a:pt x="97408" y="147057"/>
                    <a:pt x="86449" y="146793"/>
                  </a:cubicBezTo>
                  <a:cubicBezTo>
                    <a:pt x="62285" y="146133"/>
                    <a:pt x="38121" y="145472"/>
                    <a:pt x="13958" y="144878"/>
                  </a:cubicBezTo>
                  <a:cubicBezTo>
                    <a:pt x="4451" y="144614"/>
                    <a:pt x="-4198" y="157026"/>
                    <a:pt x="2206" y="165411"/>
                  </a:cubicBezTo>
                  <a:cubicBezTo>
                    <a:pt x="32576" y="205485"/>
                    <a:pt x="70208" y="235129"/>
                    <a:pt x="115762" y="255067"/>
                  </a:cubicBezTo>
                  <a:cubicBezTo>
                    <a:pt x="110943" y="306233"/>
                    <a:pt x="110084" y="357334"/>
                    <a:pt x="113187" y="408698"/>
                  </a:cubicBezTo>
                  <a:cubicBezTo>
                    <a:pt x="113848" y="419459"/>
                    <a:pt x="128306" y="428042"/>
                    <a:pt x="136493" y="418337"/>
                  </a:cubicBezTo>
                  <a:cubicBezTo>
                    <a:pt x="160656" y="389750"/>
                    <a:pt x="184226" y="352184"/>
                    <a:pt x="212813" y="327954"/>
                  </a:cubicBezTo>
                  <a:cubicBezTo>
                    <a:pt x="223574" y="318843"/>
                    <a:pt x="216774" y="318447"/>
                    <a:pt x="227998" y="324389"/>
                  </a:cubicBezTo>
                  <a:cubicBezTo>
                    <a:pt x="234336" y="327756"/>
                    <a:pt x="240806" y="337461"/>
                    <a:pt x="245823" y="342611"/>
                  </a:cubicBezTo>
                  <a:lnTo>
                    <a:pt x="290388" y="388231"/>
                  </a:lnTo>
                  <a:cubicBezTo>
                    <a:pt x="296924" y="394900"/>
                    <a:pt x="311646" y="392655"/>
                    <a:pt x="313165" y="382223"/>
                  </a:cubicBezTo>
                  <a:cubicBezTo>
                    <a:pt x="320493" y="332114"/>
                    <a:pt x="313297" y="285503"/>
                    <a:pt x="290454" y="240278"/>
                  </a:cubicBezTo>
                  <a:cubicBezTo>
                    <a:pt x="326963" y="203241"/>
                    <a:pt x="358059" y="162440"/>
                    <a:pt x="384005" y="117281"/>
                  </a:cubicBezTo>
                  <a:cubicBezTo>
                    <a:pt x="390343" y="105926"/>
                    <a:pt x="379648" y="95626"/>
                    <a:pt x="368424" y="97211"/>
                  </a:cubicBezTo>
                  <a:close/>
                  <a:moveTo>
                    <a:pt x="247144" y="305045"/>
                  </a:moveTo>
                  <a:cubicBezTo>
                    <a:pt x="237901" y="295736"/>
                    <a:pt x="230705" y="286229"/>
                    <a:pt x="216576" y="289332"/>
                  </a:cubicBezTo>
                  <a:cubicBezTo>
                    <a:pt x="199741" y="293029"/>
                    <a:pt x="186603" y="316664"/>
                    <a:pt x="176435" y="328680"/>
                  </a:cubicBezTo>
                  <a:cubicBezTo>
                    <a:pt x="163892" y="343535"/>
                    <a:pt x="151413" y="358324"/>
                    <a:pt x="138869" y="373178"/>
                  </a:cubicBezTo>
                  <a:cubicBezTo>
                    <a:pt x="137813" y="330925"/>
                    <a:pt x="139398" y="288738"/>
                    <a:pt x="143689" y="246550"/>
                  </a:cubicBezTo>
                  <a:cubicBezTo>
                    <a:pt x="144349" y="240213"/>
                    <a:pt x="138935" y="235459"/>
                    <a:pt x="133654" y="233412"/>
                  </a:cubicBezTo>
                  <a:cubicBezTo>
                    <a:pt x="99191" y="219812"/>
                    <a:pt x="69019" y="199346"/>
                    <a:pt x="43865" y="172937"/>
                  </a:cubicBezTo>
                  <a:cubicBezTo>
                    <a:pt x="64596" y="173465"/>
                    <a:pt x="85326" y="174059"/>
                    <a:pt x="106057" y="174588"/>
                  </a:cubicBezTo>
                  <a:cubicBezTo>
                    <a:pt x="122760" y="175049"/>
                    <a:pt x="151677" y="181850"/>
                    <a:pt x="165146" y="168580"/>
                  </a:cubicBezTo>
                  <a:cubicBezTo>
                    <a:pt x="178218" y="155771"/>
                    <a:pt x="176567" y="127053"/>
                    <a:pt x="179340" y="110415"/>
                  </a:cubicBezTo>
                  <a:cubicBezTo>
                    <a:pt x="183170" y="87242"/>
                    <a:pt x="186999" y="64068"/>
                    <a:pt x="190894" y="40829"/>
                  </a:cubicBezTo>
                  <a:cubicBezTo>
                    <a:pt x="203768" y="55156"/>
                    <a:pt x="215982" y="70143"/>
                    <a:pt x="227139" y="85987"/>
                  </a:cubicBezTo>
                  <a:cubicBezTo>
                    <a:pt x="237109" y="100182"/>
                    <a:pt x="246286" y="123751"/>
                    <a:pt x="262196" y="132598"/>
                  </a:cubicBezTo>
                  <a:cubicBezTo>
                    <a:pt x="273090" y="138672"/>
                    <a:pt x="284115" y="136295"/>
                    <a:pt x="295867" y="134777"/>
                  </a:cubicBezTo>
                  <a:cubicBezTo>
                    <a:pt x="312373" y="132664"/>
                    <a:pt x="328812" y="130287"/>
                    <a:pt x="345317" y="127845"/>
                  </a:cubicBezTo>
                  <a:cubicBezTo>
                    <a:pt x="322936" y="162770"/>
                    <a:pt x="297122" y="194922"/>
                    <a:pt x="267544" y="224433"/>
                  </a:cubicBezTo>
                  <a:cubicBezTo>
                    <a:pt x="262196" y="229781"/>
                    <a:pt x="262725" y="236383"/>
                    <a:pt x="266026" y="241137"/>
                  </a:cubicBezTo>
                  <a:cubicBezTo>
                    <a:pt x="264375" y="244636"/>
                    <a:pt x="264111" y="248795"/>
                    <a:pt x="266290" y="253152"/>
                  </a:cubicBezTo>
                  <a:cubicBezTo>
                    <a:pt x="281541" y="283060"/>
                    <a:pt x="289067" y="314750"/>
                    <a:pt x="288671" y="347497"/>
                  </a:cubicBezTo>
                  <a:cubicBezTo>
                    <a:pt x="274938" y="333368"/>
                    <a:pt x="261140" y="319107"/>
                    <a:pt x="247144" y="305045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201"/>
            <p:cNvSpPr/>
            <p:nvPr/>
          </p:nvSpPr>
          <p:spPr>
            <a:xfrm>
              <a:off x="4835256" y="4885834"/>
              <a:ext cx="143721" cy="172655"/>
            </a:xfrm>
            <a:custGeom>
              <a:avLst/>
              <a:gdLst>
                <a:gd name="connsiteX0" fmla="*/ 136671 w 143721"/>
                <a:gd name="connsiteY0" fmla="*/ 152360 h 172655"/>
                <a:gd name="connsiteX1" fmla="*/ 20540 w 143721"/>
                <a:gd name="connsiteY1" fmla="*/ 9755 h 172655"/>
                <a:gd name="connsiteX2" fmla="*/ 74 w 143721"/>
                <a:gd name="connsiteY2" fmla="*/ 9755 h 172655"/>
                <a:gd name="connsiteX3" fmla="*/ 131257 w 143721"/>
                <a:gd name="connsiteY3" fmla="*/ 172100 h 172655"/>
                <a:gd name="connsiteX4" fmla="*/ 136671 w 143721"/>
                <a:gd name="connsiteY4" fmla="*/ 152360 h 172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3721" h="172655">
                  <a:moveTo>
                    <a:pt x="136671" y="152360"/>
                  </a:moveTo>
                  <a:cubicBezTo>
                    <a:pt x="73621" y="131497"/>
                    <a:pt x="27935" y="75908"/>
                    <a:pt x="20540" y="9755"/>
                  </a:cubicBezTo>
                  <a:cubicBezTo>
                    <a:pt x="19088" y="-3185"/>
                    <a:pt x="-1379" y="-3318"/>
                    <a:pt x="74" y="9755"/>
                  </a:cubicBezTo>
                  <a:cubicBezTo>
                    <a:pt x="8525" y="85415"/>
                    <a:pt x="58766" y="148134"/>
                    <a:pt x="131257" y="172100"/>
                  </a:cubicBezTo>
                  <a:cubicBezTo>
                    <a:pt x="143735" y="176193"/>
                    <a:pt x="149083" y="156453"/>
                    <a:pt x="136671" y="152360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202"/>
            <p:cNvSpPr/>
            <p:nvPr/>
          </p:nvSpPr>
          <p:spPr>
            <a:xfrm>
              <a:off x="4778861" y="4968855"/>
              <a:ext cx="110921" cy="129618"/>
            </a:xfrm>
            <a:custGeom>
              <a:avLst/>
              <a:gdLst>
                <a:gd name="connsiteX0" fmla="*/ 106645 w 110921"/>
                <a:gd name="connsiteY0" fmla="*/ 109942 h 129618"/>
                <a:gd name="connsiteX1" fmla="*/ 18969 w 110921"/>
                <a:gd name="connsiteY1" fmla="*/ 5101 h 129618"/>
                <a:gd name="connsiteX2" fmla="*/ 1275 w 110921"/>
                <a:gd name="connsiteY2" fmla="*/ 15400 h 129618"/>
                <a:gd name="connsiteX3" fmla="*/ 96280 w 110921"/>
                <a:gd name="connsiteY3" fmla="*/ 127570 h 129618"/>
                <a:gd name="connsiteX4" fmla="*/ 106645 w 110921"/>
                <a:gd name="connsiteY4" fmla="*/ 109942 h 129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0921" h="129618">
                  <a:moveTo>
                    <a:pt x="106645" y="109942"/>
                  </a:moveTo>
                  <a:cubicBezTo>
                    <a:pt x="69937" y="81619"/>
                    <a:pt x="40624" y="46034"/>
                    <a:pt x="18969" y="5101"/>
                  </a:cubicBezTo>
                  <a:cubicBezTo>
                    <a:pt x="12829" y="-6519"/>
                    <a:pt x="-4864" y="3780"/>
                    <a:pt x="1275" y="15400"/>
                  </a:cubicBezTo>
                  <a:cubicBezTo>
                    <a:pt x="24647" y="59700"/>
                    <a:pt x="56667" y="97002"/>
                    <a:pt x="96280" y="127570"/>
                  </a:cubicBezTo>
                  <a:cubicBezTo>
                    <a:pt x="106711" y="135624"/>
                    <a:pt x="116944" y="117865"/>
                    <a:pt x="106645" y="109942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203"/>
            <p:cNvSpPr/>
            <p:nvPr/>
          </p:nvSpPr>
          <p:spPr>
            <a:xfrm>
              <a:off x="5395572" y="4873777"/>
              <a:ext cx="390352" cy="328616"/>
            </a:xfrm>
            <a:custGeom>
              <a:avLst/>
              <a:gdLst>
                <a:gd name="connsiteX0" fmla="*/ 375935 w 390352"/>
                <a:gd name="connsiteY0" fmla="*/ 818 h 328616"/>
                <a:gd name="connsiteX1" fmla="*/ 134034 w 390352"/>
                <a:gd name="connsiteY1" fmla="*/ 133916 h 328616"/>
                <a:gd name="connsiteX2" fmla="*/ 276 w 390352"/>
                <a:gd name="connsiteY2" fmla="*/ 313691 h 328616"/>
                <a:gd name="connsiteX3" fmla="*/ 23251 w 390352"/>
                <a:gd name="connsiteY3" fmla="*/ 320029 h 328616"/>
                <a:gd name="connsiteX4" fmla="*/ 168563 w 390352"/>
                <a:gd name="connsiteY4" fmla="*/ 137745 h 328616"/>
                <a:gd name="connsiteX5" fmla="*/ 382207 w 390352"/>
                <a:gd name="connsiteY5" fmla="*/ 23859 h 328616"/>
                <a:gd name="connsiteX6" fmla="*/ 375935 w 390352"/>
                <a:gd name="connsiteY6" fmla="*/ 818 h 3286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90352" h="328616">
                  <a:moveTo>
                    <a:pt x="375935" y="818"/>
                  </a:moveTo>
                  <a:cubicBezTo>
                    <a:pt x="289118" y="33366"/>
                    <a:pt x="207648" y="77336"/>
                    <a:pt x="134034" y="133916"/>
                  </a:cubicBezTo>
                  <a:cubicBezTo>
                    <a:pt x="73427" y="180526"/>
                    <a:pt x="15989" y="235984"/>
                    <a:pt x="276" y="313691"/>
                  </a:cubicBezTo>
                  <a:cubicBezTo>
                    <a:pt x="-2761" y="328677"/>
                    <a:pt x="20214" y="335082"/>
                    <a:pt x="23251" y="320029"/>
                  </a:cubicBezTo>
                  <a:cubicBezTo>
                    <a:pt x="39558" y="239351"/>
                    <a:pt x="104853" y="183761"/>
                    <a:pt x="168563" y="137745"/>
                  </a:cubicBezTo>
                  <a:cubicBezTo>
                    <a:pt x="234386" y="90210"/>
                    <a:pt x="306217" y="52380"/>
                    <a:pt x="382207" y="23859"/>
                  </a:cubicBezTo>
                  <a:cubicBezTo>
                    <a:pt x="396533" y="18445"/>
                    <a:pt x="390393" y="-4596"/>
                    <a:pt x="375935" y="818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4"/>
            <p:cNvSpPr/>
            <p:nvPr/>
          </p:nvSpPr>
          <p:spPr>
            <a:xfrm>
              <a:off x="5405771" y="4800408"/>
              <a:ext cx="207121" cy="156519"/>
            </a:xfrm>
            <a:custGeom>
              <a:avLst/>
              <a:gdLst>
                <a:gd name="connsiteX0" fmla="*/ 192892 w 207121"/>
                <a:gd name="connsiteY0" fmla="*/ 968 h 156519"/>
                <a:gd name="connsiteX1" fmla="*/ 3148 w 207121"/>
                <a:gd name="connsiteY1" fmla="*/ 135849 h 156519"/>
                <a:gd name="connsiteX2" fmla="*/ 19984 w 207121"/>
                <a:gd name="connsiteY2" fmla="*/ 152684 h 156519"/>
                <a:gd name="connsiteX3" fmla="*/ 199165 w 207121"/>
                <a:gd name="connsiteY3" fmla="*/ 23944 h 156519"/>
                <a:gd name="connsiteX4" fmla="*/ 192892 w 207121"/>
                <a:gd name="connsiteY4" fmla="*/ 968 h 156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7121" h="156519">
                  <a:moveTo>
                    <a:pt x="192892" y="968"/>
                  </a:moveTo>
                  <a:cubicBezTo>
                    <a:pt x="119742" y="31668"/>
                    <a:pt x="55965" y="76496"/>
                    <a:pt x="3148" y="135849"/>
                  </a:cubicBezTo>
                  <a:cubicBezTo>
                    <a:pt x="-7019" y="147271"/>
                    <a:pt x="9817" y="164172"/>
                    <a:pt x="19984" y="152684"/>
                  </a:cubicBezTo>
                  <a:cubicBezTo>
                    <a:pt x="69830" y="96699"/>
                    <a:pt x="130041" y="52993"/>
                    <a:pt x="199165" y="23944"/>
                  </a:cubicBezTo>
                  <a:cubicBezTo>
                    <a:pt x="213227" y="18134"/>
                    <a:pt x="207087" y="-4974"/>
                    <a:pt x="192892" y="968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05"/>
            <p:cNvSpPr/>
            <p:nvPr/>
          </p:nvSpPr>
          <p:spPr>
            <a:xfrm>
              <a:off x="3931281" y="6304128"/>
              <a:ext cx="498754" cy="332446"/>
            </a:xfrm>
            <a:custGeom>
              <a:avLst/>
              <a:gdLst>
                <a:gd name="connsiteX0" fmla="*/ 492276 w 498754"/>
                <a:gd name="connsiteY0" fmla="*/ 318833 h 332446"/>
                <a:gd name="connsiteX1" fmla="*/ 38316 w 498754"/>
                <a:gd name="connsiteY1" fmla="*/ 54881 h 332446"/>
                <a:gd name="connsiteX2" fmla="*/ 211093 w 498754"/>
                <a:gd name="connsiteY2" fmla="*/ 114036 h 332446"/>
                <a:gd name="connsiteX3" fmla="*/ 211093 w 498754"/>
                <a:gd name="connsiteY3" fmla="*/ 100633 h 332446"/>
                <a:gd name="connsiteX4" fmla="*/ 29403 w 498754"/>
                <a:gd name="connsiteY4" fmla="*/ 33292 h 332446"/>
                <a:gd name="connsiteX5" fmla="*/ 29403 w 498754"/>
                <a:gd name="connsiteY5" fmla="*/ 18701 h 332446"/>
                <a:gd name="connsiteX6" fmla="*/ 17849 w 498754"/>
                <a:gd name="connsiteY6" fmla="*/ 14146 h 332446"/>
                <a:gd name="connsiteX7" fmla="*/ 13492 w 498754"/>
                <a:gd name="connsiteY7" fmla="*/ 4441 h 332446"/>
                <a:gd name="connsiteX8" fmla="*/ 552 w 498754"/>
                <a:gd name="connsiteY8" fmla="*/ 8006 h 332446"/>
                <a:gd name="connsiteX9" fmla="*/ 7550 w 498754"/>
                <a:gd name="connsiteY9" fmla="*/ 23785 h 332446"/>
                <a:gd name="connsiteX10" fmla="*/ 8144 w 498754"/>
                <a:gd name="connsiteY10" fmla="*/ 34943 h 332446"/>
                <a:gd name="connsiteX11" fmla="*/ 15407 w 498754"/>
                <a:gd name="connsiteY11" fmla="*/ 40092 h 332446"/>
                <a:gd name="connsiteX12" fmla="*/ 15935 w 498754"/>
                <a:gd name="connsiteY12" fmla="*/ 41148 h 332446"/>
                <a:gd name="connsiteX13" fmla="*/ 15935 w 498754"/>
                <a:gd name="connsiteY13" fmla="*/ 233467 h 332446"/>
                <a:gd name="connsiteX14" fmla="*/ 29337 w 498754"/>
                <a:gd name="connsiteY14" fmla="*/ 233467 h 332446"/>
                <a:gd name="connsiteX15" fmla="*/ 29337 w 498754"/>
                <a:gd name="connsiteY15" fmla="*/ 65774 h 332446"/>
                <a:gd name="connsiteX16" fmla="*/ 492210 w 498754"/>
                <a:gd name="connsiteY16" fmla="*/ 332433 h 332446"/>
                <a:gd name="connsiteX17" fmla="*/ 492276 w 498754"/>
                <a:gd name="connsiteY17" fmla="*/ 318833 h 3324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8754" h="332446">
                  <a:moveTo>
                    <a:pt x="492276" y="318833"/>
                  </a:moveTo>
                  <a:cubicBezTo>
                    <a:pt x="306427" y="320219"/>
                    <a:pt x="129029" y="215510"/>
                    <a:pt x="38316" y="54881"/>
                  </a:cubicBezTo>
                  <a:cubicBezTo>
                    <a:pt x="91000" y="86901"/>
                    <a:pt x="149033" y="106641"/>
                    <a:pt x="211093" y="114036"/>
                  </a:cubicBezTo>
                  <a:cubicBezTo>
                    <a:pt x="219675" y="115026"/>
                    <a:pt x="219543" y="101624"/>
                    <a:pt x="211093" y="100633"/>
                  </a:cubicBezTo>
                  <a:cubicBezTo>
                    <a:pt x="145336" y="92843"/>
                    <a:pt x="84068" y="69801"/>
                    <a:pt x="29403" y="33292"/>
                  </a:cubicBezTo>
                  <a:lnTo>
                    <a:pt x="29403" y="18701"/>
                  </a:lnTo>
                  <a:cubicBezTo>
                    <a:pt x="29403" y="12033"/>
                    <a:pt x="21480" y="10581"/>
                    <a:pt x="17849" y="14146"/>
                  </a:cubicBezTo>
                  <a:cubicBezTo>
                    <a:pt x="16397" y="10911"/>
                    <a:pt x="14878" y="7676"/>
                    <a:pt x="13492" y="4441"/>
                  </a:cubicBezTo>
                  <a:cubicBezTo>
                    <a:pt x="10191" y="-3416"/>
                    <a:pt x="-2815" y="17"/>
                    <a:pt x="552" y="8006"/>
                  </a:cubicBezTo>
                  <a:cubicBezTo>
                    <a:pt x="2797" y="13288"/>
                    <a:pt x="5107" y="18569"/>
                    <a:pt x="7550" y="23785"/>
                  </a:cubicBezTo>
                  <a:cubicBezTo>
                    <a:pt x="4777" y="26558"/>
                    <a:pt x="4051" y="31906"/>
                    <a:pt x="8144" y="34943"/>
                  </a:cubicBezTo>
                  <a:cubicBezTo>
                    <a:pt x="10521" y="36725"/>
                    <a:pt x="12964" y="38375"/>
                    <a:pt x="15407" y="40092"/>
                  </a:cubicBezTo>
                  <a:cubicBezTo>
                    <a:pt x="15605" y="40422"/>
                    <a:pt x="15737" y="40818"/>
                    <a:pt x="15935" y="41148"/>
                  </a:cubicBezTo>
                  <a:lnTo>
                    <a:pt x="15935" y="233467"/>
                  </a:lnTo>
                  <a:cubicBezTo>
                    <a:pt x="15935" y="242116"/>
                    <a:pt x="29337" y="242116"/>
                    <a:pt x="29337" y="233467"/>
                  </a:cubicBezTo>
                  <a:lnTo>
                    <a:pt x="29337" y="65774"/>
                  </a:lnTo>
                  <a:cubicBezTo>
                    <a:pt x="123417" y="227988"/>
                    <a:pt x="302664" y="333819"/>
                    <a:pt x="492210" y="332433"/>
                  </a:cubicBezTo>
                  <a:cubicBezTo>
                    <a:pt x="500924" y="332169"/>
                    <a:pt x="500924" y="318767"/>
                    <a:pt x="492276" y="318833"/>
                  </a:cubicBezTo>
                  <a:close/>
                </a:path>
              </a:pathLst>
            </a:custGeom>
            <a:grpFill/>
            <a:ln w="65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aphic 2"/>
            <p:cNvGrpSpPr/>
            <p:nvPr/>
          </p:nvGrpSpPr>
          <p:grpSpPr>
            <a:xfrm>
              <a:off x="3737196" y="5181964"/>
              <a:ext cx="1426953" cy="1180575"/>
              <a:chOff x="3737196" y="5181964"/>
              <a:chExt cx="1426953" cy="1180575"/>
            </a:xfrm>
            <a:grpFill/>
          </p:grpSpPr>
          <p:sp>
            <p:nvSpPr>
              <p:cNvPr id="24" name="Freeform: Shape 207"/>
              <p:cNvSpPr/>
              <p:nvPr/>
            </p:nvSpPr>
            <p:spPr>
              <a:xfrm>
                <a:off x="3737196" y="5181964"/>
                <a:ext cx="1426953" cy="1180575"/>
              </a:xfrm>
              <a:custGeom>
                <a:avLst/>
                <a:gdLst>
                  <a:gd name="connsiteX0" fmla="*/ 1376479 w 1426953"/>
                  <a:gd name="connsiteY0" fmla="*/ 990800 h 1180575"/>
                  <a:gd name="connsiteX1" fmla="*/ 1401633 w 1426953"/>
                  <a:gd name="connsiteY1" fmla="*/ 558098 h 1180575"/>
                  <a:gd name="connsiteX2" fmla="*/ 1414837 w 1426953"/>
                  <a:gd name="connsiteY2" fmla="*/ 338249 h 1180575"/>
                  <a:gd name="connsiteX3" fmla="*/ 1422429 w 1426953"/>
                  <a:gd name="connsiteY3" fmla="*/ 123351 h 1180575"/>
                  <a:gd name="connsiteX4" fmla="*/ 1412724 w 1426953"/>
                  <a:gd name="connsiteY4" fmla="*/ 117277 h 1180575"/>
                  <a:gd name="connsiteX5" fmla="*/ 1401038 w 1426953"/>
                  <a:gd name="connsiteY5" fmla="*/ 116484 h 1180575"/>
                  <a:gd name="connsiteX6" fmla="*/ 1021682 w 1426953"/>
                  <a:gd name="connsiteY6" fmla="*/ 257307 h 1180575"/>
                  <a:gd name="connsiteX7" fmla="*/ 926017 w 1426953"/>
                  <a:gd name="connsiteY7" fmla="*/ 290251 h 1180575"/>
                  <a:gd name="connsiteX8" fmla="*/ 879935 w 1426953"/>
                  <a:gd name="connsiteY8" fmla="*/ 283715 h 1180575"/>
                  <a:gd name="connsiteX9" fmla="*/ 845208 w 1426953"/>
                  <a:gd name="connsiteY9" fmla="*/ 251431 h 1180575"/>
                  <a:gd name="connsiteX10" fmla="*/ 694482 w 1426953"/>
                  <a:gd name="connsiteY10" fmla="*/ 111929 h 1180575"/>
                  <a:gd name="connsiteX11" fmla="*/ 624500 w 1426953"/>
                  <a:gd name="connsiteY11" fmla="*/ 47955 h 1180575"/>
                  <a:gd name="connsiteX12" fmla="*/ 571551 w 1426953"/>
                  <a:gd name="connsiteY12" fmla="*/ 5635 h 1180575"/>
                  <a:gd name="connsiteX13" fmla="*/ 558347 w 1426953"/>
                  <a:gd name="connsiteY13" fmla="*/ 1410 h 1180575"/>
                  <a:gd name="connsiteX14" fmla="*/ 485130 w 1426953"/>
                  <a:gd name="connsiteY14" fmla="*/ 9266 h 1180575"/>
                  <a:gd name="connsiteX15" fmla="*/ 383919 w 1426953"/>
                  <a:gd name="connsiteY15" fmla="*/ 23923 h 1180575"/>
                  <a:gd name="connsiteX16" fmla="*/ 272872 w 1426953"/>
                  <a:gd name="connsiteY16" fmla="*/ 32572 h 1180575"/>
                  <a:gd name="connsiteX17" fmla="*/ 157005 w 1426953"/>
                  <a:gd name="connsiteY17" fmla="*/ 33562 h 1180575"/>
                  <a:gd name="connsiteX18" fmla="*/ 66953 w 1426953"/>
                  <a:gd name="connsiteY18" fmla="*/ 29601 h 1180575"/>
                  <a:gd name="connsiteX19" fmla="*/ 17569 w 1426953"/>
                  <a:gd name="connsiteY19" fmla="*/ 25772 h 1180575"/>
                  <a:gd name="connsiteX20" fmla="*/ 12354 w 1426953"/>
                  <a:gd name="connsiteY20" fmla="*/ 22933 h 1180575"/>
                  <a:gd name="connsiteX21" fmla="*/ 7534 w 1426953"/>
                  <a:gd name="connsiteY21" fmla="*/ 22404 h 1180575"/>
                  <a:gd name="connsiteX22" fmla="*/ 1064 w 1426953"/>
                  <a:gd name="connsiteY22" fmla="*/ 26894 h 1180575"/>
                  <a:gd name="connsiteX23" fmla="*/ 5157 w 1426953"/>
                  <a:gd name="connsiteY23" fmla="*/ 53566 h 1180575"/>
                  <a:gd name="connsiteX24" fmla="*/ 5818 w 1426953"/>
                  <a:gd name="connsiteY24" fmla="*/ 55877 h 1180575"/>
                  <a:gd name="connsiteX25" fmla="*/ 6148 w 1426953"/>
                  <a:gd name="connsiteY25" fmla="*/ 57858 h 1180575"/>
                  <a:gd name="connsiteX26" fmla="*/ 10109 w 1426953"/>
                  <a:gd name="connsiteY26" fmla="*/ 71260 h 1180575"/>
                  <a:gd name="connsiteX27" fmla="*/ 15721 w 1426953"/>
                  <a:gd name="connsiteY27" fmla="*/ 91265 h 1180575"/>
                  <a:gd name="connsiteX28" fmla="*/ 15787 w 1426953"/>
                  <a:gd name="connsiteY28" fmla="*/ 91330 h 1180575"/>
                  <a:gd name="connsiteX29" fmla="*/ 30245 w 1426953"/>
                  <a:gd name="connsiteY29" fmla="*/ 152598 h 1180575"/>
                  <a:gd name="connsiteX30" fmla="*/ 39224 w 1426953"/>
                  <a:gd name="connsiteY30" fmla="*/ 250705 h 1180575"/>
                  <a:gd name="connsiteX31" fmla="*/ 46420 w 1426953"/>
                  <a:gd name="connsiteY31" fmla="*/ 505678 h 1180575"/>
                  <a:gd name="connsiteX32" fmla="*/ 32556 w 1426953"/>
                  <a:gd name="connsiteY32" fmla="*/ 1018859 h 1180575"/>
                  <a:gd name="connsiteX33" fmla="*/ 54739 w 1426953"/>
                  <a:gd name="connsiteY33" fmla="*/ 1037543 h 1180575"/>
                  <a:gd name="connsiteX34" fmla="*/ 543096 w 1426953"/>
                  <a:gd name="connsiteY34" fmla="*/ 868595 h 1180575"/>
                  <a:gd name="connsiteX35" fmla="*/ 712176 w 1426953"/>
                  <a:gd name="connsiteY35" fmla="*/ 1002552 h 1180575"/>
                  <a:gd name="connsiteX36" fmla="*/ 872012 w 1426953"/>
                  <a:gd name="connsiteY36" fmla="*/ 1162124 h 1180575"/>
                  <a:gd name="connsiteX37" fmla="*/ 875115 w 1426953"/>
                  <a:gd name="connsiteY37" fmla="*/ 1169518 h 1180575"/>
                  <a:gd name="connsiteX38" fmla="*/ 892149 w 1426953"/>
                  <a:gd name="connsiteY38" fmla="*/ 1180214 h 1180575"/>
                  <a:gd name="connsiteX39" fmla="*/ 1130748 w 1426953"/>
                  <a:gd name="connsiteY39" fmla="*/ 1099272 h 1180575"/>
                  <a:gd name="connsiteX40" fmla="*/ 1369480 w 1426953"/>
                  <a:gd name="connsiteY40" fmla="*/ 1018991 h 1180575"/>
                  <a:gd name="connsiteX41" fmla="*/ 1376479 w 1426953"/>
                  <a:gd name="connsiteY41" fmla="*/ 990800 h 1180575"/>
                  <a:gd name="connsiteX42" fmla="*/ 1402160 w 1426953"/>
                  <a:gd name="connsiteY42" fmla="*/ 145666 h 1180575"/>
                  <a:gd name="connsiteX43" fmla="*/ 1395228 w 1426953"/>
                  <a:gd name="connsiteY43" fmla="*/ 231559 h 1180575"/>
                  <a:gd name="connsiteX44" fmla="*/ 1387702 w 1426953"/>
                  <a:gd name="connsiteY44" fmla="*/ 341286 h 1180575"/>
                  <a:gd name="connsiteX45" fmla="*/ 1372979 w 1426953"/>
                  <a:gd name="connsiteY45" fmla="*/ 560871 h 1180575"/>
                  <a:gd name="connsiteX46" fmla="*/ 1346175 w 1426953"/>
                  <a:gd name="connsiteY46" fmla="*/ 948480 h 1180575"/>
                  <a:gd name="connsiteX47" fmla="*/ 1336272 w 1426953"/>
                  <a:gd name="connsiteY47" fmla="*/ 945443 h 1180575"/>
                  <a:gd name="connsiteX48" fmla="*/ 1336602 w 1426953"/>
                  <a:gd name="connsiteY48" fmla="*/ 607350 h 1180575"/>
                  <a:gd name="connsiteX49" fmla="*/ 1338780 w 1426953"/>
                  <a:gd name="connsiteY49" fmla="*/ 434177 h 1180575"/>
                  <a:gd name="connsiteX50" fmla="*/ 1340695 w 1426953"/>
                  <a:gd name="connsiteY50" fmla="*/ 250573 h 1180575"/>
                  <a:gd name="connsiteX51" fmla="*/ 1347099 w 1426953"/>
                  <a:gd name="connsiteY51" fmla="*/ 248064 h 1180575"/>
                  <a:gd name="connsiteX52" fmla="*/ 1338054 w 1426953"/>
                  <a:gd name="connsiteY52" fmla="*/ 223240 h 1180575"/>
                  <a:gd name="connsiteX53" fmla="*/ 1011911 w 1426953"/>
                  <a:gd name="connsiteY53" fmla="*/ 355678 h 1180575"/>
                  <a:gd name="connsiteX54" fmla="*/ 924829 w 1426953"/>
                  <a:gd name="connsiteY54" fmla="*/ 384793 h 1180575"/>
                  <a:gd name="connsiteX55" fmla="*/ 912351 w 1426953"/>
                  <a:gd name="connsiteY55" fmla="*/ 387104 h 1180575"/>
                  <a:gd name="connsiteX56" fmla="*/ 907862 w 1426953"/>
                  <a:gd name="connsiteY56" fmla="*/ 325771 h 1180575"/>
                  <a:gd name="connsiteX57" fmla="*/ 1402160 w 1426953"/>
                  <a:gd name="connsiteY57" fmla="*/ 145666 h 1180575"/>
                  <a:gd name="connsiteX58" fmla="*/ 1199344 w 1426953"/>
                  <a:gd name="connsiteY58" fmla="*/ 564238 h 1180575"/>
                  <a:gd name="connsiteX59" fmla="*/ 1212416 w 1426953"/>
                  <a:gd name="connsiteY59" fmla="*/ 621281 h 1180575"/>
                  <a:gd name="connsiteX60" fmla="*/ 1222980 w 1426953"/>
                  <a:gd name="connsiteY60" fmla="*/ 657526 h 1180575"/>
                  <a:gd name="connsiteX61" fmla="*/ 1169173 w 1426953"/>
                  <a:gd name="connsiteY61" fmla="*/ 680369 h 1180575"/>
                  <a:gd name="connsiteX62" fmla="*/ 1158939 w 1426953"/>
                  <a:gd name="connsiteY62" fmla="*/ 696412 h 1180575"/>
                  <a:gd name="connsiteX63" fmla="*/ 1097078 w 1426953"/>
                  <a:gd name="connsiteY63" fmla="*/ 731932 h 1180575"/>
                  <a:gd name="connsiteX64" fmla="*/ 1062351 w 1426953"/>
                  <a:gd name="connsiteY64" fmla="*/ 768045 h 1180575"/>
                  <a:gd name="connsiteX65" fmla="*/ 1029274 w 1426953"/>
                  <a:gd name="connsiteY65" fmla="*/ 897380 h 1180575"/>
                  <a:gd name="connsiteX66" fmla="*/ 1007487 w 1426953"/>
                  <a:gd name="connsiteY66" fmla="*/ 871962 h 1180575"/>
                  <a:gd name="connsiteX67" fmla="*/ 990850 w 1426953"/>
                  <a:gd name="connsiteY67" fmla="*/ 812940 h 1180575"/>
                  <a:gd name="connsiteX68" fmla="*/ 915586 w 1426953"/>
                  <a:gd name="connsiteY68" fmla="*/ 747116 h 1180575"/>
                  <a:gd name="connsiteX69" fmla="*/ 915652 w 1426953"/>
                  <a:gd name="connsiteY69" fmla="*/ 733186 h 1180575"/>
                  <a:gd name="connsiteX70" fmla="*/ 913936 w 1426953"/>
                  <a:gd name="connsiteY70" fmla="*/ 524428 h 1180575"/>
                  <a:gd name="connsiteX71" fmla="*/ 913671 w 1426953"/>
                  <a:gd name="connsiteY71" fmla="*/ 491417 h 1180575"/>
                  <a:gd name="connsiteX72" fmla="*/ 1012967 w 1426953"/>
                  <a:gd name="connsiteY72" fmla="*/ 471479 h 1180575"/>
                  <a:gd name="connsiteX73" fmla="*/ 1088957 w 1426953"/>
                  <a:gd name="connsiteY73" fmla="*/ 468442 h 1180575"/>
                  <a:gd name="connsiteX74" fmla="*/ 1178151 w 1426953"/>
                  <a:gd name="connsiteY74" fmla="*/ 441440 h 1180575"/>
                  <a:gd name="connsiteX75" fmla="*/ 1225224 w 1426953"/>
                  <a:gd name="connsiteY75" fmla="*/ 455040 h 1180575"/>
                  <a:gd name="connsiteX76" fmla="*/ 1212285 w 1426953"/>
                  <a:gd name="connsiteY76" fmla="*/ 495247 h 1180575"/>
                  <a:gd name="connsiteX77" fmla="*/ 1199344 w 1426953"/>
                  <a:gd name="connsiteY77" fmla="*/ 564238 h 1180575"/>
                  <a:gd name="connsiteX78" fmla="*/ 885613 w 1426953"/>
                  <a:gd name="connsiteY78" fmla="*/ 720576 h 1180575"/>
                  <a:gd name="connsiteX79" fmla="*/ 885546 w 1426953"/>
                  <a:gd name="connsiteY79" fmla="*/ 724603 h 1180575"/>
                  <a:gd name="connsiteX80" fmla="*/ 824477 w 1426953"/>
                  <a:gd name="connsiteY80" fmla="*/ 713842 h 1180575"/>
                  <a:gd name="connsiteX81" fmla="*/ 800908 w 1426953"/>
                  <a:gd name="connsiteY81" fmla="*/ 750814 h 1180575"/>
                  <a:gd name="connsiteX82" fmla="*/ 722475 w 1426953"/>
                  <a:gd name="connsiteY82" fmla="*/ 713446 h 1180575"/>
                  <a:gd name="connsiteX83" fmla="*/ 685239 w 1426953"/>
                  <a:gd name="connsiteY83" fmla="*/ 686773 h 1180575"/>
                  <a:gd name="connsiteX84" fmla="*/ 637110 w 1426953"/>
                  <a:gd name="connsiteY84" fmla="*/ 669674 h 1180575"/>
                  <a:gd name="connsiteX85" fmla="*/ 611692 w 1426953"/>
                  <a:gd name="connsiteY85" fmla="*/ 627619 h 1180575"/>
                  <a:gd name="connsiteX86" fmla="*/ 564289 w 1426953"/>
                  <a:gd name="connsiteY86" fmla="*/ 561003 h 1180575"/>
                  <a:gd name="connsiteX87" fmla="*/ 567524 w 1426953"/>
                  <a:gd name="connsiteY87" fmla="*/ 427641 h 1180575"/>
                  <a:gd name="connsiteX88" fmla="*/ 571749 w 1426953"/>
                  <a:gd name="connsiteY88" fmla="*/ 257043 h 1180575"/>
                  <a:gd name="connsiteX89" fmla="*/ 603703 w 1426953"/>
                  <a:gd name="connsiteY89" fmla="*/ 311708 h 1180575"/>
                  <a:gd name="connsiteX90" fmla="*/ 663848 w 1426953"/>
                  <a:gd name="connsiteY90" fmla="*/ 383407 h 1180575"/>
                  <a:gd name="connsiteX91" fmla="*/ 710921 w 1426953"/>
                  <a:gd name="connsiteY91" fmla="*/ 420049 h 1180575"/>
                  <a:gd name="connsiteX92" fmla="*/ 734029 w 1426953"/>
                  <a:gd name="connsiteY92" fmla="*/ 454512 h 1180575"/>
                  <a:gd name="connsiteX93" fmla="*/ 790939 w 1426953"/>
                  <a:gd name="connsiteY93" fmla="*/ 477157 h 1180575"/>
                  <a:gd name="connsiteX94" fmla="*/ 809491 w 1426953"/>
                  <a:gd name="connsiteY94" fmla="*/ 519212 h 1180575"/>
                  <a:gd name="connsiteX95" fmla="*/ 828042 w 1426953"/>
                  <a:gd name="connsiteY95" fmla="*/ 527795 h 1180575"/>
                  <a:gd name="connsiteX96" fmla="*/ 885150 w 1426953"/>
                  <a:gd name="connsiteY96" fmla="*/ 502575 h 1180575"/>
                  <a:gd name="connsiteX97" fmla="*/ 885349 w 1426953"/>
                  <a:gd name="connsiteY97" fmla="*/ 511818 h 1180575"/>
                  <a:gd name="connsiteX98" fmla="*/ 885613 w 1426953"/>
                  <a:gd name="connsiteY98" fmla="*/ 720576 h 1180575"/>
                  <a:gd name="connsiteX99" fmla="*/ 882180 w 1426953"/>
                  <a:gd name="connsiteY99" fmla="*/ 411202 h 1180575"/>
                  <a:gd name="connsiteX100" fmla="*/ 884358 w 1426953"/>
                  <a:gd name="connsiteY100" fmla="*/ 473328 h 1180575"/>
                  <a:gd name="connsiteX101" fmla="*/ 830419 w 1426953"/>
                  <a:gd name="connsiteY101" fmla="*/ 494982 h 1180575"/>
                  <a:gd name="connsiteX102" fmla="*/ 812462 w 1426953"/>
                  <a:gd name="connsiteY102" fmla="*/ 454380 h 1180575"/>
                  <a:gd name="connsiteX103" fmla="*/ 793975 w 1426953"/>
                  <a:gd name="connsiteY103" fmla="*/ 445797 h 1180575"/>
                  <a:gd name="connsiteX104" fmla="*/ 715807 w 1426953"/>
                  <a:gd name="connsiteY104" fmla="*/ 384067 h 1180575"/>
                  <a:gd name="connsiteX105" fmla="*/ 665235 w 1426953"/>
                  <a:gd name="connsiteY105" fmla="*/ 353698 h 1180575"/>
                  <a:gd name="connsiteX106" fmla="*/ 613672 w 1426953"/>
                  <a:gd name="connsiteY106" fmla="*/ 276981 h 1180575"/>
                  <a:gd name="connsiteX107" fmla="*/ 573004 w 1426953"/>
                  <a:gd name="connsiteY107" fmla="*/ 211026 h 1180575"/>
                  <a:gd name="connsiteX108" fmla="*/ 576503 w 1426953"/>
                  <a:gd name="connsiteY108" fmla="*/ 143619 h 1180575"/>
                  <a:gd name="connsiteX109" fmla="*/ 621925 w 1426953"/>
                  <a:gd name="connsiteY109" fmla="*/ 185938 h 1180575"/>
                  <a:gd name="connsiteX110" fmla="*/ 758786 w 1426953"/>
                  <a:gd name="connsiteY110" fmla="*/ 304512 h 1180575"/>
                  <a:gd name="connsiteX111" fmla="*/ 824477 w 1426953"/>
                  <a:gd name="connsiteY111" fmla="*/ 360894 h 1180575"/>
                  <a:gd name="connsiteX112" fmla="*/ 882180 w 1426953"/>
                  <a:gd name="connsiteY112" fmla="*/ 411202 h 1180575"/>
                  <a:gd name="connsiteX113" fmla="*/ 594724 w 1426953"/>
                  <a:gd name="connsiteY113" fmla="*/ 58518 h 1180575"/>
                  <a:gd name="connsiteX114" fmla="*/ 687682 w 1426953"/>
                  <a:gd name="connsiteY114" fmla="*/ 144213 h 1180575"/>
                  <a:gd name="connsiteX115" fmla="*/ 882245 w 1426953"/>
                  <a:gd name="connsiteY115" fmla="*/ 324054 h 1180575"/>
                  <a:gd name="connsiteX116" fmla="*/ 881387 w 1426953"/>
                  <a:gd name="connsiteY116" fmla="*/ 373174 h 1180575"/>
                  <a:gd name="connsiteX117" fmla="*/ 856035 w 1426953"/>
                  <a:gd name="connsiteY117" fmla="*/ 348218 h 1180575"/>
                  <a:gd name="connsiteX118" fmla="*/ 719174 w 1426953"/>
                  <a:gd name="connsiteY118" fmla="*/ 229644 h 1180575"/>
                  <a:gd name="connsiteX119" fmla="*/ 587594 w 1426953"/>
                  <a:gd name="connsiteY119" fmla="*/ 116946 h 1180575"/>
                  <a:gd name="connsiteX120" fmla="*/ 578021 w 1426953"/>
                  <a:gd name="connsiteY120" fmla="*/ 110278 h 1180575"/>
                  <a:gd name="connsiteX121" fmla="*/ 577295 w 1426953"/>
                  <a:gd name="connsiteY121" fmla="*/ 44389 h 1180575"/>
                  <a:gd name="connsiteX122" fmla="*/ 594724 w 1426953"/>
                  <a:gd name="connsiteY122" fmla="*/ 58518 h 1180575"/>
                  <a:gd name="connsiteX123" fmla="*/ 542502 w 1426953"/>
                  <a:gd name="connsiteY123" fmla="*/ 217166 h 1180575"/>
                  <a:gd name="connsiteX124" fmla="*/ 537220 w 1426953"/>
                  <a:gd name="connsiteY124" fmla="*/ 422425 h 1180575"/>
                  <a:gd name="connsiteX125" fmla="*/ 534381 w 1426953"/>
                  <a:gd name="connsiteY125" fmla="*/ 533605 h 1180575"/>
                  <a:gd name="connsiteX126" fmla="*/ 457797 w 1426953"/>
                  <a:gd name="connsiteY126" fmla="*/ 526541 h 1180575"/>
                  <a:gd name="connsiteX127" fmla="*/ 430596 w 1426953"/>
                  <a:gd name="connsiteY127" fmla="*/ 542650 h 1180575"/>
                  <a:gd name="connsiteX128" fmla="*/ 419967 w 1426953"/>
                  <a:gd name="connsiteY128" fmla="*/ 573349 h 1180575"/>
                  <a:gd name="connsiteX129" fmla="*/ 360944 w 1426953"/>
                  <a:gd name="connsiteY129" fmla="*/ 590119 h 1180575"/>
                  <a:gd name="connsiteX130" fmla="*/ 319285 w 1426953"/>
                  <a:gd name="connsiteY130" fmla="*/ 656205 h 1180575"/>
                  <a:gd name="connsiteX131" fmla="*/ 308391 w 1426953"/>
                  <a:gd name="connsiteY131" fmla="*/ 619168 h 1180575"/>
                  <a:gd name="connsiteX132" fmla="*/ 327406 w 1426953"/>
                  <a:gd name="connsiteY132" fmla="*/ 548195 h 1180575"/>
                  <a:gd name="connsiteX133" fmla="*/ 324765 w 1426953"/>
                  <a:gd name="connsiteY133" fmla="*/ 516241 h 1180575"/>
                  <a:gd name="connsiteX134" fmla="*/ 372102 w 1426953"/>
                  <a:gd name="connsiteY134" fmla="*/ 485145 h 1180575"/>
                  <a:gd name="connsiteX135" fmla="*/ 382797 w 1426953"/>
                  <a:gd name="connsiteY135" fmla="*/ 446787 h 1180575"/>
                  <a:gd name="connsiteX136" fmla="*/ 364311 w 1426953"/>
                  <a:gd name="connsiteY136" fmla="*/ 415493 h 1180575"/>
                  <a:gd name="connsiteX137" fmla="*/ 421023 w 1426953"/>
                  <a:gd name="connsiteY137" fmla="*/ 367826 h 1180575"/>
                  <a:gd name="connsiteX138" fmla="*/ 428616 w 1426953"/>
                  <a:gd name="connsiteY138" fmla="*/ 344059 h 1180575"/>
                  <a:gd name="connsiteX139" fmla="*/ 450138 w 1426953"/>
                  <a:gd name="connsiteY139" fmla="*/ 286884 h 1180575"/>
                  <a:gd name="connsiteX140" fmla="*/ 434558 w 1426953"/>
                  <a:gd name="connsiteY140" fmla="*/ 255855 h 1180575"/>
                  <a:gd name="connsiteX141" fmla="*/ 410922 w 1426953"/>
                  <a:gd name="connsiteY141" fmla="*/ 239350 h 1180575"/>
                  <a:gd name="connsiteX142" fmla="*/ 425513 w 1426953"/>
                  <a:gd name="connsiteY142" fmla="*/ 181779 h 1180575"/>
                  <a:gd name="connsiteX143" fmla="*/ 534843 w 1426953"/>
                  <a:gd name="connsiteY143" fmla="*/ 193465 h 1180575"/>
                  <a:gd name="connsiteX144" fmla="*/ 538739 w 1426953"/>
                  <a:gd name="connsiteY144" fmla="*/ 193069 h 1180575"/>
                  <a:gd name="connsiteX145" fmla="*/ 539531 w 1426953"/>
                  <a:gd name="connsiteY145" fmla="*/ 195842 h 1180575"/>
                  <a:gd name="connsiteX146" fmla="*/ 542898 w 1426953"/>
                  <a:gd name="connsiteY146" fmla="*/ 202444 h 1180575"/>
                  <a:gd name="connsiteX147" fmla="*/ 542502 w 1426953"/>
                  <a:gd name="connsiteY147" fmla="*/ 217166 h 1180575"/>
                  <a:gd name="connsiteX148" fmla="*/ 542832 w 1426953"/>
                  <a:gd name="connsiteY148" fmla="*/ 184750 h 1180575"/>
                  <a:gd name="connsiteX149" fmla="*/ 541908 w 1426953"/>
                  <a:gd name="connsiteY149" fmla="*/ 185410 h 1180575"/>
                  <a:gd name="connsiteX150" fmla="*/ 539927 w 1426953"/>
                  <a:gd name="connsiteY150" fmla="*/ 182307 h 1180575"/>
                  <a:gd name="connsiteX151" fmla="*/ 375073 w 1426953"/>
                  <a:gd name="connsiteY151" fmla="*/ 213865 h 1180575"/>
                  <a:gd name="connsiteX152" fmla="*/ 420165 w 1426953"/>
                  <a:gd name="connsiteY152" fmla="*/ 298834 h 1180575"/>
                  <a:gd name="connsiteX153" fmla="*/ 399501 w 1426953"/>
                  <a:gd name="connsiteY153" fmla="*/ 345247 h 1180575"/>
                  <a:gd name="connsiteX154" fmla="*/ 335262 w 1426953"/>
                  <a:gd name="connsiteY154" fmla="*/ 409947 h 1180575"/>
                  <a:gd name="connsiteX155" fmla="*/ 333545 w 1426953"/>
                  <a:gd name="connsiteY155" fmla="*/ 451805 h 1180575"/>
                  <a:gd name="connsiteX156" fmla="*/ 346618 w 1426953"/>
                  <a:gd name="connsiteY156" fmla="*/ 463359 h 1180575"/>
                  <a:gd name="connsiteX157" fmla="*/ 329650 w 1426953"/>
                  <a:gd name="connsiteY157" fmla="*/ 459529 h 1180575"/>
                  <a:gd name="connsiteX158" fmla="*/ 297300 w 1426953"/>
                  <a:gd name="connsiteY158" fmla="*/ 484551 h 1180575"/>
                  <a:gd name="connsiteX159" fmla="*/ 294263 w 1426953"/>
                  <a:gd name="connsiteY159" fmla="*/ 508781 h 1180575"/>
                  <a:gd name="connsiteX160" fmla="*/ 291094 w 1426953"/>
                  <a:gd name="connsiteY160" fmla="*/ 554600 h 1180575"/>
                  <a:gd name="connsiteX161" fmla="*/ 287661 w 1426953"/>
                  <a:gd name="connsiteY161" fmla="*/ 563578 h 1180575"/>
                  <a:gd name="connsiteX162" fmla="*/ 286605 w 1426953"/>
                  <a:gd name="connsiteY162" fmla="*/ 562654 h 1180575"/>
                  <a:gd name="connsiteX163" fmla="*/ 253000 w 1426953"/>
                  <a:gd name="connsiteY163" fmla="*/ 560739 h 1180575"/>
                  <a:gd name="connsiteX164" fmla="*/ 210945 w 1426953"/>
                  <a:gd name="connsiteY164" fmla="*/ 567209 h 1180575"/>
                  <a:gd name="connsiteX165" fmla="*/ 212067 w 1426953"/>
                  <a:gd name="connsiteY165" fmla="*/ 579489 h 1180575"/>
                  <a:gd name="connsiteX166" fmla="*/ 251415 w 1426953"/>
                  <a:gd name="connsiteY166" fmla="*/ 572953 h 1180575"/>
                  <a:gd name="connsiteX167" fmla="*/ 285878 w 1426953"/>
                  <a:gd name="connsiteY167" fmla="*/ 568068 h 1180575"/>
                  <a:gd name="connsiteX168" fmla="*/ 276437 w 1426953"/>
                  <a:gd name="connsiteY168" fmla="*/ 615801 h 1180575"/>
                  <a:gd name="connsiteX169" fmla="*/ 304232 w 1426953"/>
                  <a:gd name="connsiteY169" fmla="*/ 698459 h 1180575"/>
                  <a:gd name="connsiteX170" fmla="*/ 306741 w 1426953"/>
                  <a:gd name="connsiteY170" fmla="*/ 702288 h 1180575"/>
                  <a:gd name="connsiteX171" fmla="*/ 228638 w 1426953"/>
                  <a:gd name="connsiteY171" fmla="*/ 716351 h 1180575"/>
                  <a:gd name="connsiteX172" fmla="*/ 229629 w 1426953"/>
                  <a:gd name="connsiteY172" fmla="*/ 726980 h 1180575"/>
                  <a:gd name="connsiteX173" fmla="*/ 320803 w 1426953"/>
                  <a:gd name="connsiteY173" fmla="*/ 708362 h 1180575"/>
                  <a:gd name="connsiteX174" fmla="*/ 333413 w 1426953"/>
                  <a:gd name="connsiteY174" fmla="*/ 699912 h 1180575"/>
                  <a:gd name="connsiteX175" fmla="*/ 374743 w 1426953"/>
                  <a:gd name="connsiteY175" fmla="*/ 624516 h 1180575"/>
                  <a:gd name="connsiteX176" fmla="*/ 430332 w 1426953"/>
                  <a:gd name="connsiteY176" fmla="*/ 615471 h 1180575"/>
                  <a:gd name="connsiteX177" fmla="*/ 450931 w 1426953"/>
                  <a:gd name="connsiteY177" fmla="*/ 588798 h 1180575"/>
                  <a:gd name="connsiteX178" fmla="*/ 466248 w 1426953"/>
                  <a:gd name="connsiteY178" fmla="*/ 562390 h 1180575"/>
                  <a:gd name="connsiteX179" fmla="*/ 526195 w 1426953"/>
                  <a:gd name="connsiteY179" fmla="*/ 565493 h 1180575"/>
                  <a:gd name="connsiteX180" fmla="*/ 533259 w 1426953"/>
                  <a:gd name="connsiteY180" fmla="*/ 580480 h 1180575"/>
                  <a:gd name="connsiteX181" fmla="*/ 529034 w 1426953"/>
                  <a:gd name="connsiteY181" fmla="*/ 749097 h 1180575"/>
                  <a:gd name="connsiteX182" fmla="*/ 168889 w 1426953"/>
                  <a:gd name="connsiteY182" fmla="*/ 880545 h 1180575"/>
                  <a:gd name="connsiteX183" fmla="*/ 147498 w 1426953"/>
                  <a:gd name="connsiteY183" fmla="*/ 507130 h 1180575"/>
                  <a:gd name="connsiteX184" fmla="*/ 108282 w 1426953"/>
                  <a:gd name="connsiteY184" fmla="*/ 122822 h 1180575"/>
                  <a:gd name="connsiteX185" fmla="*/ 439443 w 1426953"/>
                  <a:gd name="connsiteY185" fmla="*/ 118531 h 1180575"/>
                  <a:gd name="connsiteX186" fmla="*/ 542700 w 1426953"/>
                  <a:gd name="connsiteY186" fmla="*/ 123549 h 1180575"/>
                  <a:gd name="connsiteX187" fmla="*/ 542832 w 1426953"/>
                  <a:gd name="connsiteY187" fmla="*/ 184750 h 1180575"/>
                  <a:gd name="connsiteX188" fmla="*/ 70716 w 1426953"/>
                  <a:gd name="connsiteY188" fmla="*/ 997402 h 1180575"/>
                  <a:gd name="connsiteX189" fmla="*/ 75932 w 1426953"/>
                  <a:gd name="connsiteY189" fmla="*/ 734374 h 1180575"/>
                  <a:gd name="connsiteX190" fmla="*/ 76064 w 1426953"/>
                  <a:gd name="connsiteY190" fmla="*/ 557570 h 1180575"/>
                  <a:gd name="connsiteX191" fmla="*/ 75734 w 1426953"/>
                  <a:gd name="connsiteY191" fmla="*/ 503499 h 1180575"/>
                  <a:gd name="connsiteX192" fmla="*/ 66623 w 1426953"/>
                  <a:gd name="connsiteY192" fmla="*/ 294345 h 1180575"/>
                  <a:gd name="connsiteX193" fmla="*/ 63322 w 1426953"/>
                  <a:gd name="connsiteY193" fmla="*/ 240736 h 1180575"/>
                  <a:gd name="connsiteX194" fmla="*/ 30641 w 1426953"/>
                  <a:gd name="connsiteY194" fmla="*/ 42739 h 1180575"/>
                  <a:gd name="connsiteX195" fmla="*/ 33546 w 1426953"/>
                  <a:gd name="connsiteY195" fmla="*/ 43003 h 1180575"/>
                  <a:gd name="connsiteX196" fmla="*/ 218405 w 1426953"/>
                  <a:gd name="connsiteY196" fmla="*/ 55877 h 1180575"/>
                  <a:gd name="connsiteX197" fmla="*/ 458523 w 1426953"/>
                  <a:gd name="connsiteY197" fmla="*/ 37920 h 1180575"/>
                  <a:gd name="connsiteX198" fmla="*/ 516159 w 1426953"/>
                  <a:gd name="connsiteY198" fmla="*/ 28346 h 1180575"/>
                  <a:gd name="connsiteX199" fmla="*/ 548312 w 1426953"/>
                  <a:gd name="connsiteY199" fmla="*/ 30855 h 1180575"/>
                  <a:gd name="connsiteX200" fmla="*/ 542964 w 1426953"/>
                  <a:gd name="connsiteY200" fmla="*/ 95688 h 1180575"/>
                  <a:gd name="connsiteX201" fmla="*/ 452845 w 1426953"/>
                  <a:gd name="connsiteY201" fmla="*/ 94962 h 1180575"/>
                  <a:gd name="connsiteX202" fmla="*/ 280465 w 1426953"/>
                  <a:gd name="connsiteY202" fmla="*/ 101036 h 1180575"/>
                  <a:gd name="connsiteX203" fmla="*/ 88938 w 1426953"/>
                  <a:gd name="connsiteY203" fmla="*/ 111533 h 1180575"/>
                  <a:gd name="connsiteX204" fmla="*/ 122543 w 1426953"/>
                  <a:gd name="connsiteY204" fmla="*/ 509375 h 1180575"/>
                  <a:gd name="connsiteX205" fmla="*/ 133502 w 1426953"/>
                  <a:gd name="connsiteY205" fmla="*/ 908736 h 1180575"/>
                  <a:gd name="connsiteX206" fmla="*/ 157996 w 1426953"/>
                  <a:gd name="connsiteY206" fmla="*/ 924251 h 1180575"/>
                  <a:gd name="connsiteX207" fmla="*/ 528373 w 1426953"/>
                  <a:gd name="connsiteY207" fmla="*/ 778344 h 1180575"/>
                  <a:gd name="connsiteX208" fmla="*/ 527185 w 1426953"/>
                  <a:gd name="connsiteY208" fmla="*/ 838094 h 1180575"/>
                  <a:gd name="connsiteX209" fmla="*/ 70716 w 1426953"/>
                  <a:gd name="connsiteY209" fmla="*/ 997402 h 1180575"/>
                  <a:gd name="connsiteX210" fmla="*/ 559403 w 1426953"/>
                  <a:gd name="connsiteY210" fmla="*/ 761113 h 1180575"/>
                  <a:gd name="connsiteX211" fmla="*/ 563497 w 1426953"/>
                  <a:gd name="connsiteY211" fmla="*/ 596325 h 1180575"/>
                  <a:gd name="connsiteX212" fmla="*/ 628527 w 1426953"/>
                  <a:gd name="connsiteY212" fmla="*/ 703543 h 1180575"/>
                  <a:gd name="connsiteX213" fmla="*/ 703791 w 1426953"/>
                  <a:gd name="connsiteY213" fmla="*/ 750946 h 1180575"/>
                  <a:gd name="connsiteX214" fmla="*/ 740829 w 1426953"/>
                  <a:gd name="connsiteY214" fmla="*/ 791351 h 1180575"/>
                  <a:gd name="connsiteX215" fmla="*/ 826788 w 1426953"/>
                  <a:gd name="connsiteY215" fmla="*/ 774647 h 1180575"/>
                  <a:gd name="connsiteX216" fmla="*/ 859666 w 1426953"/>
                  <a:gd name="connsiteY216" fmla="*/ 745862 h 1180575"/>
                  <a:gd name="connsiteX217" fmla="*/ 884953 w 1426953"/>
                  <a:gd name="connsiteY217" fmla="*/ 769168 h 1180575"/>
                  <a:gd name="connsiteX218" fmla="*/ 877624 w 1426953"/>
                  <a:gd name="connsiteY218" fmla="*/ 1027573 h 1180575"/>
                  <a:gd name="connsiteX219" fmla="*/ 721485 w 1426953"/>
                  <a:gd name="connsiteY219" fmla="*/ 903916 h 1180575"/>
                  <a:gd name="connsiteX220" fmla="*/ 559403 w 1426953"/>
                  <a:gd name="connsiteY220" fmla="*/ 761113 h 1180575"/>
                  <a:gd name="connsiteX221" fmla="*/ 736207 w 1426953"/>
                  <a:gd name="connsiteY221" fmla="*/ 984792 h 1180575"/>
                  <a:gd name="connsiteX222" fmla="*/ 640147 w 1426953"/>
                  <a:gd name="connsiteY222" fmla="*/ 917054 h 1180575"/>
                  <a:gd name="connsiteX223" fmla="*/ 559535 w 1426953"/>
                  <a:gd name="connsiteY223" fmla="*/ 858032 h 1180575"/>
                  <a:gd name="connsiteX224" fmla="*/ 557092 w 1426953"/>
                  <a:gd name="connsiteY224" fmla="*/ 837433 h 1180575"/>
                  <a:gd name="connsiteX225" fmla="*/ 558611 w 1426953"/>
                  <a:gd name="connsiteY225" fmla="*/ 786531 h 1180575"/>
                  <a:gd name="connsiteX226" fmla="*/ 701084 w 1426953"/>
                  <a:gd name="connsiteY226" fmla="*/ 916460 h 1180575"/>
                  <a:gd name="connsiteX227" fmla="*/ 876304 w 1426953"/>
                  <a:gd name="connsiteY227" fmla="*/ 1055567 h 1180575"/>
                  <a:gd name="connsiteX228" fmla="*/ 873597 w 1426953"/>
                  <a:gd name="connsiteY228" fmla="*/ 1115909 h 1180575"/>
                  <a:gd name="connsiteX229" fmla="*/ 736207 w 1426953"/>
                  <a:gd name="connsiteY229" fmla="*/ 984792 h 1180575"/>
                  <a:gd name="connsiteX230" fmla="*/ 915322 w 1426953"/>
                  <a:gd name="connsiteY230" fmla="*/ 787719 h 1180575"/>
                  <a:gd name="connsiteX231" fmla="*/ 955529 w 1426953"/>
                  <a:gd name="connsiteY231" fmla="*/ 825945 h 1180575"/>
                  <a:gd name="connsiteX232" fmla="*/ 996066 w 1426953"/>
                  <a:gd name="connsiteY232" fmla="*/ 969673 h 1180575"/>
                  <a:gd name="connsiteX233" fmla="*/ 1061559 w 1426953"/>
                  <a:gd name="connsiteY233" fmla="*/ 925109 h 1180575"/>
                  <a:gd name="connsiteX234" fmla="*/ 1118205 w 1426953"/>
                  <a:gd name="connsiteY234" fmla="*/ 762367 h 1180575"/>
                  <a:gd name="connsiteX235" fmla="*/ 1190959 w 1426953"/>
                  <a:gd name="connsiteY235" fmla="*/ 705127 h 1180575"/>
                  <a:gd name="connsiteX236" fmla="*/ 1258499 w 1426953"/>
                  <a:gd name="connsiteY236" fmla="*/ 664392 h 1180575"/>
                  <a:gd name="connsiteX237" fmla="*/ 1232025 w 1426953"/>
                  <a:gd name="connsiteY237" fmla="*/ 590317 h 1180575"/>
                  <a:gd name="connsiteX238" fmla="*/ 1247011 w 1426953"/>
                  <a:gd name="connsiteY238" fmla="*/ 478939 h 1180575"/>
                  <a:gd name="connsiteX239" fmla="*/ 1238825 w 1426953"/>
                  <a:gd name="connsiteY239" fmla="*/ 421963 h 1180575"/>
                  <a:gd name="connsiteX240" fmla="*/ 1166730 w 1426953"/>
                  <a:gd name="connsiteY240" fmla="*/ 417540 h 1180575"/>
                  <a:gd name="connsiteX241" fmla="*/ 1047034 w 1426953"/>
                  <a:gd name="connsiteY241" fmla="*/ 445005 h 1180575"/>
                  <a:gd name="connsiteX242" fmla="*/ 913474 w 1426953"/>
                  <a:gd name="connsiteY242" fmla="*/ 463887 h 1180575"/>
                  <a:gd name="connsiteX243" fmla="*/ 913011 w 1426953"/>
                  <a:gd name="connsiteY243" fmla="*/ 414833 h 1180575"/>
                  <a:gd name="connsiteX244" fmla="*/ 932950 w 1426953"/>
                  <a:gd name="connsiteY244" fmla="*/ 407439 h 1180575"/>
                  <a:gd name="connsiteX245" fmla="*/ 1019107 w 1426953"/>
                  <a:gd name="connsiteY245" fmla="*/ 375683 h 1180575"/>
                  <a:gd name="connsiteX246" fmla="*/ 1320030 w 1426953"/>
                  <a:gd name="connsiteY246" fmla="*/ 258694 h 1180575"/>
                  <a:gd name="connsiteX247" fmla="*/ 1313098 w 1426953"/>
                  <a:gd name="connsiteY247" fmla="*/ 412918 h 1180575"/>
                  <a:gd name="connsiteX248" fmla="*/ 1308081 w 1426953"/>
                  <a:gd name="connsiteY248" fmla="*/ 594212 h 1180575"/>
                  <a:gd name="connsiteX249" fmla="*/ 1305176 w 1426953"/>
                  <a:gd name="connsiteY249" fmla="*/ 956733 h 1180575"/>
                  <a:gd name="connsiteX250" fmla="*/ 1305242 w 1426953"/>
                  <a:gd name="connsiteY250" fmla="*/ 956931 h 1180575"/>
                  <a:gd name="connsiteX251" fmla="*/ 1110348 w 1426953"/>
                  <a:gd name="connsiteY251" fmla="*/ 1009220 h 1180575"/>
                  <a:gd name="connsiteX252" fmla="*/ 991774 w 1426953"/>
                  <a:gd name="connsiteY252" fmla="*/ 1038863 h 1180575"/>
                  <a:gd name="connsiteX253" fmla="*/ 909776 w 1426953"/>
                  <a:gd name="connsiteY253" fmla="*/ 1061376 h 1180575"/>
                  <a:gd name="connsiteX254" fmla="*/ 915322 w 1426953"/>
                  <a:gd name="connsiteY254" fmla="*/ 787719 h 1180575"/>
                  <a:gd name="connsiteX255" fmla="*/ 1110876 w 1426953"/>
                  <a:gd name="connsiteY255" fmla="*/ 1066988 h 1180575"/>
                  <a:gd name="connsiteX256" fmla="*/ 906607 w 1426953"/>
                  <a:gd name="connsiteY256" fmla="*/ 1145025 h 1180575"/>
                  <a:gd name="connsiteX257" fmla="*/ 909050 w 1426953"/>
                  <a:gd name="connsiteY257" fmla="*/ 1079598 h 1180575"/>
                  <a:gd name="connsiteX258" fmla="*/ 985370 w 1426953"/>
                  <a:gd name="connsiteY258" fmla="*/ 1065734 h 1180575"/>
                  <a:gd name="connsiteX259" fmla="*/ 1111140 w 1426953"/>
                  <a:gd name="connsiteY259" fmla="*/ 1033911 h 1180575"/>
                  <a:gd name="connsiteX260" fmla="*/ 1342214 w 1426953"/>
                  <a:gd name="connsiteY260" fmla="*/ 964326 h 1180575"/>
                  <a:gd name="connsiteX261" fmla="*/ 1345184 w 1426953"/>
                  <a:gd name="connsiteY261" fmla="*/ 962345 h 1180575"/>
                  <a:gd name="connsiteX262" fmla="*/ 1343270 w 1426953"/>
                  <a:gd name="connsiteY262" fmla="*/ 989546 h 1180575"/>
                  <a:gd name="connsiteX263" fmla="*/ 1110876 w 1426953"/>
                  <a:gd name="connsiteY263" fmla="*/ 1066988 h 118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</a:cxnLst>
                <a:rect l="l" t="t" r="r" b="b"/>
                <a:pathLst>
                  <a:path w="1426953" h="1180575">
                    <a:moveTo>
                      <a:pt x="1376479" y="990800"/>
                    </a:moveTo>
                    <a:cubicBezTo>
                      <a:pt x="1384929" y="846544"/>
                      <a:pt x="1392918" y="702288"/>
                      <a:pt x="1401633" y="558098"/>
                    </a:cubicBezTo>
                    <a:cubicBezTo>
                      <a:pt x="1406056" y="484815"/>
                      <a:pt x="1410479" y="411532"/>
                      <a:pt x="1414837" y="338249"/>
                    </a:cubicBezTo>
                    <a:cubicBezTo>
                      <a:pt x="1418864" y="270643"/>
                      <a:pt x="1434577" y="190296"/>
                      <a:pt x="1422429" y="123351"/>
                    </a:cubicBezTo>
                    <a:cubicBezTo>
                      <a:pt x="1421439" y="117805"/>
                      <a:pt x="1416685" y="115890"/>
                      <a:pt x="1412724" y="117277"/>
                    </a:cubicBezTo>
                    <a:cubicBezTo>
                      <a:pt x="1409555" y="115164"/>
                      <a:pt x="1405594" y="114504"/>
                      <a:pt x="1401038" y="116484"/>
                    </a:cubicBezTo>
                    <a:cubicBezTo>
                      <a:pt x="1277645" y="170028"/>
                      <a:pt x="1148640" y="213007"/>
                      <a:pt x="1021682" y="257307"/>
                    </a:cubicBezTo>
                    <a:cubicBezTo>
                      <a:pt x="989860" y="268399"/>
                      <a:pt x="957972" y="279424"/>
                      <a:pt x="926017" y="290251"/>
                    </a:cubicBezTo>
                    <a:cubicBezTo>
                      <a:pt x="902316" y="298306"/>
                      <a:pt x="899675" y="298240"/>
                      <a:pt x="879935" y="283715"/>
                    </a:cubicBezTo>
                    <a:cubicBezTo>
                      <a:pt x="867457" y="274538"/>
                      <a:pt x="856564" y="261929"/>
                      <a:pt x="845208" y="251431"/>
                    </a:cubicBezTo>
                    <a:cubicBezTo>
                      <a:pt x="795098" y="204820"/>
                      <a:pt x="744856" y="158276"/>
                      <a:pt x="694482" y="111929"/>
                    </a:cubicBezTo>
                    <a:cubicBezTo>
                      <a:pt x="671243" y="90538"/>
                      <a:pt x="648003" y="69147"/>
                      <a:pt x="624500" y="47955"/>
                    </a:cubicBezTo>
                    <a:cubicBezTo>
                      <a:pt x="608919" y="33892"/>
                      <a:pt x="591885" y="14746"/>
                      <a:pt x="571551" y="5635"/>
                    </a:cubicBezTo>
                    <a:cubicBezTo>
                      <a:pt x="568712" y="948"/>
                      <a:pt x="562902" y="-571"/>
                      <a:pt x="558347" y="1410"/>
                    </a:cubicBezTo>
                    <a:cubicBezTo>
                      <a:pt x="534315" y="-3344"/>
                      <a:pt x="508567" y="5107"/>
                      <a:pt x="485130" y="9266"/>
                    </a:cubicBezTo>
                    <a:cubicBezTo>
                      <a:pt x="451591" y="15208"/>
                      <a:pt x="417788" y="20028"/>
                      <a:pt x="383919" y="23923"/>
                    </a:cubicBezTo>
                    <a:cubicBezTo>
                      <a:pt x="347014" y="28083"/>
                      <a:pt x="309976" y="30921"/>
                      <a:pt x="272872" y="32572"/>
                    </a:cubicBezTo>
                    <a:cubicBezTo>
                      <a:pt x="234250" y="34024"/>
                      <a:pt x="195628" y="34354"/>
                      <a:pt x="157005" y="33562"/>
                    </a:cubicBezTo>
                    <a:cubicBezTo>
                      <a:pt x="127098" y="32374"/>
                      <a:pt x="96926" y="30261"/>
                      <a:pt x="66953" y="29601"/>
                    </a:cubicBezTo>
                    <a:cubicBezTo>
                      <a:pt x="50514" y="28479"/>
                      <a:pt x="34008" y="27290"/>
                      <a:pt x="17569" y="25772"/>
                    </a:cubicBezTo>
                    <a:cubicBezTo>
                      <a:pt x="16183" y="23725"/>
                      <a:pt x="14268" y="22867"/>
                      <a:pt x="12354" y="22933"/>
                    </a:cubicBezTo>
                    <a:cubicBezTo>
                      <a:pt x="10901" y="22339"/>
                      <a:pt x="9383" y="22074"/>
                      <a:pt x="7534" y="22404"/>
                    </a:cubicBezTo>
                    <a:cubicBezTo>
                      <a:pt x="4959" y="22801"/>
                      <a:pt x="2120" y="24187"/>
                      <a:pt x="1064" y="26894"/>
                    </a:cubicBezTo>
                    <a:cubicBezTo>
                      <a:pt x="-2171" y="35411"/>
                      <a:pt x="2781" y="45248"/>
                      <a:pt x="5157" y="53566"/>
                    </a:cubicBezTo>
                    <a:lnTo>
                      <a:pt x="5818" y="55877"/>
                    </a:lnTo>
                    <a:cubicBezTo>
                      <a:pt x="5883" y="56538"/>
                      <a:pt x="5950" y="57198"/>
                      <a:pt x="6148" y="57858"/>
                    </a:cubicBezTo>
                    <a:cubicBezTo>
                      <a:pt x="7534" y="62281"/>
                      <a:pt x="8788" y="66771"/>
                      <a:pt x="10109" y="71260"/>
                    </a:cubicBezTo>
                    <a:cubicBezTo>
                      <a:pt x="11957" y="77928"/>
                      <a:pt x="13872" y="84596"/>
                      <a:pt x="15721" y="91265"/>
                    </a:cubicBezTo>
                    <a:cubicBezTo>
                      <a:pt x="15721" y="91330"/>
                      <a:pt x="15787" y="91330"/>
                      <a:pt x="15787" y="91330"/>
                    </a:cubicBezTo>
                    <a:cubicBezTo>
                      <a:pt x="21266" y="111665"/>
                      <a:pt x="26086" y="132065"/>
                      <a:pt x="30245" y="152598"/>
                    </a:cubicBezTo>
                    <a:cubicBezTo>
                      <a:pt x="34339" y="184882"/>
                      <a:pt x="37706" y="217364"/>
                      <a:pt x="39224" y="250705"/>
                    </a:cubicBezTo>
                    <a:cubicBezTo>
                      <a:pt x="43119" y="335674"/>
                      <a:pt x="45364" y="420709"/>
                      <a:pt x="46420" y="505678"/>
                    </a:cubicBezTo>
                    <a:cubicBezTo>
                      <a:pt x="48467" y="676870"/>
                      <a:pt x="43515" y="847997"/>
                      <a:pt x="32556" y="1018859"/>
                    </a:cubicBezTo>
                    <a:cubicBezTo>
                      <a:pt x="31764" y="1031601"/>
                      <a:pt x="41667" y="1041438"/>
                      <a:pt x="54739" y="1037543"/>
                    </a:cubicBezTo>
                    <a:cubicBezTo>
                      <a:pt x="219395" y="987499"/>
                      <a:pt x="383721" y="933890"/>
                      <a:pt x="543096" y="868595"/>
                    </a:cubicBezTo>
                    <a:cubicBezTo>
                      <a:pt x="581520" y="925505"/>
                      <a:pt x="659425" y="961024"/>
                      <a:pt x="712176" y="1002552"/>
                    </a:cubicBezTo>
                    <a:cubicBezTo>
                      <a:pt x="772387" y="1049888"/>
                      <a:pt x="820912" y="1105676"/>
                      <a:pt x="872012" y="1162124"/>
                    </a:cubicBezTo>
                    <a:cubicBezTo>
                      <a:pt x="872541" y="1165029"/>
                      <a:pt x="873663" y="1167472"/>
                      <a:pt x="875115" y="1169518"/>
                    </a:cubicBezTo>
                    <a:cubicBezTo>
                      <a:pt x="876766" y="1176120"/>
                      <a:pt x="884424" y="1182129"/>
                      <a:pt x="892149" y="1180214"/>
                    </a:cubicBezTo>
                    <a:cubicBezTo>
                      <a:pt x="973355" y="1160210"/>
                      <a:pt x="1051853" y="1126803"/>
                      <a:pt x="1130748" y="1099272"/>
                    </a:cubicBezTo>
                    <a:cubicBezTo>
                      <a:pt x="1210040" y="1071676"/>
                      <a:pt x="1289925" y="1045729"/>
                      <a:pt x="1369480" y="1018991"/>
                    </a:cubicBezTo>
                    <a:cubicBezTo>
                      <a:pt x="1383477" y="1014369"/>
                      <a:pt x="1383675" y="999514"/>
                      <a:pt x="1376479" y="990800"/>
                    </a:cubicBezTo>
                    <a:close/>
                    <a:moveTo>
                      <a:pt x="1402160" y="145666"/>
                    </a:moveTo>
                    <a:cubicBezTo>
                      <a:pt x="1397077" y="173791"/>
                      <a:pt x="1397143" y="203368"/>
                      <a:pt x="1395228" y="231559"/>
                    </a:cubicBezTo>
                    <a:cubicBezTo>
                      <a:pt x="1392719" y="268135"/>
                      <a:pt x="1390145" y="304710"/>
                      <a:pt x="1387702" y="341286"/>
                    </a:cubicBezTo>
                    <a:cubicBezTo>
                      <a:pt x="1382750" y="414437"/>
                      <a:pt x="1377865" y="487654"/>
                      <a:pt x="1372979" y="560871"/>
                    </a:cubicBezTo>
                    <a:cubicBezTo>
                      <a:pt x="1364331" y="690074"/>
                      <a:pt x="1355087" y="819277"/>
                      <a:pt x="1346175" y="948480"/>
                    </a:cubicBezTo>
                    <a:cubicBezTo>
                      <a:pt x="1344062" y="945641"/>
                      <a:pt x="1340563" y="944123"/>
                      <a:pt x="1336272" y="945443"/>
                    </a:cubicBezTo>
                    <a:cubicBezTo>
                      <a:pt x="1342940" y="833538"/>
                      <a:pt x="1335743" y="719454"/>
                      <a:pt x="1336602" y="607350"/>
                    </a:cubicBezTo>
                    <a:cubicBezTo>
                      <a:pt x="1337064" y="549648"/>
                      <a:pt x="1337724" y="491880"/>
                      <a:pt x="1338780" y="434177"/>
                    </a:cubicBezTo>
                    <a:cubicBezTo>
                      <a:pt x="1339837" y="373834"/>
                      <a:pt x="1346439" y="310784"/>
                      <a:pt x="1340695" y="250573"/>
                    </a:cubicBezTo>
                    <a:cubicBezTo>
                      <a:pt x="1342808" y="249715"/>
                      <a:pt x="1344920" y="248922"/>
                      <a:pt x="1347099" y="248064"/>
                    </a:cubicBezTo>
                    <a:cubicBezTo>
                      <a:pt x="1363142" y="241858"/>
                      <a:pt x="1353173" y="215978"/>
                      <a:pt x="1338054" y="223240"/>
                    </a:cubicBezTo>
                    <a:cubicBezTo>
                      <a:pt x="1232355" y="274011"/>
                      <a:pt x="1122694" y="316858"/>
                      <a:pt x="1011911" y="355678"/>
                    </a:cubicBezTo>
                    <a:cubicBezTo>
                      <a:pt x="984116" y="365383"/>
                      <a:pt x="953746" y="379578"/>
                      <a:pt x="924829" y="384793"/>
                    </a:cubicBezTo>
                    <a:cubicBezTo>
                      <a:pt x="919680" y="385718"/>
                      <a:pt x="915784" y="386642"/>
                      <a:pt x="912351" y="387104"/>
                    </a:cubicBezTo>
                    <a:cubicBezTo>
                      <a:pt x="911559" y="366506"/>
                      <a:pt x="910239" y="346039"/>
                      <a:pt x="907862" y="325771"/>
                    </a:cubicBezTo>
                    <a:cubicBezTo>
                      <a:pt x="1073508" y="268465"/>
                      <a:pt x="1236382" y="202708"/>
                      <a:pt x="1402160" y="145666"/>
                    </a:cubicBezTo>
                    <a:close/>
                    <a:moveTo>
                      <a:pt x="1199344" y="564238"/>
                    </a:moveTo>
                    <a:cubicBezTo>
                      <a:pt x="1199080" y="584309"/>
                      <a:pt x="1202777" y="603521"/>
                      <a:pt x="1212416" y="621281"/>
                    </a:cubicBezTo>
                    <a:cubicBezTo>
                      <a:pt x="1218821" y="632966"/>
                      <a:pt x="1232685" y="641615"/>
                      <a:pt x="1222980" y="657526"/>
                    </a:cubicBezTo>
                    <a:cubicBezTo>
                      <a:pt x="1217302" y="666769"/>
                      <a:pt x="1179604" y="676210"/>
                      <a:pt x="1169173" y="680369"/>
                    </a:cubicBezTo>
                    <a:cubicBezTo>
                      <a:pt x="1162504" y="683076"/>
                      <a:pt x="1158609" y="689348"/>
                      <a:pt x="1158939" y="696412"/>
                    </a:cubicBezTo>
                    <a:cubicBezTo>
                      <a:pt x="1159930" y="716813"/>
                      <a:pt x="1110612" y="723745"/>
                      <a:pt x="1097078" y="731932"/>
                    </a:cubicBezTo>
                    <a:cubicBezTo>
                      <a:pt x="1082619" y="740713"/>
                      <a:pt x="1071132" y="753719"/>
                      <a:pt x="1062351" y="768045"/>
                    </a:cubicBezTo>
                    <a:cubicBezTo>
                      <a:pt x="1038121" y="807460"/>
                      <a:pt x="1039045" y="853674"/>
                      <a:pt x="1029274" y="897380"/>
                    </a:cubicBezTo>
                    <a:cubicBezTo>
                      <a:pt x="1015410" y="959242"/>
                      <a:pt x="1012043" y="896588"/>
                      <a:pt x="1007487" y="871962"/>
                    </a:cubicBezTo>
                    <a:cubicBezTo>
                      <a:pt x="1003724" y="851760"/>
                      <a:pt x="999499" y="831689"/>
                      <a:pt x="990850" y="812940"/>
                    </a:cubicBezTo>
                    <a:cubicBezTo>
                      <a:pt x="973486" y="775175"/>
                      <a:pt x="945098" y="765800"/>
                      <a:pt x="915586" y="747116"/>
                    </a:cubicBezTo>
                    <a:cubicBezTo>
                      <a:pt x="915586" y="742495"/>
                      <a:pt x="915652" y="737808"/>
                      <a:pt x="915652" y="733186"/>
                    </a:cubicBezTo>
                    <a:cubicBezTo>
                      <a:pt x="915718" y="663600"/>
                      <a:pt x="915124" y="594014"/>
                      <a:pt x="913936" y="524428"/>
                    </a:cubicBezTo>
                    <a:cubicBezTo>
                      <a:pt x="913738" y="513534"/>
                      <a:pt x="913738" y="502443"/>
                      <a:pt x="913671" y="491417"/>
                    </a:cubicBezTo>
                    <a:cubicBezTo>
                      <a:pt x="945626" y="480194"/>
                      <a:pt x="978570" y="472205"/>
                      <a:pt x="1012967" y="471479"/>
                    </a:cubicBezTo>
                    <a:cubicBezTo>
                      <a:pt x="1038715" y="470951"/>
                      <a:pt x="1063539" y="473856"/>
                      <a:pt x="1088957" y="468442"/>
                    </a:cubicBezTo>
                    <a:cubicBezTo>
                      <a:pt x="1119393" y="461972"/>
                      <a:pt x="1147518" y="446919"/>
                      <a:pt x="1178151" y="441440"/>
                    </a:cubicBezTo>
                    <a:cubicBezTo>
                      <a:pt x="1191224" y="439063"/>
                      <a:pt x="1221593" y="434705"/>
                      <a:pt x="1225224" y="455040"/>
                    </a:cubicBezTo>
                    <a:cubicBezTo>
                      <a:pt x="1226743" y="463689"/>
                      <a:pt x="1215189" y="485674"/>
                      <a:pt x="1212285" y="495247"/>
                    </a:cubicBezTo>
                    <a:cubicBezTo>
                      <a:pt x="1205484" y="517694"/>
                      <a:pt x="1199608" y="540669"/>
                      <a:pt x="1199344" y="564238"/>
                    </a:cubicBezTo>
                    <a:close/>
                    <a:moveTo>
                      <a:pt x="885613" y="720576"/>
                    </a:moveTo>
                    <a:cubicBezTo>
                      <a:pt x="885613" y="721896"/>
                      <a:pt x="885546" y="723283"/>
                      <a:pt x="885546" y="724603"/>
                    </a:cubicBezTo>
                    <a:cubicBezTo>
                      <a:pt x="867259" y="709947"/>
                      <a:pt x="847519" y="697469"/>
                      <a:pt x="824477" y="713842"/>
                    </a:cubicBezTo>
                    <a:cubicBezTo>
                      <a:pt x="810415" y="723877"/>
                      <a:pt x="810943" y="738798"/>
                      <a:pt x="800908" y="750814"/>
                    </a:cubicBezTo>
                    <a:cubicBezTo>
                      <a:pt x="762484" y="796830"/>
                      <a:pt x="739706" y="736289"/>
                      <a:pt x="722475" y="713446"/>
                    </a:cubicBezTo>
                    <a:cubicBezTo>
                      <a:pt x="712374" y="700043"/>
                      <a:pt x="701150" y="692055"/>
                      <a:pt x="685239" y="686773"/>
                    </a:cubicBezTo>
                    <a:cubicBezTo>
                      <a:pt x="669394" y="681492"/>
                      <a:pt x="650578" y="681029"/>
                      <a:pt x="637110" y="669674"/>
                    </a:cubicBezTo>
                    <a:cubicBezTo>
                      <a:pt x="624434" y="658979"/>
                      <a:pt x="618690" y="642011"/>
                      <a:pt x="611692" y="627619"/>
                    </a:cubicBezTo>
                    <a:cubicBezTo>
                      <a:pt x="598686" y="600814"/>
                      <a:pt x="587924" y="574802"/>
                      <a:pt x="564289" y="561003"/>
                    </a:cubicBezTo>
                    <a:cubicBezTo>
                      <a:pt x="565345" y="516571"/>
                      <a:pt x="566335" y="472073"/>
                      <a:pt x="567524" y="427641"/>
                    </a:cubicBezTo>
                    <a:cubicBezTo>
                      <a:pt x="569042" y="370797"/>
                      <a:pt x="570429" y="313887"/>
                      <a:pt x="571749" y="257043"/>
                    </a:cubicBezTo>
                    <a:cubicBezTo>
                      <a:pt x="582180" y="275397"/>
                      <a:pt x="592942" y="293552"/>
                      <a:pt x="603703" y="311708"/>
                    </a:cubicBezTo>
                    <a:cubicBezTo>
                      <a:pt x="620275" y="339569"/>
                      <a:pt x="633017" y="369543"/>
                      <a:pt x="663848" y="383407"/>
                    </a:cubicBezTo>
                    <a:cubicBezTo>
                      <a:pt x="683919" y="392452"/>
                      <a:pt x="698905" y="400573"/>
                      <a:pt x="710921" y="420049"/>
                    </a:cubicBezTo>
                    <a:cubicBezTo>
                      <a:pt x="718184" y="431800"/>
                      <a:pt x="724390" y="444411"/>
                      <a:pt x="734029" y="454512"/>
                    </a:cubicBezTo>
                    <a:cubicBezTo>
                      <a:pt x="749874" y="471149"/>
                      <a:pt x="769680" y="481118"/>
                      <a:pt x="790939" y="477157"/>
                    </a:cubicBezTo>
                    <a:cubicBezTo>
                      <a:pt x="797145" y="491153"/>
                      <a:pt x="803351" y="505150"/>
                      <a:pt x="809491" y="519212"/>
                    </a:cubicBezTo>
                    <a:cubicBezTo>
                      <a:pt x="812462" y="525880"/>
                      <a:pt x="820516" y="531228"/>
                      <a:pt x="828042" y="527795"/>
                    </a:cubicBezTo>
                    <a:cubicBezTo>
                      <a:pt x="846858" y="519146"/>
                      <a:pt x="865872" y="510432"/>
                      <a:pt x="885150" y="502575"/>
                    </a:cubicBezTo>
                    <a:cubicBezTo>
                      <a:pt x="885216" y="505678"/>
                      <a:pt x="885283" y="508715"/>
                      <a:pt x="885349" y="511818"/>
                    </a:cubicBezTo>
                    <a:cubicBezTo>
                      <a:pt x="886273" y="581272"/>
                      <a:pt x="886339" y="650924"/>
                      <a:pt x="885613" y="720576"/>
                    </a:cubicBezTo>
                    <a:close/>
                    <a:moveTo>
                      <a:pt x="882180" y="411202"/>
                    </a:moveTo>
                    <a:cubicBezTo>
                      <a:pt x="882840" y="431933"/>
                      <a:pt x="883698" y="452663"/>
                      <a:pt x="884358" y="473328"/>
                    </a:cubicBezTo>
                    <a:cubicBezTo>
                      <a:pt x="866599" y="479599"/>
                      <a:pt x="848773" y="486862"/>
                      <a:pt x="830419" y="494982"/>
                    </a:cubicBezTo>
                    <a:cubicBezTo>
                      <a:pt x="824411" y="481448"/>
                      <a:pt x="818469" y="467914"/>
                      <a:pt x="812462" y="454380"/>
                    </a:cubicBezTo>
                    <a:cubicBezTo>
                      <a:pt x="809491" y="447646"/>
                      <a:pt x="801436" y="442364"/>
                      <a:pt x="793975" y="445797"/>
                    </a:cubicBezTo>
                    <a:cubicBezTo>
                      <a:pt x="754957" y="463490"/>
                      <a:pt x="736141" y="405194"/>
                      <a:pt x="715807" y="384067"/>
                    </a:cubicBezTo>
                    <a:cubicBezTo>
                      <a:pt x="701084" y="368750"/>
                      <a:pt x="681806" y="365713"/>
                      <a:pt x="665235" y="353698"/>
                    </a:cubicBezTo>
                    <a:cubicBezTo>
                      <a:pt x="641467" y="336598"/>
                      <a:pt x="628461" y="301937"/>
                      <a:pt x="613672" y="276981"/>
                    </a:cubicBezTo>
                    <a:cubicBezTo>
                      <a:pt x="600534" y="254798"/>
                      <a:pt x="587198" y="232615"/>
                      <a:pt x="573004" y="211026"/>
                    </a:cubicBezTo>
                    <a:cubicBezTo>
                      <a:pt x="573730" y="189107"/>
                      <a:pt x="575182" y="166462"/>
                      <a:pt x="576503" y="143619"/>
                    </a:cubicBezTo>
                    <a:cubicBezTo>
                      <a:pt x="592348" y="156889"/>
                      <a:pt x="607400" y="173329"/>
                      <a:pt x="621925" y="185938"/>
                    </a:cubicBezTo>
                    <a:cubicBezTo>
                      <a:pt x="667545" y="225485"/>
                      <a:pt x="713166" y="265031"/>
                      <a:pt x="758786" y="304512"/>
                    </a:cubicBezTo>
                    <a:cubicBezTo>
                      <a:pt x="780640" y="323394"/>
                      <a:pt x="802492" y="342276"/>
                      <a:pt x="824477" y="360894"/>
                    </a:cubicBezTo>
                    <a:cubicBezTo>
                      <a:pt x="838012" y="372448"/>
                      <a:pt x="862505" y="399913"/>
                      <a:pt x="882180" y="411202"/>
                    </a:cubicBezTo>
                    <a:close/>
                    <a:moveTo>
                      <a:pt x="594724" y="58518"/>
                    </a:moveTo>
                    <a:cubicBezTo>
                      <a:pt x="625622" y="87171"/>
                      <a:pt x="656652" y="115692"/>
                      <a:pt x="687682" y="144213"/>
                    </a:cubicBezTo>
                    <a:cubicBezTo>
                      <a:pt x="752713" y="203962"/>
                      <a:pt x="817611" y="263909"/>
                      <a:pt x="882245" y="324054"/>
                    </a:cubicBezTo>
                    <a:cubicBezTo>
                      <a:pt x="881453" y="340361"/>
                      <a:pt x="881255" y="356801"/>
                      <a:pt x="881387" y="373174"/>
                    </a:cubicBezTo>
                    <a:cubicBezTo>
                      <a:pt x="872673" y="365252"/>
                      <a:pt x="864552" y="355744"/>
                      <a:pt x="856035" y="348218"/>
                    </a:cubicBezTo>
                    <a:cubicBezTo>
                      <a:pt x="810745" y="308341"/>
                      <a:pt x="764926" y="268993"/>
                      <a:pt x="719174" y="229644"/>
                    </a:cubicBezTo>
                    <a:cubicBezTo>
                      <a:pt x="675534" y="192078"/>
                      <a:pt x="633082" y="152268"/>
                      <a:pt x="587594" y="116946"/>
                    </a:cubicBezTo>
                    <a:cubicBezTo>
                      <a:pt x="584425" y="114438"/>
                      <a:pt x="581190" y="112325"/>
                      <a:pt x="578021" y="110278"/>
                    </a:cubicBezTo>
                    <a:cubicBezTo>
                      <a:pt x="578813" y="88029"/>
                      <a:pt x="578879" y="65912"/>
                      <a:pt x="577295" y="44389"/>
                    </a:cubicBezTo>
                    <a:cubicBezTo>
                      <a:pt x="583237" y="48417"/>
                      <a:pt x="588981" y="53170"/>
                      <a:pt x="594724" y="58518"/>
                    </a:cubicBezTo>
                    <a:close/>
                    <a:moveTo>
                      <a:pt x="542502" y="217166"/>
                    </a:moveTo>
                    <a:cubicBezTo>
                      <a:pt x="540521" y="285564"/>
                      <a:pt x="538805" y="354028"/>
                      <a:pt x="537220" y="422425"/>
                    </a:cubicBezTo>
                    <a:cubicBezTo>
                      <a:pt x="536362" y="459463"/>
                      <a:pt x="535372" y="496567"/>
                      <a:pt x="534381" y="533605"/>
                    </a:cubicBezTo>
                    <a:cubicBezTo>
                      <a:pt x="510086" y="524362"/>
                      <a:pt x="483215" y="520005"/>
                      <a:pt x="457797" y="526541"/>
                    </a:cubicBezTo>
                    <a:cubicBezTo>
                      <a:pt x="446639" y="529446"/>
                      <a:pt x="437726" y="533209"/>
                      <a:pt x="430596" y="542650"/>
                    </a:cubicBezTo>
                    <a:cubicBezTo>
                      <a:pt x="423466" y="551959"/>
                      <a:pt x="425711" y="564437"/>
                      <a:pt x="419967" y="573349"/>
                    </a:cubicBezTo>
                    <a:cubicBezTo>
                      <a:pt x="407753" y="592496"/>
                      <a:pt x="380288" y="574010"/>
                      <a:pt x="360944" y="590119"/>
                    </a:cubicBezTo>
                    <a:cubicBezTo>
                      <a:pt x="342854" y="605171"/>
                      <a:pt x="330442" y="631712"/>
                      <a:pt x="319285" y="656205"/>
                    </a:cubicBezTo>
                    <a:cubicBezTo>
                      <a:pt x="314267" y="644190"/>
                      <a:pt x="310174" y="631778"/>
                      <a:pt x="308391" y="619168"/>
                    </a:cubicBezTo>
                    <a:cubicBezTo>
                      <a:pt x="304298" y="589392"/>
                      <a:pt x="319219" y="573944"/>
                      <a:pt x="327406" y="548195"/>
                    </a:cubicBezTo>
                    <a:cubicBezTo>
                      <a:pt x="332225" y="533011"/>
                      <a:pt x="325425" y="529908"/>
                      <a:pt x="324765" y="516241"/>
                    </a:cubicBezTo>
                    <a:cubicBezTo>
                      <a:pt x="322652" y="474318"/>
                      <a:pt x="352493" y="495247"/>
                      <a:pt x="372102" y="485145"/>
                    </a:cubicBezTo>
                    <a:cubicBezTo>
                      <a:pt x="385570" y="478213"/>
                      <a:pt x="393295" y="459661"/>
                      <a:pt x="382797" y="446787"/>
                    </a:cubicBezTo>
                    <a:cubicBezTo>
                      <a:pt x="372168" y="433715"/>
                      <a:pt x="354276" y="441703"/>
                      <a:pt x="364311" y="415493"/>
                    </a:cubicBezTo>
                    <a:cubicBezTo>
                      <a:pt x="372366" y="394300"/>
                      <a:pt x="400227" y="371655"/>
                      <a:pt x="421023" y="367826"/>
                    </a:cubicBezTo>
                    <a:cubicBezTo>
                      <a:pt x="431851" y="365779"/>
                      <a:pt x="438189" y="352047"/>
                      <a:pt x="428616" y="344059"/>
                    </a:cubicBezTo>
                    <a:cubicBezTo>
                      <a:pt x="416666" y="334222"/>
                      <a:pt x="449082" y="300485"/>
                      <a:pt x="450138" y="286884"/>
                    </a:cubicBezTo>
                    <a:cubicBezTo>
                      <a:pt x="451261" y="272558"/>
                      <a:pt x="444725" y="264437"/>
                      <a:pt x="434558" y="255855"/>
                    </a:cubicBezTo>
                    <a:cubicBezTo>
                      <a:pt x="427163" y="249649"/>
                      <a:pt x="418052" y="246149"/>
                      <a:pt x="410922" y="239350"/>
                    </a:cubicBezTo>
                    <a:cubicBezTo>
                      <a:pt x="387815" y="217364"/>
                      <a:pt x="397850" y="190692"/>
                      <a:pt x="425513" y="181779"/>
                    </a:cubicBezTo>
                    <a:cubicBezTo>
                      <a:pt x="462617" y="169829"/>
                      <a:pt x="499588" y="182307"/>
                      <a:pt x="534843" y="193465"/>
                    </a:cubicBezTo>
                    <a:cubicBezTo>
                      <a:pt x="536296" y="193927"/>
                      <a:pt x="537616" y="193663"/>
                      <a:pt x="538739" y="193069"/>
                    </a:cubicBezTo>
                    <a:cubicBezTo>
                      <a:pt x="538871" y="193993"/>
                      <a:pt x="539069" y="194917"/>
                      <a:pt x="539531" y="195842"/>
                    </a:cubicBezTo>
                    <a:cubicBezTo>
                      <a:pt x="540587" y="198086"/>
                      <a:pt x="541776" y="200265"/>
                      <a:pt x="542898" y="202444"/>
                    </a:cubicBezTo>
                    <a:cubicBezTo>
                      <a:pt x="542634" y="207395"/>
                      <a:pt x="542634" y="212347"/>
                      <a:pt x="542502" y="217166"/>
                    </a:cubicBezTo>
                    <a:close/>
                    <a:moveTo>
                      <a:pt x="542832" y="184750"/>
                    </a:moveTo>
                    <a:cubicBezTo>
                      <a:pt x="542502" y="184948"/>
                      <a:pt x="542172" y="185146"/>
                      <a:pt x="541908" y="185410"/>
                    </a:cubicBezTo>
                    <a:cubicBezTo>
                      <a:pt x="541644" y="184222"/>
                      <a:pt x="541049" y="183100"/>
                      <a:pt x="539927" y="182307"/>
                    </a:cubicBezTo>
                    <a:cubicBezTo>
                      <a:pt x="501437" y="155107"/>
                      <a:pt x="372696" y="136885"/>
                      <a:pt x="375073" y="213865"/>
                    </a:cubicBezTo>
                    <a:cubicBezTo>
                      <a:pt x="376129" y="248262"/>
                      <a:pt x="434558" y="265031"/>
                      <a:pt x="420165" y="298834"/>
                    </a:cubicBezTo>
                    <a:cubicBezTo>
                      <a:pt x="412705" y="316396"/>
                      <a:pt x="397388" y="329600"/>
                      <a:pt x="399501" y="345247"/>
                    </a:cubicBezTo>
                    <a:cubicBezTo>
                      <a:pt x="370649" y="355744"/>
                      <a:pt x="347410" y="382021"/>
                      <a:pt x="335262" y="409947"/>
                    </a:cubicBezTo>
                    <a:cubicBezTo>
                      <a:pt x="329650" y="422756"/>
                      <a:pt x="325821" y="438997"/>
                      <a:pt x="333545" y="451805"/>
                    </a:cubicBezTo>
                    <a:cubicBezTo>
                      <a:pt x="335922" y="455766"/>
                      <a:pt x="345495" y="460586"/>
                      <a:pt x="346618" y="463359"/>
                    </a:cubicBezTo>
                    <a:cubicBezTo>
                      <a:pt x="349457" y="470357"/>
                      <a:pt x="338497" y="458869"/>
                      <a:pt x="329650" y="459529"/>
                    </a:cubicBezTo>
                    <a:cubicBezTo>
                      <a:pt x="315192" y="460651"/>
                      <a:pt x="302846" y="471743"/>
                      <a:pt x="297300" y="484551"/>
                    </a:cubicBezTo>
                    <a:cubicBezTo>
                      <a:pt x="292811" y="494785"/>
                      <a:pt x="294923" y="498350"/>
                      <a:pt x="294263" y="508781"/>
                    </a:cubicBezTo>
                    <a:cubicBezTo>
                      <a:pt x="293075" y="526805"/>
                      <a:pt x="300799" y="527597"/>
                      <a:pt x="291094" y="554600"/>
                    </a:cubicBezTo>
                    <a:cubicBezTo>
                      <a:pt x="289972" y="557768"/>
                      <a:pt x="288783" y="560739"/>
                      <a:pt x="287661" y="563578"/>
                    </a:cubicBezTo>
                    <a:cubicBezTo>
                      <a:pt x="287397" y="563248"/>
                      <a:pt x="287133" y="562852"/>
                      <a:pt x="286605" y="562654"/>
                    </a:cubicBezTo>
                    <a:cubicBezTo>
                      <a:pt x="276173" y="558231"/>
                      <a:pt x="264091" y="559815"/>
                      <a:pt x="253000" y="560739"/>
                    </a:cubicBezTo>
                    <a:cubicBezTo>
                      <a:pt x="238871" y="561928"/>
                      <a:pt x="224875" y="564304"/>
                      <a:pt x="210945" y="567209"/>
                    </a:cubicBezTo>
                    <a:cubicBezTo>
                      <a:pt x="203286" y="568794"/>
                      <a:pt x="204343" y="581140"/>
                      <a:pt x="212067" y="579489"/>
                    </a:cubicBezTo>
                    <a:cubicBezTo>
                      <a:pt x="225073" y="576650"/>
                      <a:pt x="238145" y="574406"/>
                      <a:pt x="251415" y="572953"/>
                    </a:cubicBezTo>
                    <a:cubicBezTo>
                      <a:pt x="262771" y="571765"/>
                      <a:pt x="275249" y="572557"/>
                      <a:pt x="285878" y="568068"/>
                    </a:cubicBezTo>
                    <a:cubicBezTo>
                      <a:pt x="279672" y="583451"/>
                      <a:pt x="274655" y="595929"/>
                      <a:pt x="276437" y="615801"/>
                    </a:cubicBezTo>
                    <a:cubicBezTo>
                      <a:pt x="279078" y="645114"/>
                      <a:pt x="291424" y="672381"/>
                      <a:pt x="304232" y="698459"/>
                    </a:cubicBezTo>
                    <a:cubicBezTo>
                      <a:pt x="304958" y="699846"/>
                      <a:pt x="305817" y="701100"/>
                      <a:pt x="306741" y="702288"/>
                    </a:cubicBezTo>
                    <a:cubicBezTo>
                      <a:pt x="280729" y="706448"/>
                      <a:pt x="254849" y="713710"/>
                      <a:pt x="228638" y="716351"/>
                    </a:cubicBezTo>
                    <a:cubicBezTo>
                      <a:pt x="221838" y="717011"/>
                      <a:pt x="222762" y="727706"/>
                      <a:pt x="229629" y="726980"/>
                    </a:cubicBezTo>
                    <a:cubicBezTo>
                      <a:pt x="259008" y="723811"/>
                      <a:pt x="292877" y="720576"/>
                      <a:pt x="320803" y="708362"/>
                    </a:cubicBezTo>
                    <a:cubicBezTo>
                      <a:pt x="325689" y="707966"/>
                      <a:pt x="330442" y="705391"/>
                      <a:pt x="333413" y="699912"/>
                    </a:cubicBezTo>
                    <a:cubicBezTo>
                      <a:pt x="345165" y="678455"/>
                      <a:pt x="357247" y="641681"/>
                      <a:pt x="374743" y="624516"/>
                    </a:cubicBezTo>
                    <a:cubicBezTo>
                      <a:pt x="394219" y="605370"/>
                      <a:pt x="409602" y="624516"/>
                      <a:pt x="430332" y="615471"/>
                    </a:cubicBezTo>
                    <a:cubicBezTo>
                      <a:pt x="441886" y="610387"/>
                      <a:pt x="447432" y="600220"/>
                      <a:pt x="450931" y="588798"/>
                    </a:cubicBezTo>
                    <a:cubicBezTo>
                      <a:pt x="455618" y="573349"/>
                      <a:pt x="450931" y="573151"/>
                      <a:pt x="466248" y="562390"/>
                    </a:cubicBezTo>
                    <a:cubicBezTo>
                      <a:pt x="484601" y="549450"/>
                      <a:pt x="506983" y="556316"/>
                      <a:pt x="526195" y="565493"/>
                    </a:cubicBezTo>
                    <a:cubicBezTo>
                      <a:pt x="525468" y="571237"/>
                      <a:pt x="527647" y="577311"/>
                      <a:pt x="533259" y="580480"/>
                    </a:cubicBezTo>
                    <a:cubicBezTo>
                      <a:pt x="531740" y="636664"/>
                      <a:pt x="530288" y="692913"/>
                      <a:pt x="529034" y="749097"/>
                    </a:cubicBezTo>
                    <a:cubicBezTo>
                      <a:pt x="408611" y="791351"/>
                      <a:pt x="287265" y="832812"/>
                      <a:pt x="168889" y="880545"/>
                    </a:cubicBezTo>
                    <a:cubicBezTo>
                      <a:pt x="163476" y="755897"/>
                      <a:pt x="156675" y="631580"/>
                      <a:pt x="147498" y="507130"/>
                    </a:cubicBezTo>
                    <a:cubicBezTo>
                      <a:pt x="138058" y="380238"/>
                      <a:pt x="132842" y="248130"/>
                      <a:pt x="108282" y="122822"/>
                    </a:cubicBezTo>
                    <a:cubicBezTo>
                      <a:pt x="217217" y="131339"/>
                      <a:pt x="330377" y="118861"/>
                      <a:pt x="439443" y="118531"/>
                    </a:cubicBezTo>
                    <a:cubicBezTo>
                      <a:pt x="470737" y="118465"/>
                      <a:pt x="511142" y="113249"/>
                      <a:pt x="542700" y="123549"/>
                    </a:cubicBezTo>
                    <a:cubicBezTo>
                      <a:pt x="542436" y="144081"/>
                      <a:pt x="542832" y="164614"/>
                      <a:pt x="542832" y="184750"/>
                    </a:cubicBezTo>
                    <a:close/>
                    <a:moveTo>
                      <a:pt x="70716" y="997402"/>
                    </a:moveTo>
                    <a:cubicBezTo>
                      <a:pt x="73423" y="909726"/>
                      <a:pt x="75140" y="822050"/>
                      <a:pt x="75932" y="734374"/>
                    </a:cubicBezTo>
                    <a:cubicBezTo>
                      <a:pt x="76790" y="675418"/>
                      <a:pt x="76856" y="616527"/>
                      <a:pt x="76064" y="557570"/>
                    </a:cubicBezTo>
                    <a:cubicBezTo>
                      <a:pt x="75932" y="539547"/>
                      <a:pt x="75932" y="521523"/>
                      <a:pt x="75734" y="503499"/>
                    </a:cubicBezTo>
                    <a:cubicBezTo>
                      <a:pt x="74942" y="433715"/>
                      <a:pt x="72895" y="363799"/>
                      <a:pt x="66623" y="294345"/>
                    </a:cubicBezTo>
                    <a:cubicBezTo>
                      <a:pt x="65566" y="276453"/>
                      <a:pt x="64510" y="258628"/>
                      <a:pt x="63322" y="240736"/>
                    </a:cubicBezTo>
                    <a:cubicBezTo>
                      <a:pt x="59097" y="177290"/>
                      <a:pt x="59295" y="101828"/>
                      <a:pt x="30641" y="42739"/>
                    </a:cubicBezTo>
                    <a:cubicBezTo>
                      <a:pt x="31632" y="42805"/>
                      <a:pt x="32556" y="42937"/>
                      <a:pt x="33546" y="43003"/>
                    </a:cubicBezTo>
                    <a:cubicBezTo>
                      <a:pt x="92899" y="56604"/>
                      <a:pt x="159118" y="56075"/>
                      <a:pt x="218405" y="55877"/>
                    </a:cubicBezTo>
                    <a:cubicBezTo>
                      <a:pt x="298752" y="55613"/>
                      <a:pt x="379034" y="49671"/>
                      <a:pt x="458523" y="37920"/>
                    </a:cubicBezTo>
                    <a:cubicBezTo>
                      <a:pt x="477603" y="35081"/>
                      <a:pt x="496947" y="29997"/>
                      <a:pt x="516159" y="28346"/>
                    </a:cubicBezTo>
                    <a:cubicBezTo>
                      <a:pt x="527977" y="27356"/>
                      <a:pt x="538541" y="28280"/>
                      <a:pt x="548312" y="30855"/>
                    </a:cubicBezTo>
                    <a:cubicBezTo>
                      <a:pt x="545011" y="51916"/>
                      <a:pt x="543558" y="73703"/>
                      <a:pt x="542964" y="95688"/>
                    </a:cubicBezTo>
                    <a:cubicBezTo>
                      <a:pt x="515169" y="89416"/>
                      <a:pt x="486120" y="93443"/>
                      <a:pt x="452845" y="94962"/>
                    </a:cubicBezTo>
                    <a:cubicBezTo>
                      <a:pt x="395407" y="97668"/>
                      <a:pt x="337903" y="99187"/>
                      <a:pt x="280465" y="101036"/>
                    </a:cubicBezTo>
                    <a:cubicBezTo>
                      <a:pt x="222498" y="102884"/>
                      <a:pt x="88608" y="101366"/>
                      <a:pt x="88938" y="111533"/>
                    </a:cubicBezTo>
                    <a:cubicBezTo>
                      <a:pt x="86693" y="114174"/>
                      <a:pt x="114422" y="379776"/>
                      <a:pt x="122543" y="509375"/>
                    </a:cubicBezTo>
                    <a:cubicBezTo>
                      <a:pt x="130861" y="642077"/>
                      <a:pt x="134624" y="775770"/>
                      <a:pt x="133502" y="908736"/>
                    </a:cubicBezTo>
                    <a:cubicBezTo>
                      <a:pt x="133370" y="920884"/>
                      <a:pt x="147763" y="927816"/>
                      <a:pt x="157996" y="924251"/>
                    </a:cubicBezTo>
                    <a:cubicBezTo>
                      <a:pt x="283039" y="880413"/>
                      <a:pt x="405772" y="828784"/>
                      <a:pt x="528373" y="778344"/>
                    </a:cubicBezTo>
                    <a:cubicBezTo>
                      <a:pt x="527977" y="798283"/>
                      <a:pt x="527515" y="818155"/>
                      <a:pt x="527185" y="838094"/>
                    </a:cubicBezTo>
                    <a:cubicBezTo>
                      <a:pt x="375667" y="893353"/>
                      <a:pt x="224479" y="948744"/>
                      <a:pt x="70716" y="997402"/>
                    </a:cubicBezTo>
                    <a:close/>
                    <a:moveTo>
                      <a:pt x="559403" y="761113"/>
                    </a:moveTo>
                    <a:cubicBezTo>
                      <a:pt x="560922" y="706183"/>
                      <a:pt x="562242" y="651254"/>
                      <a:pt x="563497" y="596325"/>
                    </a:cubicBezTo>
                    <a:cubicBezTo>
                      <a:pt x="590829" y="624185"/>
                      <a:pt x="590433" y="681954"/>
                      <a:pt x="628527" y="703543"/>
                    </a:cubicBezTo>
                    <a:cubicBezTo>
                      <a:pt x="658831" y="720708"/>
                      <a:pt x="683589" y="715889"/>
                      <a:pt x="703791" y="750946"/>
                    </a:cubicBezTo>
                    <a:cubicBezTo>
                      <a:pt x="713034" y="766989"/>
                      <a:pt x="724456" y="782041"/>
                      <a:pt x="740829" y="791351"/>
                    </a:cubicBezTo>
                    <a:cubicBezTo>
                      <a:pt x="769680" y="807724"/>
                      <a:pt x="807444" y="802706"/>
                      <a:pt x="826788" y="774647"/>
                    </a:cubicBezTo>
                    <a:cubicBezTo>
                      <a:pt x="833720" y="764612"/>
                      <a:pt x="841907" y="741901"/>
                      <a:pt x="859666" y="745862"/>
                    </a:cubicBezTo>
                    <a:cubicBezTo>
                      <a:pt x="867523" y="747645"/>
                      <a:pt x="877690" y="762632"/>
                      <a:pt x="884953" y="769168"/>
                    </a:cubicBezTo>
                    <a:cubicBezTo>
                      <a:pt x="883632" y="855325"/>
                      <a:pt x="881189" y="941482"/>
                      <a:pt x="877624" y="1027573"/>
                    </a:cubicBezTo>
                    <a:cubicBezTo>
                      <a:pt x="824939" y="987169"/>
                      <a:pt x="772255" y="946830"/>
                      <a:pt x="721485" y="903916"/>
                    </a:cubicBezTo>
                    <a:cubicBezTo>
                      <a:pt x="667480" y="858362"/>
                      <a:pt x="617304" y="801848"/>
                      <a:pt x="559403" y="761113"/>
                    </a:cubicBezTo>
                    <a:close/>
                    <a:moveTo>
                      <a:pt x="736207" y="984792"/>
                    </a:moveTo>
                    <a:cubicBezTo>
                      <a:pt x="705309" y="960628"/>
                      <a:pt x="672629" y="939039"/>
                      <a:pt x="640147" y="917054"/>
                    </a:cubicBezTo>
                    <a:cubicBezTo>
                      <a:pt x="612748" y="898502"/>
                      <a:pt x="587594" y="875593"/>
                      <a:pt x="559535" y="858032"/>
                    </a:cubicBezTo>
                    <a:cubicBezTo>
                      <a:pt x="563298" y="851496"/>
                      <a:pt x="561912" y="842913"/>
                      <a:pt x="557092" y="837433"/>
                    </a:cubicBezTo>
                    <a:cubicBezTo>
                      <a:pt x="557687" y="820466"/>
                      <a:pt x="558083" y="803498"/>
                      <a:pt x="558611" y="786531"/>
                    </a:cubicBezTo>
                    <a:cubicBezTo>
                      <a:pt x="599280" y="834990"/>
                      <a:pt x="654077" y="876319"/>
                      <a:pt x="701084" y="916460"/>
                    </a:cubicBezTo>
                    <a:cubicBezTo>
                      <a:pt x="757664" y="964788"/>
                      <a:pt x="815697" y="1012257"/>
                      <a:pt x="876304" y="1055567"/>
                    </a:cubicBezTo>
                    <a:cubicBezTo>
                      <a:pt x="875445" y="1075703"/>
                      <a:pt x="874587" y="1095773"/>
                      <a:pt x="873597" y="1115909"/>
                    </a:cubicBezTo>
                    <a:cubicBezTo>
                      <a:pt x="834116" y="1066790"/>
                      <a:pt x="784997" y="1022952"/>
                      <a:pt x="736207" y="984792"/>
                    </a:cubicBezTo>
                    <a:close/>
                    <a:moveTo>
                      <a:pt x="915322" y="787719"/>
                    </a:moveTo>
                    <a:cubicBezTo>
                      <a:pt x="931365" y="796236"/>
                      <a:pt x="945890" y="804951"/>
                      <a:pt x="955529" y="825945"/>
                    </a:cubicBezTo>
                    <a:cubicBezTo>
                      <a:pt x="973949" y="866218"/>
                      <a:pt x="961141" y="937719"/>
                      <a:pt x="996066" y="969673"/>
                    </a:cubicBezTo>
                    <a:cubicBezTo>
                      <a:pt x="1028878" y="999647"/>
                      <a:pt x="1053768" y="950659"/>
                      <a:pt x="1061559" y="925109"/>
                    </a:cubicBezTo>
                    <a:cubicBezTo>
                      <a:pt x="1076611" y="875725"/>
                      <a:pt x="1066444" y="793067"/>
                      <a:pt x="1118205" y="762367"/>
                    </a:cubicBezTo>
                    <a:cubicBezTo>
                      <a:pt x="1146791" y="745400"/>
                      <a:pt x="1190497" y="743815"/>
                      <a:pt x="1190959" y="705127"/>
                    </a:cubicBezTo>
                    <a:cubicBezTo>
                      <a:pt x="1214727" y="696148"/>
                      <a:pt x="1248926" y="686377"/>
                      <a:pt x="1258499" y="664392"/>
                    </a:cubicBezTo>
                    <a:cubicBezTo>
                      <a:pt x="1270317" y="637258"/>
                      <a:pt x="1239023" y="613886"/>
                      <a:pt x="1232025" y="590317"/>
                    </a:cubicBezTo>
                    <a:cubicBezTo>
                      <a:pt x="1221329" y="554203"/>
                      <a:pt x="1236910" y="513600"/>
                      <a:pt x="1247011" y="478939"/>
                    </a:cubicBezTo>
                    <a:cubicBezTo>
                      <a:pt x="1253019" y="458275"/>
                      <a:pt x="1258961" y="436950"/>
                      <a:pt x="1238825" y="421963"/>
                    </a:cubicBezTo>
                    <a:cubicBezTo>
                      <a:pt x="1219414" y="407505"/>
                      <a:pt x="1188319" y="412456"/>
                      <a:pt x="1166730" y="417540"/>
                    </a:cubicBezTo>
                    <a:cubicBezTo>
                      <a:pt x="1125863" y="427179"/>
                      <a:pt x="1090080" y="445203"/>
                      <a:pt x="1047034" y="445005"/>
                    </a:cubicBezTo>
                    <a:cubicBezTo>
                      <a:pt x="998376" y="444741"/>
                      <a:pt x="955595" y="451475"/>
                      <a:pt x="913474" y="463887"/>
                    </a:cubicBezTo>
                    <a:cubicBezTo>
                      <a:pt x="913408" y="447579"/>
                      <a:pt x="913341" y="431206"/>
                      <a:pt x="913011" y="414833"/>
                    </a:cubicBezTo>
                    <a:cubicBezTo>
                      <a:pt x="919151" y="412985"/>
                      <a:pt x="925423" y="410146"/>
                      <a:pt x="932950" y="407439"/>
                    </a:cubicBezTo>
                    <a:cubicBezTo>
                      <a:pt x="961735" y="397073"/>
                      <a:pt x="990388" y="386312"/>
                      <a:pt x="1019107" y="375683"/>
                    </a:cubicBezTo>
                    <a:cubicBezTo>
                      <a:pt x="1120053" y="338183"/>
                      <a:pt x="1219811" y="297844"/>
                      <a:pt x="1320030" y="258694"/>
                    </a:cubicBezTo>
                    <a:cubicBezTo>
                      <a:pt x="1312900" y="309265"/>
                      <a:pt x="1314749" y="362148"/>
                      <a:pt x="1313098" y="412918"/>
                    </a:cubicBezTo>
                    <a:cubicBezTo>
                      <a:pt x="1311118" y="473328"/>
                      <a:pt x="1309467" y="533803"/>
                      <a:pt x="1308081" y="594212"/>
                    </a:cubicBezTo>
                    <a:cubicBezTo>
                      <a:pt x="1305374" y="713842"/>
                      <a:pt x="1295801" y="837367"/>
                      <a:pt x="1305176" y="956733"/>
                    </a:cubicBezTo>
                    <a:cubicBezTo>
                      <a:pt x="1305176" y="956799"/>
                      <a:pt x="1305242" y="956865"/>
                      <a:pt x="1305242" y="956931"/>
                    </a:cubicBezTo>
                    <a:cubicBezTo>
                      <a:pt x="1241994" y="979048"/>
                      <a:pt x="1174916" y="992781"/>
                      <a:pt x="1110348" y="1009220"/>
                    </a:cubicBezTo>
                    <a:cubicBezTo>
                      <a:pt x="1070867" y="1019255"/>
                      <a:pt x="1031321" y="1028960"/>
                      <a:pt x="991774" y="1038863"/>
                    </a:cubicBezTo>
                    <a:cubicBezTo>
                      <a:pt x="964640" y="1045663"/>
                      <a:pt x="935723" y="1050351"/>
                      <a:pt x="909776" y="1061376"/>
                    </a:cubicBezTo>
                    <a:cubicBezTo>
                      <a:pt x="912813" y="970201"/>
                      <a:pt x="914728" y="878960"/>
                      <a:pt x="915322" y="787719"/>
                    </a:cubicBezTo>
                    <a:close/>
                    <a:moveTo>
                      <a:pt x="1110876" y="1066988"/>
                    </a:moveTo>
                    <a:cubicBezTo>
                      <a:pt x="1042544" y="1091020"/>
                      <a:pt x="972166" y="1113665"/>
                      <a:pt x="906607" y="1145025"/>
                    </a:cubicBezTo>
                    <a:cubicBezTo>
                      <a:pt x="907532" y="1123238"/>
                      <a:pt x="908258" y="1101385"/>
                      <a:pt x="909050" y="1079598"/>
                    </a:cubicBezTo>
                    <a:cubicBezTo>
                      <a:pt x="934798" y="1079004"/>
                      <a:pt x="960216" y="1071543"/>
                      <a:pt x="985370" y="1065734"/>
                    </a:cubicBezTo>
                    <a:cubicBezTo>
                      <a:pt x="1027492" y="1055963"/>
                      <a:pt x="1069349" y="1044937"/>
                      <a:pt x="1111140" y="1033911"/>
                    </a:cubicBezTo>
                    <a:cubicBezTo>
                      <a:pt x="1188385" y="1013511"/>
                      <a:pt x="1269062" y="997072"/>
                      <a:pt x="1342214" y="964326"/>
                    </a:cubicBezTo>
                    <a:cubicBezTo>
                      <a:pt x="1343402" y="963797"/>
                      <a:pt x="1344326" y="963137"/>
                      <a:pt x="1345184" y="962345"/>
                    </a:cubicBezTo>
                    <a:cubicBezTo>
                      <a:pt x="1344590" y="971390"/>
                      <a:pt x="1343930" y="980435"/>
                      <a:pt x="1343270" y="989546"/>
                    </a:cubicBezTo>
                    <a:cubicBezTo>
                      <a:pt x="1265233" y="1013445"/>
                      <a:pt x="1187923" y="1039920"/>
                      <a:pt x="1110876" y="1066988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08"/>
              <p:cNvSpPr/>
              <p:nvPr/>
            </p:nvSpPr>
            <p:spPr>
              <a:xfrm>
                <a:off x="3898980" y="5393188"/>
                <a:ext cx="68201" cy="16641"/>
              </a:xfrm>
              <a:custGeom>
                <a:avLst/>
                <a:gdLst>
                  <a:gd name="connsiteX0" fmla="*/ 66325 w 68201"/>
                  <a:gd name="connsiteY0" fmla="*/ 5612 h 16641"/>
                  <a:gd name="connsiteX1" fmla="*/ 4266 w 68201"/>
                  <a:gd name="connsiteY1" fmla="*/ 2905 h 16641"/>
                  <a:gd name="connsiteX2" fmla="*/ 3870 w 68201"/>
                  <a:gd name="connsiteY2" fmla="*/ 12412 h 16641"/>
                  <a:gd name="connsiteX3" fmla="*/ 65995 w 68201"/>
                  <a:gd name="connsiteY3" fmla="*/ 11884 h 16641"/>
                  <a:gd name="connsiteX4" fmla="*/ 66325 w 68201"/>
                  <a:gd name="connsiteY4" fmla="*/ 5612 h 16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201" h="16641">
                    <a:moveTo>
                      <a:pt x="66325" y="5612"/>
                    </a:moveTo>
                    <a:cubicBezTo>
                      <a:pt x="47773" y="-4621"/>
                      <a:pt x="24138" y="2113"/>
                      <a:pt x="4266" y="2905"/>
                    </a:cubicBezTo>
                    <a:cubicBezTo>
                      <a:pt x="-1082" y="3103"/>
                      <a:pt x="-1610" y="12016"/>
                      <a:pt x="3870" y="12412"/>
                    </a:cubicBezTo>
                    <a:cubicBezTo>
                      <a:pt x="23742" y="13865"/>
                      <a:pt x="47113" y="21457"/>
                      <a:pt x="65995" y="11884"/>
                    </a:cubicBezTo>
                    <a:cubicBezTo>
                      <a:pt x="68636" y="10630"/>
                      <a:pt x="69098" y="7131"/>
                      <a:pt x="66325" y="5612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09"/>
              <p:cNvSpPr/>
              <p:nvPr/>
            </p:nvSpPr>
            <p:spPr>
              <a:xfrm>
                <a:off x="4011654" y="5377471"/>
                <a:ext cx="57769" cy="21405"/>
              </a:xfrm>
              <a:custGeom>
                <a:avLst/>
                <a:gdLst>
                  <a:gd name="connsiteX0" fmla="*/ 47203 w 57769"/>
                  <a:gd name="connsiteY0" fmla="*/ 4 h 21405"/>
                  <a:gd name="connsiteX1" fmla="*/ 1780 w 57769"/>
                  <a:gd name="connsiteY1" fmla="*/ 12152 h 21405"/>
                  <a:gd name="connsiteX2" fmla="*/ 2243 w 57769"/>
                  <a:gd name="connsiteY2" fmla="*/ 17500 h 21405"/>
                  <a:gd name="connsiteX3" fmla="*/ 5676 w 57769"/>
                  <a:gd name="connsiteY3" fmla="*/ 18226 h 21405"/>
                  <a:gd name="connsiteX4" fmla="*/ 5808 w 57769"/>
                  <a:gd name="connsiteY4" fmla="*/ 18820 h 21405"/>
                  <a:gd name="connsiteX5" fmla="*/ 6138 w 57769"/>
                  <a:gd name="connsiteY5" fmla="*/ 18292 h 21405"/>
                  <a:gd name="connsiteX6" fmla="*/ 49051 w 57769"/>
                  <a:gd name="connsiteY6" fmla="*/ 19943 h 21405"/>
                  <a:gd name="connsiteX7" fmla="*/ 47203 w 57769"/>
                  <a:gd name="connsiteY7" fmla="*/ 4 h 214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7769" h="21405">
                    <a:moveTo>
                      <a:pt x="47203" y="4"/>
                    </a:moveTo>
                    <a:cubicBezTo>
                      <a:pt x="30764" y="401"/>
                      <a:pt x="16569" y="5418"/>
                      <a:pt x="1780" y="12152"/>
                    </a:cubicBezTo>
                    <a:cubicBezTo>
                      <a:pt x="-728" y="13275"/>
                      <a:pt x="-596" y="16906"/>
                      <a:pt x="2243" y="17500"/>
                    </a:cubicBezTo>
                    <a:cubicBezTo>
                      <a:pt x="3365" y="17764"/>
                      <a:pt x="4487" y="17962"/>
                      <a:pt x="5676" y="18226"/>
                    </a:cubicBezTo>
                    <a:cubicBezTo>
                      <a:pt x="5478" y="18424"/>
                      <a:pt x="5412" y="18754"/>
                      <a:pt x="5808" y="18820"/>
                    </a:cubicBezTo>
                    <a:cubicBezTo>
                      <a:pt x="6138" y="18886"/>
                      <a:pt x="6204" y="18556"/>
                      <a:pt x="6138" y="18292"/>
                    </a:cubicBezTo>
                    <a:cubicBezTo>
                      <a:pt x="20465" y="21197"/>
                      <a:pt x="34329" y="22716"/>
                      <a:pt x="49051" y="19943"/>
                    </a:cubicBezTo>
                    <a:cubicBezTo>
                      <a:pt x="61595" y="17632"/>
                      <a:pt x="60275" y="-326"/>
                      <a:pt x="47203" y="4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10"/>
              <p:cNvSpPr/>
              <p:nvPr/>
            </p:nvSpPr>
            <p:spPr>
              <a:xfrm>
                <a:off x="3972257" y="5439497"/>
                <a:ext cx="52373" cy="18068"/>
              </a:xfrm>
              <a:custGeom>
                <a:avLst/>
                <a:gdLst>
                  <a:gd name="connsiteX0" fmla="*/ 50223 w 52373"/>
                  <a:gd name="connsiteY0" fmla="*/ 2283 h 18068"/>
                  <a:gd name="connsiteX1" fmla="*/ 30218 w 52373"/>
                  <a:gd name="connsiteY1" fmla="*/ 566 h 18068"/>
                  <a:gd name="connsiteX2" fmla="*/ 6649 w 52373"/>
                  <a:gd name="connsiteY2" fmla="*/ 2811 h 18068"/>
                  <a:gd name="connsiteX3" fmla="*/ 8035 w 52373"/>
                  <a:gd name="connsiteY3" fmla="*/ 17996 h 18068"/>
                  <a:gd name="connsiteX4" fmla="*/ 31539 w 52373"/>
                  <a:gd name="connsiteY4" fmla="*/ 14959 h 18068"/>
                  <a:gd name="connsiteX5" fmla="*/ 50751 w 52373"/>
                  <a:gd name="connsiteY5" fmla="*/ 8951 h 18068"/>
                  <a:gd name="connsiteX6" fmla="*/ 50223 w 52373"/>
                  <a:gd name="connsiteY6" fmla="*/ 2283 h 18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373" h="18068">
                    <a:moveTo>
                      <a:pt x="50223" y="2283"/>
                    </a:moveTo>
                    <a:cubicBezTo>
                      <a:pt x="44413" y="-952"/>
                      <a:pt x="36622" y="39"/>
                      <a:pt x="30218" y="566"/>
                    </a:cubicBezTo>
                    <a:cubicBezTo>
                      <a:pt x="22362" y="1227"/>
                      <a:pt x="14505" y="2085"/>
                      <a:pt x="6649" y="2811"/>
                    </a:cubicBezTo>
                    <a:cubicBezTo>
                      <a:pt x="-3122" y="3736"/>
                      <a:pt x="-1670" y="19251"/>
                      <a:pt x="8035" y="17996"/>
                    </a:cubicBezTo>
                    <a:cubicBezTo>
                      <a:pt x="15892" y="17006"/>
                      <a:pt x="23748" y="16082"/>
                      <a:pt x="31539" y="14959"/>
                    </a:cubicBezTo>
                    <a:cubicBezTo>
                      <a:pt x="37877" y="14035"/>
                      <a:pt x="45865" y="13308"/>
                      <a:pt x="50751" y="8951"/>
                    </a:cubicBezTo>
                    <a:cubicBezTo>
                      <a:pt x="52996" y="7037"/>
                      <a:pt x="52996" y="3801"/>
                      <a:pt x="50223" y="2283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11"/>
              <p:cNvSpPr/>
              <p:nvPr/>
            </p:nvSpPr>
            <p:spPr>
              <a:xfrm>
                <a:off x="4066972" y="5432731"/>
                <a:ext cx="755" cy="811"/>
              </a:xfrm>
              <a:custGeom>
                <a:avLst/>
                <a:gdLst>
                  <a:gd name="connsiteX0" fmla="*/ 468 w 755"/>
                  <a:gd name="connsiteY0" fmla="*/ 4 h 811"/>
                  <a:gd name="connsiteX1" fmla="*/ 336 w 755"/>
                  <a:gd name="connsiteY1" fmla="*/ 796 h 811"/>
                  <a:gd name="connsiteX2" fmla="*/ 468 w 755"/>
                  <a:gd name="connsiteY2" fmla="*/ 4 h 8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5" h="811">
                    <a:moveTo>
                      <a:pt x="468" y="4"/>
                    </a:moveTo>
                    <a:cubicBezTo>
                      <a:pt x="-60" y="-62"/>
                      <a:pt x="-192" y="664"/>
                      <a:pt x="336" y="796"/>
                    </a:cubicBezTo>
                    <a:cubicBezTo>
                      <a:pt x="798" y="929"/>
                      <a:pt x="930" y="136"/>
                      <a:pt x="468" y="4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12"/>
              <p:cNvSpPr/>
              <p:nvPr/>
            </p:nvSpPr>
            <p:spPr>
              <a:xfrm>
                <a:off x="3882108" y="5470585"/>
                <a:ext cx="26608" cy="12434"/>
              </a:xfrm>
              <a:custGeom>
                <a:avLst/>
                <a:gdLst>
                  <a:gd name="connsiteX0" fmla="*/ 26419 w 26608"/>
                  <a:gd name="connsiteY0" fmla="*/ 5393 h 12434"/>
                  <a:gd name="connsiteX1" fmla="*/ 13215 w 26608"/>
                  <a:gd name="connsiteY1" fmla="*/ 244 h 12434"/>
                  <a:gd name="connsiteX2" fmla="*/ 2388 w 26608"/>
                  <a:gd name="connsiteY2" fmla="*/ 6648 h 12434"/>
                  <a:gd name="connsiteX3" fmla="*/ 671 w 26608"/>
                  <a:gd name="connsiteY3" fmla="*/ 8563 h 12434"/>
                  <a:gd name="connsiteX4" fmla="*/ 4368 w 26608"/>
                  <a:gd name="connsiteY4" fmla="*/ 11732 h 12434"/>
                  <a:gd name="connsiteX5" fmla="*/ 5623 w 26608"/>
                  <a:gd name="connsiteY5" fmla="*/ 10939 h 12434"/>
                  <a:gd name="connsiteX6" fmla="*/ 13941 w 26608"/>
                  <a:gd name="connsiteY6" fmla="*/ 9223 h 12434"/>
                  <a:gd name="connsiteX7" fmla="*/ 24571 w 26608"/>
                  <a:gd name="connsiteY7" fmla="*/ 9091 h 12434"/>
                  <a:gd name="connsiteX8" fmla="*/ 26419 w 26608"/>
                  <a:gd name="connsiteY8" fmla="*/ 5393 h 124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6608" h="12434">
                    <a:moveTo>
                      <a:pt x="26419" y="5393"/>
                    </a:moveTo>
                    <a:cubicBezTo>
                      <a:pt x="24373" y="442"/>
                      <a:pt x="18035" y="-548"/>
                      <a:pt x="13215" y="244"/>
                    </a:cubicBezTo>
                    <a:cubicBezTo>
                      <a:pt x="9584" y="838"/>
                      <a:pt x="3576" y="2687"/>
                      <a:pt x="2388" y="6648"/>
                    </a:cubicBezTo>
                    <a:cubicBezTo>
                      <a:pt x="1860" y="7308"/>
                      <a:pt x="1331" y="7902"/>
                      <a:pt x="671" y="8563"/>
                    </a:cubicBezTo>
                    <a:cubicBezTo>
                      <a:pt x="-1508" y="10939"/>
                      <a:pt x="2124" y="13778"/>
                      <a:pt x="4368" y="11732"/>
                    </a:cubicBezTo>
                    <a:cubicBezTo>
                      <a:pt x="4765" y="11467"/>
                      <a:pt x="5227" y="11203"/>
                      <a:pt x="5623" y="10939"/>
                    </a:cubicBezTo>
                    <a:cubicBezTo>
                      <a:pt x="8330" y="11071"/>
                      <a:pt x="11234" y="9421"/>
                      <a:pt x="13941" y="9223"/>
                    </a:cubicBezTo>
                    <a:cubicBezTo>
                      <a:pt x="17572" y="8959"/>
                      <a:pt x="21072" y="10213"/>
                      <a:pt x="24571" y="9091"/>
                    </a:cubicBezTo>
                    <a:cubicBezTo>
                      <a:pt x="26155" y="8628"/>
                      <a:pt x="27014" y="6780"/>
                      <a:pt x="26419" y="5393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13"/>
              <p:cNvSpPr/>
              <p:nvPr/>
            </p:nvSpPr>
            <p:spPr>
              <a:xfrm>
                <a:off x="3968534" y="5507863"/>
                <a:ext cx="804" cy="800"/>
              </a:xfrm>
              <a:custGeom>
                <a:avLst/>
                <a:gdLst>
                  <a:gd name="connsiteX0" fmla="*/ 468 w 804"/>
                  <a:gd name="connsiteY0" fmla="*/ 4 h 800"/>
                  <a:gd name="connsiteX1" fmla="*/ 336 w 804"/>
                  <a:gd name="connsiteY1" fmla="*/ 796 h 800"/>
                  <a:gd name="connsiteX2" fmla="*/ 468 w 804"/>
                  <a:gd name="connsiteY2" fmla="*/ 4 h 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4" h="800">
                    <a:moveTo>
                      <a:pt x="468" y="4"/>
                    </a:moveTo>
                    <a:cubicBezTo>
                      <a:pt x="-60" y="-62"/>
                      <a:pt x="-192" y="730"/>
                      <a:pt x="336" y="796"/>
                    </a:cubicBezTo>
                    <a:cubicBezTo>
                      <a:pt x="864" y="862"/>
                      <a:pt x="996" y="136"/>
                      <a:pt x="468" y="4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214"/>
              <p:cNvSpPr/>
              <p:nvPr/>
            </p:nvSpPr>
            <p:spPr>
              <a:xfrm>
                <a:off x="3923702" y="5511630"/>
                <a:ext cx="71217" cy="21258"/>
              </a:xfrm>
              <a:custGeom>
                <a:avLst/>
                <a:gdLst>
                  <a:gd name="connsiteX0" fmla="*/ 68606 w 71217"/>
                  <a:gd name="connsiteY0" fmla="*/ 1717 h 21258"/>
                  <a:gd name="connsiteX1" fmla="*/ 38567 w 71217"/>
                  <a:gd name="connsiteY1" fmla="*/ 2509 h 21258"/>
                  <a:gd name="connsiteX2" fmla="*/ 5424 w 71217"/>
                  <a:gd name="connsiteY2" fmla="*/ 8715 h 21258"/>
                  <a:gd name="connsiteX3" fmla="*/ 6546 w 71217"/>
                  <a:gd name="connsiteY3" fmla="*/ 21193 h 21258"/>
                  <a:gd name="connsiteX4" fmla="*/ 42066 w 71217"/>
                  <a:gd name="connsiteY4" fmla="*/ 16307 h 21258"/>
                  <a:gd name="connsiteX5" fmla="*/ 69861 w 71217"/>
                  <a:gd name="connsiteY5" fmla="*/ 7527 h 21258"/>
                  <a:gd name="connsiteX6" fmla="*/ 68606 w 71217"/>
                  <a:gd name="connsiteY6" fmla="*/ 1717 h 212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1217" h="21258">
                    <a:moveTo>
                      <a:pt x="68606" y="1717"/>
                    </a:moveTo>
                    <a:cubicBezTo>
                      <a:pt x="58109" y="-1650"/>
                      <a:pt x="49262" y="660"/>
                      <a:pt x="38567" y="2509"/>
                    </a:cubicBezTo>
                    <a:cubicBezTo>
                      <a:pt x="27475" y="4357"/>
                      <a:pt x="16450" y="6536"/>
                      <a:pt x="5424" y="8715"/>
                    </a:cubicBezTo>
                    <a:cubicBezTo>
                      <a:pt x="-2300" y="10233"/>
                      <a:pt x="-1640" y="22249"/>
                      <a:pt x="6546" y="21193"/>
                    </a:cubicBezTo>
                    <a:cubicBezTo>
                      <a:pt x="18430" y="19674"/>
                      <a:pt x="30248" y="18156"/>
                      <a:pt x="42066" y="16307"/>
                    </a:cubicBezTo>
                    <a:cubicBezTo>
                      <a:pt x="52563" y="14657"/>
                      <a:pt x="61146" y="13930"/>
                      <a:pt x="69861" y="7527"/>
                    </a:cubicBezTo>
                    <a:cubicBezTo>
                      <a:pt x="72303" y="5744"/>
                      <a:pt x="71181" y="2575"/>
                      <a:pt x="68606" y="1717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2" name="Freeform: Shape 215"/>
              <p:cNvSpPr/>
              <p:nvPr/>
            </p:nvSpPr>
            <p:spPr>
              <a:xfrm>
                <a:off x="4031016" y="5482721"/>
                <a:ext cx="54330" cy="20856"/>
              </a:xfrm>
              <a:custGeom>
                <a:avLst/>
                <a:gdLst>
                  <a:gd name="connsiteX0" fmla="*/ 52996 w 54330"/>
                  <a:gd name="connsiteY0" fmla="*/ 2369 h 20856"/>
                  <a:gd name="connsiteX1" fmla="*/ 31539 w 54330"/>
                  <a:gd name="connsiteY1" fmla="*/ 2897 h 20856"/>
                  <a:gd name="connsiteX2" fmla="*/ 2555 w 54330"/>
                  <a:gd name="connsiteY2" fmla="*/ 12932 h 20856"/>
                  <a:gd name="connsiteX3" fmla="*/ 4338 w 54330"/>
                  <a:gd name="connsiteY3" fmla="*/ 20855 h 20856"/>
                  <a:gd name="connsiteX4" fmla="*/ 32991 w 54330"/>
                  <a:gd name="connsiteY4" fmla="*/ 16630 h 20856"/>
                  <a:gd name="connsiteX5" fmla="*/ 53986 w 54330"/>
                  <a:gd name="connsiteY5" fmla="*/ 6858 h 20856"/>
                  <a:gd name="connsiteX6" fmla="*/ 52996 w 54330"/>
                  <a:gd name="connsiteY6" fmla="*/ 2369 h 20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4330" h="20856">
                    <a:moveTo>
                      <a:pt x="52996" y="2369"/>
                    </a:moveTo>
                    <a:cubicBezTo>
                      <a:pt x="46195" y="-2253"/>
                      <a:pt x="38933" y="982"/>
                      <a:pt x="31539" y="2897"/>
                    </a:cubicBezTo>
                    <a:cubicBezTo>
                      <a:pt x="21702" y="5406"/>
                      <a:pt x="11666" y="8443"/>
                      <a:pt x="2555" y="12932"/>
                    </a:cubicBezTo>
                    <a:cubicBezTo>
                      <a:pt x="-1538" y="14979"/>
                      <a:pt x="-547" y="20987"/>
                      <a:pt x="4338" y="20855"/>
                    </a:cubicBezTo>
                    <a:cubicBezTo>
                      <a:pt x="13911" y="20591"/>
                      <a:pt x="23682" y="18742"/>
                      <a:pt x="32991" y="16630"/>
                    </a:cubicBezTo>
                    <a:cubicBezTo>
                      <a:pt x="40584" y="14913"/>
                      <a:pt x="50091" y="14319"/>
                      <a:pt x="53986" y="6858"/>
                    </a:cubicBezTo>
                    <a:cubicBezTo>
                      <a:pt x="54646" y="5604"/>
                      <a:pt x="54382" y="3293"/>
                      <a:pt x="52996" y="2369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3" name="Freeform: Shape 216"/>
              <p:cNvSpPr/>
              <p:nvPr/>
            </p:nvSpPr>
            <p:spPr>
              <a:xfrm>
                <a:off x="4089683" y="5440918"/>
                <a:ext cx="804" cy="800"/>
              </a:xfrm>
              <a:custGeom>
                <a:avLst/>
                <a:gdLst>
                  <a:gd name="connsiteX0" fmla="*/ 468 w 804"/>
                  <a:gd name="connsiteY0" fmla="*/ 4 h 800"/>
                  <a:gd name="connsiteX1" fmla="*/ 336 w 804"/>
                  <a:gd name="connsiteY1" fmla="*/ 796 h 800"/>
                  <a:gd name="connsiteX2" fmla="*/ 468 w 804"/>
                  <a:gd name="connsiteY2" fmla="*/ 4 h 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804" h="800">
                    <a:moveTo>
                      <a:pt x="468" y="4"/>
                    </a:moveTo>
                    <a:cubicBezTo>
                      <a:pt x="-60" y="-62"/>
                      <a:pt x="-192" y="730"/>
                      <a:pt x="336" y="796"/>
                    </a:cubicBezTo>
                    <a:cubicBezTo>
                      <a:pt x="864" y="862"/>
                      <a:pt x="997" y="70"/>
                      <a:pt x="468" y="4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4" name="Freeform: Shape 217"/>
              <p:cNvSpPr/>
              <p:nvPr/>
            </p:nvSpPr>
            <p:spPr>
              <a:xfrm>
                <a:off x="4081480" y="5431907"/>
                <a:ext cx="47245" cy="22717"/>
              </a:xfrm>
              <a:custGeom>
                <a:avLst/>
                <a:gdLst>
                  <a:gd name="connsiteX0" fmla="*/ 43794 w 47245"/>
                  <a:gd name="connsiteY0" fmla="*/ 894 h 22717"/>
                  <a:gd name="connsiteX1" fmla="*/ 21743 w 47245"/>
                  <a:gd name="connsiteY1" fmla="*/ 5185 h 22717"/>
                  <a:gd name="connsiteX2" fmla="*/ 10519 w 47245"/>
                  <a:gd name="connsiteY2" fmla="*/ 10203 h 22717"/>
                  <a:gd name="connsiteX3" fmla="*/ 946 w 47245"/>
                  <a:gd name="connsiteY3" fmla="*/ 17597 h 22717"/>
                  <a:gd name="connsiteX4" fmla="*/ 1870 w 47245"/>
                  <a:gd name="connsiteY4" fmla="*/ 21955 h 22717"/>
                  <a:gd name="connsiteX5" fmla="*/ 11906 w 47245"/>
                  <a:gd name="connsiteY5" fmla="*/ 22615 h 22717"/>
                  <a:gd name="connsiteX6" fmla="*/ 24186 w 47245"/>
                  <a:gd name="connsiteY6" fmla="*/ 19908 h 22717"/>
                  <a:gd name="connsiteX7" fmla="*/ 45840 w 47245"/>
                  <a:gd name="connsiteY7" fmla="*/ 10599 h 22717"/>
                  <a:gd name="connsiteX8" fmla="*/ 43794 w 47245"/>
                  <a:gd name="connsiteY8" fmla="*/ 894 h 22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7245" h="22717">
                    <a:moveTo>
                      <a:pt x="43794" y="894"/>
                    </a:moveTo>
                    <a:cubicBezTo>
                      <a:pt x="36003" y="-1813"/>
                      <a:pt x="29071" y="2214"/>
                      <a:pt x="21743" y="5185"/>
                    </a:cubicBezTo>
                    <a:cubicBezTo>
                      <a:pt x="17914" y="6770"/>
                      <a:pt x="14150" y="8354"/>
                      <a:pt x="10519" y="10203"/>
                    </a:cubicBezTo>
                    <a:cubicBezTo>
                      <a:pt x="6558" y="12183"/>
                      <a:pt x="4313" y="14692"/>
                      <a:pt x="946" y="17597"/>
                    </a:cubicBezTo>
                    <a:cubicBezTo>
                      <a:pt x="-440" y="18785"/>
                      <a:pt x="-440" y="21822"/>
                      <a:pt x="1870" y="21955"/>
                    </a:cubicBezTo>
                    <a:cubicBezTo>
                      <a:pt x="5238" y="22153"/>
                      <a:pt x="8539" y="23011"/>
                      <a:pt x="11906" y="22615"/>
                    </a:cubicBezTo>
                    <a:cubicBezTo>
                      <a:pt x="15933" y="22153"/>
                      <a:pt x="20224" y="20898"/>
                      <a:pt x="24186" y="19908"/>
                    </a:cubicBezTo>
                    <a:cubicBezTo>
                      <a:pt x="31184" y="18125"/>
                      <a:pt x="41615" y="16937"/>
                      <a:pt x="45840" y="10599"/>
                    </a:cubicBezTo>
                    <a:cubicBezTo>
                      <a:pt x="47887" y="7694"/>
                      <a:pt x="48085" y="2346"/>
                      <a:pt x="43794" y="894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5" name="Freeform: Shape 218"/>
              <p:cNvSpPr/>
              <p:nvPr/>
            </p:nvSpPr>
            <p:spPr>
              <a:xfrm>
                <a:off x="3910460" y="5580373"/>
                <a:ext cx="116825" cy="25410"/>
              </a:xfrm>
              <a:custGeom>
                <a:avLst/>
                <a:gdLst>
                  <a:gd name="connsiteX0" fmla="*/ 114331 w 116825"/>
                  <a:gd name="connsiteY0" fmla="*/ 117 h 25410"/>
                  <a:gd name="connsiteX1" fmla="*/ 58609 w 116825"/>
                  <a:gd name="connsiteY1" fmla="*/ 6257 h 25410"/>
                  <a:gd name="connsiteX2" fmla="*/ 2954 w 116825"/>
                  <a:gd name="connsiteY2" fmla="*/ 16623 h 25410"/>
                  <a:gd name="connsiteX3" fmla="*/ 4934 w 116825"/>
                  <a:gd name="connsiteY3" fmla="*/ 25404 h 25410"/>
                  <a:gd name="connsiteX4" fmla="*/ 63561 w 116825"/>
                  <a:gd name="connsiteY4" fmla="*/ 17151 h 25410"/>
                  <a:gd name="connsiteX5" fmla="*/ 114859 w 116825"/>
                  <a:gd name="connsiteY5" fmla="*/ 6125 h 25410"/>
                  <a:gd name="connsiteX6" fmla="*/ 114331 w 116825"/>
                  <a:gd name="connsiteY6" fmla="*/ 117 h 25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16825" h="25410">
                    <a:moveTo>
                      <a:pt x="114331" y="117"/>
                    </a:moveTo>
                    <a:cubicBezTo>
                      <a:pt x="95581" y="-741"/>
                      <a:pt x="77095" y="3286"/>
                      <a:pt x="58609" y="6257"/>
                    </a:cubicBezTo>
                    <a:cubicBezTo>
                      <a:pt x="39991" y="9228"/>
                      <a:pt x="21175" y="11671"/>
                      <a:pt x="2954" y="16623"/>
                    </a:cubicBezTo>
                    <a:cubicBezTo>
                      <a:pt x="-2196" y="18009"/>
                      <a:pt x="-17" y="25668"/>
                      <a:pt x="4934" y="25404"/>
                    </a:cubicBezTo>
                    <a:cubicBezTo>
                      <a:pt x="24608" y="24281"/>
                      <a:pt x="44151" y="20386"/>
                      <a:pt x="63561" y="17151"/>
                    </a:cubicBezTo>
                    <a:cubicBezTo>
                      <a:pt x="80792" y="14312"/>
                      <a:pt x="98486" y="12463"/>
                      <a:pt x="114859" y="6125"/>
                    </a:cubicBezTo>
                    <a:cubicBezTo>
                      <a:pt x="117500" y="5069"/>
                      <a:pt x="117632" y="315"/>
                      <a:pt x="114331" y="117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6" name="Freeform: Shape 219"/>
              <p:cNvSpPr/>
              <p:nvPr/>
            </p:nvSpPr>
            <p:spPr>
              <a:xfrm>
                <a:off x="3977471" y="5621001"/>
                <a:ext cx="61981" cy="19751"/>
              </a:xfrm>
              <a:custGeom>
                <a:avLst/>
                <a:gdLst>
                  <a:gd name="connsiteX0" fmla="*/ 59533 w 61981"/>
                  <a:gd name="connsiteY0" fmla="*/ 488 h 19751"/>
                  <a:gd name="connsiteX1" fmla="*/ 33389 w 61981"/>
                  <a:gd name="connsiteY1" fmla="*/ 3657 h 19751"/>
                  <a:gd name="connsiteX2" fmla="*/ 4339 w 61981"/>
                  <a:gd name="connsiteY2" fmla="*/ 9467 h 19751"/>
                  <a:gd name="connsiteX3" fmla="*/ 5264 w 61981"/>
                  <a:gd name="connsiteY3" fmla="*/ 19634 h 19751"/>
                  <a:gd name="connsiteX4" fmla="*/ 36228 w 61981"/>
                  <a:gd name="connsiteY4" fmla="*/ 13164 h 19751"/>
                  <a:gd name="connsiteX5" fmla="*/ 60787 w 61981"/>
                  <a:gd name="connsiteY5" fmla="*/ 5968 h 19751"/>
                  <a:gd name="connsiteX6" fmla="*/ 59533 w 61981"/>
                  <a:gd name="connsiteY6" fmla="*/ 488 h 19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1981" h="19751">
                    <a:moveTo>
                      <a:pt x="59533" y="488"/>
                    </a:moveTo>
                    <a:cubicBezTo>
                      <a:pt x="50950" y="-1229"/>
                      <a:pt x="41839" y="2006"/>
                      <a:pt x="33389" y="3657"/>
                    </a:cubicBezTo>
                    <a:cubicBezTo>
                      <a:pt x="23684" y="5571"/>
                      <a:pt x="14044" y="7552"/>
                      <a:pt x="4339" y="9467"/>
                    </a:cubicBezTo>
                    <a:cubicBezTo>
                      <a:pt x="-1999" y="10721"/>
                      <a:pt x="-1140" y="20954"/>
                      <a:pt x="5264" y="19634"/>
                    </a:cubicBezTo>
                    <a:cubicBezTo>
                      <a:pt x="15563" y="17455"/>
                      <a:pt x="25928" y="15343"/>
                      <a:pt x="36228" y="13164"/>
                    </a:cubicBezTo>
                    <a:cubicBezTo>
                      <a:pt x="44414" y="11447"/>
                      <a:pt x="53789" y="10787"/>
                      <a:pt x="60787" y="5968"/>
                    </a:cubicBezTo>
                    <a:cubicBezTo>
                      <a:pt x="62900" y="4515"/>
                      <a:pt x="62042" y="1016"/>
                      <a:pt x="59533" y="488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7" name="Freeform: Shape 220"/>
              <p:cNvSpPr/>
              <p:nvPr/>
            </p:nvSpPr>
            <p:spPr>
              <a:xfrm>
                <a:off x="3909212" y="5680129"/>
                <a:ext cx="68017" cy="22052"/>
              </a:xfrm>
              <a:custGeom>
                <a:avLst/>
                <a:gdLst>
                  <a:gd name="connsiteX0" fmla="*/ 65336 w 68017"/>
                  <a:gd name="connsiteY0" fmla="*/ 383 h 22052"/>
                  <a:gd name="connsiteX1" fmla="*/ 4993 w 68017"/>
                  <a:gd name="connsiteY1" fmla="*/ 10286 h 22052"/>
                  <a:gd name="connsiteX2" fmla="*/ 6049 w 68017"/>
                  <a:gd name="connsiteY2" fmla="*/ 21906 h 22052"/>
                  <a:gd name="connsiteX3" fmla="*/ 66657 w 68017"/>
                  <a:gd name="connsiteY3" fmla="*/ 6325 h 22052"/>
                  <a:gd name="connsiteX4" fmla="*/ 65336 w 68017"/>
                  <a:gd name="connsiteY4" fmla="*/ 383 h 220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68017" h="22052">
                    <a:moveTo>
                      <a:pt x="65336" y="383"/>
                    </a:moveTo>
                    <a:cubicBezTo>
                      <a:pt x="46058" y="-1862"/>
                      <a:pt x="23743" y="6325"/>
                      <a:pt x="4993" y="10286"/>
                    </a:cubicBezTo>
                    <a:cubicBezTo>
                      <a:pt x="-2269" y="11805"/>
                      <a:pt x="-1345" y="23490"/>
                      <a:pt x="6049" y="21906"/>
                    </a:cubicBezTo>
                    <a:cubicBezTo>
                      <a:pt x="25394" y="17812"/>
                      <a:pt x="49359" y="16426"/>
                      <a:pt x="66657" y="6325"/>
                    </a:cubicBezTo>
                    <a:cubicBezTo>
                      <a:pt x="69033" y="4938"/>
                      <a:pt x="68109" y="713"/>
                      <a:pt x="65336" y="383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8" name="Freeform: Shape 221"/>
              <p:cNvSpPr/>
              <p:nvPr/>
            </p:nvSpPr>
            <p:spPr>
              <a:xfrm>
                <a:off x="3942138" y="5816498"/>
                <a:ext cx="70871" cy="29974"/>
              </a:xfrm>
              <a:custGeom>
                <a:avLst/>
                <a:gdLst>
                  <a:gd name="connsiteX0" fmla="*/ 69514 w 70871"/>
                  <a:gd name="connsiteY0" fmla="*/ 3252 h 29974"/>
                  <a:gd name="connsiteX1" fmla="*/ 39078 w 70871"/>
                  <a:gd name="connsiteY1" fmla="*/ 3252 h 29974"/>
                  <a:gd name="connsiteX2" fmla="*/ 3229 w 70871"/>
                  <a:gd name="connsiteY2" fmla="*/ 17578 h 29974"/>
                  <a:gd name="connsiteX3" fmla="*/ 11151 w 70871"/>
                  <a:gd name="connsiteY3" fmla="*/ 29000 h 29974"/>
                  <a:gd name="connsiteX4" fmla="*/ 41983 w 70871"/>
                  <a:gd name="connsiteY4" fmla="*/ 16588 h 29974"/>
                  <a:gd name="connsiteX5" fmla="*/ 69250 w 70871"/>
                  <a:gd name="connsiteY5" fmla="*/ 9392 h 29974"/>
                  <a:gd name="connsiteX6" fmla="*/ 69514 w 70871"/>
                  <a:gd name="connsiteY6" fmla="*/ 3252 h 299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0871" h="29974">
                    <a:moveTo>
                      <a:pt x="69514" y="3252"/>
                    </a:moveTo>
                    <a:cubicBezTo>
                      <a:pt x="60799" y="-2690"/>
                      <a:pt x="48651" y="875"/>
                      <a:pt x="39078" y="3252"/>
                    </a:cubicBezTo>
                    <a:cubicBezTo>
                      <a:pt x="26402" y="6289"/>
                      <a:pt x="14584" y="11307"/>
                      <a:pt x="3229" y="17578"/>
                    </a:cubicBezTo>
                    <a:cubicBezTo>
                      <a:pt x="-4628" y="21936"/>
                      <a:pt x="3361" y="33357"/>
                      <a:pt x="11151" y="29000"/>
                    </a:cubicBezTo>
                    <a:cubicBezTo>
                      <a:pt x="20856" y="23586"/>
                      <a:pt x="31156" y="19295"/>
                      <a:pt x="41983" y="16588"/>
                    </a:cubicBezTo>
                    <a:cubicBezTo>
                      <a:pt x="50566" y="14409"/>
                      <a:pt x="62252" y="15135"/>
                      <a:pt x="69250" y="9392"/>
                    </a:cubicBezTo>
                    <a:cubicBezTo>
                      <a:pt x="70900" y="7939"/>
                      <a:pt x="71759" y="4770"/>
                      <a:pt x="69514" y="3252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9" name="Freeform: Shape 222"/>
              <p:cNvSpPr/>
              <p:nvPr/>
            </p:nvSpPr>
            <p:spPr>
              <a:xfrm>
                <a:off x="3968260" y="5916462"/>
                <a:ext cx="248764" cy="63663"/>
              </a:xfrm>
              <a:custGeom>
                <a:avLst/>
                <a:gdLst>
                  <a:gd name="connsiteX0" fmla="*/ 246539 w 248764"/>
                  <a:gd name="connsiteY0" fmla="*/ 8 h 63663"/>
                  <a:gd name="connsiteX1" fmla="*/ 2921 w 248764"/>
                  <a:gd name="connsiteY1" fmla="*/ 55268 h 63663"/>
                  <a:gd name="connsiteX2" fmla="*/ 5958 w 248764"/>
                  <a:gd name="connsiteY2" fmla="*/ 63521 h 63663"/>
                  <a:gd name="connsiteX3" fmla="*/ 247463 w 248764"/>
                  <a:gd name="connsiteY3" fmla="*/ 4036 h 63663"/>
                  <a:gd name="connsiteX4" fmla="*/ 246539 w 248764"/>
                  <a:gd name="connsiteY4" fmla="*/ 8 h 63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8764" h="63663">
                    <a:moveTo>
                      <a:pt x="246539" y="8"/>
                    </a:moveTo>
                    <a:cubicBezTo>
                      <a:pt x="165135" y="6280"/>
                      <a:pt x="82213" y="36188"/>
                      <a:pt x="2921" y="55268"/>
                    </a:cubicBezTo>
                    <a:cubicBezTo>
                      <a:pt x="-2624" y="56588"/>
                      <a:pt x="479" y="64841"/>
                      <a:pt x="5958" y="63521"/>
                    </a:cubicBezTo>
                    <a:cubicBezTo>
                      <a:pt x="84853" y="45233"/>
                      <a:pt x="172463" y="34669"/>
                      <a:pt x="247463" y="4036"/>
                    </a:cubicBezTo>
                    <a:cubicBezTo>
                      <a:pt x="249642" y="3177"/>
                      <a:pt x="248916" y="-190"/>
                      <a:pt x="246539" y="8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0" name="Freeform: Shape 223"/>
              <p:cNvSpPr/>
              <p:nvPr/>
            </p:nvSpPr>
            <p:spPr>
              <a:xfrm>
                <a:off x="4174850" y="5864244"/>
                <a:ext cx="755" cy="800"/>
              </a:xfrm>
              <a:custGeom>
                <a:avLst/>
                <a:gdLst>
                  <a:gd name="connsiteX0" fmla="*/ 468 w 755"/>
                  <a:gd name="connsiteY0" fmla="*/ 4 h 800"/>
                  <a:gd name="connsiteX1" fmla="*/ 336 w 755"/>
                  <a:gd name="connsiteY1" fmla="*/ 796 h 800"/>
                  <a:gd name="connsiteX2" fmla="*/ 468 w 755"/>
                  <a:gd name="connsiteY2" fmla="*/ 4 h 8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755" h="800">
                    <a:moveTo>
                      <a:pt x="468" y="4"/>
                    </a:moveTo>
                    <a:cubicBezTo>
                      <a:pt x="-60" y="-62"/>
                      <a:pt x="-192" y="665"/>
                      <a:pt x="336" y="796"/>
                    </a:cubicBezTo>
                    <a:cubicBezTo>
                      <a:pt x="798" y="863"/>
                      <a:pt x="930" y="70"/>
                      <a:pt x="468" y="4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1" name="Freeform: Shape 224"/>
              <p:cNvSpPr/>
              <p:nvPr/>
            </p:nvSpPr>
            <p:spPr>
              <a:xfrm>
                <a:off x="4326494" y="5923854"/>
                <a:ext cx="215092" cy="197637"/>
              </a:xfrm>
              <a:custGeom>
                <a:avLst/>
                <a:gdLst>
                  <a:gd name="connsiteX0" fmla="*/ 213590 w 215092"/>
                  <a:gd name="connsiteY0" fmla="*/ 189293 h 197637"/>
                  <a:gd name="connsiteX1" fmla="*/ 9915 w 215092"/>
                  <a:gd name="connsiteY1" fmla="*/ 1068 h 197637"/>
                  <a:gd name="connsiteX2" fmla="*/ 3115 w 215092"/>
                  <a:gd name="connsiteY2" fmla="*/ 2520 h 197637"/>
                  <a:gd name="connsiteX3" fmla="*/ 408 w 215092"/>
                  <a:gd name="connsiteY3" fmla="*/ 6745 h 197637"/>
                  <a:gd name="connsiteX4" fmla="*/ 1332 w 215092"/>
                  <a:gd name="connsiteY4" fmla="*/ 11103 h 197637"/>
                  <a:gd name="connsiteX5" fmla="*/ 4435 w 215092"/>
                  <a:gd name="connsiteY5" fmla="*/ 14140 h 197637"/>
                  <a:gd name="connsiteX6" fmla="*/ 6350 w 215092"/>
                  <a:gd name="connsiteY6" fmla="*/ 13480 h 197637"/>
                  <a:gd name="connsiteX7" fmla="*/ 54413 w 215092"/>
                  <a:gd name="connsiteY7" fmla="*/ 55733 h 197637"/>
                  <a:gd name="connsiteX8" fmla="*/ 105249 w 215092"/>
                  <a:gd name="connsiteY8" fmla="*/ 102938 h 197637"/>
                  <a:gd name="connsiteX9" fmla="*/ 207582 w 215092"/>
                  <a:gd name="connsiteY9" fmla="*/ 196490 h 197637"/>
                  <a:gd name="connsiteX10" fmla="*/ 213590 w 215092"/>
                  <a:gd name="connsiteY10" fmla="*/ 189293 h 197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15092" h="197637">
                    <a:moveTo>
                      <a:pt x="213590" y="189293"/>
                    </a:moveTo>
                    <a:cubicBezTo>
                      <a:pt x="147437" y="125187"/>
                      <a:pt x="80029" y="60817"/>
                      <a:pt x="9915" y="1068"/>
                    </a:cubicBezTo>
                    <a:cubicBezTo>
                      <a:pt x="7538" y="-979"/>
                      <a:pt x="4633" y="143"/>
                      <a:pt x="3115" y="2520"/>
                    </a:cubicBezTo>
                    <a:cubicBezTo>
                      <a:pt x="2191" y="3907"/>
                      <a:pt x="1332" y="5293"/>
                      <a:pt x="408" y="6745"/>
                    </a:cubicBezTo>
                    <a:cubicBezTo>
                      <a:pt x="-516" y="8132"/>
                      <a:pt x="276" y="10046"/>
                      <a:pt x="1332" y="11103"/>
                    </a:cubicBezTo>
                    <a:lnTo>
                      <a:pt x="4435" y="14140"/>
                    </a:lnTo>
                    <a:cubicBezTo>
                      <a:pt x="5095" y="14800"/>
                      <a:pt x="6152" y="14272"/>
                      <a:pt x="6350" y="13480"/>
                    </a:cubicBezTo>
                    <a:cubicBezTo>
                      <a:pt x="5756" y="16252"/>
                      <a:pt x="48933" y="50649"/>
                      <a:pt x="54413" y="55733"/>
                    </a:cubicBezTo>
                    <a:cubicBezTo>
                      <a:pt x="71381" y="71446"/>
                      <a:pt x="88282" y="87225"/>
                      <a:pt x="105249" y="102938"/>
                    </a:cubicBezTo>
                    <a:cubicBezTo>
                      <a:pt x="139184" y="134298"/>
                      <a:pt x="172987" y="165922"/>
                      <a:pt x="207582" y="196490"/>
                    </a:cubicBezTo>
                    <a:cubicBezTo>
                      <a:pt x="212071" y="200385"/>
                      <a:pt x="217881" y="193453"/>
                      <a:pt x="213590" y="189293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2" name="Freeform: Shape 225"/>
              <p:cNvSpPr/>
              <p:nvPr/>
            </p:nvSpPr>
            <p:spPr>
              <a:xfrm>
                <a:off x="4487583" y="6022399"/>
                <a:ext cx="75888" cy="53463"/>
              </a:xfrm>
              <a:custGeom>
                <a:avLst/>
                <a:gdLst>
                  <a:gd name="connsiteX0" fmla="*/ 73826 w 75888"/>
                  <a:gd name="connsiteY0" fmla="*/ 44665 h 53463"/>
                  <a:gd name="connsiteX1" fmla="*/ 8861 w 75888"/>
                  <a:gd name="connsiteY1" fmla="*/ 960 h 53463"/>
                  <a:gd name="connsiteX2" fmla="*/ 2061 w 75888"/>
                  <a:gd name="connsiteY2" fmla="*/ 8882 h 53463"/>
                  <a:gd name="connsiteX3" fmla="*/ 67092 w 75888"/>
                  <a:gd name="connsiteY3" fmla="*/ 52522 h 53463"/>
                  <a:gd name="connsiteX4" fmla="*/ 73826 w 75888"/>
                  <a:gd name="connsiteY4" fmla="*/ 44665 h 534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5888" h="53463">
                    <a:moveTo>
                      <a:pt x="73826" y="44665"/>
                    </a:moveTo>
                    <a:cubicBezTo>
                      <a:pt x="52171" y="30075"/>
                      <a:pt x="30516" y="15550"/>
                      <a:pt x="8861" y="960"/>
                    </a:cubicBezTo>
                    <a:cubicBezTo>
                      <a:pt x="3316" y="-2738"/>
                      <a:pt x="-3485" y="5185"/>
                      <a:pt x="2061" y="8882"/>
                    </a:cubicBezTo>
                    <a:cubicBezTo>
                      <a:pt x="23716" y="23406"/>
                      <a:pt x="45437" y="37931"/>
                      <a:pt x="67092" y="52522"/>
                    </a:cubicBezTo>
                    <a:cubicBezTo>
                      <a:pt x="72571" y="56153"/>
                      <a:pt x="79372" y="48363"/>
                      <a:pt x="73826" y="44665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3" name="Freeform: Shape 226"/>
              <p:cNvSpPr/>
              <p:nvPr/>
            </p:nvSpPr>
            <p:spPr>
              <a:xfrm>
                <a:off x="4535457" y="6005795"/>
                <a:ext cx="49784" cy="33468"/>
              </a:xfrm>
              <a:custGeom>
                <a:avLst/>
                <a:gdLst>
                  <a:gd name="connsiteX0" fmla="*/ 48399 w 49784"/>
                  <a:gd name="connsiteY0" fmla="*/ 25288 h 33468"/>
                  <a:gd name="connsiteX1" fmla="*/ 28988 w 49784"/>
                  <a:gd name="connsiteY1" fmla="*/ 13140 h 33468"/>
                  <a:gd name="connsiteX2" fmla="*/ 7399 w 49784"/>
                  <a:gd name="connsiteY2" fmla="*/ 728 h 33468"/>
                  <a:gd name="connsiteX3" fmla="*/ 2778 w 49784"/>
                  <a:gd name="connsiteY3" fmla="*/ 10367 h 33468"/>
                  <a:gd name="connsiteX4" fmla="*/ 24367 w 49784"/>
                  <a:gd name="connsiteY4" fmla="*/ 22845 h 33468"/>
                  <a:gd name="connsiteX5" fmla="*/ 44569 w 49784"/>
                  <a:gd name="connsiteY5" fmla="*/ 33276 h 33468"/>
                  <a:gd name="connsiteX6" fmla="*/ 48399 w 49784"/>
                  <a:gd name="connsiteY6" fmla="*/ 25288 h 33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9784" h="33468">
                    <a:moveTo>
                      <a:pt x="48399" y="25288"/>
                    </a:moveTo>
                    <a:cubicBezTo>
                      <a:pt x="42985" y="20072"/>
                      <a:pt x="35524" y="16903"/>
                      <a:pt x="28988" y="13140"/>
                    </a:cubicBezTo>
                    <a:lnTo>
                      <a:pt x="7399" y="728"/>
                    </a:lnTo>
                    <a:cubicBezTo>
                      <a:pt x="1392" y="-2705"/>
                      <a:pt x="-3164" y="6934"/>
                      <a:pt x="2778" y="10367"/>
                    </a:cubicBezTo>
                    <a:cubicBezTo>
                      <a:pt x="9974" y="14526"/>
                      <a:pt x="17170" y="18686"/>
                      <a:pt x="24367" y="22845"/>
                    </a:cubicBezTo>
                    <a:cubicBezTo>
                      <a:pt x="30903" y="26608"/>
                      <a:pt x="37307" y="31230"/>
                      <a:pt x="44569" y="33276"/>
                    </a:cubicBezTo>
                    <a:cubicBezTo>
                      <a:pt x="49323" y="34663"/>
                      <a:pt x="51369" y="28193"/>
                      <a:pt x="48399" y="25288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4" name="Freeform: Shape 227"/>
              <p:cNvSpPr/>
              <p:nvPr/>
            </p:nvSpPr>
            <p:spPr>
              <a:xfrm>
                <a:off x="4568434" y="5993780"/>
                <a:ext cx="12922" cy="7779"/>
              </a:xfrm>
              <a:custGeom>
                <a:avLst/>
                <a:gdLst>
                  <a:gd name="connsiteX0" fmla="*/ 12715 w 12922"/>
                  <a:gd name="connsiteY0" fmla="*/ 2840 h 7779"/>
                  <a:gd name="connsiteX1" fmla="*/ 9876 w 12922"/>
                  <a:gd name="connsiteY1" fmla="*/ 463 h 7779"/>
                  <a:gd name="connsiteX2" fmla="*/ 2680 w 12922"/>
                  <a:gd name="connsiteY2" fmla="*/ 1 h 7779"/>
                  <a:gd name="connsiteX3" fmla="*/ 1690 w 12922"/>
                  <a:gd name="connsiteY3" fmla="*/ 5679 h 7779"/>
                  <a:gd name="connsiteX4" fmla="*/ 8556 w 12922"/>
                  <a:gd name="connsiteY4" fmla="*/ 7725 h 7779"/>
                  <a:gd name="connsiteX5" fmla="*/ 11989 w 12922"/>
                  <a:gd name="connsiteY5" fmla="*/ 6471 h 7779"/>
                  <a:gd name="connsiteX6" fmla="*/ 12715 w 12922"/>
                  <a:gd name="connsiteY6" fmla="*/ 2840 h 77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922" h="7779">
                    <a:moveTo>
                      <a:pt x="12715" y="2840"/>
                    </a:moveTo>
                    <a:cubicBezTo>
                      <a:pt x="12385" y="1585"/>
                      <a:pt x="11130" y="727"/>
                      <a:pt x="9876" y="463"/>
                    </a:cubicBezTo>
                    <a:cubicBezTo>
                      <a:pt x="7499" y="-65"/>
                      <a:pt x="5123" y="67"/>
                      <a:pt x="2680" y="1"/>
                    </a:cubicBezTo>
                    <a:cubicBezTo>
                      <a:pt x="-225" y="-65"/>
                      <a:pt x="-1083" y="4688"/>
                      <a:pt x="1690" y="5679"/>
                    </a:cubicBezTo>
                    <a:cubicBezTo>
                      <a:pt x="4000" y="6471"/>
                      <a:pt x="6179" y="7395"/>
                      <a:pt x="8556" y="7725"/>
                    </a:cubicBezTo>
                    <a:cubicBezTo>
                      <a:pt x="9744" y="7923"/>
                      <a:pt x="11263" y="7593"/>
                      <a:pt x="11989" y="6471"/>
                    </a:cubicBezTo>
                    <a:cubicBezTo>
                      <a:pt x="12979" y="5151"/>
                      <a:pt x="13111" y="4490"/>
                      <a:pt x="12715" y="2840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5" name="Freeform: Shape 228"/>
              <p:cNvSpPr/>
              <p:nvPr/>
            </p:nvSpPr>
            <p:spPr>
              <a:xfrm>
                <a:off x="4752419" y="5489250"/>
                <a:ext cx="272280" cy="102365"/>
              </a:xfrm>
              <a:custGeom>
                <a:avLst/>
                <a:gdLst>
                  <a:gd name="connsiteX0" fmla="*/ 268495 w 272280"/>
                  <a:gd name="connsiteY0" fmla="*/ 263 h 102365"/>
                  <a:gd name="connsiteX1" fmla="*/ 1110 w 272280"/>
                  <a:gd name="connsiteY1" fmla="*/ 98833 h 102365"/>
                  <a:gd name="connsiteX2" fmla="*/ 1903 w 272280"/>
                  <a:gd name="connsiteY2" fmla="*/ 102332 h 102365"/>
                  <a:gd name="connsiteX3" fmla="*/ 270542 w 272280"/>
                  <a:gd name="connsiteY3" fmla="*/ 5743 h 102365"/>
                  <a:gd name="connsiteX4" fmla="*/ 268495 w 272280"/>
                  <a:gd name="connsiteY4" fmla="*/ 263 h 102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2280" h="102365">
                    <a:moveTo>
                      <a:pt x="268495" y="263"/>
                    </a:moveTo>
                    <a:cubicBezTo>
                      <a:pt x="181017" y="39744"/>
                      <a:pt x="90634" y="65360"/>
                      <a:pt x="1110" y="98833"/>
                    </a:cubicBezTo>
                    <a:cubicBezTo>
                      <a:pt x="-738" y="99493"/>
                      <a:pt x="-144" y="102728"/>
                      <a:pt x="1903" y="102332"/>
                    </a:cubicBezTo>
                    <a:cubicBezTo>
                      <a:pt x="93672" y="83648"/>
                      <a:pt x="185111" y="43375"/>
                      <a:pt x="270542" y="5743"/>
                    </a:cubicBezTo>
                    <a:cubicBezTo>
                      <a:pt x="273909" y="4225"/>
                      <a:pt x="271928" y="-1255"/>
                      <a:pt x="268495" y="263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6" name="Freeform: Shape 229"/>
              <p:cNvSpPr/>
              <p:nvPr/>
            </p:nvSpPr>
            <p:spPr>
              <a:xfrm>
                <a:off x="4907368" y="5530744"/>
                <a:ext cx="112152" cy="36360"/>
              </a:xfrm>
              <a:custGeom>
                <a:avLst/>
                <a:gdLst>
                  <a:gd name="connsiteX0" fmla="*/ 105162 w 112152"/>
                  <a:gd name="connsiteY0" fmla="*/ 231 h 36360"/>
                  <a:gd name="connsiteX1" fmla="*/ 4678 w 112152"/>
                  <a:gd name="connsiteY1" fmla="*/ 25517 h 36360"/>
                  <a:gd name="connsiteX2" fmla="*/ 5668 w 112152"/>
                  <a:gd name="connsiteY2" fmla="*/ 36278 h 36360"/>
                  <a:gd name="connsiteX3" fmla="*/ 108793 w 112152"/>
                  <a:gd name="connsiteY3" fmla="*/ 10200 h 36360"/>
                  <a:gd name="connsiteX4" fmla="*/ 105162 w 112152"/>
                  <a:gd name="connsiteY4" fmla="*/ 231 h 36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152" h="36360">
                    <a:moveTo>
                      <a:pt x="105162" y="231"/>
                    </a:moveTo>
                    <a:cubicBezTo>
                      <a:pt x="71557" y="9210"/>
                      <a:pt x="39141" y="19641"/>
                      <a:pt x="4678" y="25517"/>
                    </a:cubicBezTo>
                    <a:cubicBezTo>
                      <a:pt x="-2122" y="26705"/>
                      <a:pt x="-1264" y="37401"/>
                      <a:pt x="5668" y="36278"/>
                    </a:cubicBezTo>
                    <a:cubicBezTo>
                      <a:pt x="40197" y="30666"/>
                      <a:pt x="76442" y="23734"/>
                      <a:pt x="108793" y="10200"/>
                    </a:cubicBezTo>
                    <a:cubicBezTo>
                      <a:pt x="115131" y="7493"/>
                      <a:pt x="111698" y="-1552"/>
                      <a:pt x="105162" y="231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7" name="Freeform: Shape 230"/>
              <p:cNvSpPr/>
              <p:nvPr/>
            </p:nvSpPr>
            <p:spPr>
              <a:xfrm>
                <a:off x="4854222" y="5927541"/>
                <a:ext cx="157432" cy="54545"/>
              </a:xfrm>
              <a:custGeom>
                <a:avLst/>
                <a:gdLst>
                  <a:gd name="connsiteX0" fmla="*/ 152498 w 157432"/>
                  <a:gd name="connsiteY0" fmla="*/ 219 h 54545"/>
                  <a:gd name="connsiteX1" fmla="*/ 1838 w 157432"/>
                  <a:gd name="connsiteY1" fmla="*/ 48745 h 54545"/>
                  <a:gd name="connsiteX2" fmla="*/ 3159 w 157432"/>
                  <a:gd name="connsiteY2" fmla="*/ 54489 h 54545"/>
                  <a:gd name="connsiteX3" fmla="*/ 155073 w 157432"/>
                  <a:gd name="connsiteY3" fmla="*/ 7218 h 54545"/>
                  <a:gd name="connsiteX4" fmla="*/ 152498 w 157432"/>
                  <a:gd name="connsiteY4" fmla="*/ 219 h 545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7432" h="54545">
                    <a:moveTo>
                      <a:pt x="152498" y="219"/>
                    </a:moveTo>
                    <a:cubicBezTo>
                      <a:pt x="102586" y="16461"/>
                      <a:pt x="50826" y="30061"/>
                      <a:pt x="1838" y="48745"/>
                    </a:cubicBezTo>
                    <a:cubicBezTo>
                      <a:pt x="-1199" y="49867"/>
                      <a:pt x="-274" y="55149"/>
                      <a:pt x="3159" y="54489"/>
                    </a:cubicBezTo>
                    <a:cubicBezTo>
                      <a:pt x="54721" y="44850"/>
                      <a:pt x="106151" y="25836"/>
                      <a:pt x="155073" y="7218"/>
                    </a:cubicBezTo>
                    <a:cubicBezTo>
                      <a:pt x="159562" y="5501"/>
                      <a:pt x="157054" y="-1299"/>
                      <a:pt x="152498" y="219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8" name="Freeform: Shape 231"/>
              <p:cNvSpPr/>
              <p:nvPr/>
            </p:nvSpPr>
            <p:spPr>
              <a:xfrm>
                <a:off x="4939500" y="5958977"/>
                <a:ext cx="82779" cy="33855"/>
              </a:xfrm>
              <a:custGeom>
                <a:avLst/>
                <a:gdLst>
                  <a:gd name="connsiteX0" fmla="*/ 76265 w 82779"/>
                  <a:gd name="connsiteY0" fmla="*/ 209 h 33855"/>
                  <a:gd name="connsiteX1" fmla="*/ 3444 w 82779"/>
                  <a:gd name="connsiteY1" fmla="*/ 23515 h 33855"/>
                  <a:gd name="connsiteX2" fmla="*/ 7141 w 82779"/>
                  <a:gd name="connsiteY2" fmla="*/ 33550 h 33855"/>
                  <a:gd name="connsiteX3" fmla="*/ 79698 w 82779"/>
                  <a:gd name="connsiteY3" fmla="*/ 9452 h 33855"/>
                  <a:gd name="connsiteX4" fmla="*/ 76265 w 82779"/>
                  <a:gd name="connsiteY4" fmla="*/ 209 h 33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2779" h="33855">
                    <a:moveTo>
                      <a:pt x="76265" y="209"/>
                    </a:moveTo>
                    <a:cubicBezTo>
                      <a:pt x="51771" y="6877"/>
                      <a:pt x="27608" y="15658"/>
                      <a:pt x="3444" y="23515"/>
                    </a:cubicBezTo>
                    <a:cubicBezTo>
                      <a:pt x="-3092" y="25628"/>
                      <a:pt x="539" y="35729"/>
                      <a:pt x="7141" y="33550"/>
                    </a:cubicBezTo>
                    <a:cubicBezTo>
                      <a:pt x="31305" y="25628"/>
                      <a:pt x="55931" y="18497"/>
                      <a:pt x="79698" y="9452"/>
                    </a:cubicBezTo>
                    <a:cubicBezTo>
                      <a:pt x="85574" y="7141"/>
                      <a:pt x="82273" y="-1441"/>
                      <a:pt x="76265" y="209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49" name="Freeform: Shape 232"/>
              <p:cNvSpPr/>
              <p:nvPr/>
            </p:nvSpPr>
            <p:spPr>
              <a:xfrm>
                <a:off x="4828561" y="6012926"/>
                <a:ext cx="209257" cy="42738"/>
              </a:xfrm>
              <a:custGeom>
                <a:avLst/>
                <a:gdLst>
                  <a:gd name="connsiteX0" fmla="*/ 204171 w 209257"/>
                  <a:gd name="connsiteY0" fmla="*/ 68 h 42738"/>
                  <a:gd name="connsiteX1" fmla="*/ 3335 w 209257"/>
                  <a:gd name="connsiteY1" fmla="*/ 35059 h 42738"/>
                  <a:gd name="connsiteX2" fmla="*/ 4061 w 209257"/>
                  <a:gd name="connsiteY2" fmla="*/ 42717 h 42738"/>
                  <a:gd name="connsiteX3" fmla="*/ 206284 w 209257"/>
                  <a:gd name="connsiteY3" fmla="*/ 9178 h 42738"/>
                  <a:gd name="connsiteX4" fmla="*/ 204171 w 209257"/>
                  <a:gd name="connsiteY4" fmla="*/ 68 h 42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257" h="42738">
                    <a:moveTo>
                      <a:pt x="204171" y="68"/>
                    </a:moveTo>
                    <a:cubicBezTo>
                      <a:pt x="137424" y="12017"/>
                      <a:pt x="69488" y="20402"/>
                      <a:pt x="3335" y="35059"/>
                    </a:cubicBezTo>
                    <a:cubicBezTo>
                      <a:pt x="-1352" y="36115"/>
                      <a:pt x="-1088" y="43179"/>
                      <a:pt x="4061" y="42717"/>
                    </a:cubicBezTo>
                    <a:cubicBezTo>
                      <a:pt x="71601" y="36379"/>
                      <a:pt x="140197" y="24429"/>
                      <a:pt x="206284" y="9178"/>
                    </a:cubicBezTo>
                    <a:cubicBezTo>
                      <a:pt x="211367" y="7990"/>
                      <a:pt x="209453" y="-857"/>
                      <a:pt x="204171" y="68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0" name="Freeform: Shape 233"/>
              <p:cNvSpPr/>
              <p:nvPr/>
            </p:nvSpPr>
            <p:spPr>
              <a:xfrm>
                <a:off x="4846055" y="6060640"/>
                <a:ext cx="140150" cy="50886"/>
              </a:xfrm>
              <a:custGeom>
                <a:avLst/>
                <a:gdLst>
                  <a:gd name="connsiteX0" fmla="*/ 137293 w 140150"/>
                  <a:gd name="connsiteY0" fmla="*/ 20 h 50886"/>
                  <a:gd name="connsiteX1" fmla="*/ 2677 w 140150"/>
                  <a:gd name="connsiteY1" fmla="*/ 42802 h 50886"/>
                  <a:gd name="connsiteX2" fmla="*/ 5516 w 140150"/>
                  <a:gd name="connsiteY2" fmla="*/ 50658 h 50886"/>
                  <a:gd name="connsiteX3" fmla="*/ 139010 w 140150"/>
                  <a:gd name="connsiteY3" fmla="*/ 4774 h 50886"/>
                  <a:gd name="connsiteX4" fmla="*/ 137293 w 140150"/>
                  <a:gd name="connsiteY4" fmla="*/ 20 h 508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150" h="50886">
                    <a:moveTo>
                      <a:pt x="137293" y="20"/>
                    </a:moveTo>
                    <a:cubicBezTo>
                      <a:pt x="92201" y="6094"/>
                      <a:pt x="45854" y="28409"/>
                      <a:pt x="2677" y="42802"/>
                    </a:cubicBezTo>
                    <a:cubicBezTo>
                      <a:pt x="-2407" y="44518"/>
                      <a:pt x="432" y="52309"/>
                      <a:pt x="5516" y="50658"/>
                    </a:cubicBezTo>
                    <a:cubicBezTo>
                      <a:pt x="48759" y="36464"/>
                      <a:pt x="99133" y="26758"/>
                      <a:pt x="139010" y="4774"/>
                    </a:cubicBezTo>
                    <a:cubicBezTo>
                      <a:pt x="141321" y="3519"/>
                      <a:pt x="139802" y="-310"/>
                      <a:pt x="137293" y="20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234"/>
              <p:cNvSpPr/>
              <p:nvPr/>
            </p:nvSpPr>
            <p:spPr>
              <a:xfrm>
                <a:off x="4829369" y="6125854"/>
                <a:ext cx="124420" cy="52893"/>
              </a:xfrm>
              <a:custGeom>
                <a:avLst/>
                <a:gdLst>
                  <a:gd name="connsiteX0" fmla="*/ 121233 w 124420"/>
                  <a:gd name="connsiteY0" fmla="*/ 35 h 52893"/>
                  <a:gd name="connsiteX1" fmla="*/ 65380 w 124420"/>
                  <a:gd name="connsiteY1" fmla="*/ 18983 h 52893"/>
                  <a:gd name="connsiteX2" fmla="*/ 3254 w 124420"/>
                  <a:gd name="connsiteY2" fmla="*/ 42816 h 52893"/>
                  <a:gd name="connsiteX3" fmla="*/ 6819 w 124420"/>
                  <a:gd name="connsiteY3" fmla="*/ 52521 h 52893"/>
                  <a:gd name="connsiteX4" fmla="*/ 68945 w 124420"/>
                  <a:gd name="connsiteY4" fmla="*/ 28754 h 52893"/>
                  <a:gd name="connsiteX5" fmla="*/ 123214 w 124420"/>
                  <a:gd name="connsiteY5" fmla="*/ 5448 h 52893"/>
                  <a:gd name="connsiteX6" fmla="*/ 121233 w 124420"/>
                  <a:gd name="connsiteY6" fmla="*/ 35 h 5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24420" h="52893">
                    <a:moveTo>
                      <a:pt x="121233" y="35"/>
                    </a:moveTo>
                    <a:cubicBezTo>
                      <a:pt x="101823" y="2940"/>
                      <a:pt x="83601" y="11984"/>
                      <a:pt x="65380" y="18983"/>
                    </a:cubicBezTo>
                    <a:cubicBezTo>
                      <a:pt x="44649" y="26905"/>
                      <a:pt x="23985" y="34894"/>
                      <a:pt x="3254" y="42816"/>
                    </a:cubicBezTo>
                    <a:cubicBezTo>
                      <a:pt x="-2952" y="45193"/>
                      <a:pt x="547" y="54898"/>
                      <a:pt x="6819" y="52521"/>
                    </a:cubicBezTo>
                    <a:cubicBezTo>
                      <a:pt x="27550" y="44599"/>
                      <a:pt x="48214" y="36676"/>
                      <a:pt x="68945" y="28754"/>
                    </a:cubicBezTo>
                    <a:cubicBezTo>
                      <a:pt x="87166" y="21756"/>
                      <a:pt x="106841" y="16276"/>
                      <a:pt x="123214" y="5448"/>
                    </a:cubicBezTo>
                    <a:cubicBezTo>
                      <a:pt x="125591" y="3864"/>
                      <a:pt x="124204" y="-428"/>
                      <a:pt x="121233" y="35"/>
                    </a:cubicBezTo>
                    <a:close/>
                  </a:path>
                </a:pathLst>
              </a:custGeom>
              <a:grpFill/>
              <a:ln w="65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52" name="Google Shape;1405;p49"/>
          <p:cNvGrpSpPr/>
          <p:nvPr/>
        </p:nvGrpSpPr>
        <p:grpSpPr>
          <a:xfrm>
            <a:off x="9135989" y="4995530"/>
            <a:ext cx="1563040" cy="1252893"/>
            <a:chOff x="4795898" y="951077"/>
            <a:chExt cx="2878011" cy="2857882"/>
          </a:xfrm>
        </p:grpSpPr>
        <p:grpSp>
          <p:nvGrpSpPr>
            <p:cNvPr id="53" name="Google Shape;1406;p49"/>
            <p:cNvGrpSpPr/>
            <p:nvPr/>
          </p:nvGrpSpPr>
          <p:grpSpPr>
            <a:xfrm>
              <a:off x="4795898" y="2029842"/>
              <a:ext cx="1547392" cy="1695644"/>
              <a:chOff x="4095250" y="4474825"/>
              <a:chExt cx="156825" cy="171850"/>
            </a:xfrm>
          </p:grpSpPr>
          <p:sp>
            <p:nvSpPr>
              <p:cNvPr id="95" name="Google Shape;1407;p49"/>
              <p:cNvSpPr/>
              <p:nvPr/>
            </p:nvSpPr>
            <p:spPr>
              <a:xfrm>
                <a:off x="4096350" y="4521525"/>
                <a:ext cx="75650" cy="121800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4872" extrusionOk="0">
                    <a:moveTo>
                      <a:pt x="134" y="1"/>
                    </a:moveTo>
                    <a:lnTo>
                      <a:pt x="67" y="112"/>
                    </a:lnTo>
                    <a:lnTo>
                      <a:pt x="23" y="245"/>
                    </a:lnTo>
                    <a:lnTo>
                      <a:pt x="1" y="357"/>
                    </a:lnTo>
                    <a:lnTo>
                      <a:pt x="1" y="490"/>
                    </a:lnTo>
                    <a:lnTo>
                      <a:pt x="1" y="646"/>
                    </a:lnTo>
                    <a:lnTo>
                      <a:pt x="23" y="779"/>
                    </a:lnTo>
                    <a:lnTo>
                      <a:pt x="67" y="935"/>
                    </a:lnTo>
                    <a:lnTo>
                      <a:pt x="134" y="1091"/>
                    </a:lnTo>
                    <a:lnTo>
                      <a:pt x="156" y="1180"/>
                    </a:lnTo>
                    <a:lnTo>
                      <a:pt x="223" y="1313"/>
                    </a:lnTo>
                    <a:lnTo>
                      <a:pt x="423" y="1647"/>
                    </a:lnTo>
                    <a:lnTo>
                      <a:pt x="779" y="2158"/>
                    </a:lnTo>
                    <a:lnTo>
                      <a:pt x="1246" y="2781"/>
                    </a:lnTo>
                    <a:lnTo>
                      <a:pt x="1691" y="3382"/>
                    </a:lnTo>
                    <a:lnTo>
                      <a:pt x="2136" y="3916"/>
                    </a:lnTo>
                    <a:lnTo>
                      <a:pt x="2558" y="4427"/>
                    </a:lnTo>
                    <a:lnTo>
                      <a:pt x="2959" y="4872"/>
                    </a:lnTo>
                    <a:lnTo>
                      <a:pt x="2959" y="4872"/>
                    </a:lnTo>
                    <a:lnTo>
                      <a:pt x="2914" y="4716"/>
                    </a:lnTo>
                    <a:lnTo>
                      <a:pt x="2870" y="4516"/>
                    </a:lnTo>
                    <a:lnTo>
                      <a:pt x="2892" y="4316"/>
                    </a:lnTo>
                    <a:lnTo>
                      <a:pt x="2937" y="4116"/>
                    </a:lnTo>
                    <a:lnTo>
                      <a:pt x="3026" y="3960"/>
                    </a:lnTo>
                    <a:lnTo>
                      <a:pt x="2625" y="3493"/>
                    </a:lnTo>
                    <a:lnTo>
                      <a:pt x="2180" y="2959"/>
                    </a:lnTo>
                    <a:lnTo>
                      <a:pt x="1713" y="2359"/>
                    </a:lnTo>
                    <a:lnTo>
                      <a:pt x="1224" y="1691"/>
                    </a:lnTo>
                    <a:lnTo>
                      <a:pt x="757" y="1046"/>
                    </a:lnTo>
                    <a:lnTo>
                      <a:pt x="423" y="557"/>
                    </a:lnTo>
                    <a:lnTo>
                      <a:pt x="223" y="201"/>
                    </a:lnTo>
                    <a:lnTo>
                      <a:pt x="156" y="90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9DC86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408;p49"/>
              <p:cNvSpPr/>
              <p:nvPr/>
            </p:nvSpPr>
            <p:spPr>
              <a:xfrm>
                <a:off x="4174200" y="4577150"/>
                <a:ext cx="734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2469" extrusionOk="0">
                    <a:moveTo>
                      <a:pt x="2581" y="0"/>
                    </a:moveTo>
                    <a:lnTo>
                      <a:pt x="1224" y="868"/>
                    </a:lnTo>
                    <a:lnTo>
                      <a:pt x="112" y="1602"/>
                    </a:lnTo>
                    <a:lnTo>
                      <a:pt x="45" y="1735"/>
                    </a:lnTo>
                    <a:lnTo>
                      <a:pt x="23" y="1868"/>
                    </a:lnTo>
                    <a:lnTo>
                      <a:pt x="1" y="2024"/>
                    </a:lnTo>
                    <a:lnTo>
                      <a:pt x="23" y="2158"/>
                    </a:lnTo>
                    <a:lnTo>
                      <a:pt x="23" y="2202"/>
                    </a:lnTo>
                    <a:lnTo>
                      <a:pt x="45" y="2336"/>
                    </a:lnTo>
                    <a:lnTo>
                      <a:pt x="67" y="2402"/>
                    </a:lnTo>
                    <a:lnTo>
                      <a:pt x="112" y="2469"/>
                    </a:lnTo>
                    <a:lnTo>
                      <a:pt x="557" y="2202"/>
                    </a:lnTo>
                    <a:lnTo>
                      <a:pt x="1179" y="1802"/>
                    </a:lnTo>
                    <a:lnTo>
                      <a:pt x="2937" y="601"/>
                    </a:lnTo>
                    <a:lnTo>
                      <a:pt x="2870" y="556"/>
                    </a:lnTo>
                    <a:lnTo>
                      <a:pt x="2803" y="512"/>
                    </a:lnTo>
                    <a:lnTo>
                      <a:pt x="2714" y="400"/>
                    </a:lnTo>
                    <a:lnTo>
                      <a:pt x="2625" y="222"/>
                    </a:lnTo>
                    <a:lnTo>
                      <a:pt x="2581" y="0"/>
                    </a:lnTo>
                    <a:close/>
                  </a:path>
                </a:pathLst>
              </a:custGeom>
              <a:solidFill>
                <a:srgbClr val="FFF9D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409;p49"/>
              <p:cNvSpPr/>
              <p:nvPr/>
            </p:nvSpPr>
            <p:spPr>
              <a:xfrm>
                <a:off x="4174200" y="4577150"/>
                <a:ext cx="73425" cy="61725"/>
              </a:xfrm>
              <a:custGeom>
                <a:avLst/>
                <a:gdLst/>
                <a:ahLst/>
                <a:cxnLst/>
                <a:rect l="l" t="t" r="r" b="b"/>
                <a:pathLst>
                  <a:path w="2937" h="2469" fill="none" extrusionOk="0">
                    <a:moveTo>
                      <a:pt x="2937" y="601"/>
                    </a:moveTo>
                    <a:lnTo>
                      <a:pt x="2937" y="601"/>
                    </a:lnTo>
                    <a:lnTo>
                      <a:pt x="2870" y="556"/>
                    </a:lnTo>
                    <a:lnTo>
                      <a:pt x="2803" y="512"/>
                    </a:lnTo>
                    <a:lnTo>
                      <a:pt x="2714" y="400"/>
                    </a:lnTo>
                    <a:lnTo>
                      <a:pt x="2625" y="222"/>
                    </a:lnTo>
                    <a:lnTo>
                      <a:pt x="2581" y="0"/>
                    </a:lnTo>
                    <a:lnTo>
                      <a:pt x="2581" y="0"/>
                    </a:lnTo>
                    <a:lnTo>
                      <a:pt x="1224" y="868"/>
                    </a:lnTo>
                    <a:lnTo>
                      <a:pt x="1224" y="868"/>
                    </a:lnTo>
                    <a:lnTo>
                      <a:pt x="112" y="1602"/>
                    </a:lnTo>
                    <a:lnTo>
                      <a:pt x="112" y="1602"/>
                    </a:lnTo>
                    <a:lnTo>
                      <a:pt x="45" y="1735"/>
                    </a:lnTo>
                    <a:lnTo>
                      <a:pt x="23" y="1868"/>
                    </a:lnTo>
                    <a:lnTo>
                      <a:pt x="23" y="1868"/>
                    </a:lnTo>
                    <a:lnTo>
                      <a:pt x="690" y="1468"/>
                    </a:lnTo>
                    <a:lnTo>
                      <a:pt x="690" y="1468"/>
                    </a:lnTo>
                    <a:lnTo>
                      <a:pt x="735" y="1446"/>
                    </a:lnTo>
                    <a:lnTo>
                      <a:pt x="735" y="1446"/>
                    </a:lnTo>
                    <a:lnTo>
                      <a:pt x="690" y="1468"/>
                    </a:lnTo>
                    <a:lnTo>
                      <a:pt x="690" y="1468"/>
                    </a:lnTo>
                    <a:lnTo>
                      <a:pt x="23" y="1868"/>
                    </a:lnTo>
                    <a:lnTo>
                      <a:pt x="23" y="1868"/>
                    </a:lnTo>
                    <a:lnTo>
                      <a:pt x="1" y="2024"/>
                    </a:lnTo>
                    <a:lnTo>
                      <a:pt x="23" y="2158"/>
                    </a:lnTo>
                    <a:lnTo>
                      <a:pt x="23" y="2158"/>
                    </a:lnTo>
                    <a:lnTo>
                      <a:pt x="490" y="1824"/>
                    </a:lnTo>
                    <a:lnTo>
                      <a:pt x="490" y="1824"/>
                    </a:lnTo>
                    <a:lnTo>
                      <a:pt x="23" y="2158"/>
                    </a:lnTo>
                    <a:lnTo>
                      <a:pt x="23" y="2158"/>
                    </a:lnTo>
                    <a:lnTo>
                      <a:pt x="23" y="2202"/>
                    </a:lnTo>
                    <a:lnTo>
                      <a:pt x="23" y="2202"/>
                    </a:lnTo>
                    <a:lnTo>
                      <a:pt x="45" y="2336"/>
                    </a:lnTo>
                    <a:lnTo>
                      <a:pt x="45" y="2336"/>
                    </a:lnTo>
                    <a:lnTo>
                      <a:pt x="690" y="1913"/>
                    </a:lnTo>
                    <a:lnTo>
                      <a:pt x="690" y="1913"/>
                    </a:lnTo>
                    <a:lnTo>
                      <a:pt x="45" y="2336"/>
                    </a:lnTo>
                    <a:lnTo>
                      <a:pt x="45" y="2336"/>
                    </a:lnTo>
                    <a:lnTo>
                      <a:pt x="67" y="2402"/>
                    </a:lnTo>
                    <a:lnTo>
                      <a:pt x="67" y="2402"/>
                    </a:lnTo>
                    <a:lnTo>
                      <a:pt x="112" y="2469"/>
                    </a:lnTo>
                    <a:lnTo>
                      <a:pt x="112" y="2469"/>
                    </a:lnTo>
                    <a:lnTo>
                      <a:pt x="557" y="2202"/>
                    </a:lnTo>
                    <a:lnTo>
                      <a:pt x="1179" y="1802"/>
                    </a:lnTo>
                    <a:lnTo>
                      <a:pt x="2937" y="6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410;p49"/>
              <p:cNvSpPr/>
              <p:nvPr/>
            </p:nvSpPr>
            <p:spPr>
              <a:xfrm>
                <a:off x="4200900" y="4616625"/>
                <a:ext cx="2250" cy="1700"/>
              </a:xfrm>
              <a:custGeom>
                <a:avLst/>
                <a:gdLst/>
                <a:ahLst/>
                <a:cxnLst/>
                <a:rect l="l" t="t" r="r" b="b"/>
                <a:pathLst>
                  <a:path w="90" h="68" fill="none" extrusionOk="0">
                    <a:moveTo>
                      <a:pt x="0" y="67"/>
                    </a:moveTo>
                    <a:lnTo>
                      <a:pt x="0" y="67"/>
                    </a:lnTo>
                    <a:lnTo>
                      <a:pt x="89" y="0"/>
                    </a:lnTo>
                    <a:lnTo>
                      <a:pt x="89" y="0"/>
                    </a:lnTo>
                    <a:lnTo>
                      <a:pt x="0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411;p49"/>
              <p:cNvSpPr/>
              <p:nvPr/>
            </p:nvSpPr>
            <p:spPr>
              <a:xfrm>
                <a:off x="4195875" y="4609400"/>
                <a:ext cx="2825" cy="1675"/>
              </a:xfrm>
              <a:custGeom>
                <a:avLst/>
                <a:gdLst/>
                <a:ahLst/>
                <a:cxnLst/>
                <a:rect l="l" t="t" r="r" b="b"/>
                <a:pathLst>
                  <a:path w="113" h="67" fill="none" extrusionOk="0">
                    <a:moveTo>
                      <a:pt x="1" y="67"/>
                    </a:moveTo>
                    <a:lnTo>
                      <a:pt x="1" y="67"/>
                    </a:lnTo>
                    <a:lnTo>
                      <a:pt x="112" y="0"/>
                    </a:lnTo>
                    <a:lnTo>
                      <a:pt x="112" y="0"/>
                    </a:lnTo>
                    <a:lnTo>
                      <a:pt x="1" y="67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412;p49"/>
              <p:cNvSpPr/>
              <p:nvPr/>
            </p:nvSpPr>
            <p:spPr>
              <a:xfrm>
                <a:off x="4194775" y="4621075"/>
                <a:ext cx="1700" cy="1125"/>
              </a:xfrm>
              <a:custGeom>
                <a:avLst/>
                <a:gdLst/>
                <a:ahLst/>
                <a:cxnLst/>
                <a:rect l="l" t="t" r="r" b="b"/>
                <a:pathLst>
                  <a:path w="68" h="45" fill="none" extrusionOk="0">
                    <a:moveTo>
                      <a:pt x="0" y="45"/>
                    </a:moveTo>
                    <a:lnTo>
                      <a:pt x="0" y="45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0" y="45"/>
                    </a:lnTo>
                    <a:lnTo>
                      <a:pt x="0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1" name="Google Shape;1413;p49"/>
              <p:cNvSpPr/>
              <p:nvPr/>
            </p:nvSpPr>
            <p:spPr>
              <a:xfrm>
                <a:off x="4168075" y="4574925"/>
                <a:ext cx="83450" cy="70625"/>
              </a:xfrm>
              <a:custGeom>
                <a:avLst/>
                <a:gdLst/>
                <a:ahLst/>
                <a:cxnLst/>
                <a:rect l="l" t="t" r="r" b="b"/>
                <a:pathLst>
                  <a:path w="3338" h="2825" extrusionOk="0">
                    <a:moveTo>
                      <a:pt x="2959" y="0"/>
                    </a:moveTo>
                    <a:lnTo>
                      <a:pt x="2826" y="89"/>
                    </a:lnTo>
                    <a:lnTo>
                      <a:pt x="2870" y="311"/>
                    </a:lnTo>
                    <a:lnTo>
                      <a:pt x="2959" y="489"/>
                    </a:lnTo>
                    <a:lnTo>
                      <a:pt x="3048" y="601"/>
                    </a:lnTo>
                    <a:lnTo>
                      <a:pt x="3115" y="645"/>
                    </a:lnTo>
                    <a:lnTo>
                      <a:pt x="3182" y="690"/>
                    </a:lnTo>
                    <a:lnTo>
                      <a:pt x="1424" y="1891"/>
                    </a:lnTo>
                    <a:lnTo>
                      <a:pt x="802" y="2291"/>
                    </a:lnTo>
                    <a:lnTo>
                      <a:pt x="357" y="2558"/>
                    </a:lnTo>
                    <a:lnTo>
                      <a:pt x="312" y="2491"/>
                    </a:lnTo>
                    <a:lnTo>
                      <a:pt x="290" y="2425"/>
                    </a:lnTo>
                    <a:lnTo>
                      <a:pt x="268" y="2291"/>
                    </a:lnTo>
                    <a:lnTo>
                      <a:pt x="268" y="2247"/>
                    </a:lnTo>
                    <a:lnTo>
                      <a:pt x="246" y="2113"/>
                    </a:lnTo>
                    <a:lnTo>
                      <a:pt x="268" y="1957"/>
                    </a:lnTo>
                    <a:lnTo>
                      <a:pt x="290" y="1824"/>
                    </a:lnTo>
                    <a:lnTo>
                      <a:pt x="357" y="1691"/>
                    </a:lnTo>
                    <a:lnTo>
                      <a:pt x="357" y="1691"/>
                    </a:lnTo>
                    <a:lnTo>
                      <a:pt x="157" y="1824"/>
                    </a:lnTo>
                    <a:lnTo>
                      <a:pt x="68" y="1980"/>
                    </a:lnTo>
                    <a:lnTo>
                      <a:pt x="23" y="2180"/>
                    </a:lnTo>
                    <a:lnTo>
                      <a:pt x="1" y="2380"/>
                    </a:lnTo>
                    <a:lnTo>
                      <a:pt x="45" y="2580"/>
                    </a:lnTo>
                    <a:lnTo>
                      <a:pt x="90" y="2736"/>
                    </a:lnTo>
                    <a:lnTo>
                      <a:pt x="112" y="2780"/>
                    </a:lnTo>
                    <a:lnTo>
                      <a:pt x="157" y="2803"/>
                    </a:lnTo>
                    <a:lnTo>
                      <a:pt x="223" y="2825"/>
                    </a:lnTo>
                    <a:lnTo>
                      <a:pt x="290" y="2825"/>
                    </a:lnTo>
                    <a:lnTo>
                      <a:pt x="1469" y="2046"/>
                    </a:lnTo>
                    <a:lnTo>
                      <a:pt x="3204" y="912"/>
                    </a:lnTo>
                    <a:lnTo>
                      <a:pt x="3293" y="823"/>
                    </a:lnTo>
                    <a:lnTo>
                      <a:pt x="3337" y="712"/>
                    </a:lnTo>
                    <a:lnTo>
                      <a:pt x="3315" y="578"/>
                    </a:lnTo>
                    <a:lnTo>
                      <a:pt x="3271" y="445"/>
                    </a:lnTo>
                    <a:lnTo>
                      <a:pt x="2959" y="0"/>
                    </a:lnTo>
                    <a:close/>
                  </a:path>
                </a:pathLst>
              </a:custGeom>
              <a:solidFill>
                <a:srgbClr val="A0C9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2" name="Google Shape;1414;p49"/>
              <p:cNvSpPr/>
              <p:nvPr/>
            </p:nvSpPr>
            <p:spPr>
              <a:xfrm>
                <a:off x="4099675" y="4475375"/>
                <a:ext cx="144050" cy="145150"/>
              </a:xfrm>
              <a:custGeom>
                <a:avLst/>
                <a:gdLst/>
                <a:ahLst/>
                <a:cxnLst/>
                <a:rect l="l" t="t" r="r" b="b"/>
                <a:pathLst>
                  <a:path w="5762" h="5806" extrusionOk="0">
                    <a:moveTo>
                      <a:pt x="2937" y="1"/>
                    </a:moveTo>
                    <a:lnTo>
                      <a:pt x="2870" y="23"/>
                    </a:lnTo>
                    <a:lnTo>
                      <a:pt x="2715" y="112"/>
                    </a:lnTo>
                    <a:lnTo>
                      <a:pt x="1336" y="979"/>
                    </a:lnTo>
                    <a:lnTo>
                      <a:pt x="1" y="1847"/>
                    </a:lnTo>
                    <a:lnTo>
                      <a:pt x="23" y="1936"/>
                    </a:lnTo>
                    <a:lnTo>
                      <a:pt x="90" y="2047"/>
                    </a:lnTo>
                    <a:lnTo>
                      <a:pt x="290" y="2403"/>
                    </a:lnTo>
                    <a:lnTo>
                      <a:pt x="624" y="2892"/>
                    </a:lnTo>
                    <a:lnTo>
                      <a:pt x="1091" y="3537"/>
                    </a:lnTo>
                    <a:lnTo>
                      <a:pt x="1580" y="4205"/>
                    </a:lnTo>
                    <a:lnTo>
                      <a:pt x="2047" y="4805"/>
                    </a:lnTo>
                    <a:lnTo>
                      <a:pt x="2492" y="5339"/>
                    </a:lnTo>
                    <a:lnTo>
                      <a:pt x="2893" y="5806"/>
                    </a:lnTo>
                    <a:lnTo>
                      <a:pt x="3093" y="5673"/>
                    </a:lnTo>
                    <a:lnTo>
                      <a:pt x="4205" y="4939"/>
                    </a:lnTo>
                    <a:lnTo>
                      <a:pt x="5562" y="4071"/>
                    </a:lnTo>
                    <a:lnTo>
                      <a:pt x="5695" y="3982"/>
                    </a:lnTo>
                    <a:lnTo>
                      <a:pt x="5740" y="3893"/>
                    </a:lnTo>
                    <a:lnTo>
                      <a:pt x="5762" y="3782"/>
                    </a:lnTo>
                    <a:lnTo>
                      <a:pt x="5740" y="3671"/>
                    </a:lnTo>
                    <a:lnTo>
                      <a:pt x="5695" y="3515"/>
                    </a:lnTo>
                    <a:lnTo>
                      <a:pt x="5161" y="2759"/>
                    </a:lnTo>
                    <a:lnTo>
                      <a:pt x="4583" y="1958"/>
                    </a:lnTo>
                    <a:lnTo>
                      <a:pt x="3271" y="179"/>
                    </a:lnTo>
                    <a:lnTo>
                      <a:pt x="3204" y="112"/>
                    </a:lnTo>
                    <a:lnTo>
                      <a:pt x="3137" y="45"/>
                    </a:lnTo>
                    <a:lnTo>
                      <a:pt x="3070" y="23"/>
                    </a:lnTo>
                    <a:lnTo>
                      <a:pt x="3004" y="1"/>
                    </a:lnTo>
                    <a:close/>
                  </a:path>
                </a:pathLst>
              </a:custGeom>
              <a:solidFill>
                <a:srgbClr val="ADD0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" name="Google Shape;1415;p49"/>
              <p:cNvSpPr/>
              <p:nvPr/>
            </p:nvSpPr>
            <p:spPr>
              <a:xfrm>
                <a:off x="4095250" y="4474825"/>
                <a:ext cx="156825" cy="171850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6874" extrusionOk="0">
                    <a:moveTo>
                      <a:pt x="3159" y="67"/>
                    </a:moveTo>
                    <a:lnTo>
                      <a:pt x="3225" y="89"/>
                    </a:lnTo>
                    <a:lnTo>
                      <a:pt x="3292" y="112"/>
                    </a:lnTo>
                    <a:lnTo>
                      <a:pt x="3403" y="223"/>
                    </a:lnTo>
                    <a:lnTo>
                      <a:pt x="3514" y="356"/>
                    </a:lnTo>
                    <a:lnTo>
                      <a:pt x="4604" y="1824"/>
                    </a:lnTo>
                    <a:lnTo>
                      <a:pt x="5338" y="2870"/>
                    </a:lnTo>
                    <a:lnTo>
                      <a:pt x="5650" y="3315"/>
                    </a:lnTo>
                    <a:lnTo>
                      <a:pt x="5761" y="3470"/>
                    </a:lnTo>
                    <a:lnTo>
                      <a:pt x="5872" y="3626"/>
                    </a:lnTo>
                    <a:lnTo>
                      <a:pt x="5894" y="3715"/>
                    </a:lnTo>
                    <a:lnTo>
                      <a:pt x="5894" y="3804"/>
                    </a:lnTo>
                    <a:lnTo>
                      <a:pt x="5872" y="3893"/>
                    </a:lnTo>
                    <a:lnTo>
                      <a:pt x="5828" y="3982"/>
                    </a:lnTo>
                    <a:lnTo>
                      <a:pt x="5828" y="4004"/>
                    </a:lnTo>
                    <a:lnTo>
                      <a:pt x="5828" y="4026"/>
                    </a:lnTo>
                    <a:lnTo>
                      <a:pt x="6006" y="4227"/>
                    </a:lnTo>
                    <a:lnTo>
                      <a:pt x="6139" y="4449"/>
                    </a:lnTo>
                    <a:lnTo>
                      <a:pt x="6184" y="4538"/>
                    </a:lnTo>
                    <a:lnTo>
                      <a:pt x="6206" y="4627"/>
                    </a:lnTo>
                    <a:lnTo>
                      <a:pt x="6206" y="4694"/>
                    </a:lnTo>
                    <a:lnTo>
                      <a:pt x="6184" y="4760"/>
                    </a:lnTo>
                    <a:lnTo>
                      <a:pt x="6139" y="4827"/>
                    </a:lnTo>
                    <a:lnTo>
                      <a:pt x="6072" y="4894"/>
                    </a:lnTo>
                    <a:lnTo>
                      <a:pt x="5939" y="5005"/>
                    </a:lnTo>
                    <a:lnTo>
                      <a:pt x="4293" y="6050"/>
                    </a:lnTo>
                    <a:lnTo>
                      <a:pt x="3292" y="6695"/>
                    </a:lnTo>
                    <a:lnTo>
                      <a:pt x="3225" y="6740"/>
                    </a:lnTo>
                    <a:lnTo>
                      <a:pt x="3136" y="6762"/>
                    </a:lnTo>
                    <a:lnTo>
                      <a:pt x="3092" y="6740"/>
                    </a:lnTo>
                    <a:lnTo>
                      <a:pt x="3025" y="6718"/>
                    </a:lnTo>
                    <a:lnTo>
                      <a:pt x="2914" y="6629"/>
                    </a:lnTo>
                    <a:lnTo>
                      <a:pt x="2825" y="6495"/>
                    </a:lnTo>
                    <a:lnTo>
                      <a:pt x="2424" y="6050"/>
                    </a:lnTo>
                    <a:lnTo>
                      <a:pt x="1980" y="5494"/>
                    </a:lnTo>
                    <a:lnTo>
                      <a:pt x="1535" y="4961"/>
                    </a:lnTo>
                    <a:lnTo>
                      <a:pt x="1112" y="4404"/>
                    </a:lnTo>
                    <a:lnTo>
                      <a:pt x="712" y="3826"/>
                    </a:lnTo>
                    <a:lnTo>
                      <a:pt x="423" y="3404"/>
                    </a:lnTo>
                    <a:lnTo>
                      <a:pt x="289" y="3159"/>
                    </a:lnTo>
                    <a:lnTo>
                      <a:pt x="178" y="2914"/>
                    </a:lnTo>
                    <a:lnTo>
                      <a:pt x="111" y="2670"/>
                    </a:lnTo>
                    <a:lnTo>
                      <a:pt x="89" y="2536"/>
                    </a:lnTo>
                    <a:lnTo>
                      <a:pt x="89" y="2403"/>
                    </a:lnTo>
                    <a:lnTo>
                      <a:pt x="89" y="2269"/>
                    </a:lnTo>
                    <a:lnTo>
                      <a:pt x="111" y="2158"/>
                    </a:lnTo>
                    <a:lnTo>
                      <a:pt x="156" y="2024"/>
                    </a:lnTo>
                    <a:lnTo>
                      <a:pt x="222" y="1913"/>
                    </a:lnTo>
                    <a:lnTo>
                      <a:pt x="222" y="1899"/>
                    </a:lnTo>
                    <a:lnTo>
                      <a:pt x="222" y="1899"/>
                    </a:lnTo>
                    <a:lnTo>
                      <a:pt x="1045" y="1357"/>
                    </a:lnTo>
                    <a:lnTo>
                      <a:pt x="1891" y="823"/>
                    </a:lnTo>
                    <a:lnTo>
                      <a:pt x="2691" y="312"/>
                    </a:lnTo>
                    <a:lnTo>
                      <a:pt x="2825" y="201"/>
                    </a:lnTo>
                    <a:lnTo>
                      <a:pt x="2981" y="112"/>
                    </a:lnTo>
                    <a:lnTo>
                      <a:pt x="3070" y="89"/>
                    </a:lnTo>
                    <a:lnTo>
                      <a:pt x="3159" y="67"/>
                    </a:lnTo>
                    <a:close/>
                    <a:moveTo>
                      <a:pt x="3070" y="0"/>
                    </a:moveTo>
                    <a:lnTo>
                      <a:pt x="2958" y="45"/>
                    </a:lnTo>
                    <a:lnTo>
                      <a:pt x="2780" y="156"/>
                    </a:lnTo>
                    <a:lnTo>
                      <a:pt x="2358" y="423"/>
                    </a:lnTo>
                    <a:lnTo>
                      <a:pt x="1246" y="1113"/>
                    </a:lnTo>
                    <a:lnTo>
                      <a:pt x="156" y="1847"/>
                    </a:lnTo>
                    <a:lnTo>
                      <a:pt x="133" y="1847"/>
                    </a:lnTo>
                    <a:lnTo>
                      <a:pt x="67" y="2024"/>
                    </a:lnTo>
                    <a:lnTo>
                      <a:pt x="22" y="2202"/>
                    </a:lnTo>
                    <a:lnTo>
                      <a:pt x="0" y="2403"/>
                    </a:lnTo>
                    <a:lnTo>
                      <a:pt x="22" y="2581"/>
                    </a:lnTo>
                    <a:lnTo>
                      <a:pt x="67" y="2781"/>
                    </a:lnTo>
                    <a:lnTo>
                      <a:pt x="133" y="2959"/>
                    </a:lnTo>
                    <a:lnTo>
                      <a:pt x="200" y="3137"/>
                    </a:lnTo>
                    <a:lnTo>
                      <a:pt x="311" y="3292"/>
                    </a:lnTo>
                    <a:lnTo>
                      <a:pt x="601" y="3759"/>
                    </a:lnTo>
                    <a:lnTo>
                      <a:pt x="912" y="4204"/>
                    </a:lnTo>
                    <a:lnTo>
                      <a:pt x="1579" y="5072"/>
                    </a:lnTo>
                    <a:lnTo>
                      <a:pt x="1980" y="5606"/>
                    </a:lnTo>
                    <a:lnTo>
                      <a:pt x="2424" y="6117"/>
                    </a:lnTo>
                    <a:lnTo>
                      <a:pt x="2803" y="6562"/>
                    </a:lnTo>
                    <a:lnTo>
                      <a:pt x="2914" y="6718"/>
                    </a:lnTo>
                    <a:lnTo>
                      <a:pt x="2981" y="6784"/>
                    </a:lnTo>
                    <a:lnTo>
                      <a:pt x="3070" y="6851"/>
                    </a:lnTo>
                    <a:lnTo>
                      <a:pt x="3159" y="6873"/>
                    </a:lnTo>
                    <a:lnTo>
                      <a:pt x="3225" y="6851"/>
                    </a:lnTo>
                    <a:lnTo>
                      <a:pt x="3359" y="6762"/>
                    </a:lnTo>
                    <a:lnTo>
                      <a:pt x="3804" y="6473"/>
                    </a:lnTo>
                    <a:lnTo>
                      <a:pt x="4893" y="5761"/>
                    </a:lnTo>
                    <a:lnTo>
                      <a:pt x="5516" y="5383"/>
                    </a:lnTo>
                    <a:lnTo>
                      <a:pt x="5828" y="5183"/>
                    </a:lnTo>
                    <a:lnTo>
                      <a:pt x="6117" y="4983"/>
                    </a:lnTo>
                    <a:lnTo>
                      <a:pt x="6184" y="4916"/>
                    </a:lnTo>
                    <a:lnTo>
                      <a:pt x="6228" y="4872"/>
                    </a:lnTo>
                    <a:lnTo>
                      <a:pt x="6272" y="4805"/>
                    </a:lnTo>
                    <a:lnTo>
                      <a:pt x="6272" y="4738"/>
                    </a:lnTo>
                    <a:lnTo>
                      <a:pt x="6272" y="4627"/>
                    </a:lnTo>
                    <a:lnTo>
                      <a:pt x="6228" y="4516"/>
                    </a:lnTo>
                    <a:lnTo>
                      <a:pt x="6161" y="4404"/>
                    </a:lnTo>
                    <a:lnTo>
                      <a:pt x="6095" y="4271"/>
                    </a:lnTo>
                    <a:lnTo>
                      <a:pt x="5939" y="4049"/>
                    </a:lnTo>
                    <a:lnTo>
                      <a:pt x="5917" y="4026"/>
                    </a:lnTo>
                    <a:lnTo>
                      <a:pt x="5917" y="4004"/>
                    </a:lnTo>
                    <a:lnTo>
                      <a:pt x="5983" y="3871"/>
                    </a:lnTo>
                    <a:lnTo>
                      <a:pt x="5983" y="3782"/>
                    </a:lnTo>
                    <a:lnTo>
                      <a:pt x="5961" y="3670"/>
                    </a:lnTo>
                    <a:lnTo>
                      <a:pt x="5917" y="3581"/>
                    </a:lnTo>
                    <a:lnTo>
                      <a:pt x="5850" y="3493"/>
                    </a:lnTo>
                    <a:lnTo>
                      <a:pt x="5472" y="2936"/>
                    </a:lnTo>
                    <a:lnTo>
                      <a:pt x="5071" y="2380"/>
                    </a:lnTo>
                    <a:lnTo>
                      <a:pt x="3692" y="490"/>
                    </a:lnTo>
                    <a:lnTo>
                      <a:pt x="3603" y="356"/>
                    </a:lnTo>
                    <a:lnTo>
                      <a:pt x="3492" y="178"/>
                    </a:lnTo>
                    <a:lnTo>
                      <a:pt x="3425" y="112"/>
                    </a:lnTo>
                    <a:lnTo>
                      <a:pt x="3336" y="67"/>
                    </a:lnTo>
                    <a:lnTo>
                      <a:pt x="3270" y="23"/>
                    </a:lnTo>
                    <a:lnTo>
                      <a:pt x="318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" name="Google Shape;1416;p49"/>
              <p:cNvSpPr/>
              <p:nvPr/>
            </p:nvSpPr>
            <p:spPr>
              <a:xfrm>
                <a:off x="4098575" y="4520975"/>
                <a:ext cx="144050" cy="100125"/>
              </a:xfrm>
              <a:custGeom>
                <a:avLst/>
                <a:gdLst/>
                <a:ahLst/>
                <a:cxnLst/>
                <a:rect l="l" t="t" r="r" b="b"/>
                <a:pathLst>
                  <a:path w="5762" h="4005" extrusionOk="0">
                    <a:moveTo>
                      <a:pt x="23" y="1"/>
                    </a:moveTo>
                    <a:lnTo>
                      <a:pt x="0" y="23"/>
                    </a:lnTo>
                    <a:lnTo>
                      <a:pt x="45" y="178"/>
                    </a:lnTo>
                    <a:lnTo>
                      <a:pt x="134" y="312"/>
                    </a:lnTo>
                    <a:lnTo>
                      <a:pt x="290" y="557"/>
                    </a:lnTo>
                    <a:lnTo>
                      <a:pt x="668" y="1113"/>
                    </a:lnTo>
                    <a:lnTo>
                      <a:pt x="1046" y="1647"/>
                    </a:lnTo>
                    <a:lnTo>
                      <a:pt x="1491" y="2247"/>
                    </a:lnTo>
                    <a:lnTo>
                      <a:pt x="1958" y="2848"/>
                    </a:lnTo>
                    <a:lnTo>
                      <a:pt x="2425" y="3426"/>
                    </a:lnTo>
                    <a:lnTo>
                      <a:pt x="2914" y="3982"/>
                    </a:lnTo>
                    <a:lnTo>
                      <a:pt x="2937" y="4004"/>
                    </a:lnTo>
                    <a:lnTo>
                      <a:pt x="2959" y="4004"/>
                    </a:lnTo>
                    <a:lnTo>
                      <a:pt x="4338" y="3092"/>
                    </a:lnTo>
                    <a:lnTo>
                      <a:pt x="5761" y="2203"/>
                    </a:lnTo>
                    <a:lnTo>
                      <a:pt x="5761" y="2180"/>
                    </a:lnTo>
                    <a:lnTo>
                      <a:pt x="5761" y="2158"/>
                    </a:lnTo>
                    <a:lnTo>
                      <a:pt x="5739" y="2136"/>
                    </a:lnTo>
                    <a:lnTo>
                      <a:pt x="5695" y="2136"/>
                    </a:lnTo>
                    <a:lnTo>
                      <a:pt x="4827" y="2692"/>
                    </a:lnTo>
                    <a:lnTo>
                      <a:pt x="3937" y="3270"/>
                    </a:lnTo>
                    <a:lnTo>
                      <a:pt x="3026" y="3849"/>
                    </a:lnTo>
                    <a:lnTo>
                      <a:pt x="2959" y="3893"/>
                    </a:lnTo>
                    <a:lnTo>
                      <a:pt x="2937" y="3915"/>
                    </a:lnTo>
                    <a:lnTo>
                      <a:pt x="2892" y="3893"/>
                    </a:lnTo>
                    <a:lnTo>
                      <a:pt x="2848" y="3826"/>
                    </a:lnTo>
                    <a:lnTo>
                      <a:pt x="2692" y="3648"/>
                    </a:lnTo>
                    <a:lnTo>
                      <a:pt x="2380" y="3270"/>
                    </a:lnTo>
                    <a:lnTo>
                      <a:pt x="1580" y="2269"/>
                    </a:lnTo>
                    <a:lnTo>
                      <a:pt x="823" y="1246"/>
                    </a:lnTo>
                    <a:lnTo>
                      <a:pt x="557" y="846"/>
                    </a:lnTo>
                    <a:lnTo>
                      <a:pt x="290" y="445"/>
                    </a:lnTo>
                    <a:lnTo>
                      <a:pt x="178" y="245"/>
                    </a:lnTo>
                    <a:lnTo>
                      <a:pt x="112" y="156"/>
                    </a:lnTo>
                    <a:lnTo>
                      <a:pt x="89" y="45"/>
                    </a:lnTo>
                    <a:lnTo>
                      <a:pt x="6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5" name="Google Shape;1417;p49"/>
              <p:cNvSpPr/>
              <p:nvPr/>
            </p:nvSpPr>
            <p:spPr>
              <a:xfrm>
                <a:off x="4173100" y="4576575"/>
                <a:ext cx="75650" cy="6342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2537" extrusionOk="0">
                    <a:moveTo>
                      <a:pt x="2580" y="1"/>
                    </a:moveTo>
                    <a:lnTo>
                      <a:pt x="2580" y="23"/>
                    </a:lnTo>
                    <a:lnTo>
                      <a:pt x="2625" y="201"/>
                    </a:lnTo>
                    <a:lnTo>
                      <a:pt x="2691" y="379"/>
                    </a:lnTo>
                    <a:lnTo>
                      <a:pt x="2758" y="468"/>
                    </a:lnTo>
                    <a:lnTo>
                      <a:pt x="2803" y="535"/>
                    </a:lnTo>
                    <a:lnTo>
                      <a:pt x="2892" y="601"/>
                    </a:lnTo>
                    <a:lnTo>
                      <a:pt x="2899" y="605"/>
                    </a:lnTo>
                    <a:lnTo>
                      <a:pt x="2899" y="605"/>
                    </a:lnTo>
                    <a:lnTo>
                      <a:pt x="1557" y="1558"/>
                    </a:lnTo>
                    <a:lnTo>
                      <a:pt x="845" y="2025"/>
                    </a:lnTo>
                    <a:lnTo>
                      <a:pt x="154" y="2444"/>
                    </a:lnTo>
                    <a:lnTo>
                      <a:pt x="154" y="2444"/>
                    </a:lnTo>
                    <a:lnTo>
                      <a:pt x="133" y="2403"/>
                    </a:lnTo>
                    <a:lnTo>
                      <a:pt x="111" y="2292"/>
                    </a:lnTo>
                    <a:lnTo>
                      <a:pt x="89" y="2181"/>
                    </a:lnTo>
                    <a:lnTo>
                      <a:pt x="89" y="2069"/>
                    </a:lnTo>
                    <a:lnTo>
                      <a:pt x="111" y="1847"/>
                    </a:lnTo>
                    <a:lnTo>
                      <a:pt x="178" y="1647"/>
                    </a:lnTo>
                    <a:lnTo>
                      <a:pt x="178" y="1602"/>
                    </a:lnTo>
                    <a:lnTo>
                      <a:pt x="156" y="1580"/>
                    </a:lnTo>
                    <a:lnTo>
                      <a:pt x="133" y="1580"/>
                    </a:lnTo>
                    <a:lnTo>
                      <a:pt x="111" y="1602"/>
                    </a:lnTo>
                    <a:lnTo>
                      <a:pt x="45" y="1825"/>
                    </a:lnTo>
                    <a:lnTo>
                      <a:pt x="0" y="2047"/>
                    </a:lnTo>
                    <a:lnTo>
                      <a:pt x="22" y="2181"/>
                    </a:lnTo>
                    <a:lnTo>
                      <a:pt x="22" y="2292"/>
                    </a:lnTo>
                    <a:lnTo>
                      <a:pt x="67" y="2403"/>
                    </a:lnTo>
                    <a:lnTo>
                      <a:pt x="111" y="2514"/>
                    </a:lnTo>
                    <a:lnTo>
                      <a:pt x="133" y="2537"/>
                    </a:lnTo>
                    <a:lnTo>
                      <a:pt x="178" y="2537"/>
                    </a:lnTo>
                    <a:lnTo>
                      <a:pt x="890" y="2092"/>
                    </a:lnTo>
                    <a:lnTo>
                      <a:pt x="1601" y="1625"/>
                    </a:lnTo>
                    <a:lnTo>
                      <a:pt x="3003" y="646"/>
                    </a:lnTo>
                    <a:lnTo>
                      <a:pt x="3025" y="624"/>
                    </a:lnTo>
                    <a:lnTo>
                      <a:pt x="3003" y="624"/>
                    </a:lnTo>
                    <a:lnTo>
                      <a:pt x="2981" y="579"/>
                    </a:lnTo>
                    <a:lnTo>
                      <a:pt x="2892" y="535"/>
                    </a:lnTo>
                    <a:lnTo>
                      <a:pt x="2847" y="490"/>
                    </a:lnTo>
                    <a:lnTo>
                      <a:pt x="2758" y="357"/>
                    </a:lnTo>
                    <a:lnTo>
                      <a:pt x="2691" y="201"/>
                    </a:lnTo>
                    <a:lnTo>
                      <a:pt x="2669" y="45"/>
                    </a:lnTo>
                    <a:lnTo>
                      <a:pt x="2647" y="23"/>
                    </a:lnTo>
                    <a:lnTo>
                      <a:pt x="2625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6" name="Google Shape;1418;p49"/>
              <p:cNvSpPr/>
              <p:nvPr/>
            </p:nvSpPr>
            <p:spPr>
              <a:xfrm>
                <a:off x="4199775" y="4615500"/>
                <a:ext cx="4475" cy="3925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57" extrusionOk="0">
                    <a:moveTo>
                      <a:pt x="112" y="1"/>
                    </a:moveTo>
                    <a:lnTo>
                      <a:pt x="1" y="90"/>
                    </a:lnTo>
                    <a:lnTo>
                      <a:pt x="1" y="112"/>
                    </a:lnTo>
                    <a:lnTo>
                      <a:pt x="23" y="134"/>
                    </a:lnTo>
                    <a:lnTo>
                      <a:pt x="45" y="157"/>
                    </a:lnTo>
                    <a:lnTo>
                      <a:pt x="67" y="157"/>
                    </a:lnTo>
                    <a:lnTo>
                      <a:pt x="156" y="68"/>
                    </a:lnTo>
                    <a:lnTo>
                      <a:pt x="179" y="45"/>
                    </a:lnTo>
                    <a:lnTo>
                      <a:pt x="156" y="23"/>
                    </a:lnTo>
                    <a:lnTo>
                      <a:pt x="134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" name="Google Shape;1419;p49"/>
              <p:cNvSpPr/>
              <p:nvPr/>
            </p:nvSpPr>
            <p:spPr>
              <a:xfrm>
                <a:off x="4194775" y="4608825"/>
                <a:ext cx="5025" cy="3375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35" extrusionOk="0">
                    <a:moveTo>
                      <a:pt x="134" y="1"/>
                    </a:moveTo>
                    <a:lnTo>
                      <a:pt x="23" y="68"/>
                    </a:lnTo>
                    <a:lnTo>
                      <a:pt x="0" y="90"/>
                    </a:lnTo>
                    <a:lnTo>
                      <a:pt x="23" y="112"/>
                    </a:lnTo>
                    <a:lnTo>
                      <a:pt x="45" y="134"/>
                    </a:lnTo>
                    <a:lnTo>
                      <a:pt x="67" y="134"/>
                    </a:lnTo>
                    <a:lnTo>
                      <a:pt x="178" y="68"/>
                    </a:lnTo>
                    <a:lnTo>
                      <a:pt x="201" y="45"/>
                    </a:lnTo>
                    <a:lnTo>
                      <a:pt x="178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" name="Google Shape;1420;p49"/>
              <p:cNvSpPr/>
              <p:nvPr/>
            </p:nvSpPr>
            <p:spPr>
              <a:xfrm>
                <a:off x="4173650" y="4612725"/>
                <a:ext cx="194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779" h="490" extrusionOk="0">
                    <a:moveTo>
                      <a:pt x="712" y="1"/>
                    </a:moveTo>
                    <a:lnTo>
                      <a:pt x="356" y="201"/>
                    </a:lnTo>
                    <a:lnTo>
                      <a:pt x="0" y="423"/>
                    </a:lnTo>
                    <a:lnTo>
                      <a:pt x="0" y="445"/>
                    </a:lnTo>
                    <a:lnTo>
                      <a:pt x="23" y="468"/>
                    </a:lnTo>
                    <a:lnTo>
                      <a:pt x="45" y="490"/>
                    </a:lnTo>
                    <a:lnTo>
                      <a:pt x="67" y="490"/>
                    </a:lnTo>
                    <a:lnTo>
                      <a:pt x="423" y="268"/>
                    </a:lnTo>
                    <a:lnTo>
                      <a:pt x="779" y="67"/>
                    </a:lnTo>
                    <a:lnTo>
                      <a:pt x="779" y="45"/>
                    </a:lnTo>
                    <a:lnTo>
                      <a:pt x="779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" name="Google Shape;1421;p49"/>
              <p:cNvSpPr/>
              <p:nvPr/>
            </p:nvSpPr>
            <p:spPr>
              <a:xfrm>
                <a:off x="4194225" y="4620525"/>
                <a:ext cx="3350" cy="2800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12" extrusionOk="0">
                    <a:moveTo>
                      <a:pt x="67" y="0"/>
                    </a:moveTo>
                    <a:lnTo>
                      <a:pt x="0" y="44"/>
                    </a:lnTo>
                    <a:lnTo>
                      <a:pt x="0" y="67"/>
                    </a:lnTo>
                    <a:lnTo>
                      <a:pt x="0" y="89"/>
                    </a:lnTo>
                    <a:lnTo>
                      <a:pt x="22" y="111"/>
                    </a:lnTo>
                    <a:lnTo>
                      <a:pt x="67" y="111"/>
                    </a:lnTo>
                    <a:lnTo>
                      <a:pt x="111" y="67"/>
                    </a:lnTo>
                    <a:lnTo>
                      <a:pt x="134" y="44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0" name="Google Shape;1422;p49"/>
              <p:cNvSpPr/>
              <p:nvPr/>
            </p:nvSpPr>
            <p:spPr>
              <a:xfrm>
                <a:off x="4173650" y="4622175"/>
                <a:ext cx="13925" cy="10050"/>
              </a:xfrm>
              <a:custGeom>
                <a:avLst/>
                <a:gdLst/>
                <a:ahLst/>
                <a:cxnLst/>
                <a:rect l="l" t="t" r="r" b="b"/>
                <a:pathLst>
                  <a:path w="557" h="402" extrusionOk="0">
                    <a:moveTo>
                      <a:pt x="490" y="1"/>
                    </a:moveTo>
                    <a:lnTo>
                      <a:pt x="245" y="156"/>
                    </a:lnTo>
                    <a:lnTo>
                      <a:pt x="0" y="334"/>
                    </a:lnTo>
                    <a:lnTo>
                      <a:pt x="0" y="357"/>
                    </a:lnTo>
                    <a:lnTo>
                      <a:pt x="23" y="379"/>
                    </a:lnTo>
                    <a:lnTo>
                      <a:pt x="45" y="401"/>
                    </a:lnTo>
                    <a:lnTo>
                      <a:pt x="67" y="401"/>
                    </a:lnTo>
                    <a:lnTo>
                      <a:pt x="289" y="223"/>
                    </a:lnTo>
                    <a:lnTo>
                      <a:pt x="534" y="67"/>
                    </a:lnTo>
                    <a:lnTo>
                      <a:pt x="556" y="45"/>
                    </a:lnTo>
                    <a:lnTo>
                      <a:pt x="534" y="23"/>
                    </a:lnTo>
                    <a:lnTo>
                      <a:pt x="5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1" name="Google Shape;1423;p49"/>
              <p:cNvSpPr/>
              <p:nvPr/>
            </p:nvSpPr>
            <p:spPr>
              <a:xfrm>
                <a:off x="4174200" y="4623850"/>
                <a:ext cx="17825" cy="1282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513" extrusionOk="0">
                    <a:moveTo>
                      <a:pt x="646" y="0"/>
                    </a:moveTo>
                    <a:lnTo>
                      <a:pt x="23" y="445"/>
                    </a:lnTo>
                    <a:lnTo>
                      <a:pt x="1" y="468"/>
                    </a:lnTo>
                    <a:lnTo>
                      <a:pt x="23" y="490"/>
                    </a:lnTo>
                    <a:lnTo>
                      <a:pt x="45" y="512"/>
                    </a:lnTo>
                    <a:lnTo>
                      <a:pt x="67" y="512"/>
                    </a:lnTo>
                    <a:lnTo>
                      <a:pt x="712" y="67"/>
                    </a:lnTo>
                    <a:lnTo>
                      <a:pt x="712" y="45"/>
                    </a:lnTo>
                    <a:lnTo>
                      <a:pt x="712" y="23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" name="Google Shape;1424;p49"/>
              <p:cNvSpPr/>
              <p:nvPr/>
            </p:nvSpPr>
            <p:spPr>
              <a:xfrm>
                <a:off x="4167525" y="4619400"/>
                <a:ext cx="5025" cy="25050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02" extrusionOk="0">
                    <a:moveTo>
                      <a:pt x="156" y="1"/>
                    </a:moveTo>
                    <a:lnTo>
                      <a:pt x="134" y="23"/>
                    </a:lnTo>
                    <a:lnTo>
                      <a:pt x="90" y="134"/>
                    </a:lnTo>
                    <a:lnTo>
                      <a:pt x="45" y="245"/>
                    </a:lnTo>
                    <a:lnTo>
                      <a:pt x="1" y="356"/>
                    </a:lnTo>
                    <a:lnTo>
                      <a:pt x="1" y="490"/>
                    </a:lnTo>
                    <a:lnTo>
                      <a:pt x="1" y="601"/>
                    </a:lnTo>
                    <a:lnTo>
                      <a:pt x="1" y="735"/>
                    </a:lnTo>
                    <a:lnTo>
                      <a:pt x="45" y="846"/>
                    </a:lnTo>
                    <a:lnTo>
                      <a:pt x="90" y="979"/>
                    </a:lnTo>
                    <a:lnTo>
                      <a:pt x="112" y="1001"/>
                    </a:lnTo>
                    <a:lnTo>
                      <a:pt x="134" y="1001"/>
                    </a:lnTo>
                    <a:lnTo>
                      <a:pt x="156" y="979"/>
                    </a:lnTo>
                    <a:lnTo>
                      <a:pt x="156" y="957"/>
                    </a:lnTo>
                    <a:lnTo>
                      <a:pt x="112" y="846"/>
                    </a:lnTo>
                    <a:lnTo>
                      <a:pt x="90" y="735"/>
                    </a:lnTo>
                    <a:lnTo>
                      <a:pt x="67" y="623"/>
                    </a:lnTo>
                    <a:lnTo>
                      <a:pt x="67" y="512"/>
                    </a:lnTo>
                    <a:lnTo>
                      <a:pt x="112" y="267"/>
                    </a:lnTo>
                    <a:lnTo>
                      <a:pt x="156" y="178"/>
                    </a:lnTo>
                    <a:lnTo>
                      <a:pt x="201" y="67"/>
                    </a:lnTo>
                    <a:lnTo>
                      <a:pt x="201" y="45"/>
                    </a:lnTo>
                    <a:lnTo>
                      <a:pt x="179" y="23"/>
                    </a:lnTo>
                    <a:lnTo>
                      <a:pt x="15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4" name="Google Shape;1425;p49"/>
            <p:cNvGrpSpPr/>
            <p:nvPr/>
          </p:nvGrpSpPr>
          <p:grpSpPr>
            <a:xfrm>
              <a:off x="5588239" y="1334561"/>
              <a:ext cx="2085670" cy="2474398"/>
              <a:chOff x="5742686" y="1235496"/>
              <a:chExt cx="2383350" cy="2827560"/>
            </a:xfrm>
          </p:grpSpPr>
          <p:sp>
            <p:nvSpPr>
              <p:cNvPr id="72" name="Google Shape;1426;p49"/>
              <p:cNvSpPr/>
              <p:nvPr/>
            </p:nvSpPr>
            <p:spPr>
              <a:xfrm rot="-1160826">
                <a:off x="6105640" y="1458610"/>
                <a:ext cx="1658295" cy="2374089"/>
              </a:xfrm>
              <a:custGeom>
                <a:avLst/>
                <a:gdLst/>
                <a:ahLst/>
                <a:cxnLst/>
                <a:rect l="l" t="t" r="r" b="b"/>
                <a:pathLst>
                  <a:path w="11389" h="16305" extrusionOk="0">
                    <a:moveTo>
                      <a:pt x="7207" y="7163"/>
                    </a:moveTo>
                    <a:lnTo>
                      <a:pt x="7274" y="7185"/>
                    </a:lnTo>
                    <a:lnTo>
                      <a:pt x="7318" y="7230"/>
                    </a:lnTo>
                    <a:lnTo>
                      <a:pt x="7341" y="7274"/>
                    </a:lnTo>
                    <a:lnTo>
                      <a:pt x="7363" y="7319"/>
                    </a:lnTo>
                    <a:lnTo>
                      <a:pt x="7341" y="7385"/>
                    </a:lnTo>
                    <a:lnTo>
                      <a:pt x="7296" y="7452"/>
                    </a:lnTo>
                    <a:lnTo>
                      <a:pt x="7252" y="7496"/>
                    </a:lnTo>
                    <a:lnTo>
                      <a:pt x="7207" y="7496"/>
                    </a:lnTo>
                    <a:lnTo>
                      <a:pt x="7141" y="7474"/>
                    </a:lnTo>
                    <a:lnTo>
                      <a:pt x="7096" y="7452"/>
                    </a:lnTo>
                    <a:lnTo>
                      <a:pt x="7074" y="7385"/>
                    </a:lnTo>
                    <a:lnTo>
                      <a:pt x="7052" y="7341"/>
                    </a:lnTo>
                    <a:lnTo>
                      <a:pt x="7074" y="7274"/>
                    </a:lnTo>
                    <a:lnTo>
                      <a:pt x="7118" y="7207"/>
                    </a:lnTo>
                    <a:lnTo>
                      <a:pt x="7163" y="7185"/>
                    </a:lnTo>
                    <a:lnTo>
                      <a:pt x="7207" y="7163"/>
                    </a:lnTo>
                    <a:close/>
                    <a:moveTo>
                      <a:pt x="7185" y="8275"/>
                    </a:moveTo>
                    <a:lnTo>
                      <a:pt x="7296" y="8319"/>
                    </a:lnTo>
                    <a:lnTo>
                      <a:pt x="7385" y="8364"/>
                    </a:lnTo>
                    <a:lnTo>
                      <a:pt x="7430" y="8408"/>
                    </a:lnTo>
                    <a:lnTo>
                      <a:pt x="7430" y="8475"/>
                    </a:lnTo>
                    <a:lnTo>
                      <a:pt x="7430" y="8564"/>
                    </a:lnTo>
                    <a:lnTo>
                      <a:pt x="7363" y="8653"/>
                    </a:lnTo>
                    <a:lnTo>
                      <a:pt x="7296" y="8698"/>
                    </a:lnTo>
                    <a:lnTo>
                      <a:pt x="7207" y="8698"/>
                    </a:lnTo>
                    <a:lnTo>
                      <a:pt x="7118" y="8675"/>
                    </a:lnTo>
                    <a:lnTo>
                      <a:pt x="7029" y="8631"/>
                    </a:lnTo>
                    <a:lnTo>
                      <a:pt x="7007" y="8564"/>
                    </a:lnTo>
                    <a:lnTo>
                      <a:pt x="7007" y="8497"/>
                    </a:lnTo>
                    <a:lnTo>
                      <a:pt x="7029" y="8408"/>
                    </a:lnTo>
                    <a:lnTo>
                      <a:pt x="7096" y="8297"/>
                    </a:lnTo>
                    <a:lnTo>
                      <a:pt x="7141" y="8275"/>
                    </a:lnTo>
                    <a:close/>
                    <a:moveTo>
                      <a:pt x="6362" y="8898"/>
                    </a:moveTo>
                    <a:lnTo>
                      <a:pt x="6473" y="8920"/>
                    </a:lnTo>
                    <a:lnTo>
                      <a:pt x="6584" y="8964"/>
                    </a:lnTo>
                    <a:lnTo>
                      <a:pt x="6696" y="9009"/>
                    </a:lnTo>
                    <a:lnTo>
                      <a:pt x="6785" y="9076"/>
                    </a:lnTo>
                    <a:lnTo>
                      <a:pt x="6851" y="9142"/>
                    </a:lnTo>
                    <a:lnTo>
                      <a:pt x="6896" y="9231"/>
                    </a:lnTo>
                    <a:lnTo>
                      <a:pt x="6918" y="9343"/>
                    </a:lnTo>
                    <a:lnTo>
                      <a:pt x="6918" y="9454"/>
                    </a:lnTo>
                    <a:lnTo>
                      <a:pt x="6896" y="9565"/>
                    </a:lnTo>
                    <a:lnTo>
                      <a:pt x="6829" y="9699"/>
                    </a:lnTo>
                    <a:lnTo>
                      <a:pt x="6762" y="9832"/>
                    </a:lnTo>
                    <a:lnTo>
                      <a:pt x="6629" y="9943"/>
                    </a:lnTo>
                    <a:lnTo>
                      <a:pt x="6495" y="9988"/>
                    </a:lnTo>
                    <a:lnTo>
                      <a:pt x="6384" y="10010"/>
                    </a:lnTo>
                    <a:lnTo>
                      <a:pt x="6251" y="10010"/>
                    </a:lnTo>
                    <a:lnTo>
                      <a:pt x="6140" y="9965"/>
                    </a:lnTo>
                    <a:lnTo>
                      <a:pt x="6006" y="9899"/>
                    </a:lnTo>
                    <a:lnTo>
                      <a:pt x="5917" y="9810"/>
                    </a:lnTo>
                    <a:lnTo>
                      <a:pt x="5873" y="9699"/>
                    </a:lnTo>
                    <a:lnTo>
                      <a:pt x="5828" y="9543"/>
                    </a:lnTo>
                    <a:lnTo>
                      <a:pt x="5828" y="9387"/>
                    </a:lnTo>
                    <a:lnTo>
                      <a:pt x="5895" y="9231"/>
                    </a:lnTo>
                    <a:lnTo>
                      <a:pt x="5939" y="9120"/>
                    </a:lnTo>
                    <a:lnTo>
                      <a:pt x="6006" y="9031"/>
                    </a:lnTo>
                    <a:lnTo>
                      <a:pt x="6095" y="8964"/>
                    </a:lnTo>
                    <a:lnTo>
                      <a:pt x="6162" y="8920"/>
                    </a:lnTo>
                    <a:lnTo>
                      <a:pt x="6251" y="8898"/>
                    </a:lnTo>
                    <a:close/>
                    <a:moveTo>
                      <a:pt x="3359" y="9743"/>
                    </a:moveTo>
                    <a:lnTo>
                      <a:pt x="3626" y="9787"/>
                    </a:lnTo>
                    <a:lnTo>
                      <a:pt x="3982" y="9854"/>
                    </a:lnTo>
                    <a:lnTo>
                      <a:pt x="4405" y="9988"/>
                    </a:lnTo>
                    <a:lnTo>
                      <a:pt x="4872" y="10143"/>
                    </a:lnTo>
                    <a:lnTo>
                      <a:pt x="5383" y="10344"/>
                    </a:lnTo>
                    <a:lnTo>
                      <a:pt x="5917" y="10566"/>
                    </a:lnTo>
                    <a:lnTo>
                      <a:pt x="6451" y="10811"/>
                    </a:lnTo>
                    <a:lnTo>
                      <a:pt x="6918" y="11055"/>
                    </a:lnTo>
                    <a:lnTo>
                      <a:pt x="7363" y="11300"/>
                    </a:lnTo>
                    <a:lnTo>
                      <a:pt x="7741" y="11522"/>
                    </a:lnTo>
                    <a:lnTo>
                      <a:pt x="8052" y="11767"/>
                    </a:lnTo>
                    <a:lnTo>
                      <a:pt x="8253" y="11945"/>
                    </a:lnTo>
                    <a:lnTo>
                      <a:pt x="8319" y="12034"/>
                    </a:lnTo>
                    <a:lnTo>
                      <a:pt x="8364" y="12101"/>
                    </a:lnTo>
                    <a:lnTo>
                      <a:pt x="8386" y="12145"/>
                    </a:lnTo>
                    <a:lnTo>
                      <a:pt x="8364" y="12212"/>
                    </a:lnTo>
                    <a:lnTo>
                      <a:pt x="8475" y="12790"/>
                    </a:lnTo>
                    <a:lnTo>
                      <a:pt x="8564" y="13747"/>
                    </a:lnTo>
                    <a:lnTo>
                      <a:pt x="8586" y="14236"/>
                    </a:lnTo>
                    <a:lnTo>
                      <a:pt x="8542" y="14659"/>
                    </a:lnTo>
                    <a:lnTo>
                      <a:pt x="8520" y="14859"/>
                    </a:lnTo>
                    <a:lnTo>
                      <a:pt x="8475" y="15037"/>
                    </a:lnTo>
                    <a:lnTo>
                      <a:pt x="8431" y="15215"/>
                    </a:lnTo>
                    <a:lnTo>
                      <a:pt x="8364" y="15370"/>
                    </a:lnTo>
                    <a:lnTo>
                      <a:pt x="8275" y="15504"/>
                    </a:lnTo>
                    <a:lnTo>
                      <a:pt x="8141" y="15615"/>
                    </a:lnTo>
                    <a:lnTo>
                      <a:pt x="7964" y="15682"/>
                    </a:lnTo>
                    <a:lnTo>
                      <a:pt x="7741" y="15726"/>
                    </a:lnTo>
                    <a:lnTo>
                      <a:pt x="7496" y="15726"/>
                    </a:lnTo>
                    <a:lnTo>
                      <a:pt x="7207" y="15704"/>
                    </a:lnTo>
                    <a:lnTo>
                      <a:pt x="6874" y="15660"/>
                    </a:lnTo>
                    <a:lnTo>
                      <a:pt x="6495" y="15571"/>
                    </a:lnTo>
                    <a:lnTo>
                      <a:pt x="5806" y="15415"/>
                    </a:lnTo>
                    <a:lnTo>
                      <a:pt x="5161" y="15192"/>
                    </a:lnTo>
                    <a:lnTo>
                      <a:pt x="4449" y="14881"/>
                    </a:lnTo>
                    <a:lnTo>
                      <a:pt x="3470" y="14436"/>
                    </a:lnTo>
                    <a:lnTo>
                      <a:pt x="2914" y="14192"/>
                    </a:lnTo>
                    <a:lnTo>
                      <a:pt x="2403" y="13902"/>
                    </a:lnTo>
                    <a:lnTo>
                      <a:pt x="1913" y="13591"/>
                    </a:lnTo>
                    <a:lnTo>
                      <a:pt x="1424" y="13257"/>
                    </a:lnTo>
                    <a:lnTo>
                      <a:pt x="1202" y="13079"/>
                    </a:lnTo>
                    <a:lnTo>
                      <a:pt x="1024" y="12901"/>
                    </a:lnTo>
                    <a:lnTo>
                      <a:pt x="890" y="12746"/>
                    </a:lnTo>
                    <a:lnTo>
                      <a:pt x="779" y="12590"/>
                    </a:lnTo>
                    <a:lnTo>
                      <a:pt x="712" y="12412"/>
                    </a:lnTo>
                    <a:lnTo>
                      <a:pt x="690" y="12256"/>
                    </a:lnTo>
                    <a:lnTo>
                      <a:pt x="690" y="12101"/>
                    </a:lnTo>
                    <a:lnTo>
                      <a:pt x="735" y="11945"/>
                    </a:lnTo>
                    <a:lnTo>
                      <a:pt x="824" y="11789"/>
                    </a:lnTo>
                    <a:lnTo>
                      <a:pt x="913" y="11634"/>
                    </a:lnTo>
                    <a:lnTo>
                      <a:pt x="1135" y="11322"/>
                    </a:lnTo>
                    <a:lnTo>
                      <a:pt x="1446" y="11011"/>
                    </a:lnTo>
                    <a:lnTo>
                      <a:pt x="1802" y="10722"/>
                    </a:lnTo>
                    <a:lnTo>
                      <a:pt x="2514" y="10166"/>
                    </a:lnTo>
                    <a:lnTo>
                      <a:pt x="3048" y="9810"/>
                    </a:lnTo>
                    <a:lnTo>
                      <a:pt x="3070" y="9810"/>
                    </a:lnTo>
                    <a:lnTo>
                      <a:pt x="3115" y="9765"/>
                    </a:lnTo>
                    <a:lnTo>
                      <a:pt x="3181" y="9743"/>
                    </a:lnTo>
                    <a:close/>
                    <a:moveTo>
                      <a:pt x="9476" y="1"/>
                    </a:moveTo>
                    <a:lnTo>
                      <a:pt x="9343" y="23"/>
                    </a:lnTo>
                    <a:lnTo>
                      <a:pt x="9254" y="67"/>
                    </a:lnTo>
                    <a:lnTo>
                      <a:pt x="9187" y="156"/>
                    </a:lnTo>
                    <a:lnTo>
                      <a:pt x="9187" y="201"/>
                    </a:lnTo>
                    <a:lnTo>
                      <a:pt x="9076" y="512"/>
                    </a:lnTo>
                    <a:lnTo>
                      <a:pt x="9009" y="757"/>
                    </a:lnTo>
                    <a:lnTo>
                      <a:pt x="9009" y="846"/>
                    </a:lnTo>
                    <a:lnTo>
                      <a:pt x="9009" y="935"/>
                    </a:lnTo>
                    <a:lnTo>
                      <a:pt x="9031" y="1024"/>
                    </a:lnTo>
                    <a:lnTo>
                      <a:pt x="9076" y="1068"/>
                    </a:lnTo>
                    <a:lnTo>
                      <a:pt x="9120" y="1135"/>
                    </a:lnTo>
                    <a:lnTo>
                      <a:pt x="8030" y="3537"/>
                    </a:lnTo>
                    <a:lnTo>
                      <a:pt x="7830" y="4004"/>
                    </a:lnTo>
                    <a:lnTo>
                      <a:pt x="7252" y="5228"/>
                    </a:lnTo>
                    <a:lnTo>
                      <a:pt x="6673" y="6429"/>
                    </a:lnTo>
                    <a:lnTo>
                      <a:pt x="6584" y="6607"/>
                    </a:lnTo>
                    <a:lnTo>
                      <a:pt x="6229" y="7341"/>
                    </a:lnTo>
                    <a:lnTo>
                      <a:pt x="5784" y="7674"/>
                    </a:lnTo>
                    <a:lnTo>
                      <a:pt x="5361" y="7986"/>
                    </a:lnTo>
                    <a:lnTo>
                      <a:pt x="4894" y="8253"/>
                    </a:lnTo>
                    <a:lnTo>
                      <a:pt x="4427" y="8520"/>
                    </a:lnTo>
                    <a:lnTo>
                      <a:pt x="3426" y="9009"/>
                    </a:lnTo>
                    <a:lnTo>
                      <a:pt x="2714" y="9365"/>
                    </a:lnTo>
                    <a:lnTo>
                      <a:pt x="2225" y="9654"/>
                    </a:lnTo>
                    <a:lnTo>
                      <a:pt x="1780" y="9943"/>
                    </a:lnTo>
                    <a:lnTo>
                      <a:pt x="1380" y="10232"/>
                    </a:lnTo>
                    <a:lnTo>
                      <a:pt x="1024" y="10544"/>
                    </a:lnTo>
                    <a:lnTo>
                      <a:pt x="735" y="10855"/>
                    </a:lnTo>
                    <a:lnTo>
                      <a:pt x="468" y="11167"/>
                    </a:lnTo>
                    <a:lnTo>
                      <a:pt x="245" y="11500"/>
                    </a:lnTo>
                    <a:lnTo>
                      <a:pt x="90" y="11834"/>
                    </a:lnTo>
                    <a:lnTo>
                      <a:pt x="23" y="11967"/>
                    </a:lnTo>
                    <a:lnTo>
                      <a:pt x="1" y="12101"/>
                    </a:lnTo>
                    <a:lnTo>
                      <a:pt x="1" y="12234"/>
                    </a:lnTo>
                    <a:lnTo>
                      <a:pt x="23" y="12368"/>
                    </a:lnTo>
                    <a:lnTo>
                      <a:pt x="67" y="12523"/>
                    </a:lnTo>
                    <a:lnTo>
                      <a:pt x="134" y="12679"/>
                    </a:lnTo>
                    <a:lnTo>
                      <a:pt x="245" y="12835"/>
                    </a:lnTo>
                    <a:lnTo>
                      <a:pt x="356" y="12990"/>
                    </a:lnTo>
                    <a:lnTo>
                      <a:pt x="490" y="13146"/>
                    </a:lnTo>
                    <a:lnTo>
                      <a:pt x="646" y="13302"/>
                    </a:lnTo>
                    <a:lnTo>
                      <a:pt x="1046" y="13658"/>
                    </a:lnTo>
                    <a:lnTo>
                      <a:pt x="1535" y="14014"/>
                    </a:lnTo>
                    <a:lnTo>
                      <a:pt x="2114" y="14370"/>
                    </a:lnTo>
                    <a:lnTo>
                      <a:pt x="2536" y="14614"/>
                    </a:lnTo>
                    <a:lnTo>
                      <a:pt x="2981" y="14859"/>
                    </a:lnTo>
                    <a:lnTo>
                      <a:pt x="3470" y="15081"/>
                    </a:lnTo>
                    <a:lnTo>
                      <a:pt x="3982" y="15304"/>
                    </a:lnTo>
                    <a:lnTo>
                      <a:pt x="4805" y="15660"/>
                    </a:lnTo>
                    <a:lnTo>
                      <a:pt x="5584" y="15927"/>
                    </a:lnTo>
                    <a:lnTo>
                      <a:pt x="6273" y="16104"/>
                    </a:lnTo>
                    <a:lnTo>
                      <a:pt x="6874" y="16238"/>
                    </a:lnTo>
                    <a:lnTo>
                      <a:pt x="7385" y="16305"/>
                    </a:lnTo>
                    <a:lnTo>
                      <a:pt x="7852" y="16305"/>
                    </a:lnTo>
                    <a:lnTo>
                      <a:pt x="8030" y="16282"/>
                    </a:lnTo>
                    <a:lnTo>
                      <a:pt x="8208" y="16238"/>
                    </a:lnTo>
                    <a:lnTo>
                      <a:pt x="8342" y="16193"/>
                    </a:lnTo>
                    <a:lnTo>
                      <a:pt x="8475" y="16127"/>
                    </a:lnTo>
                    <a:lnTo>
                      <a:pt x="8609" y="16038"/>
                    </a:lnTo>
                    <a:lnTo>
                      <a:pt x="8698" y="15949"/>
                    </a:lnTo>
                    <a:lnTo>
                      <a:pt x="8786" y="15860"/>
                    </a:lnTo>
                    <a:lnTo>
                      <a:pt x="8853" y="15726"/>
                    </a:lnTo>
                    <a:lnTo>
                      <a:pt x="8987" y="15393"/>
                    </a:lnTo>
                    <a:lnTo>
                      <a:pt x="9076" y="15015"/>
                    </a:lnTo>
                    <a:lnTo>
                      <a:pt x="9142" y="14592"/>
                    </a:lnTo>
                    <a:lnTo>
                      <a:pt x="9165" y="14169"/>
                    </a:lnTo>
                    <a:lnTo>
                      <a:pt x="9142" y="13702"/>
                    </a:lnTo>
                    <a:lnTo>
                      <a:pt x="9098" y="13191"/>
                    </a:lnTo>
                    <a:lnTo>
                      <a:pt x="9009" y="12679"/>
                    </a:lnTo>
                    <a:lnTo>
                      <a:pt x="8898" y="12123"/>
                    </a:lnTo>
                    <a:lnTo>
                      <a:pt x="8698" y="11344"/>
                    </a:lnTo>
                    <a:lnTo>
                      <a:pt x="8408" y="10299"/>
                    </a:lnTo>
                    <a:lnTo>
                      <a:pt x="8275" y="9765"/>
                    </a:lnTo>
                    <a:lnTo>
                      <a:pt x="8164" y="9231"/>
                    </a:lnTo>
                    <a:lnTo>
                      <a:pt x="8097" y="8720"/>
                    </a:lnTo>
                    <a:lnTo>
                      <a:pt x="8052" y="8164"/>
                    </a:lnTo>
                    <a:lnTo>
                      <a:pt x="8364" y="7385"/>
                    </a:lnTo>
                    <a:lnTo>
                      <a:pt x="8431" y="7207"/>
                    </a:lnTo>
                    <a:lnTo>
                      <a:pt x="8942" y="5984"/>
                    </a:lnTo>
                    <a:lnTo>
                      <a:pt x="9476" y="4738"/>
                    </a:lnTo>
                    <a:lnTo>
                      <a:pt x="9676" y="4271"/>
                    </a:lnTo>
                    <a:lnTo>
                      <a:pt x="10766" y="1825"/>
                    </a:lnTo>
                    <a:lnTo>
                      <a:pt x="10877" y="1825"/>
                    </a:lnTo>
                    <a:lnTo>
                      <a:pt x="10944" y="1780"/>
                    </a:lnTo>
                    <a:lnTo>
                      <a:pt x="11055" y="1647"/>
                    </a:lnTo>
                    <a:lnTo>
                      <a:pt x="11189" y="1446"/>
                    </a:lnTo>
                    <a:lnTo>
                      <a:pt x="11344" y="1179"/>
                    </a:lnTo>
                    <a:lnTo>
                      <a:pt x="11367" y="1135"/>
                    </a:lnTo>
                    <a:lnTo>
                      <a:pt x="11389" y="1024"/>
                    </a:lnTo>
                    <a:lnTo>
                      <a:pt x="11344" y="913"/>
                    </a:lnTo>
                    <a:lnTo>
                      <a:pt x="11278" y="801"/>
                    </a:lnTo>
                    <a:lnTo>
                      <a:pt x="11166" y="668"/>
                    </a:lnTo>
                    <a:lnTo>
                      <a:pt x="11033" y="557"/>
                    </a:lnTo>
                    <a:lnTo>
                      <a:pt x="10877" y="423"/>
                    </a:lnTo>
                    <a:lnTo>
                      <a:pt x="10677" y="312"/>
                    </a:lnTo>
                    <a:lnTo>
                      <a:pt x="10477" y="201"/>
                    </a:lnTo>
                    <a:lnTo>
                      <a:pt x="10255" y="134"/>
                    </a:lnTo>
                    <a:lnTo>
                      <a:pt x="10032" y="67"/>
                    </a:lnTo>
                    <a:lnTo>
                      <a:pt x="9832" y="23"/>
                    </a:lnTo>
                    <a:lnTo>
                      <a:pt x="9654" y="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1427;p49"/>
              <p:cNvSpPr/>
              <p:nvPr/>
            </p:nvSpPr>
            <p:spPr>
              <a:xfrm rot="-1160826">
                <a:off x="6110644" y="1487970"/>
                <a:ext cx="1651888" cy="2344968"/>
              </a:xfrm>
              <a:custGeom>
                <a:avLst/>
                <a:gdLst/>
                <a:ahLst/>
                <a:cxnLst/>
                <a:rect l="l" t="t" r="r" b="b"/>
                <a:pathLst>
                  <a:path w="11345" h="16105" fill="none" extrusionOk="0">
                    <a:moveTo>
                      <a:pt x="11344" y="979"/>
                    </a:moveTo>
                    <a:lnTo>
                      <a:pt x="11344" y="979"/>
                    </a:lnTo>
                    <a:lnTo>
                      <a:pt x="11233" y="1046"/>
                    </a:lnTo>
                    <a:lnTo>
                      <a:pt x="11077" y="1091"/>
                    </a:lnTo>
                    <a:lnTo>
                      <a:pt x="11077" y="1091"/>
                    </a:lnTo>
                    <a:lnTo>
                      <a:pt x="10900" y="1091"/>
                    </a:lnTo>
                    <a:lnTo>
                      <a:pt x="10900" y="1091"/>
                    </a:lnTo>
                    <a:lnTo>
                      <a:pt x="10722" y="1068"/>
                    </a:lnTo>
                    <a:lnTo>
                      <a:pt x="10521" y="1024"/>
                    </a:lnTo>
                    <a:lnTo>
                      <a:pt x="10321" y="957"/>
                    </a:lnTo>
                    <a:lnTo>
                      <a:pt x="10099" y="868"/>
                    </a:lnTo>
                    <a:lnTo>
                      <a:pt x="10099" y="868"/>
                    </a:lnTo>
                    <a:lnTo>
                      <a:pt x="9876" y="757"/>
                    </a:lnTo>
                    <a:lnTo>
                      <a:pt x="9698" y="646"/>
                    </a:lnTo>
                    <a:lnTo>
                      <a:pt x="9520" y="535"/>
                    </a:lnTo>
                    <a:lnTo>
                      <a:pt x="9387" y="401"/>
                    </a:lnTo>
                    <a:lnTo>
                      <a:pt x="9387" y="401"/>
                    </a:lnTo>
                    <a:lnTo>
                      <a:pt x="9320" y="334"/>
                    </a:lnTo>
                    <a:lnTo>
                      <a:pt x="9320" y="334"/>
                    </a:lnTo>
                    <a:lnTo>
                      <a:pt x="9231" y="245"/>
                    </a:lnTo>
                    <a:lnTo>
                      <a:pt x="9187" y="157"/>
                    </a:lnTo>
                    <a:lnTo>
                      <a:pt x="9187" y="68"/>
                    </a:lnTo>
                    <a:lnTo>
                      <a:pt x="9187" y="1"/>
                    </a:lnTo>
                    <a:lnTo>
                      <a:pt x="9187" y="1"/>
                    </a:lnTo>
                    <a:lnTo>
                      <a:pt x="9076" y="312"/>
                    </a:lnTo>
                    <a:lnTo>
                      <a:pt x="9009" y="557"/>
                    </a:lnTo>
                    <a:lnTo>
                      <a:pt x="9009" y="646"/>
                    </a:lnTo>
                    <a:lnTo>
                      <a:pt x="9009" y="735"/>
                    </a:lnTo>
                    <a:lnTo>
                      <a:pt x="9031" y="824"/>
                    </a:lnTo>
                    <a:lnTo>
                      <a:pt x="9076" y="868"/>
                    </a:lnTo>
                    <a:lnTo>
                      <a:pt x="9076" y="868"/>
                    </a:lnTo>
                    <a:lnTo>
                      <a:pt x="9120" y="935"/>
                    </a:lnTo>
                    <a:lnTo>
                      <a:pt x="9120" y="935"/>
                    </a:lnTo>
                    <a:lnTo>
                      <a:pt x="9142" y="935"/>
                    </a:lnTo>
                    <a:lnTo>
                      <a:pt x="9142" y="935"/>
                    </a:lnTo>
                    <a:lnTo>
                      <a:pt x="9365" y="1135"/>
                    </a:lnTo>
                    <a:lnTo>
                      <a:pt x="9654" y="1313"/>
                    </a:lnTo>
                    <a:lnTo>
                      <a:pt x="9654" y="1313"/>
                    </a:lnTo>
                    <a:lnTo>
                      <a:pt x="9365" y="1135"/>
                    </a:lnTo>
                    <a:lnTo>
                      <a:pt x="9142" y="935"/>
                    </a:lnTo>
                    <a:lnTo>
                      <a:pt x="9142" y="935"/>
                    </a:lnTo>
                    <a:lnTo>
                      <a:pt x="9120" y="935"/>
                    </a:lnTo>
                    <a:lnTo>
                      <a:pt x="9120" y="935"/>
                    </a:lnTo>
                    <a:lnTo>
                      <a:pt x="8030" y="3337"/>
                    </a:lnTo>
                    <a:lnTo>
                      <a:pt x="8030" y="3337"/>
                    </a:lnTo>
                    <a:lnTo>
                      <a:pt x="7830" y="3804"/>
                    </a:lnTo>
                    <a:lnTo>
                      <a:pt x="7830" y="3804"/>
                    </a:lnTo>
                    <a:lnTo>
                      <a:pt x="7252" y="5028"/>
                    </a:lnTo>
                    <a:lnTo>
                      <a:pt x="6673" y="6229"/>
                    </a:lnTo>
                    <a:lnTo>
                      <a:pt x="6673" y="6229"/>
                    </a:lnTo>
                    <a:lnTo>
                      <a:pt x="6584" y="6407"/>
                    </a:lnTo>
                    <a:lnTo>
                      <a:pt x="6584" y="6407"/>
                    </a:lnTo>
                    <a:lnTo>
                      <a:pt x="6229" y="7141"/>
                    </a:lnTo>
                    <a:lnTo>
                      <a:pt x="6229" y="7141"/>
                    </a:lnTo>
                    <a:lnTo>
                      <a:pt x="5784" y="7474"/>
                    </a:lnTo>
                    <a:lnTo>
                      <a:pt x="5361" y="7786"/>
                    </a:lnTo>
                    <a:lnTo>
                      <a:pt x="4894" y="8053"/>
                    </a:lnTo>
                    <a:lnTo>
                      <a:pt x="4427" y="8320"/>
                    </a:lnTo>
                    <a:lnTo>
                      <a:pt x="4427" y="8320"/>
                    </a:lnTo>
                    <a:lnTo>
                      <a:pt x="3426" y="8809"/>
                    </a:lnTo>
                    <a:lnTo>
                      <a:pt x="2714" y="9165"/>
                    </a:lnTo>
                    <a:lnTo>
                      <a:pt x="2714" y="9165"/>
                    </a:lnTo>
                    <a:lnTo>
                      <a:pt x="2225" y="9454"/>
                    </a:lnTo>
                    <a:lnTo>
                      <a:pt x="1780" y="9743"/>
                    </a:lnTo>
                    <a:lnTo>
                      <a:pt x="1380" y="10032"/>
                    </a:lnTo>
                    <a:lnTo>
                      <a:pt x="1024" y="10344"/>
                    </a:lnTo>
                    <a:lnTo>
                      <a:pt x="735" y="10655"/>
                    </a:lnTo>
                    <a:lnTo>
                      <a:pt x="468" y="10967"/>
                    </a:lnTo>
                    <a:lnTo>
                      <a:pt x="245" y="11300"/>
                    </a:lnTo>
                    <a:lnTo>
                      <a:pt x="90" y="11634"/>
                    </a:lnTo>
                    <a:lnTo>
                      <a:pt x="90" y="11634"/>
                    </a:lnTo>
                    <a:lnTo>
                      <a:pt x="23" y="11767"/>
                    </a:lnTo>
                    <a:lnTo>
                      <a:pt x="1" y="11901"/>
                    </a:lnTo>
                    <a:lnTo>
                      <a:pt x="1" y="12034"/>
                    </a:lnTo>
                    <a:lnTo>
                      <a:pt x="23" y="12168"/>
                    </a:lnTo>
                    <a:lnTo>
                      <a:pt x="67" y="12323"/>
                    </a:lnTo>
                    <a:lnTo>
                      <a:pt x="134" y="12479"/>
                    </a:lnTo>
                    <a:lnTo>
                      <a:pt x="245" y="12635"/>
                    </a:lnTo>
                    <a:lnTo>
                      <a:pt x="356" y="12790"/>
                    </a:lnTo>
                    <a:lnTo>
                      <a:pt x="490" y="12946"/>
                    </a:lnTo>
                    <a:lnTo>
                      <a:pt x="646" y="13102"/>
                    </a:lnTo>
                    <a:lnTo>
                      <a:pt x="1046" y="13458"/>
                    </a:lnTo>
                    <a:lnTo>
                      <a:pt x="1535" y="13814"/>
                    </a:lnTo>
                    <a:lnTo>
                      <a:pt x="2114" y="14170"/>
                    </a:lnTo>
                    <a:lnTo>
                      <a:pt x="2114" y="14170"/>
                    </a:lnTo>
                    <a:lnTo>
                      <a:pt x="2536" y="14414"/>
                    </a:lnTo>
                    <a:lnTo>
                      <a:pt x="2981" y="14659"/>
                    </a:lnTo>
                    <a:lnTo>
                      <a:pt x="3470" y="14881"/>
                    </a:lnTo>
                    <a:lnTo>
                      <a:pt x="3982" y="15104"/>
                    </a:lnTo>
                    <a:lnTo>
                      <a:pt x="3982" y="15104"/>
                    </a:lnTo>
                    <a:lnTo>
                      <a:pt x="4805" y="15460"/>
                    </a:lnTo>
                    <a:lnTo>
                      <a:pt x="5584" y="15727"/>
                    </a:lnTo>
                    <a:lnTo>
                      <a:pt x="5584" y="15727"/>
                    </a:lnTo>
                    <a:lnTo>
                      <a:pt x="6273" y="15904"/>
                    </a:lnTo>
                    <a:lnTo>
                      <a:pt x="6874" y="16038"/>
                    </a:lnTo>
                    <a:lnTo>
                      <a:pt x="7385" y="16105"/>
                    </a:lnTo>
                    <a:lnTo>
                      <a:pt x="7630" y="16105"/>
                    </a:lnTo>
                    <a:lnTo>
                      <a:pt x="7852" y="16105"/>
                    </a:lnTo>
                    <a:lnTo>
                      <a:pt x="7852" y="16105"/>
                    </a:lnTo>
                    <a:lnTo>
                      <a:pt x="8030" y="16082"/>
                    </a:lnTo>
                    <a:lnTo>
                      <a:pt x="8208" y="16038"/>
                    </a:lnTo>
                    <a:lnTo>
                      <a:pt x="8342" y="15993"/>
                    </a:lnTo>
                    <a:lnTo>
                      <a:pt x="8475" y="15927"/>
                    </a:lnTo>
                    <a:lnTo>
                      <a:pt x="8609" y="15838"/>
                    </a:lnTo>
                    <a:lnTo>
                      <a:pt x="8698" y="15749"/>
                    </a:lnTo>
                    <a:lnTo>
                      <a:pt x="8786" y="15660"/>
                    </a:lnTo>
                    <a:lnTo>
                      <a:pt x="8853" y="15526"/>
                    </a:lnTo>
                    <a:lnTo>
                      <a:pt x="8853" y="15526"/>
                    </a:lnTo>
                    <a:lnTo>
                      <a:pt x="8987" y="15193"/>
                    </a:lnTo>
                    <a:lnTo>
                      <a:pt x="9076" y="14815"/>
                    </a:lnTo>
                    <a:lnTo>
                      <a:pt x="9142" y="14392"/>
                    </a:lnTo>
                    <a:lnTo>
                      <a:pt x="9165" y="13969"/>
                    </a:lnTo>
                    <a:lnTo>
                      <a:pt x="9142" y="13502"/>
                    </a:lnTo>
                    <a:lnTo>
                      <a:pt x="9098" y="12991"/>
                    </a:lnTo>
                    <a:lnTo>
                      <a:pt x="9009" y="12479"/>
                    </a:lnTo>
                    <a:lnTo>
                      <a:pt x="8898" y="11923"/>
                    </a:lnTo>
                    <a:lnTo>
                      <a:pt x="8898" y="11923"/>
                    </a:lnTo>
                    <a:lnTo>
                      <a:pt x="8698" y="11144"/>
                    </a:lnTo>
                    <a:lnTo>
                      <a:pt x="8408" y="10099"/>
                    </a:lnTo>
                    <a:lnTo>
                      <a:pt x="8408" y="10099"/>
                    </a:lnTo>
                    <a:lnTo>
                      <a:pt x="8275" y="9565"/>
                    </a:lnTo>
                    <a:lnTo>
                      <a:pt x="8164" y="9031"/>
                    </a:lnTo>
                    <a:lnTo>
                      <a:pt x="8097" y="8520"/>
                    </a:lnTo>
                    <a:lnTo>
                      <a:pt x="8052" y="7964"/>
                    </a:lnTo>
                    <a:lnTo>
                      <a:pt x="8052" y="7964"/>
                    </a:lnTo>
                    <a:lnTo>
                      <a:pt x="8364" y="7185"/>
                    </a:lnTo>
                    <a:lnTo>
                      <a:pt x="8364" y="7185"/>
                    </a:lnTo>
                    <a:lnTo>
                      <a:pt x="8431" y="7007"/>
                    </a:lnTo>
                    <a:lnTo>
                      <a:pt x="8431" y="7007"/>
                    </a:lnTo>
                    <a:lnTo>
                      <a:pt x="8942" y="5784"/>
                    </a:lnTo>
                    <a:lnTo>
                      <a:pt x="9476" y="4538"/>
                    </a:lnTo>
                    <a:lnTo>
                      <a:pt x="9476" y="4538"/>
                    </a:lnTo>
                    <a:lnTo>
                      <a:pt x="9676" y="4071"/>
                    </a:lnTo>
                    <a:lnTo>
                      <a:pt x="9676" y="4071"/>
                    </a:lnTo>
                    <a:lnTo>
                      <a:pt x="10766" y="1625"/>
                    </a:lnTo>
                    <a:lnTo>
                      <a:pt x="10766" y="1625"/>
                    </a:lnTo>
                    <a:lnTo>
                      <a:pt x="10655" y="1625"/>
                    </a:lnTo>
                    <a:lnTo>
                      <a:pt x="10655" y="1625"/>
                    </a:lnTo>
                    <a:lnTo>
                      <a:pt x="10455" y="1602"/>
                    </a:lnTo>
                    <a:lnTo>
                      <a:pt x="10232" y="1558"/>
                    </a:lnTo>
                    <a:lnTo>
                      <a:pt x="10232" y="1558"/>
                    </a:lnTo>
                    <a:lnTo>
                      <a:pt x="10455" y="1602"/>
                    </a:lnTo>
                    <a:lnTo>
                      <a:pt x="10655" y="1625"/>
                    </a:lnTo>
                    <a:lnTo>
                      <a:pt x="10655" y="1625"/>
                    </a:lnTo>
                    <a:lnTo>
                      <a:pt x="10766" y="1625"/>
                    </a:lnTo>
                    <a:lnTo>
                      <a:pt x="10766" y="1625"/>
                    </a:lnTo>
                    <a:lnTo>
                      <a:pt x="10833" y="1625"/>
                    </a:lnTo>
                    <a:lnTo>
                      <a:pt x="10833" y="1625"/>
                    </a:lnTo>
                    <a:lnTo>
                      <a:pt x="10877" y="1625"/>
                    </a:lnTo>
                    <a:lnTo>
                      <a:pt x="10944" y="1580"/>
                    </a:lnTo>
                    <a:lnTo>
                      <a:pt x="11055" y="1447"/>
                    </a:lnTo>
                    <a:lnTo>
                      <a:pt x="11189" y="1246"/>
                    </a:lnTo>
                    <a:lnTo>
                      <a:pt x="11344" y="97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1428;p49"/>
              <p:cNvSpPr/>
              <p:nvPr/>
            </p:nvSpPr>
            <p:spPr>
              <a:xfrm rot="-1160826">
                <a:off x="7080164" y="2435240"/>
                <a:ext cx="45429" cy="48778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35" fill="none" extrusionOk="0">
                    <a:moveTo>
                      <a:pt x="223" y="23"/>
                    </a:moveTo>
                    <a:lnTo>
                      <a:pt x="223" y="23"/>
                    </a:lnTo>
                    <a:lnTo>
                      <a:pt x="267" y="68"/>
                    </a:lnTo>
                    <a:lnTo>
                      <a:pt x="290" y="112"/>
                    </a:lnTo>
                    <a:lnTo>
                      <a:pt x="312" y="157"/>
                    </a:lnTo>
                    <a:lnTo>
                      <a:pt x="290" y="223"/>
                    </a:lnTo>
                    <a:lnTo>
                      <a:pt x="290" y="223"/>
                    </a:lnTo>
                    <a:lnTo>
                      <a:pt x="245" y="290"/>
                    </a:lnTo>
                    <a:lnTo>
                      <a:pt x="201" y="334"/>
                    </a:lnTo>
                    <a:lnTo>
                      <a:pt x="156" y="334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45" y="290"/>
                    </a:lnTo>
                    <a:lnTo>
                      <a:pt x="23" y="223"/>
                    </a:lnTo>
                    <a:lnTo>
                      <a:pt x="1" y="179"/>
                    </a:lnTo>
                    <a:lnTo>
                      <a:pt x="23" y="112"/>
                    </a:lnTo>
                    <a:lnTo>
                      <a:pt x="23" y="112"/>
                    </a:lnTo>
                    <a:lnTo>
                      <a:pt x="67" y="45"/>
                    </a:lnTo>
                    <a:lnTo>
                      <a:pt x="112" y="23"/>
                    </a:lnTo>
                    <a:lnTo>
                      <a:pt x="156" y="1"/>
                    </a:lnTo>
                    <a:lnTo>
                      <a:pt x="223" y="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1429;p49"/>
              <p:cNvSpPr/>
              <p:nvPr/>
            </p:nvSpPr>
            <p:spPr>
              <a:xfrm rot="-1160826">
                <a:off x="7129450" y="2587089"/>
                <a:ext cx="61591" cy="61737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24" fill="none" extrusionOk="0">
                    <a:moveTo>
                      <a:pt x="89" y="23"/>
                    </a:moveTo>
                    <a:lnTo>
                      <a:pt x="89" y="23"/>
                    </a:lnTo>
                    <a:lnTo>
                      <a:pt x="134" y="1"/>
                    </a:lnTo>
                    <a:lnTo>
                      <a:pt x="178" y="1"/>
                    </a:lnTo>
                    <a:lnTo>
                      <a:pt x="289" y="45"/>
                    </a:lnTo>
                    <a:lnTo>
                      <a:pt x="289" y="45"/>
                    </a:lnTo>
                    <a:lnTo>
                      <a:pt x="378" y="90"/>
                    </a:lnTo>
                    <a:lnTo>
                      <a:pt x="423" y="134"/>
                    </a:lnTo>
                    <a:lnTo>
                      <a:pt x="423" y="201"/>
                    </a:lnTo>
                    <a:lnTo>
                      <a:pt x="423" y="290"/>
                    </a:lnTo>
                    <a:lnTo>
                      <a:pt x="423" y="290"/>
                    </a:lnTo>
                    <a:lnTo>
                      <a:pt x="356" y="379"/>
                    </a:lnTo>
                    <a:lnTo>
                      <a:pt x="289" y="424"/>
                    </a:lnTo>
                    <a:lnTo>
                      <a:pt x="200" y="424"/>
                    </a:lnTo>
                    <a:lnTo>
                      <a:pt x="111" y="401"/>
                    </a:lnTo>
                    <a:lnTo>
                      <a:pt x="111" y="401"/>
                    </a:lnTo>
                    <a:lnTo>
                      <a:pt x="22" y="357"/>
                    </a:lnTo>
                    <a:lnTo>
                      <a:pt x="0" y="290"/>
                    </a:lnTo>
                    <a:lnTo>
                      <a:pt x="0" y="223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89" y="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430;p49"/>
              <p:cNvSpPr/>
              <p:nvPr/>
            </p:nvSpPr>
            <p:spPr>
              <a:xfrm rot="-1160826">
                <a:off x="7011399" y="2710606"/>
                <a:ext cx="158855" cy="162058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13" fill="none" extrusionOk="0">
                    <a:moveTo>
                      <a:pt x="312" y="1068"/>
                    </a:moveTo>
                    <a:lnTo>
                      <a:pt x="312" y="1068"/>
                    </a:lnTo>
                    <a:lnTo>
                      <a:pt x="178" y="1002"/>
                    </a:lnTo>
                    <a:lnTo>
                      <a:pt x="89" y="913"/>
                    </a:lnTo>
                    <a:lnTo>
                      <a:pt x="45" y="802"/>
                    </a:lnTo>
                    <a:lnTo>
                      <a:pt x="0" y="646"/>
                    </a:lnTo>
                    <a:lnTo>
                      <a:pt x="0" y="646"/>
                    </a:lnTo>
                    <a:lnTo>
                      <a:pt x="0" y="490"/>
                    </a:lnTo>
                    <a:lnTo>
                      <a:pt x="67" y="334"/>
                    </a:lnTo>
                    <a:lnTo>
                      <a:pt x="67" y="334"/>
                    </a:lnTo>
                    <a:lnTo>
                      <a:pt x="111" y="223"/>
                    </a:lnTo>
                    <a:lnTo>
                      <a:pt x="178" y="134"/>
                    </a:lnTo>
                    <a:lnTo>
                      <a:pt x="267" y="67"/>
                    </a:lnTo>
                    <a:lnTo>
                      <a:pt x="334" y="23"/>
                    </a:lnTo>
                    <a:lnTo>
                      <a:pt x="423" y="1"/>
                    </a:lnTo>
                    <a:lnTo>
                      <a:pt x="534" y="1"/>
                    </a:lnTo>
                    <a:lnTo>
                      <a:pt x="645" y="23"/>
                    </a:lnTo>
                    <a:lnTo>
                      <a:pt x="756" y="67"/>
                    </a:lnTo>
                    <a:lnTo>
                      <a:pt x="756" y="67"/>
                    </a:lnTo>
                    <a:lnTo>
                      <a:pt x="868" y="112"/>
                    </a:lnTo>
                    <a:lnTo>
                      <a:pt x="957" y="179"/>
                    </a:lnTo>
                    <a:lnTo>
                      <a:pt x="1023" y="245"/>
                    </a:lnTo>
                    <a:lnTo>
                      <a:pt x="1068" y="334"/>
                    </a:lnTo>
                    <a:lnTo>
                      <a:pt x="1090" y="446"/>
                    </a:lnTo>
                    <a:lnTo>
                      <a:pt x="1090" y="557"/>
                    </a:lnTo>
                    <a:lnTo>
                      <a:pt x="1068" y="668"/>
                    </a:lnTo>
                    <a:lnTo>
                      <a:pt x="1001" y="802"/>
                    </a:lnTo>
                    <a:lnTo>
                      <a:pt x="1001" y="802"/>
                    </a:lnTo>
                    <a:lnTo>
                      <a:pt x="934" y="935"/>
                    </a:lnTo>
                    <a:lnTo>
                      <a:pt x="801" y="1046"/>
                    </a:lnTo>
                    <a:lnTo>
                      <a:pt x="801" y="1046"/>
                    </a:lnTo>
                    <a:lnTo>
                      <a:pt x="667" y="1091"/>
                    </a:lnTo>
                    <a:lnTo>
                      <a:pt x="556" y="1113"/>
                    </a:lnTo>
                    <a:lnTo>
                      <a:pt x="423" y="1113"/>
                    </a:lnTo>
                    <a:lnTo>
                      <a:pt x="312" y="10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431;p49"/>
              <p:cNvSpPr/>
              <p:nvPr/>
            </p:nvSpPr>
            <p:spPr>
              <a:xfrm rot="-1160826">
                <a:off x="6435814" y="2890357"/>
                <a:ext cx="1149842" cy="871446"/>
              </a:xfrm>
              <a:custGeom>
                <a:avLst/>
                <a:gdLst/>
                <a:ahLst/>
                <a:cxnLst/>
                <a:rect l="l" t="t" r="r" b="b"/>
                <a:pathLst>
                  <a:path w="7897" h="5985" fill="none" extrusionOk="0">
                    <a:moveTo>
                      <a:pt x="2358" y="68"/>
                    </a:moveTo>
                    <a:lnTo>
                      <a:pt x="2358" y="68"/>
                    </a:lnTo>
                    <a:lnTo>
                      <a:pt x="2380" y="68"/>
                    </a:lnTo>
                    <a:lnTo>
                      <a:pt x="2380" y="68"/>
                    </a:lnTo>
                    <a:lnTo>
                      <a:pt x="2425" y="23"/>
                    </a:lnTo>
                    <a:lnTo>
                      <a:pt x="2491" y="1"/>
                    </a:lnTo>
                    <a:lnTo>
                      <a:pt x="2669" y="1"/>
                    </a:lnTo>
                    <a:lnTo>
                      <a:pt x="2936" y="45"/>
                    </a:lnTo>
                    <a:lnTo>
                      <a:pt x="3292" y="112"/>
                    </a:lnTo>
                    <a:lnTo>
                      <a:pt x="3292" y="112"/>
                    </a:lnTo>
                    <a:lnTo>
                      <a:pt x="3715" y="246"/>
                    </a:lnTo>
                    <a:lnTo>
                      <a:pt x="4182" y="401"/>
                    </a:lnTo>
                    <a:lnTo>
                      <a:pt x="4693" y="602"/>
                    </a:lnTo>
                    <a:lnTo>
                      <a:pt x="5227" y="824"/>
                    </a:lnTo>
                    <a:lnTo>
                      <a:pt x="5227" y="824"/>
                    </a:lnTo>
                    <a:lnTo>
                      <a:pt x="5761" y="1069"/>
                    </a:lnTo>
                    <a:lnTo>
                      <a:pt x="6228" y="1313"/>
                    </a:lnTo>
                    <a:lnTo>
                      <a:pt x="6673" y="1558"/>
                    </a:lnTo>
                    <a:lnTo>
                      <a:pt x="7051" y="1780"/>
                    </a:lnTo>
                    <a:lnTo>
                      <a:pt x="7051" y="1780"/>
                    </a:lnTo>
                    <a:lnTo>
                      <a:pt x="7362" y="2025"/>
                    </a:lnTo>
                    <a:lnTo>
                      <a:pt x="7563" y="2203"/>
                    </a:lnTo>
                    <a:lnTo>
                      <a:pt x="7629" y="2292"/>
                    </a:lnTo>
                    <a:lnTo>
                      <a:pt x="7674" y="2359"/>
                    </a:lnTo>
                    <a:lnTo>
                      <a:pt x="7696" y="2403"/>
                    </a:lnTo>
                    <a:lnTo>
                      <a:pt x="7674" y="2470"/>
                    </a:lnTo>
                    <a:lnTo>
                      <a:pt x="7674" y="2470"/>
                    </a:lnTo>
                    <a:lnTo>
                      <a:pt x="7785" y="3048"/>
                    </a:lnTo>
                    <a:lnTo>
                      <a:pt x="7785" y="3048"/>
                    </a:lnTo>
                    <a:lnTo>
                      <a:pt x="7874" y="4005"/>
                    </a:lnTo>
                    <a:lnTo>
                      <a:pt x="7874" y="4005"/>
                    </a:lnTo>
                    <a:lnTo>
                      <a:pt x="7896" y="4494"/>
                    </a:lnTo>
                    <a:lnTo>
                      <a:pt x="7852" y="4917"/>
                    </a:lnTo>
                    <a:lnTo>
                      <a:pt x="7830" y="5117"/>
                    </a:lnTo>
                    <a:lnTo>
                      <a:pt x="7785" y="5295"/>
                    </a:lnTo>
                    <a:lnTo>
                      <a:pt x="7741" y="5473"/>
                    </a:lnTo>
                    <a:lnTo>
                      <a:pt x="7674" y="5628"/>
                    </a:lnTo>
                    <a:lnTo>
                      <a:pt x="7674" y="5628"/>
                    </a:lnTo>
                    <a:lnTo>
                      <a:pt x="7585" y="5762"/>
                    </a:lnTo>
                    <a:lnTo>
                      <a:pt x="7451" y="5873"/>
                    </a:lnTo>
                    <a:lnTo>
                      <a:pt x="7274" y="5940"/>
                    </a:lnTo>
                    <a:lnTo>
                      <a:pt x="7051" y="5984"/>
                    </a:lnTo>
                    <a:lnTo>
                      <a:pt x="6806" y="5984"/>
                    </a:lnTo>
                    <a:lnTo>
                      <a:pt x="6517" y="5962"/>
                    </a:lnTo>
                    <a:lnTo>
                      <a:pt x="6184" y="5918"/>
                    </a:lnTo>
                    <a:lnTo>
                      <a:pt x="5805" y="5829"/>
                    </a:lnTo>
                    <a:lnTo>
                      <a:pt x="5805" y="5829"/>
                    </a:lnTo>
                    <a:lnTo>
                      <a:pt x="5116" y="5673"/>
                    </a:lnTo>
                    <a:lnTo>
                      <a:pt x="4471" y="5450"/>
                    </a:lnTo>
                    <a:lnTo>
                      <a:pt x="4471" y="5450"/>
                    </a:lnTo>
                    <a:lnTo>
                      <a:pt x="3759" y="5139"/>
                    </a:lnTo>
                    <a:lnTo>
                      <a:pt x="2780" y="4694"/>
                    </a:lnTo>
                    <a:lnTo>
                      <a:pt x="2780" y="4694"/>
                    </a:lnTo>
                    <a:lnTo>
                      <a:pt x="2224" y="4450"/>
                    </a:lnTo>
                    <a:lnTo>
                      <a:pt x="1713" y="4160"/>
                    </a:lnTo>
                    <a:lnTo>
                      <a:pt x="1223" y="3849"/>
                    </a:lnTo>
                    <a:lnTo>
                      <a:pt x="734" y="3515"/>
                    </a:lnTo>
                    <a:lnTo>
                      <a:pt x="734" y="3515"/>
                    </a:lnTo>
                    <a:lnTo>
                      <a:pt x="512" y="3337"/>
                    </a:lnTo>
                    <a:lnTo>
                      <a:pt x="334" y="3159"/>
                    </a:lnTo>
                    <a:lnTo>
                      <a:pt x="200" y="3004"/>
                    </a:lnTo>
                    <a:lnTo>
                      <a:pt x="89" y="2848"/>
                    </a:lnTo>
                    <a:lnTo>
                      <a:pt x="22" y="2670"/>
                    </a:lnTo>
                    <a:lnTo>
                      <a:pt x="0" y="2514"/>
                    </a:lnTo>
                    <a:lnTo>
                      <a:pt x="0" y="2359"/>
                    </a:lnTo>
                    <a:lnTo>
                      <a:pt x="45" y="2203"/>
                    </a:lnTo>
                    <a:lnTo>
                      <a:pt x="45" y="2203"/>
                    </a:lnTo>
                    <a:lnTo>
                      <a:pt x="134" y="2047"/>
                    </a:lnTo>
                    <a:lnTo>
                      <a:pt x="223" y="1892"/>
                    </a:lnTo>
                    <a:lnTo>
                      <a:pt x="445" y="1580"/>
                    </a:lnTo>
                    <a:lnTo>
                      <a:pt x="756" y="1269"/>
                    </a:lnTo>
                    <a:lnTo>
                      <a:pt x="1112" y="980"/>
                    </a:lnTo>
                    <a:lnTo>
                      <a:pt x="1112" y="980"/>
                    </a:lnTo>
                    <a:lnTo>
                      <a:pt x="1824" y="424"/>
                    </a:lnTo>
                    <a:lnTo>
                      <a:pt x="2358" y="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432;p49"/>
              <p:cNvSpPr/>
              <p:nvPr/>
            </p:nvSpPr>
            <p:spPr>
              <a:xfrm rot="-1160826">
                <a:off x="7043282" y="1298781"/>
                <a:ext cx="320768" cy="187976"/>
              </a:xfrm>
              <a:custGeom>
                <a:avLst/>
                <a:gdLst/>
                <a:ahLst/>
                <a:cxnLst/>
                <a:rect l="l" t="t" r="r" b="b"/>
                <a:pathLst>
                  <a:path w="2203" h="1291" fill="none" extrusionOk="0">
                    <a:moveTo>
                      <a:pt x="2181" y="1135"/>
                    </a:moveTo>
                    <a:lnTo>
                      <a:pt x="2181" y="1135"/>
                    </a:lnTo>
                    <a:lnTo>
                      <a:pt x="2203" y="1024"/>
                    </a:lnTo>
                    <a:lnTo>
                      <a:pt x="2158" y="913"/>
                    </a:lnTo>
                    <a:lnTo>
                      <a:pt x="2092" y="801"/>
                    </a:lnTo>
                    <a:lnTo>
                      <a:pt x="1980" y="668"/>
                    </a:lnTo>
                    <a:lnTo>
                      <a:pt x="1980" y="668"/>
                    </a:lnTo>
                    <a:lnTo>
                      <a:pt x="1847" y="557"/>
                    </a:lnTo>
                    <a:lnTo>
                      <a:pt x="1691" y="423"/>
                    </a:lnTo>
                    <a:lnTo>
                      <a:pt x="1491" y="312"/>
                    </a:lnTo>
                    <a:lnTo>
                      <a:pt x="1291" y="201"/>
                    </a:lnTo>
                    <a:lnTo>
                      <a:pt x="1291" y="201"/>
                    </a:lnTo>
                    <a:lnTo>
                      <a:pt x="1069" y="134"/>
                    </a:lnTo>
                    <a:lnTo>
                      <a:pt x="846" y="67"/>
                    </a:lnTo>
                    <a:lnTo>
                      <a:pt x="646" y="23"/>
                    </a:lnTo>
                    <a:lnTo>
                      <a:pt x="468" y="1"/>
                    </a:lnTo>
                    <a:lnTo>
                      <a:pt x="468" y="1"/>
                    </a:lnTo>
                    <a:lnTo>
                      <a:pt x="290" y="1"/>
                    </a:lnTo>
                    <a:lnTo>
                      <a:pt x="157" y="23"/>
                    </a:lnTo>
                    <a:lnTo>
                      <a:pt x="68" y="67"/>
                    </a:lnTo>
                    <a:lnTo>
                      <a:pt x="1" y="156"/>
                    </a:lnTo>
                    <a:lnTo>
                      <a:pt x="1" y="156"/>
                    </a:lnTo>
                    <a:lnTo>
                      <a:pt x="1" y="201"/>
                    </a:lnTo>
                    <a:lnTo>
                      <a:pt x="1" y="201"/>
                    </a:lnTo>
                    <a:lnTo>
                      <a:pt x="1" y="268"/>
                    </a:lnTo>
                    <a:lnTo>
                      <a:pt x="1" y="357"/>
                    </a:lnTo>
                    <a:lnTo>
                      <a:pt x="45" y="445"/>
                    </a:lnTo>
                    <a:lnTo>
                      <a:pt x="134" y="534"/>
                    </a:lnTo>
                    <a:lnTo>
                      <a:pt x="134" y="534"/>
                    </a:lnTo>
                    <a:lnTo>
                      <a:pt x="201" y="601"/>
                    </a:lnTo>
                    <a:lnTo>
                      <a:pt x="201" y="601"/>
                    </a:lnTo>
                    <a:lnTo>
                      <a:pt x="334" y="735"/>
                    </a:lnTo>
                    <a:lnTo>
                      <a:pt x="512" y="846"/>
                    </a:lnTo>
                    <a:lnTo>
                      <a:pt x="690" y="957"/>
                    </a:lnTo>
                    <a:lnTo>
                      <a:pt x="913" y="1068"/>
                    </a:lnTo>
                    <a:lnTo>
                      <a:pt x="913" y="1068"/>
                    </a:lnTo>
                    <a:lnTo>
                      <a:pt x="1135" y="1157"/>
                    </a:lnTo>
                    <a:lnTo>
                      <a:pt x="1335" y="1224"/>
                    </a:lnTo>
                    <a:lnTo>
                      <a:pt x="1536" y="1268"/>
                    </a:lnTo>
                    <a:lnTo>
                      <a:pt x="1714" y="1291"/>
                    </a:lnTo>
                    <a:lnTo>
                      <a:pt x="1714" y="1291"/>
                    </a:lnTo>
                    <a:lnTo>
                      <a:pt x="1891" y="1291"/>
                    </a:lnTo>
                    <a:lnTo>
                      <a:pt x="1891" y="1291"/>
                    </a:lnTo>
                    <a:lnTo>
                      <a:pt x="2047" y="1246"/>
                    </a:lnTo>
                    <a:lnTo>
                      <a:pt x="2158" y="1179"/>
                    </a:lnTo>
                    <a:lnTo>
                      <a:pt x="2158" y="1179"/>
                    </a:lnTo>
                    <a:lnTo>
                      <a:pt x="2181" y="1135"/>
                    </a:lnTo>
                    <a:lnTo>
                      <a:pt x="2181" y="113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433;p49"/>
              <p:cNvSpPr/>
              <p:nvPr/>
            </p:nvSpPr>
            <p:spPr>
              <a:xfrm rot="-1160826">
                <a:off x="6675242" y="2854508"/>
                <a:ext cx="829366" cy="602659"/>
              </a:xfrm>
              <a:custGeom>
                <a:avLst/>
                <a:gdLst/>
                <a:ahLst/>
                <a:cxnLst/>
                <a:rect l="l" t="t" r="r" b="b"/>
                <a:pathLst>
                  <a:path w="5696" h="4139" extrusionOk="0">
                    <a:moveTo>
                      <a:pt x="490" y="1"/>
                    </a:moveTo>
                    <a:lnTo>
                      <a:pt x="424" y="23"/>
                    </a:lnTo>
                    <a:lnTo>
                      <a:pt x="379" y="68"/>
                    </a:lnTo>
                    <a:lnTo>
                      <a:pt x="357" y="68"/>
                    </a:lnTo>
                    <a:lnTo>
                      <a:pt x="357" y="90"/>
                    </a:lnTo>
                    <a:lnTo>
                      <a:pt x="357" y="134"/>
                    </a:lnTo>
                    <a:lnTo>
                      <a:pt x="357" y="201"/>
                    </a:lnTo>
                    <a:lnTo>
                      <a:pt x="401" y="268"/>
                    </a:lnTo>
                    <a:lnTo>
                      <a:pt x="468" y="357"/>
                    </a:lnTo>
                    <a:lnTo>
                      <a:pt x="691" y="535"/>
                    </a:lnTo>
                    <a:lnTo>
                      <a:pt x="1002" y="735"/>
                    </a:lnTo>
                    <a:lnTo>
                      <a:pt x="1158" y="846"/>
                    </a:lnTo>
                    <a:lnTo>
                      <a:pt x="1669" y="1158"/>
                    </a:lnTo>
                    <a:lnTo>
                      <a:pt x="2292" y="1469"/>
                    </a:lnTo>
                    <a:lnTo>
                      <a:pt x="2581" y="1625"/>
                    </a:lnTo>
                    <a:lnTo>
                      <a:pt x="2826" y="1736"/>
                    </a:lnTo>
                    <a:lnTo>
                      <a:pt x="3182" y="1869"/>
                    </a:lnTo>
                    <a:lnTo>
                      <a:pt x="3449" y="1981"/>
                    </a:lnTo>
                    <a:lnTo>
                      <a:pt x="3804" y="2136"/>
                    </a:lnTo>
                    <a:lnTo>
                      <a:pt x="4138" y="2248"/>
                    </a:lnTo>
                    <a:lnTo>
                      <a:pt x="4450" y="2336"/>
                    </a:lnTo>
                    <a:lnTo>
                      <a:pt x="4761" y="2425"/>
                    </a:lnTo>
                    <a:lnTo>
                      <a:pt x="5139" y="2514"/>
                    </a:lnTo>
                    <a:lnTo>
                      <a:pt x="5406" y="2537"/>
                    </a:lnTo>
                    <a:lnTo>
                      <a:pt x="5584" y="2537"/>
                    </a:lnTo>
                    <a:lnTo>
                      <a:pt x="5651" y="2492"/>
                    </a:lnTo>
                    <a:lnTo>
                      <a:pt x="5673" y="2470"/>
                    </a:lnTo>
                    <a:lnTo>
                      <a:pt x="5695" y="2403"/>
                    </a:lnTo>
                    <a:lnTo>
                      <a:pt x="5673" y="2359"/>
                    </a:lnTo>
                    <a:lnTo>
                      <a:pt x="5628" y="2292"/>
                    </a:lnTo>
                    <a:lnTo>
                      <a:pt x="5562" y="2203"/>
                    </a:lnTo>
                    <a:lnTo>
                      <a:pt x="5361" y="2025"/>
                    </a:lnTo>
                    <a:lnTo>
                      <a:pt x="5050" y="1780"/>
                    </a:lnTo>
                    <a:lnTo>
                      <a:pt x="4672" y="1558"/>
                    </a:lnTo>
                    <a:lnTo>
                      <a:pt x="4227" y="1313"/>
                    </a:lnTo>
                    <a:lnTo>
                      <a:pt x="3760" y="1069"/>
                    </a:lnTo>
                    <a:lnTo>
                      <a:pt x="3226" y="824"/>
                    </a:lnTo>
                    <a:lnTo>
                      <a:pt x="2692" y="602"/>
                    </a:lnTo>
                    <a:lnTo>
                      <a:pt x="2181" y="401"/>
                    </a:lnTo>
                    <a:lnTo>
                      <a:pt x="1714" y="246"/>
                    </a:lnTo>
                    <a:lnTo>
                      <a:pt x="1291" y="112"/>
                    </a:lnTo>
                    <a:lnTo>
                      <a:pt x="935" y="45"/>
                    </a:lnTo>
                    <a:lnTo>
                      <a:pt x="668" y="1"/>
                    </a:lnTo>
                    <a:close/>
                    <a:moveTo>
                      <a:pt x="2425" y="2514"/>
                    </a:moveTo>
                    <a:lnTo>
                      <a:pt x="2359" y="2537"/>
                    </a:lnTo>
                    <a:lnTo>
                      <a:pt x="2314" y="2559"/>
                    </a:lnTo>
                    <a:lnTo>
                      <a:pt x="2270" y="2603"/>
                    </a:lnTo>
                    <a:lnTo>
                      <a:pt x="2181" y="2737"/>
                    </a:lnTo>
                    <a:lnTo>
                      <a:pt x="2159" y="2826"/>
                    </a:lnTo>
                    <a:lnTo>
                      <a:pt x="2159" y="2937"/>
                    </a:lnTo>
                    <a:lnTo>
                      <a:pt x="2181" y="3026"/>
                    </a:lnTo>
                    <a:lnTo>
                      <a:pt x="2203" y="3093"/>
                    </a:lnTo>
                    <a:lnTo>
                      <a:pt x="2270" y="3159"/>
                    </a:lnTo>
                    <a:lnTo>
                      <a:pt x="2359" y="3204"/>
                    </a:lnTo>
                    <a:lnTo>
                      <a:pt x="2492" y="3248"/>
                    </a:lnTo>
                    <a:lnTo>
                      <a:pt x="2559" y="3248"/>
                    </a:lnTo>
                    <a:lnTo>
                      <a:pt x="2626" y="3226"/>
                    </a:lnTo>
                    <a:lnTo>
                      <a:pt x="2670" y="3204"/>
                    </a:lnTo>
                    <a:lnTo>
                      <a:pt x="2715" y="3159"/>
                    </a:lnTo>
                    <a:lnTo>
                      <a:pt x="2781" y="3048"/>
                    </a:lnTo>
                    <a:lnTo>
                      <a:pt x="2848" y="2893"/>
                    </a:lnTo>
                    <a:lnTo>
                      <a:pt x="2848" y="2826"/>
                    </a:lnTo>
                    <a:lnTo>
                      <a:pt x="2826" y="2759"/>
                    </a:lnTo>
                    <a:lnTo>
                      <a:pt x="2804" y="2692"/>
                    </a:lnTo>
                    <a:lnTo>
                      <a:pt x="2759" y="2648"/>
                    </a:lnTo>
                    <a:lnTo>
                      <a:pt x="2626" y="2559"/>
                    </a:lnTo>
                    <a:lnTo>
                      <a:pt x="2492" y="2514"/>
                    </a:lnTo>
                    <a:close/>
                    <a:moveTo>
                      <a:pt x="312" y="3026"/>
                    </a:moveTo>
                    <a:lnTo>
                      <a:pt x="201" y="3048"/>
                    </a:lnTo>
                    <a:lnTo>
                      <a:pt x="112" y="3115"/>
                    </a:lnTo>
                    <a:lnTo>
                      <a:pt x="23" y="3226"/>
                    </a:lnTo>
                    <a:lnTo>
                      <a:pt x="1" y="3337"/>
                    </a:lnTo>
                    <a:lnTo>
                      <a:pt x="1" y="3426"/>
                    </a:lnTo>
                    <a:lnTo>
                      <a:pt x="1" y="3515"/>
                    </a:lnTo>
                    <a:lnTo>
                      <a:pt x="45" y="3582"/>
                    </a:lnTo>
                    <a:lnTo>
                      <a:pt x="112" y="3649"/>
                    </a:lnTo>
                    <a:lnTo>
                      <a:pt x="179" y="3693"/>
                    </a:lnTo>
                    <a:lnTo>
                      <a:pt x="246" y="3716"/>
                    </a:lnTo>
                    <a:lnTo>
                      <a:pt x="401" y="3716"/>
                    </a:lnTo>
                    <a:lnTo>
                      <a:pt x="468" y="3671"/>
                    </a:lnTo>
                    <a:lnTo>
                      <a:pt x="557" y="3582"/>
                    </a:lnTo>
                    <a:lnTo>
                      <a:pt x="624" y="3493"/>
                    </a:lnTo>
                    <a:lnTo>
                      <a:pt x="668" y="3337"/>
                    </a:lnTo>
                    <a:lnTo>
                      <a:pt x="668" y="3271"/>
                    </a:lnTo>
                    <a:lnTo>
                      <a:pt x="646" y="3226"/>
                    </a:lnTo>
                    <a:lnTo>
                      <a:pt x="624" y="3159"/>
                    </a:lnTo>
                    <a:lnTo>
                      <a:pt x="579" y="3115"/>
                    </a:lnTo>
                    <a:lnTo>
                      <a:pt x="468" y="3048"/>
                    </a:lnTo>
                    <a:lnTo>
                      <a:pt x="312" y="3026"/>
                    </a:lnTo>
                    <a:close/>
                    <a:moveTo>
                      <a:pt x="4383" y="3449"/>
                    </a:moveTo>
                    <a:lnTo>
                      <a:pt x="4249" y="3471"/>
                    </a:lnTo>
                    <a:lnTo>
                      <a:pt x="4205" y="3493"/>
                    </a:lnTo>
                    <a:lnTo>
                      <a:pt x="4160" y="3515"/>
                    </a:lnTo>
                    <a:lnTo>
                      <a:pt x="4071" y="3649"/>
                    </a:lnTo>
                    <a:lnTo>
                      <a:pt x="4027" y="3782"/>
                    </a:lnTo>
                    <a:lnTo>
                      <a:pt x="4027" y="3849"/>
                    </a:lnTo>
                    <a:lnTo>
                      <a:pt x="4049" y="3916"/>
                    </a:lnTo>
                    <a:lnTo>
                      <a:pt x="4071" y="3982"/>
                    </a:lnTo>
                    <a:lnTo>
                      <a:pt x="4116" y="4027"/>
                    </a:lnTo>
                    <a:lnTo>
                      <a:pt x="4227" y="4094"/>
                    </a:lnTo>
                    <a:lnTo>
                      <a:pt x="4383" y="4138"/>
                    </a:lnTo>
                    <a:lnTo>
                      <a:pt x="4427" y="4138"/>
                    </a:lnTo>
                    <a:lnTo>
                      <a:pt x="4494" y="4116"/>
                    </a:lnTo>
                    <a:lnTo>
                      <a:pt x="4538" y="4071"/>
                    </a:lnTo>
                    <a:lnTo>
                      <a:pt x="4605" y="4027"/>
                    </a:lnTo>
                    <a:lnTo>
                      <a:pt x="4672" y="3893"/>
                    </a:lnTo>
                    <a:lnTo>
                      <a:pt x="4716" y="3738"/>
                    </a:lnTo>
                    <a:lnTo>
                      <a:pt x="4716" y="3693"/>
                    </a:lnTo>
                    <a:lnTo>
                      <a:pt x="4716" y="3627"/>
                    </a:lnTo>
                    <a:lnTo>
                      <a:pt x="4672" y="3582"/>
                    </a:lnTo>
                    <a:lnTo>
                      <a:pt x="4650" y="3538"/>
                    </a:lnTo>
                    <a:lnTo>
                      <a:pt x="4516" y="3471"/>
                    </a:lnTo>
                    <a:lnTo>
                      <a:pt x="4383" y="3449"/>
                    </a:lnTo>
                    <a:close/>
                  </a:path>
                </a:pathLst>
              </a:custGeom>
              <a:solidFill>
                <a:srgbClr val="C4D8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434;p49"/>
              <p:cNvSpPr/>
              <p:nvPr/>
            </p:nvSpPr>
            <p:spPr>
              <a:xfrm rot="-1160826">
                <a:off x="6686976" y="2852508"/>
                <a:ext cx="777531" cy="369400"/>
              </a:xfrm>
              <a:custGeom>
                <a:avLst/>
                <a:gdLst/>
                <a:ahLst/>
                <a:cxnLst/>
                <a:rect l="l" t="t" r="r" b="b"/>
                <a:pathLst>
                  <a:path w="5340" h="2537" fill="none" extrusionOk="0">
                    <a:moveTo>
                      <a:pt x="1" y="68"/>
                    </a:moveTo>
                    <a:lnTo>
                      <a:pt x="1" y="90"/>
                    </a:lnTo>
                    <a:lnTo>
                      <a:pt x="1" y="90"/>
                    </a:lnTo>
                    <a:lnTo>
                      <a:pt x="1" y="134"/>
                    </a:lnTo>
                    <a:lnTo>
                      <a:pt x="1" y="201"/>
                    </a:lnTo>
                    <a:lnTo>
                      <a:pt x="45" y="268"/>
                    </a:lnTo>
                    <a:lnTo>
                      <a:pt x="112" y="357"/>
                    </a:lnTo>
                    <a:lnTo>
                      <a:pt x="335" y="535"/>
                    </a:lnTo>
                    <a:lnTo>
                      <a:pt x="646" y="735"/>
                    </a:lnTo>
                    <a:lnTo>
                      <a:pt x="646" y="735"/>
                    </a:lnTo>
                    <a:lnTo>
                      <a:pt x="802" y="846"/>
                    </a:lnTo>
                    <a:lnTo>
                      <a:pt x="802" y="846"/>
                    </a:lnTo>
                    <a:lnTo>
                      <a:pt x="1313" y="1158"/>
                    </a:lnTo>
                    <a:lnTo>
                      <a:pt x="1936" y="1469"/>
                    </a:lnTo>
                    <a:lnTo>
                      <a:pt x="1936" y="1469"/>
                    </a:lnTo>
                    <a:lnTo>
                      <a:pt x="2225" y="1625"/>
                    </a:lnTo>
                    <a:lnTo>
                      <a:pt x="2225" y="1625"/>
                    </a:lnTo>
                    <a:lnTo>
                      <a:pt x="2470" y="1736"/>
                    </a:lnTo>
                    <a:lnTo>
                      <a:pt x="2470" y="1736"/>
                    </a:lnTo>
                    <a:lnTo>
                      <a:pt x="2826" y="1869"/>
                    </a:lnTo>
                    <a:lnTo>
                      <a:pt x="2826" y="1869"/>
                    </a:lnTo>
                    <a:lnTo>
                      <a:pt x="3093" y="1981"/>
                    </a:lnTo>
                    <a:lnTo>
                      <a:pt x="3093" y="1981"/>
                    </a:lnTo>
                    <a:lnTo>
                      <a:pt x="3448" y="2136"/>
                    </a:lnTo>
                    <a:lnTo>
                      <a:pt x="3782" y="2248"/>
                    </a:lnTo>
                    <a:lnTo>
                      <a:pt x="4094" y="2336"/>
                    </a:lnTo>
                    <a:lnTo>
                      <a:pt x="4405" y="2425"/>
                    </a:lnTo>
                    <a:lnTo>
                      <a:pt x="4405" y="2425"/>
                    </a:lnTo>
                    <a:lnTo>
                      <a:pt x="4783" y="2514"/>
                    </a:lnTo>
                    <a:lnTo>
                      <a:pt x="5050" y="2537"/>
                    </a:lnTo>
                    <a:lnTo>
                      <a:pt x="5161" y="2537"/>
                    </a:lnTo>
                    <a:lnTo>
                      <a:pt x="5228" y="2537"/>
                    </a:lnTo>
                    <a:lnTo>
                      <a:pt x="5295" y="2492"/>
                    </a:lnTo>
                    <a:lnTo>
                      <a:pt x="5317" y="2470"/>
                    </a:lnTo>
                    <a:lnTo>
                      <a:pt x="5317" y="2470"/>
                    </a:lnTo>
                    <a:lnTo>
                      <a:pt x="5339" y="2403"/>
                    </a:lnTo>
                    <a:lnTo>
                      <a:pt x="5317" y="2359"/>
                    </a:lnTo>
                    <a:lnTo>
                      <a:pt x="5272" y="2292"/>
                    </a:lnTo>
                    <a:lnTo>
                      <a:pt x="5206" y="2203"/>
                    </a:lnTo>
                    <a:lnTo>
                      <a:pt x="5005" y="2025"/>
                    </a:lnTo>
                    <a:lnTo>
                      <a:pt x="4694" y="1780"/>
                    </a:lnTo>
                    <a:lnTo>
                      <a:pt x="4694" y="1780"/>
                    </a:lnTo>
                    <a:lnTo>
                      <a:pt x="4316" y="1558"/>
                    </a:lnTo>
                    <a:lnTo>
                      <a:pt x="3871" y="1313"/>
                    </a:lnTo>
                    <a:lnTo>
                      <a:pt x="3404" y="1069"/>
                    </a:lnTo>
                    <a:lnTo>
                      <a:pt x="2870" y="824"/>
                    </a:lnTo>
                    <a:lnTo>
                      <a:pt x="2870" y="824"/>
                    </a:lnTo>
                    <a:lnTo>
                      <a:pt x="2336" y="602"/>
                    </a:lnTo>
                    <a:lnTo>
                      <a:pt x="1825" y="401"/>
                    </a:lnTo>
                    <a:lnTo>
                      <a:pt x="1358" y="246"/>
                    </a:lnTo>
                    <a:lnTo>
                      <a:pt x="935" y="112"/>
                    </a:lnTo>
                    <a:lnTo>
                      <a:pt x="935" y="112"/>
                    </a:lnTo>
                    <a:lnTo>
                      <a:pt x="579" y="45"/>
                    </a:lnTo>
                    <a:lnTo>
                      <a:pt x="312" y="1"/>
                    </a:lnTo>
                    <a:lnTo>
                      <a:pt x="134" y="1"/>
                    </a:lnTo>
                    <a:lnTo>
                      <a:pt x="68" y="23"/>
                    </a:lnTo>
                    <a:lnTo>
                      <a:pt x="23" y="68"/>
                    </a:lnTo>
                    <a:lnTo>
                      <a:pt x="23" y="68"/>
                    </a:lnTo>
                    <a:lnTo>
                      <a:pt x="1" y="68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435;p49"/>
              <p:cNvSpPr/>
              <p:nvPr/>
            </p:nvSpPr>
            <p:spPr>
              <a:xfrm rot="-1160826">
                <a:off x="7332083" y="3268889"/>
                <a:ext cx="100613" cy="100613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91" fill="none" extrusionOk="0">
                    <a:moveTo>
                      <a:pt x="490" y="23"/>
                    </a:moveTo>
                    <a:lnTo>
                      <a:pt x="490" y="23"/>
                    </a:lnTo>
                    <a:lnTo>
                      <a:pt x="357" y="1"/>
                    </a:lnTo>
                    <a:lnTo>
                      <a:pt x="223" y="23"/>
                    </a:lnTo>
                    <a:lnTo>
                      <a:pt x="179" y="45"/>
                    </a:lnTo>
                    <a:lnTo>
                      <a:pt x="134" y="67"/>
                    </a:lnTo>
                    <a:lnTo>
                      <a:pt x="45" y="201"/>
                    </a:lnTo>
                    <a:lnTo>
                      <a:pt x="45" y="201"/>
                    </a:lnTo>
                    <a:lnTo>
                      <a:pt x="1" y="334"/>
                    </a:lnTo>
                    <a:lnTo>
                      <a:pt x="1" y="401"/>
                    </a:lnTo>
                    <a:lnTo>
                      <a:pt x="23" y="468"/>
                    </a:lnTo>
                    <a:lnTo>
                      <a:pt x="45" y="534"/>
                    </a:lnTo>
                    <a:lnTo>
                      <a:pt x="90" y="579"/>
                    </a:lnTo>
                    <a:lnTo>
                      <a:pt x="201" y="646"/>
                    </a:lnTo>
                    <a:lnTo>
                      <a:pt x="201" y="646"/>
                    </a:lnTo>
                    <a:lnTo>
                      <a:pt x="357" y="690"/>
                    </a:lnTo>
                    <a:lnTo>
                      <a:pt x="401" y="690"/>
                    </a:lnTo>
                    <a:lnTo>
                      <a:pt x="468" y="668"/>
                    </a:lnTo>
                    <a:lnTo>
                      <a:pt x="512" y="623"/>
                    </a:lnTo>
                    <a:lnTo>
                      <a:pt x="579" y="579"/>
                    </a:lnTo>
                    <a:lnTo>
                      <a:pt x="646" y="445"/>
                    </a:lnTo>
                    <a:lnTo>
                      <a:pt x="646" y="445"/>
                    </a:lnTo>
                    <a:lnTo>
                      <a:pt x="690" y="290"/>
                    </a:lnTo>
                    <a:lnTo>
                      <a:pt x="690" y="245"/>
                    </a:lnTo>
                    <a:lnTo>
                      <a:pt x="690" y="179"/>
                    </a:lnTo>
                    <a:lnTo>
                      <a:pt x="646" y="134"/>
                    </a:lnTo>
                    <a:lnTo>
                      <a:pt x="624" y="90"/>
                    </a:lnTo>
                    <a:lnTo>
                      <a:pt x="490" y="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436;p49"/>
              <p:cNvSpPr/>
              <p:nvPr/>
            </p:nvSpPr>
            <p:spPr>
              <a:xfrm rot="-1160826">
                <a:off x="7031459" y="3230500"/>
                <a:ext cx="100613" cy="10702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735" fill="none" extrusionOk="0">
                    <a:moveTo>
                      <a:pt x="1" y="423"/>
                    </a:moveTo>
                    <a:lnTo>
                      <a:pt x="1" y="423"/>
                    </a:lnTo>
                    <a:lnTo>
                      <a:pt x="23" y="512"/>
                    </a:lnTo>
                    <a:lnTo>
                      <a:pt x="45" y="579"/>
                    </a:lnTo>
                    <a:lnTo>
                      <a:pt x="112" y="645"/>
                    </a:lnTo>
                    <a:lnTo>
                      <a:pt x="201" y="690"/>
                    </a:lnTo>
                    <a:lnTo>
                      <a:pt x="201" y="690"/>
                    </a:lnTo>
                    <a:lnTo>
                      <a:pt x="334" y="734"/>
                    </a:lnTo>
                    <a:lnTo>
                      <a:pt x="401" y="734"/>
                    </a:lnTo>
                    <a:lnTo>
                      <a:pt x="468" y="712"/>
                    </a:lnTo>
                    <a:lnTo>
                      <a:pt x="512" y="690"/>
                    </a:lnTo>
                    <a:lnTo>
                      <a:pt x="557" y="645"/>
                    </a:lnTo>
                    <a:lnTo>
                      <a:pt x="623" y="534"/>
                    </a:lnTo>
                    <a:lnTo>
                      <a:pt x="623" y="534"/>
                    </a:lnTo>
                    <a:lnTo>
                      <a:pt x="690" y="379"/>
                    </a:lnTo>
                    <a:lnTo>
                      <a:pt x="690" y="312"/>
                    </a:lnTo>
                    <a:lnTo>
                      <a:pt x="668" y="245"/>
                    </a:lnTo>
                    <a:lnTo>
                      <a:pt x="646" y="178"/>
                    </a:lnTo>
                    <a:lnTo>
                      <a:pt x="601" y="134"/>
                    </a:lnTo>
                    <a:lnTo>
                      <a:pt x="468" y="45"/>
                    </a:lnTo>
                    <a:lnTo>
                      <a:pt x="468" y="45"/>
                    </a:lnTo>
                    <a:lnTo>
                      <a:pt x="334" y="0"/>
                    </a:lnTo>
                    <a:lnTo>
                      <a:pt x="267" y="0"/>
                    </a:lnTo>
                    <a:lnTo>
                      <a:pt x="201" y="23"/>
                    </a:lnTo>
                    <a:lnTo>
                      <a:pt x="156" y="45"/>
                    </a:lnTo>
                    <a:lnTo>
                      <a:pt x="112" y="89"/>
                    </a:lnTo>
                    <a:lnTo>
                      <a:pt x="23" y="223"/>
                    </a:lnTo>
                    <a:lnTo>
                      <a:pt x="23" y="223"/>
                    </a:lnTo>
                    <a:lnTo>
                      <a:pt x="1" y="312"/>
                    </a:lnTo>
                    <a:lnTo>
                      <a:pt x="1" y="4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437;p49"/>
              <p:cNvSpPr/>
              <p:nvPr/>
            </p:nvSpPr>
            <p:spPr>
              <a:xfrm rot="-1160826">
                <a:off x="6758691" y="3405652"/>
                <a:ext cx="97410" cy="100467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90" fill="none" extrusionOk="0">
                    <a:moveTo>
                      <a:pt x="468" y="22"/>
                    </a:moveTo>
                    <a:lnTo>
                      <a:pt x="468" y="22"/>
                    </a:lnTo>
                    <a:lnTo>
                      <a:pt x="312" y="0"/>
                    </a:lnTo>
                    <a:lnTo>
                      <a:pt x="201" y="22"/>
                    </a:lnTo>
                    <a:lnTo>
                      <a:pt x="112" y="89"/>
                    </a:lnTo>
                    <a:lnTo>
                      <a:pt x="23" y="200"/>
                    </a:lnTo>
                    <a:lnTo>
                      <a:pt x="23" y="200"/>
                    </a:lnTo>
                    <a:lnTo>
                      <a:pt x="1" y="311"/>
                    </a:lnTo>
                    <a:lnTo>
                      <a:pt x="1" y="400"/>
                    </a:lnTo>
                    <a:lnTo>
                      <a:pt x="1" y="400"/>
                    </a:lnTo>
                    <a:lnTo>
                      <a:pt x="1" y="489"/>
                    </a:lnTo>
                    <a:lnTo>
                      <a:pt x="45" y="556"/>
                    </a:lnTo>
                    <a:lnTo>
                      <a:pt x="112" y="623"/>
                    </a:lnTo>
                    <a:lnTo>
                      <a:pt x="179" y="667"/>
                    </a:lnTo>
                    <a:lnTo>
                      <a:pt x="179" y="667"/>
                    </a:lnTo>
                    <a:lnTo>
                      <a:pt x="246" y="690"/>
                    </a:lnTo>
                    <a:lnTo>
                      <a:pt x="335" y="690"/>
                    </a:lnTo>
                    <a:lnTo>
                      <a:pt x="401" y="690"/>
                    </a:lnTo>
                    <a:lnTo>
                      <a:pt x="468" y="645"/>
                    </a:lnTo>
                    <a:lnTo>
                      <a:pt x="468" y="645"/>
                    </a:lnTo>
                    <a:lnTo>
                      <a:pt x="557" y="556"/>
                    </a:lnTo>
                    <a:lnTo>
                      <a:pt x="624" y="467"/>
                    </a:lnTo>
                    <a:lnTo>
                      <a:pt x="624" y="467"/>
                    </a:lnTo>
                    <a:lnTo>
                      <a:pt x="668" y="311"/>
                    </a:lnTo>
                    <a:lnTo>
                      <a:pt x="668" y="245"/>
                    </a:lnTo>
                    <a:lnTo>
                      <a:pt x="646" y="200"/>
                    </a:lnTo>
                    <a:lnTo>
                      <a:pt x="624" y="133"/>
                    </a:lnTo>
                    <a:lnTo>
                      <a:pt x="579" y="89"/>
                    </a:lnTo>
                    <a:lnTo>
                      <a:pt x="468" y="22"/>
                    </a:lnTo>
                    <a:lnTo>
                      <a:pt x="468" y="22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438;p49"/>
              <p:cNvSpPr/>
              <p:nvPr/>
            </p:nvSpPr>
            <p:spPr>
              <a:xfrm rot="-1160826">
                <a:off x="6373588" y="2525303"/>
                <a:ext cx="1149842" cy="1247107"/>
              </a:xfrm>
              <a:custGeom>
                <a:avLst/>
                <a:gdLst/>
                <a:ahLst/>
                <a:cxnLst/>
                <a:rect l="l" t="t" r="r" b="b"/>
                <a:pathLst>
                  <a:path w="7897" h="8565" extrusionOk="0">
                    <a:moveTo>
                      <a:pt x="6517" y="1"/>
                    </a:moveTo>
                    <a:lnTo>
                      <a:pt x="6473" y="23"/>
                    </a:lnTo>
                    <a:lnTo>
                      <a:pt x="6428" y="45"/>
                    </a:lnTo>
                    <a:lnTo>
                      <a:pt x="6384" y="112"/>
                    </a:lnTo>
                    <a:lnTo>
                      <a:pt x="6362" y="179"/>
                    </a:lnTo>
                    <a:lnTo>
                      <a:pt x="6384" y="223"/>
                    </a:lnTo>
                    <a:lnTo>
                      <a:pt x="6406" y="290"/>
                    </a:lnTo>
                    <a:lnTo>
                      <a:pt x="6451" y="312"/>
                    </a:lnTo>
                    <a:lnTo>
                      <a:pt x="6517" y="334"/>
                    </a:lnTo>
                    <a:lnTo>
                      <a:pt x="6562" y="334"/>
                    </a:lnTo>
                    <a:lnTo>
                      <a:pt x="6606" y="290"/>
                    </a:lnTo>
                    <a:lnTo>
                      <a:pt x="6651" y="223"/>
                    </a:lnTo>
                    <a:lnTo>
                      <a:pt x="6673" y="157"/>
                    </a:lnTo>
                    <a:lnTo>
                      <a:pt x="6651" y="112"/>
                    </a:lnTo>
                    <a:lnTo>
                      <a:pt x="6628" y="68"/>
                    </a:lnTo>
                    <a:lnTo>
                      <a:pt x="6584" y="23"/>
                    </a:lnTo>
                    <a:lnTo>
                      <a:pt x="6517" y="1"/>
                    </a:lnTo>
                    <a:close/>
                    <a:moveTo>
                      <a:pt x="6451" y="1113"/>
                    </a:moveTo>
                    <a:lnTo>
                      <a:pt x="6406" y="1135"/>
                    </a:lnTo>
                    <a:lnTo>
                      <a:pt x="6339" y="1246"/>
                    </a:lnTo>
                    <a:lnTo>
                      <a:pt x="6317" y="1335"/>
                    </a:lnTo>
                    <a:lnTo>
                      <a:pt x="6317" y="1402"/>
                    </a:lnTo>
                    <a:lnTo>
                      <a:pt x="6339" y="1469"/>
                    </a:lnTo>
                    <a:lnTo>
                      <a:pt x="6428" y="1513"/>
                    </a:lnTo>
                    <a:lnTo>
                      <a:pt x="6517" y="1536"/>
                    </a:lnTo>
                    <a:lnTo>
                      <a:pt x="6606" y="1536"/>
                    </a:lnTo>
                    <a:lnTo>
                      <a:pt x="6673" y="1491"/>
                    </a:lnTo>
                    <a:lnTo>
                      <a:pt x="6740" y="1402"/>
                    </a:lnTo>
                    <a:lnTo>
                      <a:pt x="6740" y="1313"/>
                    </a:lnTo>
                    <a:lnTo>
                      <a:pt x="6740" y="1246"/>
                    </a:lnTo>
                    <a:lnTo>
                      <a:pt x="6695" y="1202"/>
                    </a:lnTo>
                    <a:lnTo>
                      <a:pt x="6606" y="1157"/>
                    </a:lnTo>
                    <a:lnTo>
                      <a:pt x="6495" y="1113"/>
                    </a:lnTo>
                    <a:close/>
                    <a:moveTo>
                      <a:pt x="5561" y="1736"/>
                    </a:moveTo>
                    <a:lnTo>
                      <a:pt x="5472" y="1758"/>
                    </a:lnTo>
                    <a:lnTo>
                      <a:pt x="5405" y="1802"/>
                    </a:lnTo>
                    <a:lnTo>
                      <a:pt x="5316" y="1869"/>
                    </a:lnTo>
                    <a:lnTo>
                      <a:pt x="5249" y="1958"/>
                    </a:lnTo>
                    <a:lnTo>
                      <a:pt x="5205" y="2069"/>
                    </a:lnTo>
                    <a:lnTo>
                      <a:pt x="5138" y="2225"/>
                    </a:lnTo>
                    <a:lnTo>
                      <a:pt x="5138" y="2381"/>
                    </a:lnTo>
                    <a:lnTo>
                      <a:pt x="5183" y="2537"/>
                    </a:lnTo>
                    <a:lnTo>
                      <a:pt x="5227" y="2648"/>
                    </a:lnTo>
                    <a:lnTo>
                      <a:pt x="5316" y="2737"/>
                    </a:lnTo>
                    <a:lnTo>
                      <a:pt x="5450" y="2803"/>
                    </a:lnTo>
                    <a:lnTo>
                      <a:pt x="5561" y="2848"/>
                    </a:lnTo>
                    <a:lnTo>
                      <a:pt x="5694" y="2848"/>
                    </a:lnTo>
                    <a:lnTo>
                      <a:pt x="5805" y="2826"/>
                    </a:lnTo>
                    <a:lnTo>
                      <a:pt x="5939" y="2781"/>
                    </a:lnTo>
                    <a:lnTo>
                      <a:pt x="6072" y="2670"/>
                    </a:lnTo>
                    <a:lnTo>
                      <a:pt x="6139" y="2537"/>
                    </a:lnTo>
                    <a:lnTo>
                      <a:pt x="6206" y="2403"/>
                    </a:lnTo>
                    <a:lnTo>
                      <a:pt x="6228" y="2292"/>
                    </a:lnTo>
                    <a:lnTo>
                      <a:pt x="6228" y="2181"/>
                    </a:lnTo>
                    <a:lnTo>
                      <a:pt x="6206" y="2069"/>
                    </a:lnTo>
                    <a:lnTo>
                      <a:pt x="6161" y="1980"/>
                    </a:lnTo>
                    <a:lnTo>
                      <a:pt x="6095" y="1914"/>
                    </a:lnTo>
                    <a:lnTo>
                      <a:pt x="6006" y="1847"/>
                    </a:lnTo>
                    <a:lnTo>
                      <a:pt x="5894" y="1802"/>
                    </a:lnTo>
                    <a:lnTo>
                      <a:pt x="5783" y="1758"/>
                    </a:lnTo>
                    <a:lnTo>
                      <a:pt x="5672" y="1736"/>
                    </a:lnTo>
                    <a:close/>
                    <a:moveTo>
                      <a:pt x="4493" y="5094"/>
                    </a:moveTo>
                    <a:lnTo>
                      <a:pt x="4627" y="5139"/>
                    </a:lnTo>
                    <a:lnTo>
                      <a:pt x="4760" y="5228"/>
                    </a:lnTo>
                    <a:lnTo>
                      <a:pt x="4805" y="5272"/>
                    </a:lnTo>
                    <a:lnTo>
                      <a:pt x="4827" y="5339"/>
                    </a:lnTo>
                    <a:lnTo>
                      <a:pt x="4849" y="5406"/>
                    </a:lnTo>
                    <a:lnTo>
                      <a:pt x="4849" y="5473"/>
                    </a:lnTo>
                    <a:lnTo>
                      <a:pt x="4782" y="5628"/>
                    </a:lnTo>
                    <a:lnTo>
                      <a:pt x="4716" y="5739"/>
                    </a:lnTo>
                    <a:lnTo>
                      <a:pt x="4671" y="5784"/>
                    </a:lnTo>
                    <a:lnTo>
                      <a:pt x="4627" y="5806"/>
                    </a:lnTo>
                    <a:lnTo>
                      <a:pt x="4560" y="5828"/>
                    </a:lnTo>
                    <a:lnTo>
                      <a:pt x="4493" y="5828"/>
                    </a:lnTo>
                    <a:lnTo>
                      <a:pt x="4360" y="5784"/>
                    </a:lnTo>
                    <a:lnTo>
                      <a:pt x="4271" y="5739"/>
                    </a:lnTo>
                    <a:lnTo>
                      <a:pt x="4204" y="5673"/>
                    </a:lnTo>
                    <a:lnTo>
                      <a:pt x="4182" y="5606"/>
                    </a:lnTo>
                    <a:lnTo>
                      <a:pt x="4160" y="5517"/>
                    </a:lnTo>
                    <a:lnTo>
                      <a:pt x="4160" y="5406"/>
                    </a:lnTo>
                    <a:lnTo>
                      <a:pt x="4182" y="5317"/>
                    </a:lnTo>
                    <a:lnTo>
                      <a:pt x="4271" y="5183"/>
                    </a:lnTo>
                    <a:lnTo>
                      <a:pt x="4315" y="5139"/>
                    </a:lnTo>
                    <a:lnTo>
                      <a:pt x="4360" y="5117"/>
                    </a:lnTo>
                    <a:lnTo>
                      <a:pt x="4426" y="5094"/>
                    </a:lnTo>
                    <a:close/>
                    <a:moveTo>
                      <a:pt x="2313" y="5606"/>
                    </a:moveTo>
                    <a:lnTo>
                      <a:pt x="2469" y="5628"/>
                    </a:lnTo>
                    <a:lnTo>
                      <a:pt x="2580" y="5695"/>
                    </a:lnTo>
                    <a:lnTo>
                      <a:pt x="2625" y="5739"/>
                    </a:lnTo>
                    <a:lnTo>
                      <a:pt x="2647" y="5806"/>
                    </a:lnTo>
                    <a:lnTo>
                      <a:pt x="2669" y="5851"/>
                    </a:lnTo>
                    <a:lnTo>
                      <a:pt x="2669" y="5917"/>
                    </a:lnTo>
                    <a:lnTo>
                      <a:pt x="2625" y="6073"/>
                    </a:lnTo>
                    <a:lnTo>
                      <a:pt x="2558" y="6162"/>
                    </a:lnTo>
                    <a:lnTo>
                      <a:pt x="2469" y="6251"/>
                    </a:lnTo>
                    <a:lnTo>
                      <a:pt x="2402" y="6296"/>
                    </a:lnTo>
                    <a:lnTo>
                      <a:pt x="2247" y="6296"/>
                    </a:lnTo>
                    <a:lnTo>
                      <a:pt x="2180" y="6273"/>
                    </a:lnTo>
                    <a:lnTo>
                      <a:pt x="2113" y="6229"/>
                    </a:lnTo>
                    <a:lnTo>
                      <a:pt x="2046" y="6162"/>
                    </a:lnTo>
                    <a:lnTo>
                      <a:pt x="2002" y="6095"/>
                    </a:lnTo>
                    <a:lnTo>
                      <a:pt x="2002" y="6006"/>
                    </a:lnTo>
                    <a:lnTo>
                      <a:pt x="2002" y="5917"/>
                    </a:lnTo>
                    <a:lnTo>
                      <a:pt x="2024" y="5806"/>
                    </a:lnTo>
                    <a:lnTo>
                      <a:pt x="2113" y="5695"/>
                    </a:lnTo>
                    <a:lnTo>
                      <a:pt x="2202" y="5628"/>
                    </a:lnTo>
                    <a:lnTo>
                      <a:pt x="2313" y="5606"/>
                    </a:lnTo>
                    <a:close/>
                    <a:moveTo>
                      <a:pt x="6384" y="6029"/>
                    </a:moveTo>
                    <a:lnTo>
                      <a:pt x="6517" y="6051"/>
                    </a:lnTo>
                    <a:lnTo>
                      <a:pt x="6651" y="6118"/>
                    </a:lnTo>
                    <a:lnTo>
                      <a:pt x="6673" y="6162"/>
                    </a:lnTo>
                    <a:lnTo>
                      <a:pt x="6717" y="6207"/>
                    </a:lnTo>
                    <a:lnTo>
                      <a:pt x="6717" y="6273"/>
                    </a:lnTo>
                    <a:lnTo>
                      <a:pt x="6717" y="6318"/>
                    </a:lnTo>
                    <a:lnTo>
                      <a:pt x="6673" y="6473"/>
                    </a:lnTo>
                    <a:lnTo>
                      <a:pt x="6606" y="6607"/>
                    </a:lnTo>
                    <a:lnTo>
                      <a:pt x="6539" y="6651"/>
                    </a:lnTo>
                    <a:lnTo>
                      <a:pt x="6495" y="6696"/>
                    </a:lnTo>
                    <a:lnTo>
                      <a:pt x="6428" y="6718"/>
                    </a:lnTo>
                    <a:lnTo>
                      <a:pt x="6384" y="6718"/>
                    </a:lnTo>
                    <a:lnTo>
                      <a:pt x="6228" y="6674"/>
                    </a:lnTo>
                    <a:lnTo>
                      <a:pt x="6117" y="6607"/>
                    </a:lnTo>
                    <a:lnTo>
                      <a:pt x="6072" y="6562"/>
                    </a:lnTo>
                    <a:lnTo>
                      <a:pt x="6050" y="6496"/>
                    </a:lnTo>
                    <a:lnTo>
                      <a:pt x="6028" y="6429"/>
                    </a:lnTo>
                    <a:lnTo>
                      <a:pt x="6028" y="6362"/>
                    </a:lnTo>
                    <a:lnTo>
                      <a:pt x="6072" y="6229"/>
                    </a:lnTo>
                    <a:lnTo>
                      <a:pt x="6161" y="6095"/>
                    </a:lnTo>
                    <a:lnTo>
                      <a:pt x="6206" y="6073"/>
                    </a:lnTo>
                    <a:lnTo>
                      <a:pt x="6250" y="6051"/>
                    </a:lnTo>
                    <a:lnTo>
                      <a:pt x="6384" y="6029"/>
                    </a:lnTo>
                    <a:close/>
                    <a:moveTo>
                      <a:pt x="2358" y="2648"/>
                    </a:moveTo>
                    <a:lnTo>
                      <a:pt x="1824" y="3004"/>
                    </a:lnTo>
                    <a:lnTo>
                      <a:pt x="1112" y="3560"/>
                    </a:lnTo>
                    <a:lnTo>
                      <a:pt x="756" y="3849"/>
                    </a:lnTo>
                    <a:lnTo>
                      <a:pt x="445" y="4160"/>
                    </a:lnTo>
                    <a:lnTo>
                      <a:pt x="223" y="4472"/>
                    </a:lnTo>
                    <a:lnTo>
                      <a:pt x="134" y="4627"/>
                    </a:lnTo>
                    <a:lnTo>
                      <a:pt x="45" y="4783"/>
                    </a:lnTo>
                    <a:lnTo>
                      <a:pt x="0" y="4939"/>
                    </a:lnTo>
                    <a:lnTo>
                      <a:pt x="0" y="5094"/>
                    </a:lnTo>
                    <a:lnTo>
                      <a:pt x="22" y="5250"/>
                    </a:lnTo>
                    <a:lnTo>
                      <a:pt x="89" y="5428"/>
                    </a:lnTo>
                    <a:lnTo>
                      <a:pt x="200" y="5584"/>
                    </a:lnTo>
                    <a:lnTo>
                      <a:pt x="334" y="5739"/>
                    </a:lnTo>
                    <a:lnTo>
                      <a:pt x="512" y="5917"/>
                    </a:lnTo>
                    <a:lnTo>
                      <a:pt x="734" y="6095"/>
                    </a:lnTo>
                    <a:lnTo>
                      <a:pt x="1223" y="6429"/>
                    </a:lnTo>
                    <a:lnTo>
                      <a:pt x="1713" y="6740"/>
                    </a:lnTo>
                    <a:lnTo>
                      <a:pt x="2224" y="7030"/>
                    </a:lnTo>
                    <a:lnTo>
                      <a:pt x="2780" y="7274"/>
                    </a:lnTo>
                    <a:lnTo>
                      <a:pt x="3759" y="7719"/>
                    </a:lnTo>
                    <a:lnTo>
                      <a:pt x="4471" y="8030"/>
                    </a:lnTo>
                    <a:lnTo>
                      <a:pt x="5116" y="8253"/>
                    </a:lnTo>
                    <a:lnTo>
                      <a:pt x="5805" y="8409"/>
                    </a:lnTo>
                    <a:lnTo>
                      <a:pt x="6184" y="8498"/>
                    </a:lnTo>
                    <a:lnTo>
                      <a:pt x="6517" y="8542"/>
                    </a:lnTo>
                    <a:lnTo>
                      <a:pt x="6806" y="8564"/>
                    </a:lnTo>
                    <a:lnTo>
                      <a:pt x="7051" y="8564"/>
                    </a:lnTo>
                    <a:lnTo>
                      <a:pt x="7274" y="8520"/>
                    </a:lnTo>
                    <a:lnTo>
                      <a:pt x="7451" y="8453"/>
                    </a:lnTo>
                    <a:lnTo>
                      <a:pt x="7585" y="8342"/>
                    </a:lnTo>
                    <a:lnTo>
                      <a:pt x="7674" y="8208"/>
                    </a:lnTo>
                    <a:lnTo>
                      <a:pt x="7741" y="8053"/>
                    </a:lnTo>
                    <a:lnTo>
                      <a:pt x="7785" y="7875"/>
                    </a:lnTo>
                    <a:lnTo>
                      <a:pt x="7830" y="7697"/>
                    </a:lnTo>
                    <a:lnTo>
                      <a:pt x="7852" y="7497"/>
                    </a:lnTo>
                    <a:lnTo>
                      <a:pt x="7896" y="7074"/>
                    </a:lnTo>
                    <a:lnTo>
                      <a:pt x="7874" y="6585"/>
                    </a:lnTo>
                    <a:lnTo>
                      <a:pt x="7785" y="5628"/>
                    </a:lnTo>
                    <a:lnTo>
                      <a:pt x="7674" y="5050"/>
                    </a:lnTo>
                    <a:lnTo>
                      <a:pt x="7652" y="5072"/>
                    </a:lnTo>
                    <a:lnTo>
                      <a:pt x="7585" y="5117"/>
                    </a:lnTo>
                    <a:lnTo>
                      <a:pt x="7407" y="5117"/>
                    </a:lnTo>
                    <a:lnTo>
                      <a:pt x="7140" y="5094"/>
                    </a:lnTo>
                    <a:lnTo>
                      <a:pt x="6762" y="5005"/>
                    </a:lnTo>
                    <a:lnTo>
                      <a:pt x="6451" y="4916"/>
                    </a:lnTo>
                    <a:lnTo>
                      <a:pt x="6139" y="4828"/>
                    </a:lnTo>
                    <a:lnTo>
                      <a:pt x="5805" y="4716"/>
                    </a:lnTo>
                    <a:lnTo>
                      <a:pt x="5450" y="4561"/>
                    </a:lnTo>
                    <a:lnTo>
                      <a:pt x="5183" y="4449"/>
                    </a:lnTo>
                    <a:lnTo>
                      <a:pt x="4827" y="4316"/>
                    </a:lnTo>
                    <a:lnTo>
                      <a:pt x="4582" y="4205"/>
                    </a:lnTo>
                    <a:lnTo>
                      <a:pt x="4293" y="4049"/>
                    </a:lnTo>
                    <a:lnTo>
                      <a:pt x="3670" y="3738"/>
                    </a:lnTo>
                    <a:lnTo>
                      <a:pt x="3159" y="3426"/>
                    </a:lnTo>
                    <a:lnTo>
                      <a:pt x="3003" y="3315"/>
                    </a:lnTo>
                    <a:lnTo>
                      <a:pt x="2692" y="3115"/>
                    </a:lnTo>
                    <a:lnTo>
                      <a:pt x="2469" y="2937"/>
                    </a:lnTo>
                    <a:lnTo>
                      <a:pt x="2402" y="2848"/>
                    </a:lnTo>
                    <a:lnTo>
                      <a:pt x="2358" y="2781"/>
                    </a:lnTo>
                    <a:lnTo>
                      <a:pt x="2358" y="2714"/>
                    </a:lnTo>
                    <a:lnTo>
                      <a:pt x="2358" y="2670"/>
                    </a:lnTo>
                    <a:lnTo>
                      <a:pt x="2358" y="2648"/>
                    </a:lnTo>
                    <a:close/>
                  </a:path>
                </a:pathLst>
              </a:custGeom>
              <a:solidFill>
                <a:srgbClr val="A3C9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439;p49"/>
              <p:cNvSpPr/>
              <p:nvPr/>
            </p:nvSpPr>
            <p:spPr>
              <a:xfrm rot="-1160826">
                <a:off x="6437430" y="2899837"/>
                <a:ext cx="1149842" cy="861690"/>
              </a:xfrm>
              <a:custGeom>
                <a:avLst/>
                <a:gdLst/>
                <a:ahLst/>
                <a:cxnLst/>
                <a:rect l="l" t="t" r="r" b="b"/>
                <a:pathLst>
                  <a:path w="7897" h="5918" fill="none" extrusionOk="0">
                    <a:moveTo>
                      <a:pt x="2358" y="23"/>
                    </a:moveTo>
                    <a:lnTo>
                      <a:pt x="2358" y="1"/>
                    </a:lnTo>
                    <a:lnTo>
                      <a:pt x="2358" y="1"/>
                    </a:lnTo>
                    <a:lnTo>
                      <a:pt x="1824" y="357"/>
                    </a:lnTo>
                    <a:lnTo>
                      <a:pt x="1112" y="913"/>
                    </a:lnTo>
                    <a:lnTo>
                      <a:pt x="1112" y="913"/>
                    </a:lnTo>
                    <a:lnTo>
                      <a:pt x="756" y="1202"/>
                    </a:lnTo>
                    <a:lnTo>
                      <a:pt x="445" y="1513"/>
                    </a:lnTo>
                    <a:lnTo>
                      <a:pt x="223" y="1825"/>
                    </a:lnTo>
                    <a:lnTo>
                      <a:pt x="134" y="1980"/>
                    </a:lnTo>
                    <a:lnTo>
                      <a:pt x="45" y="2136"/>
                    </a:lnTo>
                    <a:lnTo>
                      <a:pt x="45" y="2136"/>
                    </a:lnTo>
                    <a:lnTo>
                      <a:pt x="0" y="2292"/>
                    </a:lnTo>
                    <a:lnTo>
                      <a:pt x="0" y="2447"/>
                    </a:lnTo>
                    <a:lnTo>
                      <a:pt x="22" y="2603"/>
                    </a:lnTo>
                    <a:lnTo>
                      <a:pt x="89" y="2781"/>
                    </a:lnTo>
                    <a:lnTo>
                      <a:pt x="200" y="2937"/>
                    </a:lnTo>
                    <a:lnTo>
                      <a:pt x="334" y="3092"/>
                    </a:lnTo>
                    <a:lnTo>
                      <a:pt x="512" y="3270"/>
                    </a:lnTo>
                    <a:lnTo>
                      <a:pt x="734" y="3448"/>
                    </a:lnTo>
                    <a:lnTo>
                      <a:pt x="734" y="3448"/>
                    </a:lnTo>
                    <a:lnTo>
                      <a:pt x="1223" y="3782"/>
                    </a:lnTo>
                    <a:lnTo>
                      <a:pt x="1713" y="4093"/>
                    </a:lnTo>
                    <a:lnTo>
                      <a:pt x="2224" y="4383"/>
                    </a:lnTo>
                    <a:lnTo>
                      <a:pt x="2780" y="4627"/>
                    </a:lnTo>
                    <a:lnTo>
                      <a:pt x="2780" y="4627"/>
                    </a:lnTo>
                    <a:lnTo>
                      <a:pt x="3759" y="5072"/>
                    </a:lnTo>
                    <a:lnTo>
                      <a:pt x="4471" y="5383"/>
                    </a:lnTo>
                    <a:lnTo>
                      <a:pt x="4471" y="5383"/>
                    </a:lnTo>
                    <a:lnTo>
                      <a:pt x="5116" y="5606"/>
                    </a:lnTo>
                    <a:lnTo>
                      <a:pt x="5805" y="5762"/>
                    </a:lnTo>
                    <a:lnTo>
                      <a:pt x="5805" y="5762"/>
                    </a:lnTo>
                    <a:lnTo>
                      <a:pt x="6184" y="5851"/>
                    </a:lnTo>
                    <a:lnTo>
                      <a:pt x="6517" y="5895"/>
                    </a:lnTo>
                    <a:lnTo>
                      <a:pt x="6806" y="5917"/>
                    </a:lnTo>
                    <a:lnTo>
                      <a:pt x="7051" y="5917"/>
                    </a:lnTo>
                    <a:lnTo>
                      <a:pt x="7274" y="5873"/>
                    </a:lnTo>
                    <a:lnTo>
                      <a:pt x="7451" y="5806"/>
                    </a:lnTo>
                    <a:lnTo>
                      <a:pt x="7585" y="5695"/>
                    </a:lnTo>
                    <a:lnTo>
                      <a:pt x="7674" y="5561"/>
                    </a:lnTo>
                    <a:lnTo>
                      <a:pt x="7674" y="5561"/>
                    </a:lnTo>
                    <a:lnTo>
                      <a:pt x="7741" y="5406"/>
                    </a:lnTo>
                    <a:lnTo>
                      <a:pt x="7785" y="5228"/>
                    </a:lnTo>
                    <a:lnTo>
                      <a:pt x="7830" y="5050"/>
                    </a:lnTo>
                    <a:lnTo>
                      <a:pt x="7852" y="4850"/>
                    </a:lnTo>
                    <a:lnTo>
                      <a:pt x="7896" y="4427"/>
                    </a:lnTo>
                    <a:lnTo>
                      <a:pt x="7874" y="3938"/>
                    </a:lnTo>
                    <a:lnTo>
                      <a:pt x="7874" y="3938"/>
                    </a:lnTo>
                    <a:lnTo>
                      <a:pt x="7785" y="2981"/>
                    </a:lnTo>
                    <a:lnTo>
                      <a:pt x="7785" y="2981"/>
                    </a:lnTo>
                    <a:lnTo>
                      <a:pt x="7674" y="2403"/>
                    </a:lnTo>
                    <a:lnTo>
                      <a:pt x="7674" y="2403"/>
                    </a:lnTo>
                    <a:lnTo>
                      <a:pt x="7652" y="2425"/>
                    </a:lnTo>
                    <a:lnTo>
                      <a:pt x="7585" y="2470"/>
                    </a:lnTo>
                    <a:lnTo>
                      <a:pt x="7518" y="2470"/>
                    </a:lnTo>
                    <a:lnTo>
                      <a:pt x="7407" y="2470"/>
                    </a:lnTo>
                    <a:lnTo>
                      <a:pt x="7140" y="2447"/>
                    </a:lnTo>
                    <a:lnTo>
                      <a:pt x="6762" y="2358"/>
                    </a:lnTo>
                    <a:lnTo>
                      <a:pt x="6762" y="2358"/>
                    </a:lnTo>
                    <a:lnTo>
                      <a:pt x="6451" y="2269"/>
                    </a:lnTo>
                    <a:lnTo>
                      <a:pt x="6139" y="2181"/>
                    </a:lnTo>
                    <a:lnTo>
                      <a:pt x="5805" y="2069"/>
                    </a:lnTo>
                    <a:lnTo>
                      <a:pt x="5450" y="1914"/>
                    </a:lnTo>
                    <a:lnTo>
                      <a:pt x="5450" y="1914"/>
                    </a:lnTo>
                    <a:lnTo>
                      <a:pt x="5183" y="1802"/>
                    </a:lnTo>
                    <a:lnTo>
                      <a:pt x="5183" y="1802"/>
                    </a:lnTo>
                    <a:lnTo>
                      <a:pt x="4827" y="1669"/>
                    </a:lnTo>
                    <a:lnTo>
                      <a:pt x="4827" y="1669"/>
                    </a:lnTo>
                    <a:lnTo>
                      <a:pt x="4582" y="1558"/>
                    </a:lnTo>
                    <a:lnTo>
                      <a:pt x="4582" y="1558"/>
                    </a:lnTo>
                    <a:lnTo>
                      <a:pt x="4293" y="1402"/>
                    </a:lnTo>
                    <a:lnTo>
                      <a:pt x="4293" y="1402"/>
                    </a:lnTo>
                    <a:lnTo>
                      <a:pt x="3670" y="1091"/>
                    </a:lnTo>
                    <a:lnTo>
                      <a:pt x="3159" y="779"/>
                    </a:lnTo>
                    <a:lnTo>
                      <a:pt x="3159" y="779"/>
                    </a:lnTo>
                    <a:lnTo>
                      <a:pt x="3003" y="668"/>
                    </a:lnTo>
                    <a:lnTo>
                      <a:pt x="3003" y="668"/>
                    </a:lnTo>
                    <a:lnTo>
                      <a:pt x="2692" y="468"/>
                    </a:lnTo>
                    <a:lnTo>
                      <a:pt x="2469" y="290"/>
                    </a:lnTo>
                    <a:lnTo>
                      <a:pt x="2402" y="201"/>
                    </a:lnTo>
                    <a:lnTo>
                      <a:pt x="2358" y="134"/>
                    </a:lnTo>
                    <a:lnTo>
                      <a:pt x="2358" y="67"/>
                    </a:lnTo>
                    <a:lnTo>
                      <a:pt x="2358" y="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440;p49"/>
              <p:cNvSpPr/>
              <p:nvPr/>
            </p:nvSpPr>
            <p:spPr>
              <a:xfrm rot="-1160826">
                <a:off x="6758691" y="3405652"/>
                <a:ext cx="97410" cy="100467"/>
              </a:xfrm>
              <a:custGeom>
                <a:avLst/>
                <a:gdLst/>
                <a:ahLst/>
                <a:cxnLst/>
                <a:rect l="l" t="t" r="r" b="b"/>
                <a:pathLst>
                  <a:path w="669" h="690" fill="none" extrusionOk="0">
                    <a:moveTo>
                      <a:pt x="23" y="200"/>
                    </a:moveTo>
                    <a:lnTo>
                      <a:pt x="23" y="200"/>
                    </a:lnTo>
                    <a:lnTo>
                      <a:pt x="112" y="89"/>
                    </a:lnTo>
                    <a:lnTo>
                      <a:pt x="201" y="22"/>
                    </a:lnTo>
                    <a:lnTo>
                      <a:pt x="312" y="0"/>
                    </a:lnTo>
                    <a:lnTo>
                      <a:pt x="468" y="22"/>
                    </a:lnTo>
                    <a:lnTo>
                      <a:pt x="468" y="22"/>
                    </a:lnTo>
                    <a:lnTo>
                      <a:pt x="579" y="89"/>
                    </a:lnTo>
                    <a:lnTo>
                      <a:pt x="624" y="133"/>
                    </a:lnTo>
                    <a:lnTo>
                      <a:pt x="646" y="200"/>
                    </a:lnTo>
                    <a:lnTo>
                      <a:pt x="668" y="245"/>
                    </a:lnTo>
                    <a:lnTo>
                      <a:pt x="668" y="311"/>
                    </a:lnTo>
                    <a:lnTo>
                      <a:pt x="624" y="467"/>
                    </a:lnTo>
                    <a:lnTo>
                      <a:pt x="624" y="467"/>
                    </a:lnTo>
                    <a:lnTo>
                      <a:pt x="557" y="556"/>
                    </a:lnTo>
                    <a:lnTo>
                      <a:pt x="468" y="645"/>
                    </a:lnTo>
                    <a:lnTo>
                      <a:pt x="468" y="645"/>
                    </a:lnTo>
                    <a:lnTo>
                      <a:pt x="401" y="690"/>
                    </a:lnTo>
                    <a:lnTo>
                      <a:pt x="335" y="690"/>
                    </a:lnTo>
                    <a:lnTo>
                      <a:pt x="246" y="690"/>
                    </a:lnTo>
                    <a:lnTo>
                      <a:pt x="179" y="667"/>
                    </a:lnTo>
                    <a:lnTo>
                      <a:pt x="179" y="667"/>
                    </a:lnTo>
                    <a:lnTo>
                      <a:pt x="112" y="623"/>
                    </a:lnTo>
                    <a:lnTo>
                      <a:pt x="45" y="556"/>
                    </a:lnTo>
                    <a:lnTo>
                      <a:pt x="1" y="489"/>
                    </a:lnTo>
                    <a:lnTo>
                      <a:pt x="1" y="400"/>
                    </a:lnTo>
                    <a:lnTo>
                      <a:pt x="1" y="400"/>
                    </a:lnTo>
                    <a:lnTo>
                      <a:pt x="1" y="311"/>
                    </a:lnTo>
                    <a:lnTo>
                      <a:pt x="23" y="20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441;p49"/>
              <p:cNvSpPr/>
              <p:nvPr/>
            </p:nvSpPr>
            <p:spPr>
              <a:xfrm rot="-1160826">
                <a:off x="7031459" y="3230500"/>
                <a:ext cx="100613" cy="107020"/>
              </a:xfrm>
              <a:custGeom>
                <a:avLst/>
                <a:gdLst/>
                <a:ahLst/>
                <a:cxnLst/>
                <a:rect l="l" t="t" r="r" b="b"/>
                <a:pathLst>
                  <a:path w="691" h="735" fill="none" extrusionOk="0">
                    <a:moveTo>
                      <a:pt x="201" y="690"/>
                    </a:moveTo>
                    <a:lnTo>
                      <a:pt x="201" y="690"/>
                    </a:lnTo>
                    <a:lnTo>
                      <a:pt x="112" y="645"/>
                    </a:lnTo>
                    <a:lnTo>
                      <a:pt x="45" y="579"/>
                    </a:lnTo>
                    <a:lnTo>
                      <a:pt x="23" y="512"/>
                    </a:lnTo>
                    <a:lnTo>
                      <a:pt x="1" y="423"/>
                    </a:lnTo>
                    <a:lnTo>
                      <a:pt x="1" y="423"/>
                    </a:lnTo>
                    <a:lnTo>
                      <a:pt x="1" y="312"/>
                    </a:lnTo>
                    <a:lnTo>
                      <a:pt x="23" y="223"/>
                    </a:lnTo>
                    <a:lnTo>
                      <a:pt x="23" y="223"/>
                    </a:lnTo>
                    <a:lnTo>
                      <a:pt x="112" y="89"/>
                    </a:lnTo>
                    <a:lnTo>
                      <a:pt x="156" y="45"/>
                    </a:lnTo>
                    <a:lnTo>
                      <a:pt x="201" y="23"/>
                    </a:lnTo>
                    <a:lnTo>
                      <a:pt x="267" y="0"/>
                    </a:lnTo>
                    <a:lnTo>
                      <a:pt x="334" y="0"/>
                    </a:lnTo>
                    <a:lnTo>
                      <a:pt x="468" y="45"/>
                    </a:lnTo>
                    <a:lnTo>
                      <a:pt x="468" y="45"/>
                    </a:lnTo>
                    <a:lnTo>
                      <a:pt x="601" y="134"/>
                    </a:lnTo>
                    <a:lnTo>
                      <a:pt x="646" y="178"/>
                    </a:lnTo>
                    <a:lnTo>
                      <a:pt x="668" y="245"/>
                    </a:lnTo>
                    <a:lnTo>
                      <a:pt x="690" y="312"/>
                    </a:lnTo>
                    <a:lnTo>
                      <a:pt x="690" y="379"/>
                    </a:lnTo>
                    <a:lnTo>
                      <a:pt x="623" y="534"/>
                    </a:lnTo>
                    <a:lnTo>
                      <a:pt x="623" y="534"/>
                    </a:lnTo>
                    <a:lnTo>
                      <a:pt x="557" y="645"/>
                    </a:lnTo>
                    <a:lnTo>
                      <a:pt x="512" y="690"/>
                    </a:lnTo>
                    <a:lnTo>
                      <a:pt x="468" y="712"/>
                    </a:lnTo>
                    <a:lnTo>
                      <a:pt x="401" y="734"/>
                    </a:lnTo>
                    <a:lnTo>
                      <a:pt x="334" y="734"/>
                    </a:lnTo>
                    <a:lnTo>
                      <a:pt x="201" y="69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1442;p49"/>
              <p:cNvSpPr/>
              <p:nvPr/>
            </p:nvSpPr>
            <p:spPr>
              <a:xfrm rot="-1160826">
                <a:off x="7332083" y="3268889"/>
                <a:ext cx="100613" cy="100613"/>
              </a:xfrm>
              <a:custGeom>
                <a:avLst/>
                <a:gdLst/>
                <a:ahLst/>
                <a:cxnLst/>
                <a:rect l="l" t="t" r="r" b="b"/>
                <a:pathLst>
                  <a:path w="691" h="691" fill="none" extrusionOk="0">
                    <a:moveTo>
                      <a:pt x="45" y="201"/>
                    </a:moveTo>
                    <a:lnTo>
                      <a:pt x="45" y="201"/>
                    </a:lnTo>
                    <a:lnTo>
                      <a:pt x="134" y="67"/>
                    </a:lnTo>
                    <a:lnTo>
                      <a:pt x="179" y="45"/>
                    </a:lnTo>
                    <a:lnTo>
                      <a:pt x="223" y="23"/>
                    </a:lnTo>
                    <a:lnTo>
                      <a:pt x="357" y="1"/>
                    </a:lnTo>
                    <a:lnTo>
                      <a:pt x="490" y="23"/>
                    </a:lnTo>
                    <a:lnTo>
                      <a:pt x="490" y="23"/>
                    </a:lnTo>
                    <a:lnTo>
                      <a:pt x="624" y="90"/>
                    </a:lnTo>
                    <a:lnTo>
                      <a:pt x="646" y="134"/>
                    </a:lnTo>
                    <a:lnTo>
                      <a:pt x="690" y="179"/>
                    </a:lnTo>
                    <a:lnTo>
                      <a:pt x="690" y="245"/>
                    </a:lnTo>
                    <a:lnTo>
                      <a:pt x="690" y="290"/>
                    </a:lnTo>
                    <a:lnTo>
                      <a:pt x="646" y="445"/>
                    </a:lnTo>
                    <a:lnTo>
                      <a:pt x="646" y="445"/>
                    </a:lnTo>
                    <a:lnTo>
                      <a:pt x="579" y="579"/>
                    </a:lnTo>
                    <a:lnTo>
                      <a:pt x="512" y="623"/>
                    </a:lnTo>
                    <a:lnTo>
                      <a:pt x="468" y="668"/>
                    </a:lnTo>
                    <a:lnTo>
                      <a:pt x="401" y="690"/>
                    </a:lnTo>
                    <a:lnTo>
                      <a:pt x="357" y="690"/>
                    </a:lnTo>
                    <a:lnTo>
                      <a:pt x="201" y="646"/>
                    </a:lnTo>
                    <a:lnTo>
                      <a:pt x="201" y="646"/>
                    </a:lnTo>
                    <a:lnTo>
                      <a:pt x="90" y="579"/>
                    </a:lnTo>
                    <a:lnTo>
                      <a:pt x="45" y="534"/>
                    </a:lnTo>
                    <a:lnTo>
                      <a:pt x="23" y="468"/>
                    </a:lnTo>
                    <a:lnTo>
                      <a:pt x="1" y="401"/>
                    </a:lnTo>
                    <a:lnTo>
                      <a:pt x="1" y="334"/>
                    </a:lnTo>
                    <a:lnTo>
                      <a:pt x="45" y="20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443;p49"/>
              <p:cNvSpPr/>
              <p:nvPr/>
            </p:nvSpPr>
            <p:spPr>
              <a:xfrm rot="-1160826">
                <a:off x="7011399" y="2710606"/>
                <a:ext cx="158855" cy="162058"/>
              </a:xfrm>
              <a:custGeom>
                <a:avLst/>
                <a:gdLst/>
                <a:ahLst/>
                <a:cxnLst/>
                <a:rect l="l" t="t" r="r" b="b"/>
                <a:pathLst>
                  <a:path w="1091" h="1113" fill="none" extrusionOk="0">
                    <a:moveTo>
                      <a:pt x="0" y="646"/>
                    </a:moveTo>
                    <a:lnTo>
                      <a:pt x="0" y="646"/>
                    </a:lnTo>
                    <a:lnTo>
                      <a:pt x="45" y="802"/>
                    </a:lnTo>
                    <a:lnTo>
                      <a:pt x="89" y="913"/>
                    </a:lnTo>
                    <a:lnTo>
                      <a:pt x="178" y="1002"/>
                    </a:lnTo>
                    <a:lnTo>
                      <a:pt x="312" y="1068"/>
                    </a:lnTo>
                    <a:lnTo>
                      <a:pt x="312" y="1068"/>
                    </a:lnTo>
                    <a:lnTo>
                      <a:pt x="423" y="1113"/>
                    </a:lnTo>
                    <a:lnTo>
                      <a:pt x="556" y="1113"/>
                    </a:lnTo>
                    <a:lnTo>
                      <a:pt x="667" y="1091"/>
                    </a:lnTo>
                    <a:lnTo>
                      <a:pt x="801" y="1046"/>
                    </a:lnTo>
                    <a:lnTo>
                      <a:pt x="801" y="1046"/>
                    </a:lnTo>
                    <a:lnTo>
                      <a:pt x="934" y="935"/>
                    </a:lnTo>
                    <a:lnTo>
                      <a:pt x="1001" y="802"/>
                    </a:lnTo>
                    <a:lnTo>
                      <a:pt x="1001" y="802"/>
                    </a:lnTo>
                    <a:lnTo>
                      <a:pt x="1068" y="668"/>
                    </a:lnTo>
                    <a:lnTo>
                      <a:pt x="1090" y="557"/>
                    </a:lnTo>
                    <a:lnTo>
                      <a:pt x="1090" y="446"/>
                    </a:lnTo>
                    <a:lnTo>
                      <a:pt x="1068" y="334"/>
                    </a:lnTo>
                    <a:lnTo>
                      <a:pt x="1023" y="245"/>
                    </a:lnTo>
                    <a:lnTo>
                      <a:pt x="957" y="179"/>
                    </a:lnTo>
                    <a:lnTo>
                      <a:pt x="868" y="112"/>
                    </a:lnTo>
                    <a:lnTo>
                      <a:pt x="756" y="67"/>
                    </a:lnTo>
                    <a:lnTo>
                      <a:pt x="756" y="67"/>
                    </a:lnTo>
                    <a:lnTo>
                      <a:pt x="645" y="23"/>
                    </a:lnTo>
                    <a:lnTo>
                      <a:pt x="534" y="1"/>
                    </a:lnTo>
                    <a:lnTo>
                      <a:pt x="423" y="1"/>
                    </a:lnTo>
                    <a:lnTo>
                      <a:pt x="334" y="23"/>
                    </a:lnTo>
                    <a:lnTo>
                      <a:pt x="267" y="67"/>
                    </a:lnTo>
                    <a:lnTo>
                      <a:pt x="178" y="134"/>
                    </a:lnTo>
                    <a:lnTo>
                      <a:pt x="111" y="223"/>
                    </a:lnTo>
                    <a:lnTo>
                      <a:pt x="67" y="334"/>
                    </a:lnTo>
                    <a:lnTo>
                      <a:pt x="67" y="334"/>
                    </a:lnTo>
                    <a:lnTo>
                      <a:pt x="0" y="490"/>
                    </a:lnTo>
                    <a:lnTo>
                      <a:pt x="0" y="646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444;p49"/>
              <p:cNvSpPr/>
              <p:nvPr/>
            </p:nvSpPr>
            <p:spPr>
              <a:xfrm rot="-1160826">
                <a:off x="7129450" y="2587089"/>
                <a:ext cx="61591" cy="61737"/>
              </a:xfrm>
              <a:custGeom>
                <a:avLst/>
                <a:gdLst/>
                <a:ahLst/>
                <a:cxnLst/>
                <a:rect l="l" t="t" r="r" b="b"/>
                <a:pathLst>
                  <a:path w="423" h="424" fill="none" extrusionOk="0">
                    <a:moveTo>
                      <a:pt x="289" y="45"/>
                    </a:moveTo>
                    <a:lnTo>
                      <a:pt x="289" y="45"/>
                    </a:lnTo>
                    <a:lnTo>
                      <a:pt x="178" y="1"/>
                    </a:lnTo>
                    <a:lnTo>
                      <a:pt x="134" y="1"/>
                    </a:lnTo>
                    <a:lnTo>
                      <a:pt x="89" y="23"/>
                    </a:lnTo>
                    <a:lnTo>
                      <a:pt x="89" y="23"/>
                    </a:lnTo>
                    <a:lnTo>
                      <a:pt x="22" y="134"/>
                    </a:lnTo>
                    <a:lnTo>
                      <a:pt x="22" y="134"/>
                    </a:lnTo>
                    <a:lnTo>
                      <a:pt x="0" y="223"/>
                    </a:lnTo>
                    <a:lnTo>
                      <a:pt x="0" y="290"/>
                    </a:lnTo>
                    <a:lnTo>
                      <a:pt x="22" y="357"/>
                    </a:lnTo>
                    <a:lnTo>
                      <a:pt x="111" y="401"/>
                    </a:lnTo>
                    <a:lnTo>
                      <a:pt x="111" y="401"/>
                    </a:lnTo>
                    <a:lnTo>
                      <a:pt x="200" y="424"/>
                    </a:lnTo>
                    <a:lnTo>
                      <a:pt x="289" y="424"/>
                    </a:lnTo>
                    <a:lnTo>
                      <a:pt x="356" y="379"/>
                    </a:lnTo>
                    <a:lnTo>
                      <a:pt x="423" y="290"/>
                    </a:lnTo>
                    <a:lnTo>
                      <a:pt x="423" y="290"/>
                    </a:lnTo>
                    <a:lnTo>
                      <a:pt x="423" y="201"/>
                    </a:lnTo>
                    <a:lnTo>
                      <a:pt x="423" y="134"/>
                    </a:lnTo>
                    <a:lnTo>
                      <a:pt x="378" y="90"/>
                    </a:lnTo>
                    <a:lnTo>
                      <a:pt x="289" y="4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445;p49"/>
              <p:cNvSpPr/>
              <p:nvPr/>
            </p:nvSpPr>
            <p:spPr>
              <a:xfrm rot="-1160826">
                <a:off x="7080164" y="2435240"/>
                <a:ext cx="45429" cy="48778"/>
              </a:xfrm>
              <a:custGeom>
                <a:avLst/>
                <a:gdLst/>
                <a:ahLst/>
                <a:cxnLst/>
                <a:rect l="l" t="t" r="r" b="b"/>
                <a:pathLst>
                  <a:path w="312" h="335" fill="none" extrusionOk="0">
                    <a:moveTo>
                      <a:pt x="290" y="223"/>
                    </a:moveTo>
                    <a:lnTo>
                      <a:pt x="290" y="223"/>
                    </a:lnTo>
                    <a:lnTo>
                      <a:pt x="312" y="157"/>
                    </a:lnTo>
                    <a:lnTo>
                      <a:pt x="290" y="112"/>
                    </a:lnTo>
                    <a:lnTo>
                      <a:pt x="267" y="68"/>
                    </a:lnTo>
                    <a:lnTo>
                      <a:pt x="223" y="23"/>
                    </a:lnTo>
                    <a:lnTo>
                      <a:pt x="223" y="23"/>
                    </a:lnTo>
                    <a:lnTo>
                      <a:pt x="156" y="1"/>
                    </a:lnTo>
                    <a:lnTo>
                      <a:pt x="112" y="23"/>
                    </a:lnTo>
                    <a:lnTo>
                      <a:pt x="67" y="45"/>
                    </a:lnTo>
                    <a:lnTo>
                      <a:pt x="23" y="112"/>
                    </a:lnTo>
                    <a:lnTo>
                      <a:pt x="23" y="112"/>
                    </a:lnTo>
                    <a:lnTo>
                      <a:pt x="1" y="179"/>
                    </a:lnTo>
                    <a:lnTo>
                      <a:pt x="23" y="223"/>
                    </a:lnTo>
                    <a:lnTo>
                      <a:pt x="45" y="29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56" y="334"/>
                    </a:lnTo>
                    <a:lnTo>
                      <a:pt x="201" y="334"/>
                    </a:lnTo>
                    <a:lnTo>
                      <a:pt x="245" y="290"/>
                    </a:lnTo>
                    <a:lnTo>
                      <a:pt x="290" y="223"/>
                    </a:lnTo>
                    <a:lnTo>
                      <a:pt x="290" y="223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446;p49"/>
              <p:cNvSpPr/>
              <p:nvPr/>
            </p:nvSpPr>
            <p:spPr>
              <a:xfrm rot="-1160826">
                <a:off x="6093857" y="1445996"/>
                <a:ext cx="1681009" cy="2406559"/>
              </a:xfrm>
              <a:custGeom>
                <a:avLst/>
                <a:gdLst/>
                <a:ahLst/>
                <a:cxnLst/>
                <a:rect l="l" t="t" r="r" b="b"/>
                <a:pathLst>
                  <a:path w="11545" h="16528" extrusionOk="0">
                    <a:moveTo>
                      <a:pt x="9609" y="156"/>
                    </a:moveTo>
                    <a:lnTo>
                      <a:pt x="9832" y="179"/>
                    </a:lnTo>
                    <a:lnTo>
                      <a:pt x="10099" y="245"/>
                    </a:lnTo>
                    <a:lnTo>
                      <a:pt x="10366" y="334"/>
                    </a:lnTo>
                    <a:lnTo>
                      <a:pt x="10610" y="446"/>
                    </a:lnTo>
                    <a:lnTo>
                      <a:pt x="10922" y="579"/>
                    </a:lnTo>
                    <a:lnTo>
                      <a:pt x="11078" y="690"/>
                    </a:lnTo>
                    <a:lnTo>
                      <a:pt x="11211" y="824"/>
                    </a:lnTo>
                    <a:lnTo>
                      <a:pt x="11278" y="913"/>
                    </a:lnTo>
                    <a:lnTo>
                      <a:pt x="11322" y="979"/>
                    </a:lnTo>
                    <a:lnTo>
                      <a:pt x="11344" y="1091"/>
                    </a:lnTo>
                    <a:lnTo>
                      <a:pt x="11344" y="1180"/>
                    </a:lnTo>
                    <a:lnTo>
                      <a:pt x="11211" y="1246"/>
                    </a:lnTo>
                    <a:lnTo>
                      <a:pt x="11078" y="1268"/>
                    </a:lnTo>
                    <a:lnTo>
                      <a:pt x="10922" y="1268"/>
                    </a:lnTo>
                    <a:lnTo>
                      <a:pt x="10766" y="1246"/>
                    </a:lnTo>
                    <a:lnTo>
                      <a:pt x="10477" y="1157"/>
                    </a:lnTo>
                    <a:lnTo>
                      <a:pt x="10210" y="1068"/>
                    </a:lnTo>
                    <a:lnTo>
                      <a:pt x="9965" y="935"/>
                    </a:lnTo>
                    <a:lnTo>
                      <a:pt x="9832" y="868"/>
                    </a:lnTo>
                    <a:lnTo>
                      <a:pt x="9676" y="779"/>
                    </a:lnTo>
                    <a:lnTo>
                      <a:pt x="9565" y="668"/>
                    </a:lnTo>
                    <a:lnTo>
                      <a:pt x="9454" y="557"/>
                    </a:lnTo>
                    <a:lnTo>
                      <a:pt x="9387" y="446"/>
                    </a:lnTo>
                    <a:lnTo>
                      <a:pt x="9387" y="379"/>
                    </a:lnTo>
                    <a:lnTo>
                      <a:pt x="9387" y="312"/>
                    </a:lnTo>
                    <a:lnTo>
                      <a:pt x="9387" y="290"/>
                    </a:lnTo>
                    <a:lnTo>
                      <a:pt x="9387" y="223"/>
                    </a:lnTo>
                    <a:lnTo>
                      <a:pt x="9454" y="179"/>
                    </a:lnTo>
                    <a:lnTo>
                      <a:pt x="9521" y="156"/>
                    </a:lnTo>
                    <a:close/>
                    <a:moveTo>
                      <a:pt x="9254" y="601"/>
                    </a:moveTo>
                    <a:lnTo>
                      <a:pt x="9343" y="690"/>
                    </a:lnTo>
                    <a:lnTo>
                      <a:pt x="9432" y="779"/>
                    </a:lnTo>
                    <a:lnTo>
                      <a:pt x="9632" y="935"/>
                    </a:lnTo>
                    <a:lnTo>
                      <a:pt x="9832" y="1068"/>
                    </a:lnTo>
                    <a:lnTo>
                      <a:pt x="10032" y="1180"/>
                    </a:lnTo>
                    <a:lnTo>
                      <a:pt x="10299" y="1291"/>
                    </a:lnTo>
                    <a:lnTo>
                      <a:pt x="10610" y="1402"/>
                    </a:lnTo>
                    <a:lnTo>
                      <a:pt x="10766" y="1446"/>
                    </a:lnTo>
                    <a:lnTo>
                      <a:pt x="10922" y="1469"/>
                    </a:lnTo>
                    <a:lnTo>
                      <a:pt x="11100" y="1469"/>
                    </a:lnTo>
                    <a:lnTo>
                      <a:pt x="11233" y="1446"/>
                    </a:lnTo>
                    <a:lnTo>
                      <a:pt x="11166" y="1580"/>
                    </a:lnTo>
                    <a:lnTo>
                      <a:pt x="11055" y="1691"/>
                    </a:lnTo>
                    <a:lnTo>
                      <a:pt x="10966" y="1780"/>
                    </a:lnTo>
                    <a:lnTo>
                      <a:pt x="10900" y="1802"/>
                    </a:lnTo>
                    <a:lnTo>
                      <a:pt x="10588" y="1802"/>
                    </a:lnTo>
                    <a:lnTo>
                      <a:pt x="10344" y="1736"/>
                    </a:lnTo>
                    <a:lnTo>
                      <a:pt x="10277" y="1736"/>
                    </a:lnTo>
                    <a:lnTo>
                      <a:pt x="10255" y="1758"/>
                    </a:lnTo>
                    <a:lnTo>
                      <a:pt x="10255" y="1802"/>
                    </a:lnTo>
                    <a:lnTo>
                      <a:pt x="10255" y="1869"/>
                    </a:lnTo>
                    <a:lnTo>
                      <a:pt x="10299" y="1891"/>
                    </a:lnTo>
                    <a:lnTo>
                      <a:pt x="10321" y="1914"/>
                    </a:lnTo>
                    <a:lnTo>
                      <a:pt x="10521" y="1980"/>
                    </a:lnTo>
                    <a:lnTo>
                      <a:pt x="10722" y="2003"/>
                    </a:lnTo>
                    <a:lnTo>
                      <a:pt x="9899" y="3826"/>
                    </a:lnTo>
                    <a:lnTo>
                      <a:pt x="9098" y="5673"/>
                    </a:lnTo>
                    <a:lnTo>
                      <a:pt x="8675" y="6629"/>
                    </a:lnTo>
                    <a:lnTo>
                      <a:pt x="8297" y="7585"/>
                    </a:lnTo>
                    <a:lnTo>
                      <a:pt x="8164" y="7919"/>
                    </a:lnTo>
                    <a:lnTo>
                      <a:pt x="8097" y="8097"/>
                    </a:lnTo>
                    <a:lnTo>
                      <a:pt x="8053" y="8253"/>
                    </a:lnTo>
                    <a:lnTo>
                      <a:pt x="8053" y="8386"/>
                    </a:lnTo>
                    <a:lnTo>
                      <a:pt x="8053" y="8542"/>
                    </a:lnTo>
                    <a:lnTo>
                      <a:pt x="8075" y="8831"/>
                    </a:lnTo>
                    <a:lnTo>
                      <a:pt x="8186" y="9432"/>
                    </a:lnTo>
                    <a:lnTo>
                      <a:pt x="8297" y="9921"/>
                    </a:lnTo>
                    <a:lnTo>
                      <a:pt x="8408" y="10410"/>
                    </a:lnTo>
                    <a:lnTo>
                      <a:pt x="8675" y="11367"/>
                    </a:lnTo>
                    <a:lnTo>
                      <a:pt x="8809" y="11856"/>
                    </a:lnTo>
                    <a:lnTo>
                      <a:pt x="8920" y="12345"/>
                    </a:lnTo>
                    <a:lnTo>
                      <a:pt x="9031" y="12835"/>
                    </a:lnTo>
                    <a:lnTo>
                      <a:pt x="9098" y="13324"/>
                    </a:lnTo>
                    <a:lnTo>
                      <a:pt x="9142" y="13813"/>
                    </a:lnTo>
                    <a:lnTo>
                      <a:pt x="9165" y="14303"/>
                    </a:lnTo>
                    <a:lnTo>
                      <a:pt x="9120" y="14792"/>
                    </a:lnTo>
                    <a:lnTo>
                      <a:pt x="9076" y="15037"/>
                    </a:lnTo>
                    <a:lnTo>
                      <a:pt x="9031" y="15281"/>
                    </a:lnTo>
                    <a:lnTo>
                      <a:pt x="8942" y="15526"/>
                    </a:lnTo>
                    <a:lnTo>
                      <a:pt x="8831" y="15749"/>
                    </a:lnTo>
                    <a:lnTo>
                      <a:pt x="8698" y="15927"/>
                    </a:lnTo>
                    <a:lnTo>
                      <a:pt x="8542" y="16060"/>
                    </a:lnTo>
                    <a:lnTo>
                      <a:pt x="8364" y="16171"/>
                    </a:lnTo>
                    <a:lnTo>
                      <a:pt x="8141" y="16238"/>
                    </a:lnTo>
                    <a:lnTo>
                      <a:pt x="7897" y="16282"/>
                    </a:lnTo>
                    <a:lnTo>
                      <a:pt x="7630" y="16282"/>
                    </a:lnTo>
                    <a:lnTo>
                      <a:pt x="7141" y="16260"/>
                    </a:lnTo>
                    <a:lnTo>
                      <a:pt x="6629" y="16171"/>
                    </a:lnTo>
                    <a:lnTo>
                      <a:pt x="6140" y="16060"/>
                    </a:lnTo>
                    <a:lnTo>
                      <a:pt x="5650" y="15927"/>
                    </a:lnTo>
                    <a:lnTo>
                      <a:pt x="5161" y="15749"/>
                    </a:lnTo>
                    <a:lnTo>
                      <a:pt x="4672" y="15548"/>
                    </a:lnTo>
                    <a:lnTo>
                      <a:pt x="3760" y="15148"/>
                    </a:lnTo>
                    <a:lnTo>
                      <a:pt x="2870" y="14748"/>
                    </a:lnTo>
                    <a:lnTo>
                      <a:pt x="2425" y="14503"/>
                    </a:lnTo>
                    <a:lnTo>
                      <a:pt x="1980" y="14258"/>
                    </a:lnTo>
                    <a:lnTo>
                      <a:pt x="1558" y="13969"/>
                    </a:lnTo>
                    <a:lnTo>
                      <a:pt x="1157" y="13680"/>
                    </a:lnTo>
                    <a:lnTo>
                      <a:pt x="801" y="13346"/>
                    </a:lnTo>
                    <a:lnTo>
                      <a:pt x="646" y="13168"/>
                    </a:lnTo>
                    <a:lnTo>
                      <a:pt x="490" y="12968"/>
                    </a:lnTo>
                    <a:lnTo>
                      <a:pt x="379" y="12790"/>
                    </a:lnTo>
                    <a:lnTo>
                      <a:pt x="290" y="12612"/>
                    </a:lnTo>
                    <a:lnTo>
                      <a:pt x="245" y="12434"/>
                    </a:lnTo>
                    <a:lnTo>
                      <a:pt x="245" y="12256"/>
                    </a:lnTo>
                    <a:lnTo>
                      <a:pt x="268" y="12079"/>
                    </a:lnTo>
                    <a:lnTo>
                      <a:pt x="312" y="11901"/>
                    </a:lnTo>
                    <a:lnTo>
                      <a:pt x="379" y="11723"/>
                    </a:lnTo>
                    <a:lnTo>
                      <a:pt x="468" y="11545"/>
                    </a:lnTo>
                    <a:lnTo>
                      <a:pt x="579" y="11389"/>
                    </a:lnTo>
                    <a:lnTo>
                      <a:pt x="690" y="11233"/>
                    </a:lnTo>
                    <a:lnTo>
                      <a:pt x="957" y="10922"/>
                    </a:lnTo>
                    <a:lnTo>
                      <a:pt x="1246" y="10655"/>
                    </a:lnTo>
                    <a:lnTo>
                      <a:pt x="1535" y="10410"/>
                    </a:lnTo>
                    <a:lnTo>
                      <a:pt x="1891" y="10121"/>
                    </a:lnTo>
                    <a:lnTo>
                      <a:pt x="2269" y="9876"/>
                    </a:lnTo>
                    <a:lnTo>
                      <a:pt x="2648" y="9654"/>
                    </a:lnTo>
                    <a:lnTo>
                      <a:pt x="3048" y="9432"/>
                    </a:lnTo>
                    <a:lnTo>
                      <a:pt x="3849" y="9031"/>
                    </a:lnTo>
                    <a:lnTo>
                      <a:pt x="4649" y="8631"/>
                    </a:lnTo>
                    <a:lnTo>
                      <a:pt x="5094" y="8408"/>
                    </a:lnTo>
                    <a:lnTo>
                      <a:pt x="5584" y="8142"/>
                    </a:lnTo>
                    <a:lnTo>
                      <a:pt x="5806" y="7986"/>
                    </a:lnTo>
                    <a:lnTo>
                      <a:pt x="6028" y="7830"/>
                    </a:lnTo>
                    <a:lnTo>
                      <a:pt x="6229" y="7674"/>
                    </a:lnTo>
                    <a:lnTo>
                      <a:pt x="6384" y="7496"/>
                    </a:lnTo>
                    <a:lnTo>
                      <a:pt x="6540" y="7274"/>
                    </a:lnTo>
                    <a:lnTo>
                      <a:pt x="6651" y="7029"/>
                    </a:lnTo>
                    <a:lnTo>
                      <a:pt x="6851" y="6562"/>
                    </a:lnTo>
                    <a:lnTo>
                      <a:pt x="7363" y="5539"/>
                    </a:lnTo>
                    <a:lnTo>
                      <a:pt x="7830" y="4494"/>
                    </a:lnTo>
                    <a:lnTo>
                      <a:pt x="8319" y="3448"/>
                    </a:lnTo>
                    <a:lnTo>
                      <a:pt x="9254" y="1380"/>
                    </a:lnTo>
                    <a:lnTo>
                      <a:pt x="9387" y="1469"/>
                    </a:lnTo>
                    <a:lnTo>
                      <a:pt x="9543" y="1580"/>
                    </a:lnTo>
                    <a:lnTo>
                      <a:pt x="9721" y="1669"/>
                    </a:lnTo>
                    <a:lnTo>
                      <a:pt x="9743" y="1691"/>
                    </a:lnTo>
                    <a:lnTo>
                      <a:pt x="9787" y="1691"/>
                    </a:lnTo>
                    <a:lnTo>
                      <a:pt x="9810" y="1669"/>
                    </a:lnTo>
                    <a:lnTo>
                      <a:pt x="9832" y="1647"/>
                    </a:lnTo>
                    <a:lnTo>
                      <a:pt x="9832" y="1580"/>
                    </a:lnTo>
                    <a:lnTo>
                      <a:pt x="9810" y="1535"/>
                    </a:lnTo>
                    <a:lnTo>
                      <a:pt x="9765" y="1513"/>
                    </a:lnTo>
                    <a:lnTo>
                      <a:pt x="9498" y="1335"/>
                    </a:lnTo>
                    <a:lnTo>
                      <a:pt x="9387" y="1246"/>
                    </a:lnTo>
                    <a:lnTo>
                      <a:pt x="9320" y="1180"/>
                    </a:lnTo>
                    <a:lnTo>
                      <a:pt x="9298" y="1157"/>
                    </a:lnTo>
                    <a:lnTo>
                      <a:pt x="9276" y="1135"/>
                    </a:lnTo>
                    <a:lnTo>
                      <a:pt x="9231" y="1091"/>
                    </a:lnTo>
                    <a:lnTo>
                      <a:pt x="9209" y="1024"/>
                    </a:lnTo>
                    <a:lnTo>
                      <a:pt x="9187" y="890"/>
                    </a:lnTo>
                    <a:lnTo>
                      <a:pt x="9209" y="735"/>
                    </a:lnTo>
                    <a:lnTo>
                      <a:pt x="9254" y="601"/>
                    </a:lnTo>
                    <a:close/>
                    <a:moveTo>
                      <a:pt x="9609" y="1"/>
                    </a:moveTo>
                    <a:lnTo>
                      <a:pt x="9432" y="23"/>
                    </a:lnTo>
                    <a:lnTo>
                      <a:pt x="9320" y="67"/>
                    </a:lnTo>
                    <a:lnTo>
                      <a:pt x="9231" y="134"/>
                    </a:lnTo>
                    <a:lnTo>
                      <a:pt x="9187" y="179"/>
                    </a:lnTo>
                    <a:lnTo>
                      <a:pt x="9187" y="245"/>
                    </a:lnTo>
                    <a:lnTo>
                      <a:pt x="9120" y="423"/>
                    </a:lnTo>
                    <a:lnTo>
                      <a:pt x="9053" y="601"/>
                    </a:lnTo>
                    <a:lnTo>
                      <a:pt x="9009" y="801"/>
                    </a:lnTo>
                    <a:lnTo>
                      <a:pt x="9009" y="890"/>
                    </a:lnTo>
                    <a:lnTo>
                      <a:pt x="9009" y="979"/>
                    </a:lnTo>
                    <a:lnTo>
                      <a:pt x="9031" y="1068"/>
                    </a:lnTo>
                    <a:lnTo>
                      <a:pt x="9076" y="1180"/>
                    </a:lnTo>
                    <a:lnTo>
                      <a:pt x="9053" y="1268"/>
                    </a:lnTo>
                    <a:lnTo>
                      <a:pt x="9031" y="1380"/>
                    </a:lnTo>
                    <a:lnTo>
                      <a:pt x="8920" y="1602"/>
                    </a:lnTo>
                    <a:lnTo>
                      <a:pt x="8364" y="2825"/>
                    </a:lnTo>
                    <a:lnTo>
                      <a:pt x="7830" y="4049"/>
                    </a:lnTo>
                    <a:lnTo>
                      <a:pt x="7519" y="4738"/>
                    </a:lnTo>
                    <a:lnTo>
                      <a:pt x="7185" y="5428"/>
                    </a:lnTo>
                    <a:lnTo>
                      <a:pt x="6518" y="6785"/>
                    </a:lnTo>
                    <a:lnTo>
                      <a:pt x="6362" y="7096"/>
                    </a:lnTo>
                    <a:lnTo>
                      <a:pt x="6162" y="7341"/>
                    </a:lnTo>
                    <a:lnTo>
                      <a:pt x="5939" y="7563"/>
                    </a:lnTo>
                    <a:lnTo>
                      <a:pt x="5673" y="7786"/>
                    </a:lnTo>
                    <a:lnTo>
                      <a:pt x="5383" y="7986"/>
                    </a:lnTo>
                    <a:lnTo>
                      <a:pt x="5072" y="8164"/>
                    </a:lnTo>
                    <a:lnTo>
                      <a:pt x="4449" y="8520"/>
                    </a:lnTo>
                    <a:lnTo>
                      <a:pt x="3382" y="9031"/>
                    </a:lnTo>
                    <a:lnTo>
                      <a:pt x="2848" y="9320"/>
                    </a:lnTo>
                    <a:lnTo>
                      <a:pt x="2336" y="9610"/>
                    </a:lnTo>
                    <a:lnTo>
                      <a:pt x="1825" y="9921"/>
                    </a:lnTo>
                    <a:lnTo>
                      <a:pt x="1357" y="10277"/>
                    </a:lnTo>
                    <a:lnTo>
                      <a:pt x="1135" y="10477"/>
                    </a:lnTo>
                    <a:lnTo>
                      <a:pt x="913" y="10677"/>
                    </a:lnTo>
                    <a:lnTo>
                      <a:pt x="712" y="10900"/>
                    </a:lnTo>
                    <a:lnTo>
                      <a:pt x="512" y="11144"/>
                    </a:lnTo>
                    <a:lnTo>
                      <a:pt x="312" y="11411"/>
                    </a:lnTo>
                    <a:lnTo>
                      <a:pt x="134" y="11700"/>
                    </a:lnTo>
                    <a:lnTo>
                      <a:pt x="67" y="11856"/>
                    </a:lnTo>
                    <a:lnTo>
                      <a:pt x="23" y="12034"/>
                    </a:lnTo>
                    <a:lnTo>
                      <a:pt x="1" y="12190"/>
                    </a:lnTo>
                    <a:lnTo>
                      <a:pt x="1" y="12368"/>
                    </a:lnTo>
                    <a:lnTo>
                      <a:pt x="45" y="12523"/>
                    </a:lnTo>
                    <a:lnTo>
                      <a:pt x="112" y="12679"/>
                    </a:lnTo>
                    <a:lnTo>
                      <a:pt x="179" y="12835"/>
                    </a:lnTo>
                    <a:lnTo>
                      <a:pt x="268" y="12990"/>
                    </a:lnTo>
                    <a:lnTo>
                      <a:pt x="490" y="13257"/>
                    </a:lnTo>
                    <a:lnTo>
                      <a:pt x="735" y="13502"/>
                    </a:lnTo>
                    <a:lnTo>
                      <a:pt x="957" y="13702"/>
                    </a:lnTo>
                    <a:lnTo>
                      <a:pt x="1202" y="13902"/>
                    </a:lnTo>
                    <a:lnTo>
                      <a:pt x="1713" y="14281"/>
                    </a:lnTo>
                    <a:lnTo>
                      <a:pt x="2269" y="14614"/>
                    </a:lnTo>
                    <a:lnTo>
                      <a:pt x="2848" y="14948"/>
                    </a:lnTo>
                    <a:lnTo>
                      <a:pt x="3426" y="15215"/>
                    </a:lnTo>
                    <a:lnTo>
                      <a:pt x="4027" y="15482"/>
                    </a:lnTo>
                    <a:lnTo>
                      <a:pt x="4605" y="15726"/>
                    </a:lnTo>
                    <a:lnTo>
                      <a:pt x="5205" y="15927"/>
                    </a:lnTo>
                    <a:lnTo>
                      <a:pt x="5606" y="16060"/>
                    </a:lnTo>
                    <a:lnTo>
                      <a:pt x="6073" y="16216"/>
                    </a:lnTo>
                    <a:lnTo>
                      <a:pt x="6607" y="16371"/>
                    </a:lnTo>
                    <a:lnTo>
                      <a:pt x="6874" y="16438"/>
                    </a:lnTo>
                    <a:lnTo>
                      <a:pt x="7163" y="16483"/>
                    </a:lnTo>
                    <a:lnTo>
                      <a:pt x="7430" y="16505"/>
                    </a:lnTo>
                    <a:lnTo>
                      <a:pt x="7697" y="16527"/>
                    </a:lnTo>
                    <a:lnTo>
                      <a:pt x="7964" y="16505"/>
                    </a:lnTo>
                    <a:lnTo>
                      <a:pt x="8208" y="16460"/>
                    </a:lnTo>
                    <a:lnTo>
                      <a:pt x="8431" y="16394"/>
                    </a:lnTo>
                    <a:lnTo>
                      <a:pt x="8653" y="16305"/>
                    </a:lnTo>
                    <a:lnTo>
                      <a:pt x="8831" y="16149"/>
                    </a:lnTo>
                    <a:lnTo>
                      <a:pt x="8964" y="15971"/>
                    </a:lnTo>
                    <a:lnTo>
                      <a:pt x="9098" y="15771"/>
                    </a:lnTo>
                    <a:lnTo>
                      <a:pt x="9187" y="15526"/>
                    </a:lnTo>
                    <a:lnTo>
                      <a:pt x="9254" y="15281"/>
                    </a:lnTo>
                    <a:lnTo>
                      <a:pt x="9298" y="15037"/>
                    </a:lnTo>
                    <a:lnTo>
                      <a:pt x="9320" y="14770"/>
                    </a:lnTo>
                    <a:lnTo>
                      <a:pt x="9343" y="14503"/>
                    </a:lnTo>
                    <a:lnTo>
                      <a:pt x="9343" y="14014"/>
                    </a:lnTo>
                    <a:lnTo>
                      <a:pt x="9343" y="13702"/>
                    </a:lnTo>
                    <a:lnTo>
                      <a:pt x="9298" y="13391"/>
                    </a:lnTo>
                    <a:lnTo>
                      <a:pt x="9209" y="12790"/>
                    </a:lnTo>
                    <a:lnTo>
                      <a:pt x="9076" y="12167"/>
                    </a:lnTo>
                    <a:lnTo>
                      <a:pt x="8920" y="11567"/>
                    </a:lnTo>
                    <a:lnTo>
                      <a:pt x="8564" y="10210"/>
                    </a:lnTo>
                    <a:lnTo>
                      <a:pt x="8408" y="9521"/>
                    </a:lnTo>
                    <a:lnTo>
                      <a:pt x="8342" y="9187"/>
                    </a:lnTo>
                    <a:lnTo>
                      <a:pt x="8297" y="8831"/>
                    </a:lnTo>
                    <a:lnTo>
                      <a:pt x="8275" y="8653"/>
                    </a:lnTo>
                    <a:lnTo>
                      <a:pt x="8297" y="8475"/>
                    </a:lnTo>
                    <a:lnTo>
                      <a:pt x="8297" y="8275"/>
                    </a:lnTo>
                    <a:lnTo>
                      <a:pt x="8342" y="8097"/>
                    </a:lnTo>
                    <a:lnTo>
                      <a:pt x="8431" y="7719"/>
                    </a:lnTo>
                    <a:lnTo>
                      <a:pt x="8564" y="7341"/>
                    </a:lnTo>
                    <a:lnTo>
                      <a:pt x="8720" y="6985"/>
                    </a:lnTo>
                    <a:lnTo>
                      <a:pt x="8875" y="6629"/>
                    </a:lnTo>
                    <a:lnTo>
                      <a:pt x="9187" y="5939"/>
                    </a:lnTo>
                    <a:lnTo>
                      <a:pt x="9787" y="4560"/>
                    </a:lnTo>
                    <a:lnTo>
                      <a:pt x="10410" y="3181"/>
                    </a:lnTo>
                    <a:lnTo>
                      <a:pt x="10677" y="2536"/>
                    </a:lnTo>
                    <a:lnTo>
                      <a:pt x="10833" y="2225"/>
                    </a:lnTo>
                    <a:lnTo>
                      <a:pt x="10922" y="2091"/>
                    </a:lnTo>
                    <a:lnTo>
                      <a:pt x="11033" y="1980"/>
                    </a:lnTo>
                    <a:lnTo>
                      <a:pt x="11166" y="1847"/>
                    </a:lnTo>
                    <a:lnTo>
                      <a:pt x="11278" y="1713"/>
                    </a:lnTo>
                    <a:lnTo>
                      <a:pt x="11389" y="1558"/>
                    </a:lnTo>
                    <a:lnTo>
                      <a:pt x="11478" y="1380"/>
                    </a:lnTo>
                    <a:lnTo>
                      <a:pt x="11500" y="1335"/>
                    </a:lnTo>
                    <a:lnTo>
                      <a:pt x="11522" y="1291"/>
                    </a:lnTo>
                    <a:lnTo>
                      <a:pt x="11522" y="1246"/>
                    </a:lnTo>
                    <a:lnTo>
                      <a:pt x="11545" y="1157"/>
                    </a:lnTo>
                    <a:lnTo>
                      <a:pt x="11545" y="1068"/>
                    </a:lnTo>
                    <a:lnTo>
                      <a:pt x="11522" y="979"/>
                    </a:lnTo>
                    <a:lnTo>
                      <a:pt x="11478" y="890"/>
                    </a:lnTo>
                    <a:lnTo>
                      <a:pt x="11389" y="735"/>
                    </a:lnTo>
                    <a:lnTo>
                      <a:pt x="11255" y="579"/>
                    </a:lnTo>
                    <a:lnTo>
                      <a:pt x="11100" y="446"/>
                    </a:lnTo>
                    <a:lnTo>
                      <a:pt x="10900" y="334"/>
                    </a:lnTo>
                    <a:lnTo>
                      <a:pt x="10677" y="223"/>
                    </a:lnTo>
                    <a:lnTo>
                      <a:pt x="10455" y="134"/>
                    </a:lnTo>
                    <a:lnTo>
                      <a:pt x="10232" y="67"/>
                    </a:lnTo>
                    <a:lnTo>
                      <a:pt x="10010" y="23"/>
                    </a:lnTo>
                    <a:lnTo>
                      <a:pt x="9787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447;p49"/>
              <p:cNvSpPr/>
              <p:nvPr/>
            </p:nvSpPr>
            <p:spPr>
              <a:xfrm rot="-1160826">
                <a:off x="6974185" y="3079565"/>
                <a:ext cx="68143" cy="48632"/>
              </a:xfrm>
              <a:custGeom>
                <a:avLst/>
                <a:gdLst/>
                <a:ahLst/>
                <a:cxnLst/>
                <a:rect l="l" t="t" r="r" b="b"/>
                <a:pathLst>
                  <a:path w="468" h="334" extrusionOk="0">
                    <a:moveTo>
                      <a:pt x="44" y="0"/>
                    </a:moveTo>
                    <a:lnTo>
                      <a:pt x="22" y="22"/>
                    </a:lnTo>
                    <a:lnTo>
                      <a:pt x="0" y="45"/>
                    </a:lnTo>
                    <a:lnTo>
                      <a:pt x="0" y="111"/>
                    </a:lnTo>
                    <a:lnTo>
                      <a:pt x="22" y="156"/>
                    </a:lnTo>
                    <a:lnTo>
                      <a:pt x="67" y="178"/>
                    </a:lnTo>
                    <a:lnTo>
                      <a:pt x="356" y="311"/>
                    </a:lnTo>
                    <a:lnTo>
                      <a:pt x="400" y="334"/>
                    </a:lnTo>
                    <a:lnTo>
                      <a:pt x="423" y="311"/>
                    </a:lnTo>
                    <a:lnTo>
                      <a:pt x="445" y="311"/>
                    </a:lnTo>
                    <a:lnTo>
                      <a:pt x="467" y="267"/>
                    </a:lnTo>
                    <a:lnTo>
                      <a:pt x="467" y="200"/>
                    </a:lnTo>
                    <a:lnTo>
                      <a:pt x="445" y="178"/>
                    </a:lnTo>
                    <a:lnTo>
                      <a:pt x="423" y="156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448;p49"/>
              <p:cNvSpPr/>
              <p:nvPr/>
            </p:nvSpPr>
            <p:spPr>
              <a:xfrm rot="-1160826">
                <a:off x="6423941" y="2880562"/>
                <a:ext cx="1175760" cy="897218"/>
              </a:xfrm>
              <a:custGeom>
                <a:avLst/>
                <a:gdLst/>
                <a:ahLst/>
                <a:cxnLst/>
                <a:rect l="l" t="t" r="r" b="b"/>
                <a:pathLst>
                  <a:path w="8075" h="6162" extrusionOk="0">
                    <a:moveTo>
                      <a:pt x="2869" y="178"/>
                    </a:moveTo>
                    <a:lnTo>
                      <a:pt x="3181" y="200"/>
                    </a:lnTo>
                    <a:lnTo>
                      <a:pt x="3515" y="267"/>
                    </a:lnTo>
                    <a:lnTo>
                      <a:pt x="3848" y="378"/>
                    </a:lnTo>
                    <a:lnTo>
                      <a:pt x="4182" y="490"/>
                    </a:lnTo>
                    <a:lnTo>
                      <a:pt x="4515" y="623"/>
                    </a:lnTo>
                    <a:lnTo>
                      <a:pt x="5094" y="890"/>
                    </a:lnTo>
                    <a:lnTo>
                      <a:pt x="5783" y="1201"/>
                    </a:lnTo>
                    <a:lnTo>
                      <a:pt x="6451" y="1535"/>
                    </a:lnTo>
                    <a:lnTo>
                      <a:pt x="6717" y="1668"/>
                    </a:lnTo>
                    <a:lnTo>
                      <a:pt x="7140" y="1913"/>
                    </a:lnTo>
                    <a:lnTo>
                      <a:pt x="7340" y="2047"/>
                    </a:lnTo>
                    <a:lnTo>
                      <a:pt x="7518" y="2202"/>
                    </a:lnTo>
                    <a:lnTo>
                      <a:pt x="7629" y="2336"/>
                    </a:lnTo>
                    <a:lnTo>
                      <a:pt x="7674" y="2402"/>
                    </a:lnTo>
                    <a:lnTo>
                      <a:pt x="7674" y="2469"/>
                    </a:lnTo>
                    <a:lnTo>
                      <a:pt x="7629" y="2491"/>
                    </a:lnTo>
                    <a:lnTo>
                      <a:pt x="7585" y="2514"/>
                    </a:lnTo>
                    <a:lnTo>
                      <a:pt x="7296" y="2514"/>
                    </a:lnTo>
                    <a:lnTo>
                      <a:pt x="7118" y="2469"/>
                    </a:lnTo>
                    <a:lnTo>
                      <a:pt x="6784" y="2380"/>
                    </a:lnTo>
                    <a:lnTo>
                      <a:pt x="6562" y="2314"/>
                    </a:lnTo>
                    <a:lnTo>
                      <a:pt x="6250" y="2202"/>
                    </a:lnTo>
                    <a:lnTo>
                      <a:pt x="5917" y="2091"/>
                    </a:lnTo>
                    <a:lnTo>
                      <a:pt x="5316" y="1846"/>
                    </a:lnTo>
                    <a:lnTo>
                      <a:pt x="5227" y="1846"/>
                    </a:lnTo>
                    <a:lnTo>
                      <a:pt x="5205" y="1869"/>
                    </a:lnTo>
                    <a:lnTo>
                      <a:pt x="5183" y="1891"/>
                    </a:lnTo>
                    <a:lnTo>
                      <a:pt x="5183" y="1958"/>
                    </a:lnTo>
                    <a:lnTo>
                      <a:pt x="5205" y="2002"/>
                    </a:lnTo>
                    <a:lnTo>
                      <a:pt x="5249" y="2024"/>
                    </a:lnTo>
                    <a:lnTo>
                      <a:pt x="5672" y="2202"/>
                    </a:lnTo>
                    <a:lnTo>
                      <a:pt x="6117" y="2358"/>
                    </a:lnTo>
                    <a:lnTo>
                      <a:pt x="6562" y="2491"/>
                    </a:lnTo>
                    <a:lnTo>
                      <a:pt x="7029" y="2625"/>
                    </a:lnTo>
                    <a:lnTo>
                      <a:pt x="7363" y="2692"/>
                    </a:lnTo>
                    <a:lnTo>
                      <a:pt x="7540" y="2714"/>
                    </a:lnTo>
                    <a:lnTo>
                      <a:pt x="7629" y="2692"/>
                    </a:lnTo>
                    <a:lnTo>
                      <a:pt x="7718" y="2692"/>
                    </a:lnTo>
                    <a:lnTo>
                      <a:pt x="7785" y="3114"/>
                    </a:lnTo>
                    <a:lnTo>
                      <a:pt x="7830" y="3537"/>
                    </a:lnTo>
                    <a:lnTo>
                      <a:pt x="7874" y="3959"/>
                    </a:lnTo>
                    <a:lnTo>
                      <a:pt x="7874" y="4404"/>
                    </a:lnTo>
                    <a:lnTo>
                      <a:pt x="7874" y="4805"/>
                    </a:lnTo>
                    <a:lnTo>
                      <a:pt x="7852" y="5027"/>
                    </a:lnTo>
                    <a:lnTo>
                      <a:pt x="7830" y="5250"/>
                    </a:lnTo>
                    <a:lnTo>
                      <a:pt x="7763" y="5450"/>
                    </a:lnTo>
                    <a:lnTo>
                      <a:pt x="7674" y="5650"/>
                    </a:lnTo>
                    <a:lnTo>
                      <a:pt x="7607" y="5717"/>
                    </a:lnTo>
                    <a:lnTo>
                      <a:pt x="7540" y="5783"/>
                    </a:lnTo>
                    <a:lnTo>
                      <a:pt x="7451" y="5850"/>
                    </a:lnTo>
                    <a:lnTo>
                      <a:pt x="7363" y="5895"/>
                    </a:lnTo>
                    <a:lnTo>
                      <a:pt x="7162" y="5939"/>
                    </a:lnTo>
                    <a:lnTo>
                      <a:pt x="6940" y="5961"/>
                    </a:lnTo>
                    <a:lnTo>
                      <a:pt x="6717" y="5961"/>
                    </a:lnTo>
                    <a:lnTo>
                      <a:pt x="6495" y="5939"/>
                    </a:lnTo>
                    <a:lnTo>
                      <a:pt x="6050" y="5850"/>
                    </a:lnTo>
                    <a:lnTo>
                      <a:pt x="5650" y="5739"/>
                    </a:lnTo>
                    <a:lnTo>
                      <a:pt x="5205" y="5628"/>
                    </a:lnTo>
                    <a:lnTo>
                      <a:pt x="4782" y="5472"/>
                    </a:lnTo>
                    <a:lnTo>
                      <a:pt x="4360" y="5316"/>
                    </a:lnTo>
                    <a:lnTo>
                      <a:pt x="3937" y="5138"/>
                    </a:lnTo>
                    <a:lnTo>
                      <a:pt x="3092" y="4760"/>
                    </a:lnTo>
                    <a:lnTo>
                      <a:pt x="2647" y="4560"/>
                    </a:lnTo>
                    <a:lnTo>
                      <a:pt x="2247" y="4360"/>
                    </a:lnTo>
                    <a:lnTo>
                      <a:pt x="1757" y="4093"/>
                    </a:lnTo>
                    <a:lnTo>
                      <a:pt x="1268" y="3804"/>
                    </a:lnTo>
                    <a:lnTo>
                      <a:pt x="1023" y="3626"/>
                    </a:lnTo>
                    <a:lnTo>
                      <a:pt x="801" y="3448"/>
                    </a:lnTo>
                    <a:lnTo>
                      <a:pt x="601" y="3270"/>
                    </a:lnTo>
                    <a:lnTo>
                      <a:pt x="401" y="3070"/>
                    </a:lnTo>
                    <a:lnTo>
                      <a:pt x="334" y="2981"/>
                    </a:lnTo>
                    <a:lnTo>
                      <a:pt x="289" y="2870"/>
                    </a:lnTo>
                    <a:lnTo>
                      <a:pt x="245" y="2781"/>
                    </a:lnTo>
                    <a:lnTo>
                      <a:pt x="223" y="2669"/>
                    </a:lnTo>
                    <a:lnTo>
                      <a:pt x="223" y="2491"/>
                    </a:lnTo>
                    <a:lnTo>
                      <a:pt x="245" y="2291"/>
                    </a:lnTo>
                    <a:lnTo>
                      <a:pt x="334" y="2091"/>
                    </a:lnTo>
                    <a:lnTo>
                      <a:pt x="445" y="1891"/>
                    </a:lnTo>
                    <a:lnTo>
                      <a:pt x="601" y="1691"/>
                    </a:lnTo>
                    <a:lnTo>
                      <a:pt x="756" y="1513"/>
                    </a:lnTo>
                    <a:lnTo>
                      <a:pt x="957" y="1313"/>
                    </a:lnTo>
                    <a:lnTo>
                      <a:pt x="1157" y="1135"/>
                    </a:lnTo>
                    <a:lnTo>
                      <a:pt x="1602" y="823"/>
                    </a:lnTo>
                    <a:lnTo>
                      <a:pt x="2002" y="534"/>
                    </a:lnTo>
                    <a:lnTo>
                      <a:pt x="2380" y="289"/>
                    </a:lnTo>
                    <a:lnTo>
                      <a:pt x="2447" y="401"/>
                    </a:lnTo>
                    <a:lnTo>
                      <a:pt x="2536" y="512"/>
                    </a:lnTo>
                    <a:lnTo>
                      <a:pt x="2625" y="623"/>
                    </a:lnTo>
                    <a:lnTo>
                      <a:pt x="2758" y="712"/>
                    </a:lnTo>
                    <a:lnTo>
                      <a:pt x="3003" y="868"/>
                    </a:lnTo>
                    <a:lnTo>
                      <a:pt x="3203" y="979"/>
                    </a:lnTo>
                    <a:lnTo>
                      <a:pt x="3248" y="1001"/>
                    </a:lnTo>
                    <a:lnTo>
                      <a:pt x="3270" y="1001"/>
                    </a:lnTo>
                    <a:lnTo>
                      <a:pt x="3337" y="957"/>
                    </a:lnTo>
                    <a:lnTo>
                      <a:pt x="3359" y="934"/>
                    </a:lnTo>
                    <a:lnTo>
                      <a:pt x="3359" y="912"/>
                    </a:lnTo>
                    <a:lnTo>
                      <a:pt x="3337" y="868"/>
                    </a:lnTo>
                    <a:lnTo>
                      <a:pt x="3314" y="845"/>
                    </a:lnTo>
                    <a:lnTo>
                      <a:pt x="3136" y="734"/>
                    </a:lnTo>
                    <a:lnTo>
                      <a:pt x="2892" y="579"/>
                    </a:lnTo>
                    <a:lnTo>
                      <a:pt x="2758" y="490"/>
                    </a:lnTo>
                    <a:lnTo>
                      <a:pt x="2647" y="401"/>
                    </a:lnTo>
                    <a:lnTo>
                      <a:pt x="2580" y="289"/>
                    </a:lnTo>
                    <a:lnTo>
                      <a:pt x="2536" y="200"/>
                    </a:lnTo>
                    <a:lnTo>
                      <a:pt x="2692" y="200"/>
                    </a:lnTo>
                    <a:lnTo>
                      <a:pt x="2869" y="178"/>
                    </a:lnTo>
                    <a:close/>
                    <a:moveTo>
                      <a:pt x="2625" y="0"/>
                    </a:moveTo>
                    <a:lnTo>
                      <a:pt x="2425" y="23"/>
                    </a:lnTo>
                    <a:lnTo>
                      <a:pt x="2425" y="45"/>
                    </a:lnTo>
                    <a:lnTo>
                      <a:pt x="2380" y="67"/>
                    </a:lnTo>
                    <a:lnTo>
                      <a:pt x="1891" y="378"/>
                    </a:lnTo>
                    <a:lnTo>
                      <a:pt x="1424" y="712"/>
                    </a:lnTo>
                    <a:lnTo>
                      <a:pt x="979" y="1068"/>
                    </a:lnTo>
                    <a:lnTo>
                      <a:pt x="779" y="1246"/>
                    </a:lnTo>
                    <a:lnTo>
                      <a:pt x="578" y="1468"/>
                    </a:lnTo>
                    <a:lnTo>
                      <a:pt x="334" y="1757"/>
                    </a:lnTo>
                    <a:lnTo>
                      <a:pt x="200" y="1913"/>
                    </a:lnTo>
                    <a:lnTo>
                      <a:pt x="111" y="2069"/>
                    </a:lnTo>
                    <a:lnTo>
                      <a:pt x="45" y="2247"/>
                    </a:lnTo>
                    <a:lnTo>
                      <a:pt x="0" y="2447"/>
                    </a:lnTo>
                    <a:lnTo>
                      <a:pt x="0" y="2625"/>
                    </a:lnTo>
                    <a:lnTo>
                      <a:pt x="45" y="2825"/>
                    </a:lnTo>
                    <a:lnTo>
                      <a:pt x="156" y="3048"/>
                    </a:lnTo>
                    <a:lnTo>
                      <a:pt x="312" y="3248"/>
                    </a:lnTo>
                    <a:lnTo>
                      <a:pt x="489" y="3426"/>
                    </a:lnTo>
                    <a:lnTo>
                      <a:pt x="690" y="3604"/>
                    </a:lnTo>
                    <a:lnTo>
                      <a:pt x="890" y="3759"/>
                    </a:lnTo>
                    <a:lnTo>
                      <a:pt x="1112" y="3893"/>
                    </a:lnTo>
                    <a:lnTo>
                      <a:pt x="1535" y="4160"/>
                    </a:lnTo>
                    <a:lnTo>
                      <a:pt x="2113" y="4471"/>
                    </a:lnTo>
                    <a:lnTo>
                      <a:pt x="2692" y="4782"/>
                    </a:lnTo>
                    <a:lnTo>
                      <a:pt x="3292" y="5049"/>
                    </a:lnTo>
                    <a:lnTo>
                      <a:pt x="3893" y="5316"/>
                    </a:lnTo>
                    <a:lnTo>
                      <a:pt x="4382" y="5516"/>
                    </a:lnTo>
                    <a:lnTo>
                      <a:pt x="4871" y="5694"/>
                    </a:lnTo>
                    <a:lnTo>
                      <a:pt x="5383" y="5850"/>
                    </a:lnTo>
                    <a:lnTo>
                      <a:pt x="5894" y="5984"/>
                    </a:lnTo>
                    <a:lnTo>
                      <a:pt x="6295" y="6073"/>
                    </a:lnTo>
                    <a:lnTo>
                      <a:pt x="6717" y="6139"/>
                    </a:lnTo>
                    <a:lnTo>
                      <a:pt x="6940" y="6162"/>
                    </a:lnTo>
                    <a:lnTo>
                      <a:pt x="7140" y="6139"/>
                    </a:lnTo>
                    <a:lnTo>
                      <a:pt x="7363" y="6117"/>
                    </a:lnTo>
                    <a:lnTo>
                      <a:pt x="7540" y="6028"/>
                    </a:lnTo>
                    <a:lnTo>
                      <a:pt x="7696" y="5939"/>
                    </a:lnTo>
                    <a:lnTo>
                      <a:pt x="7807" y="5806"/>
                    </a:lnTo>
                    <a:lnTo>
                      <a:pt x="7896" y="5650"/>
                    </a:lnTo>
                    <a:lnTo>
                      <a:pt x="7963" y="5472"/>
                    </a:lnTo>
                    <a:lnTo>
                      <a:pt x="8008" y="5294"/>
                    </a:lnTo>
                    <a:lnTo>
                      <a:pt x="8030" y="5116"/>
                    </a:lnTo>
                    <a:lnTo>
                      <a:pt x="8074" y="4760"/>
                    </a:lnTo>
                    <a:lnTo>
                      <a:pt x="8074" y="4204"/>
                    </a:lnTo>
                    <a:lnTo>
                      <a:pt x="8052" y="3648"/>
                    </a:lnTo>
                    <a:lnTo>
                      <a:pt x="7963" y="3070"/>
                    </a:lnTo>
                    <a:lnTo>
                      <a:pt x="7874" y="2536"/>
                    </a:lnTo>
                    <a:lnTo>
                      <a:pt x="7874" y="2425"/>
                    </a:lnTo>
                    <a:lnTo>
                      <a:pt x="7830" y="2314"/>
                    </a:lnTo>
                    <a:lnTo>
                      <a:pt x="7763" y="2202"/>
                    </a:lnTo>
                    <a:lnTo>
                      <a:pt x="7652" y="2113"/>
                    </a:lnTo>
                    <a:lnTo>
                      <a:pt x="7451" y="1958"/>
                    </a:lnTo>
                    <a:lnTo>
                      <a:pt x="7274" y="1824"/>
                    </a:lnTo>
                    <a:lnTo>
                      <a:pt x="6873" y="1557"/>
                    </a:lnTo>
                    <a:lnTo>
                      <a:pt x="6428" y="1313"/>
                    </a:lnTo>
                    <a:lnTo>
                      <a:pt x="5983" y="1090"/>
                    </a:lnTo>
                    <a:lnTo>
                      <a:pt x="5539" y="890"/>
                    </a:lnTo>
                    <a:lnTo>
                      <a:pt x="4805" y="556"/>
                    </a:lnTo>
                    <a:lnTo>
                      <a:pt x="4426" y="378"/>
                    </a:lnTo>
                    <a:lnTo>
                      <a:pt x="4026" y="223"/>
                    </a:lnTo>
                    <a:lnTo>
                      <a:pt x="3626" y="111"/>
                    </a:lnTo>
                    <a:lnTo>
                      <a:pt x="3225" y="23"/>
                    </a:lnTo>
                    <a:lnTo>
                      <a:pt x="302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5" name="Google Shape;1449;p49"/>
            <p:cNvGrpSpPr/>
            <p:nvPr/>
          </p:nvGrpSpPr>
          <p:grpSpPr>
            <a:xfrm>
              <a:off x="5178616" y="951077"/>
              <a:ext cx="1295335" cy="1020355"/>
              <a:chOff x="3466600" y="4517638"/>
              <a:chExt cx="162400" cy="127925"/>
            </a:xfrm>
          </p:grpSpPr>
          <p:sp>
            <p:nvSpPr>
              <p:cNvPr id="60" name="Google Shape;1450;p49"/>
              <p:cNvSpPr/>
              <p:nvPr/>
            </p:nvSpPr>
            <p:spPr>
              <a:xfrm>
                <a:off x="3467700" y="4518763"/>
                <a:ext cx="1607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6429" h="5028" extrusionOk="0">
                    <a:moveTo>
                      <a:pt x="4761" y="1513"/>
                    </a:moveTo>
                    <a:lnTo>
                      <a:pt x="5117" y="2981"/>
                    </a:lnTo>
                    <a:lnTo>
                      <a:pt x="3982" y="3270"/>
                    </a:lnTo>
                    <a:lnTo>
                      <a:pt x="2848" y="3537"/>
                    </a:lnTo>
                    <a:lnTo>
                      <a:pt x="4761" y="1513"/>
                    </a:lnTo>
                    <a:close/>
                    <a:moveTo>
                      <a:pt x="5295" y="0"/>
                    </a:moveTo>
                    <a:lnTo>
                      <a:pt x="4227" y="957"/>
                    </a:lnTo>
                    <a:lnTo>
                      <a:pt x="2648" y="2469"/>
                    </a:lnTo>
                    <a:lnTo>
                      <a:pt x="1" y="5027"/>
                    </a:lnTo>
                    <a:lnTo>
                      <a:pt x="1091" y="4805"/>
                    </a:lnTo>
                    <a:lnTo>
                      <a:pt x="1580" y="4693"/>
                    </a:lnTo>
                    <a:lnTo>
                      <a:pt x="1891" y="4627"/>
                    </a:lnTo>
                    <a:lnTo>
                      <a:pt x="2203" y="4560"/>
                    </a:lnTo>
                    <a:lnTo>
                      <a:pt x="2870" y="4404"/>
                    </a:lnTo>
                    <a:lnTo>
                      <a:pt x="3626" y="4226"/>
                    </a:lnTo>
                    <a:lnTo>
                      <a:pt x="4071" y="4115"/>
                    </a:lnTo>
                    <a:lnTo>
                      <a:pt x="4316" y="4071"/>
                    </a:lnTo>
                    <a:lnTo>
                      <a:pt x="5206" y="3848"/>
                    </a:lnTo>
                    <a:lnTo>
                      <a:pt x="5873" y="3670"/>
                    </a:lnTo>
                    <a:lnTo>
                      <a:pt x="6429" y="3537"/>
                    </a:lnTo>
                    <a:lnTo>
                      <a:pt x="5762" y="1513"/>
                    </a:lnTo>
                    <a:lnTo>
                      <a:pt x="5295" y="0"/>
                    </a:lnTo>
                    <a:close/>
                  </a:path>
                </a:pathLst>
              </a:custGeom>
              <a:solidFill>
                <a:srgbClr val="FCCE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" name="Google Shape;1451;p49"/>
              <p:cNvSpPr/>
              <p:nvPr/>
            </p:nvSpPr>
            <p:spPr>
              <a:xfrm>
                <a:off x="3467700" y="4518763"/>
                <a:ext cx="160725" cy="125700"/>
              </a:xfrm>
              <a:custGeom>
                <a:avLst/>
                <a:gdLst/>
                <a:ahLst/>
                <a:cxnLst/>
                <a:rect l="l" t="t" r="r" b="b"/>
                <a:pathLst>
                  <a:path w="6429" h="5028" fill="none" extrusionOk="0">
                    <a:moveTo>
                      <a:pt x="5873" y="3670"/>
                    </a:moveTo>
                    <a:lnTo>
                      <a:pt x="5873" y="3670"/>
                    </a:lnTo>
                    <a:lnTo>
                      <a:pt x="6429" y="3537"/>
                    </a:lnTo>
                    <a:lnTo>
                      <a:pt x="6429" y="3537"/>
                    </a:lnTo>
                    <a:lnTo>
                      <a:pt x="5762" y="1513"/>
                    </a:lnTo>
                    <a:lnTo>
                      <a:pt x="5295" y="0"/>
                    </a:lnTo>
                    <a:lnTo>
                      <a:pt x="5295" y="0"/>
                    </a:lnTo>
                    <a:lnTo>
                      <a:pt x="4227" y="957"/>
                    </a:lnTo>
                    <a:lnTo>
                      <a:pt x="2648" y="2469"/>
                    </a:lnTo>
                    <a:lnTo>
                      <a:pt x="2648" y="2469"/>
                    </a:lnTo>
                    <a:lnTo>
                      <a:pt x="1" y="5027"/>
                    </a:lnTo>
                    <a:lnTo>
                      <a:pt x="1" y="5027"/>
                    </a:lnTo>
                    <a:lnTo>
                      <a:pt x="1091" y="4805"/>
                    </a:lnTo>
                    <a:lnTo>
                      <a:pt x="1091" y="4805"/>
                    </a:lnTo>
                    <a:lnTo>
                      <a:pt x="1046" y="4627"/>
                    </a:lnTo>
                    <a:lnTo>
                      <a:pt x="1046" y="4627"/>
                    </a:lnTo>
                    <a:lnTo>
                      <a:pt x="1091" y="4805"/>
                    </a:lnTo>
                    <a:lnTo>
                      <a:pt x="1091" y="4805"/>
                    </a:lnTo>
                    <a:lnTo>
                      <a:pt x="1580" y="4693"/>
                    </a:lnTo>
                    <a:lnTo>
                      <a:pt x="1580" y="4693"/>
                    </a:lnTo>
                    <a:lnTo>
                      <a:pt x="1535" y="4604"/>
                    </a:lnTo>
                    <a:lnTo>
                      <a:pt x="1535" y="4604"/>
                    </a:lnTo>
                    <a:lnTo>
                      <a:pt x="1513" y="4493"/>
                    </a:lnTo>
                    <a:lnTo>
                      <a:pt x="1491" y="4338"/>
                    </a:lnTo>
                    <a:lnTo>
                      <a:pt x="1491" y="4338"/>
                    </a:lnTo>
                    <a:lnTo>
                      <a:pt x="1513" y="4493"/>
                    </a:lnTo>
                    <a:lnTo>
                      <a:pt x="1535" y="4604"/>
                    </a:lnTo>
                    <a:lnTo>
                      <a:pt x="1535" y="4604"/>
                    </a:lnTo>
                    <a:lnTo>
                      <a:pt x="1580" y="4693"/>
                    </a:lnTo>
                    <a:lnTo>
                      <a:pt x="1580" y="4693"/>
                    </a:lnTo>
                    <a:lnTo>
                      <a:pt x="1891" y="4627"/>
                    </a:lnTo>
                    <a:lnTo>
                      <a:pt x="1891" y="4627"/>
                    </a:lnTo>
                    <a:lnTo>
                      <a:pt x="2203" y="4560"/>
                    </a:lnTo>
                    <a:lnTo>
                      <a:pt x="2203" y="4560"/>
                    </a:lnTo>
                    <a:lnTo>
                      <a:pt x="2136" y="4360"/>
                    </a:lnTo>
                    <a:lnTo>
                      <a:pt x="2136" y="4360"/>
                    </a:lnTo>
                    <a:lnTo>
                      <a:pt x="2203" y="4560"/>
                    </a:lnTo>
                    <a:lnTo>
                      <a:pt x="2203" y="4560"/>
                    </a:lnTo>
                    <a:lnTo>
                      <a:pt x="2870" y="4404"/>
                    </a:lnTo>
                    <a:lnTo>
                      <a:pt x="2870" y="4404"/>
                    </a:lnTo>
                    <a:lnTo>
                      <a:pt x="2870" y="4382"/>
                    </a:lnTo>
                    <a:lnTo>
                      <a:pt x="2870" y="4382"/>
                    </a:lnTo>
                    <a:lnTo>
                      <a:pt x="2781" y="4048"/>
                    </a:lnTo>
                    <a:lnTo>
                      <a:pt x="2781" y="4048"/>
                    </a:lnTo>
                    <a:lnTo>
                      <a:pt x="2870" y="4382"/>
                    </a:lnTo>
                    <a:lnTo>
                      <a:pt x="2870" y="4382"/>
                    </a:lnTo>
                    <a:lnTo>
                      <a:pt x="2870" y="4404"/>
                    </a:lnTo>
                    <a:lnTo>
                      <a:pt x="2870" y="4404"/>
                    </a:lnTo>
                    <a:lnTo>
                      <a:pt x="3626" y="4226"/>
                    </a:lnTo>
                    <a:lnTo>
                      <a:pt x="3626" y="4226"/>
                    </a:lnTo>
                    <a:lnTo>
                      <a:pt x="3604" y="4182"/>
                    </a:lnTo>
                    <a:lnTo>
                      <a:pt x="3604" y="4182"/>
                    </a:lnTo>
                    <a:lnTo>
                      <a:pt x="3604" y="4093"/>
                    </a:lnTo>
                    <a:lnTo>
                      <a:pt x="3582" y="3982"/>
                    </a:lnTo>
                    <a:lnTo>
                      <a:pt x="3582" y="3982"/>
                    </a:lnTo>
                    <a:lnTo>
                      <a:pt x="3604" y="4093"/>
                    </a:lnTo>
                    <a:lnTo>
                      <a:pt x="3604" y="4182"/>
                    </a:lnTo>
                    <a:lnTo>
                      <a:pt x="3604" y="4182"/>
                    </a:lnTo>
                    <a:lnTo>
                      <a:pt x="3626" y="4226"/>
                    </a:lnTo>
                    <a:lnTo>
                      <a:pt x="3626" y="4226"/>
                    </a:lnTo>
                    <a:lnTo>
                      <a:pt x="4071" y="4115"/>
                    </a:lnTo>
                    <a:lnTo>
                      <a:pt x="4071" y="4115"/>
                    </a:lnTo>
                    <a:lnTo>
                      <a:pt x="4316" y="4071"/>
                    </a:lnTo>
                    <a:lnTo>
                      <a:pt x="4316" y="4071"/>
                    </a:lnTo>
                    <a:lnTo>
                      <a:pt x="4249" y="3893"/>
                    </a:lnTo>
                    <a:lnTo>
                      <a:pt x="4205" y="3670"/>
                    </a:lnTo>
                    <a:lnTo>
                      <a:pt x="4205" y="3670"/>
                    </a:lnTo>
                    <a:lnTo>
                      <a:pt x="4249" y="3893"/>
                    </a:lnTo>
                    <a:lnTo>
                      <a:pt x="4316" y="4071"/>
                    </a:lnTo>
                    <a:lnTo>
                      <a:pt x="4316" y="4071"/>
                    </a:lnTo>
                    <a:lnTo>
                      <a:pt x="5206" y="3848"/>
                    </a:lnTo>
                    <a:lnTo>
                      <a:pt x="5206" y="3848"/>
                    </a:lnTo>
                    <a:lnTo>
                      <a:pt x="5117" y="3626"/>
                    </a:lnTo>
                    <a:lnTo>
                      <a:pt x="5117" y="3626"/>
                    </a:lnTo>
                    <a:lnTo>
                      <a:pt x="5206" y="3848"/>
                    </a:lnTo>
                    <a:lnTo>
                      <a:pt x="5206" y="3848"/>
                    </a:lnTo>
                    <a:lnTo>
                      <a:pt x="5873" y="3670"/>
                    </a:lnTo>
                    <a:lnTo>
                      <a:pt x="5873" y="3670"/>
                    </a:lnTo>
                    <a:lnTo>
                      <a:pt x="5873" y="3670"/>
                    </a:lnTo>
                    <a:lnTo>
                      <a:pt x="5873" y="3670"/>
                    </a:lnTo>
                    <a:lnTo>
                      <a:pt x="5806" y="3515"/>
                    </a:lnTo>
                    <a:lnTo>
                      <a:pt x="5739" y="3292"/>
                    </a:lnTo>
                    <a:lnTo>
                      <a:pt x="5739" y="3292"/>
                    </a:lnTo>
                    <a:lnTo>
                      <a:pt x="5806" y="3515"/>
                    </a:lnTo>
                    <a:lnTo>
                      <a:pt x="5873" y="3670"/>
                    </a:lnTo>
                    <a:lnTo>
                      <a:pt x="5873" y="3670"/>
                    </a:lnTo>
                    <a:lnTo>
                      <a:pt x="5873" y="367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452;p49"/>
              <p:cNvSpPr/>
              <p:nvPr/>
            </p:nvSpPr>
            <p:spPr>
              <a:xfrm>
                <a:off x="3538875" y="4556563"/>
                <a:ext cx="56750" cy="50625"/>
              </a:xfrm>
              <a:custGeom>
                <a:avLst/>
                <a:gdLst/>
                <a:ahLst/>
                <a:cxnLst/>
                <a:rect l="l" t="t" r="r" b="b"/>
                <a:pathLst>
                  <a:path w="2270" h="2025" fill="none" extrusionOk="0">
                    <a:moveTo>
                      <a:pt x="1914" y="1"/>
                    </a:moveTo>
                    <a:lnTo>
                      <a:pt x="1914" y="1"/>
                    </a:lnTo>
                    <a:lnTo>
                      <a:pt x="2270" y="1469"/>
                    </a:lnTo>
                    <a:lnTo>
                      <a:pt x="2270" y="1469"/>
                    </a:lnTo>
                    <a:lnTo>
                      <a:pt x="1135" y="1758"/>
                    </a:lnTo>
                    <a:lnTo>
                      <a:pt x="1135" y="1758"/>
                    </a:lnTo>
                    <a:lnTo>
                      <a:pt x="1" y="2025"/>
                    </a:lnTo>
                    <a:lnTo>
                      <a:pt x="1914" y="1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453;p49"/>
              <p:cNvSpPr/>
              <p:nvPr/>
            </p:nvSpPr>
            <p:spPr>
              <a:xfrm>
                <a:off x="3466600" y="4517638"/>
                <a:ext cx="162400" cy="127925"/>
              </a:xfrm>
              <a:custGeom>
                <a:avLst/>
                <a:gdLst/>
                <a:ahLst/>
                <a:cxnLst/>
                <a:rect l="l" t="t" r="r" b="b"/>
                <a:pathLst>
                  <a:path w="6496" h="5117" extrusionOk="0">
                    <a:moveTo>
                      <a:pt x="5316" y="1"/>
                    </a:moveTo>
                    <a:lnTo>
                      <a:pt x="4649" y="601"/>
                    </a:lnTo>
                    <a:lnTo>
                      <a:pt x="3982" y="1202"/>
                    </a:lnTo>
                    <a:lnTo>
                      <a:pt x="2692" y="2447"/>
                    </a:lnTo>
                    <a:lnTo>
                      <a:pt x="1335" y="3737"/>
                    </a:lnTo>
                    <a:lnTo>
                      <a:pt x="51" y="5022"/>
                    </a:lnTo>
                    <a:lnTo>
                      <a:pt x="22" y="5028"/>
                    </a:lnTo>
                    <a:lnTo>
                      <a:pt x="34" y="5039"/>
                    </a:lnTo>
                    <a:lnTo>
                      <a:pt x="34" y="5039"/>
                    </a:lnTo>
                    <a:lnTo>
                      <a:pt x="22" y="5050"/>
                    </a:lnTo>
                    <a:lnTo>
                      <a:pt x="0" y="5072"/>
                    </a:lnTo>
                    <a:lnTo>
                      <a:pt x="22" y="5094"/>
                    </a:lnTo>
                    <a:lnTo>
                      <a:pt x="67" y="5117"/>
                    </a:lnTo>
                    <a:lnTo>
                      <a:pt x="1135" y="4894"/>
                    </a:lnTo>
                    <a:lnTo>
                      <a:pt x="1157" y="4872"/>
                    </a:lnTo>
                    <a:lnTo>
                      <a:pt x="1157" y="4850"/>
                    </a:lnTo>
                    <a:lnTo>
                      <a:pt x="1135" y="4672"/>
                    </a:lnTo>
                    <a:lnTo>
                      <a:pt x="1112" y="4649"/>
                    </a:lnTo>
                    <a:lnTo>
                      <a:pt x="1090" y="4627"/>
                    </a:lnTo>
                    <a:lnTo>
                      <a:pt x="1068" y="4649"/>
                    </a:lnTo>
                    <a:lnTo>
                      <a:pt x="1046" y="4672"/>
                    </a:lnTo>
                    <a:lnTo>
                      <a:pt x="1068" y="4738"/>
                    </a:lnTo>
                    <a:lnTo>
                      <a:pt x="1068" y="4805"/>
                    </a:lnTo>
                    <a:lnTo>
                      <a:pt x="1046" y="4827"/>
                    </a:lnTo>
                    <a:lnTo>
                      <a:pt x="1001" y="4850"/>
                    </a:lnTo>
                    <a:lnTo>
                      <a:pt x="912" y="4850"/>
                    </a:lnTo>
                    <a:lnTo>
                      <a:pt x="556" y="4916"/>
                    </a:lnTo>
                    <a:lnTo>
                      <a:pt x="193" y="4992"/>
                    </a:lnTo>
                    <a:lnTo>
                      <a:pt x="193" y="4992"/>
                    </a:lnTo>
                    <a:lnTo>
                      <a:pt x="1379" y="3826"/>
                    </a:lnTo>
                    <a:lnTo>
                      <a:pt x="2692" y="2559"/>
                    </a:lnTo>
                    <a:lnTo>
                      <a:pt x="4004" y="1291"/>
                    </a:lnTo>
                    <a:lnTo>
                      <a:pt x="4693" y="668"/>
                    </a:lnTo>
                    <a:lnTo>
                      <a:pt x="5314" y="110"/>
                    </a:lnTo>
                    <a:lnTo>
                      <a:pt x="5314" y="110"/>
                    </a:lnTo>
                    <a:lnTo>
                      <a:pt x="5561" y="913"/>
                    </a:lnTo>
                    <a:lnTo>
                      <a:pt x="5828" y="1758"/>
                    </a:lnTo>
                    <a:lnTo>
                      <a:pt x="6184" y="2848"/>
                    </a:lnTo>
                    <a:lnTo>
                      <a:pt x="6295" y="3137"/>
                    </a:lnTo>
                    <a:lnTo>
                      <a:pt x="6339" y="3270"/>
                    </a:lnTo>
                    <a:lnTo>
                      <a:pt x="6362" y="3404"/>
                    </a:lnTo>
                    <a:lnTo>
                      <a:pt x="6384" y="3448"/>
                    </a:lnTo>
                    <a:lnTo>
                      <a:pt x="6406" y="3493"/>
                    </a:lnTo>
                    <a:lnTo>
                      <a:pt x="6384" y="3537"/>
                    </a:lnTo>
                    <a:lnTo>
                      <a:pt x="6362" y="3560"/>
                    </a:lnTo>
                    <a:lnTo>
                      <a:pt x="6206" y="3604"/>
                    </a:lnTo>
                    <a:lnTo>
                      <a:pt x="5895" y="3671"/>
                    </a:lnTo>
                    <a:lnTo>
                      <a:pt x="5872" y="3693"/>
                    </a:lnTo>
                    <a:lnTo>
                      <a:pt x="5872" y="3737"/>
                    </a:lnTo>
                    <a:lnTo>
                      <a:pt x="5895" y="3760"/>
                    </a:lnTo>
                    <a:lnTo>
                      <a:pt x="5939" y="3760"/>
                    </a:lnTo>
                    <a:lnTo>
                      <a:pt x="6473" y="3626"/>
                    </a:lnTo>
                    <a:lnTo>
                      <a:pt x="6495" y="3604"/>
                    </a:lnTo>
                    <a:lnTo>
                      <a:pt x="6495" y="3582"/>
                    </a:lnTo>
                    <a:lnTo>
                      <a:pt x="5917" y="1825"/>
                    </a:lnTo>
                    <a:lnTo>
                      <a:pt x="5650" y="935"/>
                    </a:lnTo>
                    <a:lnTo>
                      <a:pt x="5383" y="45"/>
                    </a:lnTo>
                    <a:lnTo>
                      <a:pt x="5361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454;p49"/>
              <p:cNvSpPr/>
              <p:nvPr/>
            </p:nvSpPr>
            <p:spPr>
              <a:xfrm>
                <a:off x="3557225" y="4609938"/>
                <a:ext cx="18950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758" h="624" extrusionOk="0">
                    <a:moveTo>
                      <a:pt x="601" y="1"/>
                    </a:moveTo>
                    <a:lnTo>
                      <a:pt x="579" y="23"/>
                    </a:lnTo>
                    <a:lnTo>
                      <a:pt x="624" y="223"/>
                    </a:lnTo>
                    <a:lnTo>
                      <a:pt x="678" y="388"/>
                    </a:lnTo>
                    <a:lnTo>
                      <a:pt x="23" y="557"/>
                    </a:lnTo>
                    <a:lnTo>
                      <a:pt x="1" y="557"/>
                    </a:lnTo>
                    <a:lnTo>
                      <a:pt x="1" y="602"/>
                    </a:lnTo>
                    <a:lnTo>
                      <a:pt x="23" y="624"/>
                    </a:lnTo>
                    <a:lnTo>
                      <a:pt x="68" y="624"/>
                    </a:lnTo>
                    <a:lnTo>
                      <a:pt x="757" y="446"/>
                    </a:lnTo>
                    <a:lnTo>
                      <a:pt x="757" y="401"/>
                    </a:lnTo>
                    <a:lnTo>
                      <a:pt x="713" y="223"/>
                    </a:lnTo>
                    <a:lnTo>
                      <a:pt x="668" y="23"/>
                    </a:lnTo>
                    <a:lnTo>
                      <a:pt x="646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455;p49"/>
              <p:cNvSpPr/>
              <p:nvPr/>
            </p:nvSpPr>
            <p:spPr>
              <a:xfrm>
                <a:off x="3574475" y="4608288"/>
                <a:ext cx="24500" cy="12800"/>
              </a:xfrm>
              <a:custGeom>
                <a:avLst/>
                <a:gdLst/>
                <a:ahLst/>
                <a:cxnLst/>
                <a:rect l="l" t="t" r="r" b="b"/>
                <a:pathLst>
                  <a:path w="980" h="512" extrusionOk="0">
                    <a:moveTo>
                      <a:pt x="846" y="0"/>
                    </a:moveTo>
                    <a:lnTo>
                      <a:pt x="823" y="23"/>
                    </a:lnTo>
                    <a:lnTo>
                      <a:pt x="823" y="45"/>
                    </a:lnTo>
                    <a:lnTo>
                      <a:pt x="846" y="111"/>
                    </a:lnTo>
                    <a:lnTo>
                      <a:pt x="868" y="200"/>
                    </a:lnTo>
                    <a:lnTo>
                      <a:pt x="868" y="245"/>
                    </a:lnTo>
                    <a:lnTo>
                      <a:pt x="823" y="245"/>
                    </a:lnTo>
                    <a:lnTo>
                      <a:pt x="668" y="289"/>
                    </a:lnTo>
                    <a:lnTo>
                      <a:pt x="534" y="312"/>
                    </a:lnTo>
                    <a:lnTo>
                      <a:pt x="23" y="445"/>
                    </a:lnTo>
                    <a:lnTo>
                      <a:pt x="0" y="467"/>
                    </a:lnTo>
                    <a:lnTo>
                      <a:pt x="0" y="490"/>
                    </a:lnTo>
                    <a:lnTo>
                      <a:pt x="23" y="512"/>
                    </a:lnTo>
                    <a:lnTo>
                      <a:pt x="67" y="512"/>
                    </a:lnTo>
                    <a:lnTo>
                      <a:pt x="957" y="289"/>
                    </a:lnTo>
                    <a:lnTo>
                      <a:pt x="979" y="267"/>
                    </a:lnTo>
                    <a:lnTo>
                      <a:pt x="890" y="23"/>
                    </a:lnTo>
                    <a:lnTo>
                      <a:pt x="868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456;p49"/>
              <p:cNvSpPr/>
              <p:nvPr/>
            </p:nvSpPr>
            <p:spPr>
              <a:xfrm>
                <a:off x="3596725" y="4599938"/>
                <a:ext cx="18925" cy="1560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624" extrusionOk="0">
                    <a:moveTo>
                      <a:pt x="534" y="1"/>
                    </a:moveTo>
                    <a:lnTo>
                      <a:pt x="534" y="45"/>
                    </a:lnTo>
                    <a:lnTo>
                      <a:pt x="649" y="390"/>
                    </a:lnTo>
                    <a:lnTo>
                      <a:pt x="22" y="557"/>
                    </a:lnTo>
                    <a:lnTo>
                      <a:pt x="0" y="579"/>
                    </a:lnTo>
                    <a:lnTo>
                      <a:pt x="0" y="601"/>
                    </a:lnTo>
                    <a:lnTo>
                      <a:pt x="22" y="623"/>
                    </a:lnTo>
                    <a:lnTo>
                      <a:pt x="67" y="623"/>
                    </a:lnTo>
                    <a:lnTo>
                      <a:pt x="734" y="468"/>
                    </a:lnTo>
                    <a:lnTo>
                      <a:pt x="756" y="445"/>
                    </a:lnTo>
                    <a:lnTo>
                      <a:pt x="756" y="423"/>
                    </a:lnTo>
                    <a:lnTo>
                      <a:pt x="623" y="45"/>
                    </a:lnTo>
                    <a:lnTo>
                      <a:pt x="601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457;p49"/>
              <p:cNvSpPr/>
              <p:nvPr/>
            </p:nvSpPr>
            <p:spPr>
              <a:xfrm>
                <a:off x="3537775" y="4555463"/>
                <a:ext cx="58400" cy="52850"/>
              </a:xfrm>
              <a:custGeom>
                <a:avLst/>
                <a:gdLst/>
                <a:ahLst/>
                <a:cxnLst/>
                <a:rect l="l" t="t" r="r" b="b"/>
                <a:pathLst>
                  <a:path w="2336" h="2114" extrusionOk="0">
                    <a:moveTo>
                      <a:pt x="1931" y="119"/>
                    </a:moveTo>
                    <a:lnTo>
                      <a:pt x="2158" y="1068"/>
                    </a:lnTo>
                    <a:lnTo>
                      <a:pt x="2225" y="1268"/>
                    </a:lnTo>
                    <a:lnTo>
                      <a:pt x="2247" y="1379"/>
                    </a:lnTo>
                    <a:lnTo>
                      <a:pt x="2247" y="1468"/>
                    </a:lnTo>
                    <a:lnTo>
                      <a:pt x="2202" y="1490"/>
                    </a:lnTo>
                    <a:lnTo>
                      <a:pt x="2113" y="1513"/>
                    </a:lnTo>
                    <a:lnTo>
                      <a:pt x="1958" y="1557"/>
                    </a:lnTo>
                    <a:lnTo>
                      <a:pt x="189" y="1984"/>
                    </a:lnTo>
                    <a:lnTo>
                      <a:pt x="189" y="1984"/>
                    </a:lnTo>
                    <a:lnTo>
                      <a:pt x="1931" y="119"/>
                    </a:lnTo>
                    <a:close/>
                    <a:moveTo>
                      <a:pt x="1913" y="0"/>
                    </a:moveTo>
                    <a:lnTo>
                      <a:pt x="0" y="2047"/>
                    </a:lnTo>
                    <a:lnTo>
                      <a:pt x="0" y="2069"/>
                    </a:lnTo>
                    <a:lnTo>
                      <a:pt x="23" y="2091"/>
                    </a:lnTo>
                    <a:lnTo>
                      <a:pt x="45" y="2113"/>
                    </a:lnTo>
                    <a:lnTo>
                      <a:pt x="67" y="2113"/>
                    </a:lnTo>
                    <a:lnTo>
                      <a:pt x="1201" y="1824"/>
                    </a:lnTo>
                    <a:lnTo>
                      <a:pt x="2314" y="1557"/>
                    </a:lnTo>
                    <a:lnTo>
                      <a:pt x="2336" y="1535"/>
                    </a:lnTo>
                    <a:lnTo>
                      <a:pt x="2336" y="1513"/>
                    </a:lnTo>
                    <a:lnTo>
                      <a:pt x="2180" y="779"/>
                    </a:lnTo>
                    <a:lnTo>
                      <a:pt x="2002" y="45"/>
                    </a:lnTo>
                    <a:lnTo>
                      <a:pt x="198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458;p49"/>
              <p:cNvSpPr/>
              <p:nvPr/>
            </p:nvSpPr>
            <p:spPr>
              <a:xfrm>
                <a:off x="3506075" y="4626638"/>
                <a:ext cx="17825" cy="10575"/>
              </a:xfrm>
              <a:custGeom>
                <a:avLst/>
                <a:gdLst/>
                <a:ahLst/>
                <a:cxnLst/>
                <a:rect l="l" t="t" r="r" b="b"/>
                <a:pathLst>
                  <a:path w="713" h="423" extrusionOk="0">
                    <a:moveTo>
                      <a:pt x="579" y="0"/>
                    </a:moveTo>
                    <a:lnTo>
                      <a:pt x="557" y="23"/>
                    </a:lnTo>
                    <a:lnTo>
                      <a:pt x="557" y="45"/>
                    </a:lnTo>
                    <a:lnTo>
                      <a:pt x="611" y="209"/>
                    </a:lnTo>
                    <a:lnTo>
                      <a:pt x="611" y="209"/>
                    </a:lnTo>
                    <a:lnTo>
                      <a:pt x="23" y="356"/>
                    </a:lnTo>
                    <a:lnTo>
                      <a:pt x="0" y="356"/>
                    </a:lnTo>
                    <a:lnTo>
                      <a:pt x="0" y="401"/>
                    </a:lnTo>
                    <a:lnTo>
                      <a:pt x="23" y="423"/>
                    </a:lnTo>
                    <a:lnTo>
                      <a:pt x="45" y="423"/>
                    </a:lnTo>
                    <a:lnTo>
                      <a:pt x="690" y="289"/>
                    </a:lnTo>
                    <a:lnTo>
                      <a:pt x="712" y="267"/>
                    </a:lnTo>
                    <a:lnTo>
                      <a:pt x="690" y="223"/>
                    </a:lnTo>
                    <a:lnTo>
                      <a:pt x="646" y="45"/>
                    </a:lnTo>
                    <a:lnTo>
                      <a:pt x="623" y="23"/>
                    </a:lnTo>
                    <a:lnTo>
                      <a:pt x="579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459;p49"/>
              <p:cNvSpPr/>
              <p:nvPr/>
            </p:nvSpPr>
            <p:spPr>
              <a:xfrm>
                <a:off x="3536100" y="4617738"/>
                <a:ext cx="23375" cy="12250"/>
              </a:xfrm>
              <a:custGeom>
                <a:avLst/>
                <a:gdLst/>
                <a:ahLst/>
                <a:cxnLst/>
                <a:rect l="l" t="t" r="r" b="b"/>
                <a:pathLst>
                  <a:path w="935" h="490" extrusionOk="0">
                    <a:moveTo>
                      <a:pt x="824" y="0"/>
                    </a:moveTo>
                    <a:lnTo>
                      <a:pt x="801" y="23"/>
                    </a:lnTo>
                    <a:lnTo>
                      <a:pt x="824" y="112"/>
                    </a:lnTo>
                    <a:lnTo>
                      <a:pt x="824" y="201"/>
                    </a:lnTo>
                    <a:lnTo>
                      <a:pt x="801" y="245"/>
                    </a:lnTo>
                    <a:lnTo>
                      <a:pt x="757" y="267"/>
                    </a:lnTo>
                    <a:lnTo>
                      <a:pt x="646" y="290"/>
                    </a:lnTo>
                    <a:lnTo>
                      <a:pt x="166" y="394"/>
                    </a:lnTo>
                    <a:lnTo>
                      <a:pt x="166" y="394"/>
                    </a:lnTo>
                    <a:lnTo>
                      <a:pt x="134" y="267"/>
                    </a:lnTo>
                    <a:lnTo>
                      <a:pt x="90" y="89"/>
                    </a:lnTo>
                    <a:lnTo>
                      <a:pt x="67" y="67"/>
                    </a:lnTo>
                    <a:lnTo>
                      <a:pt x="45" y="45"/>
                    </a:lnTo>
                    <a:lnTo>
                      <a:pt x="23" y="45"/>
                    </a:lnTo>
                    <a:lnTo>
                      <a:pt x="1" y="89"/>
                    </a:lnTo>
                    <a:lnTo>
                      <a:pt x="45" y="267"/>
                    </a:lnTo>
                    <a:lnTo>
                      <a:pt x="67" y="379"/>
                    </a:lnTo>
                    <a:lnTo>
                      <a:pt x="112" y="445"/>
                    </a:lnTo>
                    <a:lnTo>
                      <a:pt x="134" y="490"/>
                    </a:lnTo>
                    <a:lnTo>
                      <a:pt x="156" y="490"/>
                    </a:lnTo>
                    <a:lnTo>
                      <a:pt x="913" y="312"/>
                    </a:lnTo>
                    <a:lnTo>
                      <a:pt x="913" y="290"/>
                    </a:lnTo>
                    <a:lnTo>
                      <a:pt x="935" y="267"/>
                    </a:lnTo>
                    <a:lnTo>
                      <a:pt x="913" y="156"/>
                    </a:lnTo>
                    <a:lnTo>
                      <a:pt x="890" y="45"/>
                    </a:lnTo>
                    <a:lnTo>
                      <a:pt x="8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460;p49"/>
              <p:cNvSpPr/>
              <p:nvPr/>
            </p:nvSpPr>
            <p:spPr>
              <a:xfrm>
                <a:off x="3521650" y="4627738"/>
                <a:ext cx="18925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757" h="246" extrusionOk="0">
                    <a:moveTo>
                      <a:pt x="712" y="1"/>
                    </a:moveTo>
                    <a:lnTo>
                      <a:pt x="23" y="156"/>
                    </a:lnTo>
                    <a:lnTo>
                      <a:pt x="0" y="179"/>
                    </a:lnTo>
                    <a:lnTo>
                      <a:pt x="0" y="201"/>
                    </a:lnTo>
                    <a:lnTo>
                      <a:pt x="23" y="223"/>
                    </a:lnTo>
                    <a:lnTo>
                      <a:pt x="67" y="245"/>
                    </a:lnTo>
                    <a:lnTo>
                      <a:pt x="734" y="90"/>
                    </a:lnTo>
                    <a:lnTo>
                      <a:pt x="757" y="67"/>
                    </a:lnTo>
                    <a:lnTo>
                      <a:pt x="757" y="45"/>
                    </a:lnTo>
                    <a:lnTo>
                      <a:pt x="734" y="23"/>
                    </a:lnTo>
                    <a:lnTo>
                      <a:pt x="712" y="1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1461;p49"/>
              <p:cNvSpPr/>
              <p:nvPr/>
            </p:nvSpPr>
            <p:spPr>
              <a:xfrm>
                <a:off x="3493850" y="4626088"/>
                <a:ext cx="13925" cy="13925"/>
              </a:xfrm>
              <a:custGeom>
                <a:avLst/>
                <a:gdLst/>
                <a:ahLst/>
                <a:cxnLst/>
                <a:rect l="l" t="t" r="r" b="b"/>
                <a:pathLst>
                  <a:path w="557" h="557" extrusionOk="0">
                    <a:moveTo>
                      <a:pt x="423" y="0"/>
                    </a:moveTo>
                    <a:lnTo>
                      <a:pt x="401" y="45"/>
                    </a:lnTo>
                    <a:lnTo>
                      <a:pt x="423" y="222"/>
                    </a:lnTo>
                    <a:lnTo>
                      <a:pt x="477" y="385"/>
                    </a:lnTo>
                    <a:lnTo>
                      <a:pt x="477" y="385"/>
                    </a:lnTo>
                    <a:lnTo>
                      <a:pt x="22" y="467"/>
                    </a:lnTo>
                    <a:lnTo>
                      <a:pt x="0" y="489"/>
                    </a:lnTo>
                    <a:lnTo>
                      <a:pt x="0" y="512"/>
                    </a:lnTo>
                    <a:lnTo>
                      <a:pt x="22" y="534"/>
                    </a:lnTo>
                    <a:lnTo>
                      <a:pt x="45" y="556"/>
                    </a:lnTo>
                    <a:lnTo>
                      <a:pt x="534" y="445"/>
                    </a:lnTo>
                    <a:lnTo>
                      <a:pt x="556" y="423"/>
                    </a:lnTo>
                    <a:lnTo>
                      <a:pt x="556" y="400"/>
                    </a:lnTo>
                    <a:lnTo>
                      <a:pt x="512" y="222"/>
                    </a:lnTo>
                    <a:lnTo>
                      <a:pt x="489" y="45"/>
                    </a:lnTo>
                    <a:lnTo>
                      <a:pt x="489" y="22"/>
                    </a:lnTo>
                    <a:lnTo>
                      <a:pt x="445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6" name="Google Shape;1462;p49"/>
            <p:cNvGrpSpPr/>
            <p:nvPr/>
          </p:nvGrpSpPr>
          <p:grpSpPr>
            <a:xfrm>
              <a:off x="7240131" y="2130408"/>
              <a:ext cx="195417" cy="412569"/>
              <a:chOff x="4164750" y="4659450"/>
              <a:chExt cx="24500" cy="51725"/>
            </a:xfrm>
          </p:grpSpPr>
          <p:sp>
            <p:nvSpPr>
              <p:cNvPr id="57" name="Google Shape;1463;p49"/>
              <p:cNvSpPr/>
              <p:nvPr/>
            </p:nvSpPr>
            <p:spPr>
              <a:xfrm>
                <a:off x="4165850" y="4660550"/>
                <a:ext cx="9475" cy="6150"/>
              </a:xfrm>
              <a:custGeom>
                <a:avLst/>
                <a:gdLst/>
                <a:ahLst/>
                <a:cxnLst/>
                <a:rect l="l" t="t" r="r" b="b"/>
                <a:pathLst>
                  <a:path w="379" h="246" extrusionOk="0">
                    <a:moveTo>
                      <a:pt x="157" y="0"/>
                    </a:moveTo>
                    <a:lnTo>
                      <a:pt x="90" y="23"/>
                    </a:lnTo>
                    <a:lnTo>
                      <a:pt x="23" y="67"/>
                    </a:lnTo>
                    <a:lnTo>
                      <a:pt x="1" y="112"/>
                    </a:lnTo>
                    <a:lnTo>
                      <a:pt x="1" y="156"/>
                    </a:lnTo>
                    <a:lnTo>
                      <a:pt x="1" y="178"/>
                    </a:lnTo>
                    <a:lnTo>
                      <a:pt x="23" y="201"/>
                    </a:lnTo>
                    <a:lnTo>
                      <a:pt x="68" y="223"/>
                    </a:lnTo>
                    <a:lnTo>
                      <a:pt x="134" y="245"/>
                    </a:lnTo>
                    <a:lnTo>
                      <a:pt x="223" y="223"/>
                    </a:lnTo>
                    <a:lnTo>
                      <a:pt x="290" y="201"/>
                    </a:lnTo>
                    <a:lnTo>
                      <a:pt x="335" y="156"/>
                    </a:lnTo>
                    <a:lnTo>
                      <a:pt x="379" y="112"/>
                    </a:lnTo>
                    <a:lnTo>
                      <a:pt x="379" y="89"/>
                    </a:lnTo>
                    <a:lnTo>
                      <a:pt x="379" y="67"/>
                    </a:lnTo>
                    <a:lnTo>
                      <a:pt x="357" y="23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F4A6A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464;p49"/>
              <p:cNvSpPr/>
              <p:nvPr/>
            </p:nvSpPr>
            <p:spPr>
              <a:xfrm>
                <a:off x="4165850" y="4662775"/>
                <a:ext cx="22275" cy="47300"/>
              </a:xfrm>
              <a:custGeom>
                <a:avLst/>
                <a:gdLst/>
                <a:ahLst/>
                <a:cxnLst/>
                <a:rect l="l" t="t" r="r" b="b"/>
                <a:pathLst>
                  <a:path w="891" h="1892" extrusionOk="0">
                    <a:moveTo>
                      <a:pt x="379" y="0"/>
                    </a:moveTo>
                    <a:lnTo>
                      <a:pt x="379" y="23"/>
                    </a:lnTo>
                    <a:lnTo>
                      <a:pt x="335" y="67"/>
                    </a:lnTo>
                    <a:lnTo>
                      <a:pt x="290" y="112"/>
                    </a:lnTo>
                    <a:lnTo>
                      <a:pt x="223" y="134"/>
                    </a:lnTo>
                    <a:lnTo>
                      <a:pt x="134" y="156"/>
                    </a:lnTo>
                    <a:lnTo>
                      <a:pt x="68" y="134"/>
                    </a:lnTo>
                    <a:lnTo>
                      <a:pt x="23" y="112"/>
                    </a:lnTo>
                    <a:lnTo>
                      <a:pt x="1" y="89"/>
                    </a:lnTo>
                    <a:lnTo>
                      <a:pt x="446" y="1869"/>
                    </a:lnTo>
                    <a:lnTo>
                      <a:pt x="557" y="1891"/>
                    </a:lnTo>
                    <a:lnTo>
                      <a:pt x="668" y="1891"/>
                    </a:lnTo>
                    <a:lnTo>
                      <a:pt x="779" y="1847"/>
                    </a:lnTo>
                    <a:lnTo>
                      <a:pt x="891" y="1758"/>
                    </a:lnTo>
                    <a:lnTo>
                      <a:pt x="379" y="0"/>
                    </a:lnTo>
                    <a:close/>
                  </a:path>
                </a:pathLst>
              </a:custGeom>
              <a:solidFill>
                <a:srgbClr val="F083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465;p49"/>
              <p:cNvSpPr/>
              <p:nvPr/>
            </p:nvSpPr>
            <p:spPr>
              <a:xfrm>
                <a:off x="4164750" y="4659450"/>
                <a:ext cx="24500" cy="51725"/>
              </a:xfrm>
              <a:custGeom>
                <a:avLst/>
                <a:gdLst/>
                <a:ahLst/>
                <a:cxnLst/>
                <a:rect l="l" t="t" r="r" b="b"/>
                <a:pathLst>
                  <a:path w="980" h="2069" extrusionOk="0">
                    <a:moveTo>
                      <a:pt x="312" y="89"/>
                    </a:moveTo>
                    <a:lnTo>
                      <a:pt x="356" y="111"/>
                    </a:lnTo>
                    <a:lnTo>
                      <a:pt x="370" y="125"/>
                    </a:lnTo>
                    <a:lnTo>
                      <a:pt x="370" y="125"/>
                    </a:lnTo>
                    <a:lnTo>
                      <a:pt x="334" y="178"/>
                    </a:lnTo>
                    <a:lnTo>
                      <a:pt x="245" y="222"/>
                    </a:lnTo>
                    <a:lnTo>
                      <a:pt x="156" y="245"/>
                    </a:lnTo>
                    <a:lnTo>
                      <a:pt x="112" y="222"/>
                    </a:lnTo>
                    <a:lnTo>
                      <a:pt x="89" y="211"/>
                    </a:lnTo>
                    <a:lnTo>
                      <a:pt x="89" y="211"/>
                    </a:lnTo>
                    <a:lnTo>
                      <a:pt x="89" y="178"/>
                    </a:lnTo>
                    <a:lnTo>
                      <a:pt x="112" y="156"/>
                    </a:lnTo>
                    <a:lnTo>
                      <a:pt x="201" y="111"/>
                    </a:lnTo>
                    <a:lnTo>
                      <a:pt x="312" y="89"/>
                    </a:lnTo>
                    <a:close/>
                    <a:moveTo>
                      <a:pt x="413" y="215"/>
                    </a:moveTo>
                    <a:lnTo>
                      <a:pt x="423" y="245"/>
                    </a:lnTo>
                    <a:lnTo>
                      <a:pt x="534" y="623"/>
                    </a:lnTo>
                    <a:lnTo>
                      <a:pt x="823" y="1624"/>
                    </a:lnTo>
                    <a:lnTo>
                      <a:pt x="868" y="1757"/>
                    </a:lnTo>
                    <a:lnTo>
                      <a:pt x="890" y="1824"/>
                    </a:lnTo>
                    <a:lnTo>
                      <a:pt x="890" y="1868"/>
                    </a:lnTo>
                    <a:lnTo>
                      <a:pt x="868" y="1913"/>
                    </a:lnTo>
                    <a:lnTo>
                      <a:pt x="823" y="1935"/>
                    </a:lnTo>
                    <a:lnTo>
                      <a:pt x="712" y="1980"/>
                    </a:lnTo>
                    <a:lnTo>
                      <a:pt x="601" y="2002"/>
                    </a:lnTo>
                    <a:lnTo>
                      <a:pt x="512" y="1980"/>
                    </a:lnTo>
                    <a:lnTo>
                      <a:pt x="512" y="1957"/>
                    </a:lnTo>
                    <a:lnTo>
                      <a:pt x="490" y="1913"/>
                    </a:lnTo>
                    <a:lnTo>
                      <a:pt x="267" y="1001"/>
                    </a:lnTo>
                    <a:lnTo>
                      <a:pt x="109" y="310"/>
                    </a:lnTo>
                    <a:lnTo>
                      <a:pt x="109" y="310"/>
                    </a:lnTo>
                    <a:lnTo>
                      <a:pt x="112" y="311"/>
                    </a:lnTo>
                    <a:lnTo>
                      <a:pt x="267" y="311"/>
                    </a:lnTo>
                    <a:lnTo>
                      <a:pt x="334" y="289"/>
                    </a:lnTo>
                    <a:lnTo>
                      <a:pt x="379" y="267"/>
                    </a:lnTo>
                    <a:lnTo>
                      <a:pt x="413" y="215"/>
                    </a:lnTo>
                    <a:close/>
                    <a:moveTo>
                      <a:pt x="201" y="0"/>
                    </a:moveTo>
                    <a:lnTo>
                      <a:pt x="134" y="22"/>
                    </a:lnTo>
                    <a:lnTo>
                      <a:pt x="67" y="67"/>
                    </a:lnTo>
                    <a:lnTo>
                      <a:pt x="23" y="133"/>
                    </a:lnTo>
                    <a:lnTo>
                      <a:pt x="8" y="178"/>
                    </a:lnTo>
                    <a:lnTo>
                      <a:pt x="0" y="178"/>
                    </a:lnTo>
                    <a:lnTo>
                      <a:pt x="0" y="222"/>
                    </a:lnTo>
                    <a:lnTo>
                      <a:pt x="312" y="1468"/>
                    </a:lnTo>
                    <a:lnTo>
                      <a:pt x="356" y="1735"/>
                    </a:lnTo>
                    <a:lnTo>
                      <a:pt x="401" y="1868"/>
                    </a:lnTo>
                    <a:lnTo>
                      <a:pt x="445" y="1980"/>
                    </a:lnTo>
                    <a:lnTo>
                      <a:pt x="490" y="2046"/>
                    </a:lnTo>
                    <a:lnTo>
                      <a:pt x="556" y="2069"/>
                    </a:lnTo>
                    <a:lnTo>
                      <a:pt x="712" y="2069"/>
                    </a:lnTo>
                    <a:lnTo>
                      <a:pt x="846" y="2002"/>
                    </a:lnTo>
                    <a:lnTo>
                      <a:pt x="979" y="1913"/>
                    </a:lnTo>
                    <a:lnTo>
                      <a:pt x="979" y="1891"/>
                    </a:lnTo>
                    <a:lnTo>
                      <a:pt x="601" y="578"/>
                    </a:lnTo>
                    <a:lnTo>
                      <a:pt x="534" y="356"/>
                    </a:lnTo>
                    <a:lnTo>
                      <a:pt x="467" y="133"/>
                    </a:lnTo>
                    <a:lnTo>
                      <a:pt x="423" y="67"/>
                    </a:lnTo>
                    <a:lnTo>
                      <a:pt x="356" y="22"/>
                    </a:lnTo>
                    <a:lnTo>
                      <a:pt x="290" y="0"/>
                    </a:lnTo>
                    <a:close/>
                  </a:path>
                </a:pathLst>
              </a:custGeom>
              <a:solidFill>
                <a:srgbClr val="01020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" name="TextBox 1"/>
          <p:cNvSpPr txBox="1"/>
          <p:nvPr/>
        </p:nvSpPr>
        <p:spPr>
          <a:xfrm>
            <a:off x="1583483" y="4561080"/>
            <a:ext cx="7867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nón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con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chồn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3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101105"/>
            <a:ext cx="10515600" cy="1325563"/>
          </a:xfrm>
        </p:spPr>
        <p:txBody>
          <a:bodyPr/>
          <a:lstStyle/>
          <a:p>
            <a:r>
              <a:rPr lang="en-US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753751"/>
            <a:ext cx="8162925" cy="1714500"/>
          </a:xfrm>
          <a:prstGeom prst="rect">
            <a:avLst/>
          </a:prstGeom>
        </p:spPr>
      </p:pic>
      <p:grpSp>
        <p:nvGrpSpPr>
          <p:cNvPr id="5" name="Google Shape;1273;p47"/>
          <p:cNvGrpSpPr/>
          <p:nvPr/>
        </p:nvGrpSpPr>
        <p:grpSpPr>
          <a:xfrm>
            <a:off x="157165" y="5107258"/>
            <a:ext cx="1362069" cy="1293541"/>
            <a:chOff x="3158275" y="2452400"/>
            <a:chExt cx="323650" cy="275275"/>
          </a:xfrm>
        </p:grpSpPr>
        <p:sp>
          <p:nvSpPr>
            <p:cNvPr id="6" name="Google Shape;1274;p47"/>
            <p:cNvSpPr/>
            <p:nvPr/>
          </p:nvSpPr>
          <p:spPr>
            <a:xfrm>
              <a:off x="3168275" y="2678150"/>
              <a:ext cx="263050" cy="48400"/>
            </a:xfrm>
            <a:custGeom>
              <a:avLst/>
              <a:gdLst/>
              <a:ahLst/>
              <a:cxnLst/>
              <a:rect l="l" t="t" r="r" b="b"/>
              <a:pathLst>
                <a:path w="10522" h="1936" extrusionOk="0">
                  <a:moveTo>
                    <a:pt x="0" y="1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72" y="1024"/>
                  </a:lnTo>
                  <a:lnTo>
                    <a:pt x="6184" y="1135"/>
                  </a:lnTo>
                  <a:lnTo>
                    <a:pt x="6139" y="646"/>
                  </a:lnTo>
                  <a:lnTo>
                    <a:pt x="5339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close/>
                  <a:moveTo>
                    <a:pt x="7074" y="801"/>
                  </a:moveTo>
                  <a:lnTo>
                    <a:pt x="7163" y="1291"/>
                  </a:lnTo>
                  <a:lnTo>
                    <a:pt x="7785" y="1402"/>
                  </a:lnTo>
                  <a:lnTo>
                    <a:pt x="8230" y="1491"/>
                  </a:lnTo>
                  <a:lnTo>
                    <a:pt x="9454" y="1758"/>
                  </a:lnTo>
                  <a:lnTo>
                    <a:pt x="10410" y="1936"/>
                  </a:lnTo>
                  <a:lnTo>
                    <a:pt x="10521" y="1469"/>
                  </a:lnTo>
                  <a:lnTo>
                    <a:pt x="9431" y="1269"/>
                  </a:lnTo>
                  <a:lnTo>
                    <a:pt x="8275" y="1024"/>
                  </a:lnTo>
                  <a:lnTo>
                    <a:pt x="7785" y="913"/>
                  </a:lnTo>
                  <a:lnTo>
                    <a:pt x="7074" y="801"/>
                  </a:lnTo>
                  <a:close/>
                </a:path>
              </a:pathLst>
            </a:custGeom>
            <a:solidFill>
              <a:srgbClr val="DFA8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1275;p47"/>
            <p:cNvSpPr/>
            <p:nvPr/>
          </p:nvSpPr>
          <p:spPr>
            <a:xfrm>
              <a:off x="3298950" y="2691500"/>
              <a:ext cx="23925" cy="15050"/>
            </a:xfrm>
            <a:custGeom>
              <a:avLst/>
              <a:gdLst/>
              <a:ahLst/>
              <a:cxnLst/>
              <a:rect l="l" t="t" r="r" b="b"/>
              <a:pathLst>
                <a:path w="957" h="602" fill="none" extrusionOk="0">
                  <a:moveTo>
                    <a:pt x="0" y="468"/>
                  </a:moveTo>
                  <a:lnTo>
                    <a:pt x="0" y="468"/>
                  </a:lnTo>
                  <a:lnTo>
                    <a:pt x="45" y="490"/>
                  </a:lnTo>
                  <a:lnTo>
                    <a:pt x="45" y="490"/>
                  </a:lnTo>
                  <a:lnTo>
                    <a:pt x="957" y="601"/>
                  </a:lnTo>
                  <a:lnTo>
                    <a:pt x="957" y="601"/>
                  </a:lnTo>
                  <a:lnTo>
                    <a:pt x="912" y="112"/>
                  </a:lnTo>
                  <a:lnTo>
                    <a:pt x="912" y="112"/>
                  </a:lnTo>
                  <a:lnTo>
                    <a:pt x="112" y="1"/>
                  </a:lnTo>
                  <a:lnTo>
                    <a:pt x="112" y="1"/>
                  </a:lnTo>
                  <a:lnTo>
                    <a:pt x="67" y="1"/>
                  </a:lnTo>
                  <a:lnTo>
                    <a:pt x="0" y="4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76;p47"/>
            <p:cNvSpPr/>
            <p:nvPr/>
          </p:nvSpPr>
          <p:spPr>
            <a:xfrm>
              <a:off x="3168275" y="2678150"/>
              <a:ext cx="132375" cy="25050"/>
            </a:xfrm>
            <a:custGeom>
              <a:avLst/>
              <a:gdLst/>
              <a:ahLst/>
              <a:cxnLst/>
              <a:rect l="l" t="t" r="r" b="b"/>
              <a:pathLst>
                <a:path w="5295" h="1002" fill="none" extrusionOk="0">
                  <a:moveTo>
                    <a:pt x="0" y="446"/>
                  </a:moveTo>
                  <a:lnTo>
                    <a:pt x="0" y="446"/>
                  </a:lnTo>
                  <a:lnTo>
                    <a:pt x="912" y="535"/>
                  </a:lnTo>
                  <a:lnTo>
                    <a:pt x="1802" y="623"/>
                  </a:lnTo>
                  <a:lnTo>
                    <a:pt x="1802" y="623"/>
                  </a:lnTo>
                  <a:lnTo>
                    <a:pt x="2380" y="668"/>
                  </a:lnTo>
                  <a:lnTo>
                    <a:pt x="3048" y="735"/>
                  </a:lnTo>
                  <a:lnTo>
                    <a:pt x="4649" y="935"/>
                  </a:lnTo>
                  <a:lnTo>
                    <a:pt x="4649" y="935"/>
                  </a:lnTo>
                  <a:lnTo>
                    <a:pt x="5161" y="1002"/>
                  </a:lnTo>
                  <a:lnTo>
                    <a:pt x="5161" y="1002"/>
                  </a:lnTo>
                  <a:lnTo>
                    <a:pt x="5227" y="1002"/>
                  </a:lnTo>
                  <a:lnTo>
                    <a:pt x="5294" y="535"/>
                  </a:lnTo>
                  <a:lnTo>
                    <a:pt x="5294" y="535"/>
                  </a:lnTo>
                  <a:lnTo>
                    <a:pt x="5227" y="535"/>
                  </a:lnTo>
                  <a:lnTo>
                    <a:pt x="5227" y="535"/>
                  </a:lnTo>
                  <a:lnTo>
                    <a:pt x="4716" y="446"/>
                  </a:lnTo>
                  <a:lnTo>
                    <a:pt x="4716" y="446"/>
                  </a:lnTo>
                  <a:lnTo>
                    <a:pt x="3203" y="268"/>
                  </a:lnTo>
                  <a:lnTo>
                    <a:pt x="2269" y="156"/>
                  </a:lnTo>
                  <a:lnTo>
                    <a:pt x="2269" y="156"/>
                  </a:lnTo>
                  <a:lnTo>
                    <a:pt x="1001" y="90"/>
                  </a:lnTo>
                  <a:lnTo>
                    <a:pt x="0" y="1"/>
                  </a:lnTo>
                  <a:lnTo>
                    <a:pt x="0" y="44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77;p47"/>
            <p:cNvSpPr/>
            <p:nvPr/>
          </p:nvSpPr>
          <p:spPr>
            <a:xfrm>
              <a:off x="3345100" y="2698175"/>
              <a:ext cx="86225" cy="28375"/>
            </a:xfrm>
            <a:custGeom>
              <a:avLst/>
              <a:gdLst/>
              <a:ahLst/>
              <a:cxnLst/>
              <a:rect l="l" t="t" r="r" b="b"/>
              <a:pathLst>
                <a:path w="3449" h="1135" fill="none" extrusionOk="0">
                  <a:moveTo>
                    <a:pt x="1157" y="690"/>
                  </a:moveTo>
                  <a:lnTo>
                    <a:pt x="1157" y="690"/>
                  </a:lnTo>
                  <a:lnTo>
                    <a:pt x="2381" y="957"/>
                  </a:lnTo>
                  <a:lnTo>
                    <a:pt x="3337" y="1135"/>
                  </a:lnTo>
                  <a:lnTo>
                    <a:pt x="3448" y="668"/>
                  </a:lnTo>
                  <a:lnTo>
                    <a:pt x="3448" y="668"/>
                  </a:lnTo>
                  <a:lnTo>
                    <a:pt x="2358" y="468"/>
                  </a:lnTo>
                  <a:lnTo>
                    <a:pt x="1202" y="223"/>
                  </a:lnTo>
                  <a:lnTo>
                    <a:pt x="1202" y="223"/>
                  </a:lnTo>
                  <a:lnTo>
                    <a:pt x="712" y="112"/>
                  </a:lnTo>
                  <a:lnTo>
                    <a:pt x="1" y="0"/>
                  </a:lnTo>
                  <a:lnTo>
                    <a:pt x="1" y="0"/>
                  </a:lnTo>
                  <a:lnTo>
                    <a:pt x="90" y="490"/>
                  </a:lnTo>
                  <a:lnTo>
                    <a:pt x="90" y="490"/>
                  </a:lnTo>
                  <a:lnTo>
                    <a:pt x="712" y="601"/>
                  </a:lnTo>
                  <a:lnTo>
                    <a:pt x="1157" y="690"/>
                  </a:lnTo>
                  <a:lnTo>
                    <a:pt x="1157" y="6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78;p47"/>
            <p:cNvSpPr/>
            <p:nvPr/>
          </p:nvSpPr>
          <p:spPr>
            <a:xfrm>
              <a:off x="3168275" y="2637550"/>
              <a:ext cx="273050" cy="77325"/>
            </a:xfrm>
            <a:custGeom>
              <a:avLst/>
              <a:gdLst/>
              <a:ahLst/>
              <a:cxnLst/>
              <a:rect l="l" t="t" r="r" b="b"/>
              <a:pathLst>
                <a:path w="10922" h="3093" extrusionOk="0">
                  <a:moveTo>
                    <a:pt x="45" y="1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339" y="2159"/>
                  </a:lnTo>
                  <a:lnTo>
                    <a:pt x="6139" y="2270"/>
                  </a:lnTo>
                  <a:lnTo>
                    <a:pt x="6117" y="2003"/>
                  </a:lnTo>
                  <a:lnTo>
                    <a:pt x="6117" y="1825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close/>
                  <a:moveTo>
                    <a:pt x="10922" y="1513"/>
                  </a:moveTo>
                  <a:lnTo>
                    <a:pt x="10788" y="1602"/>
                  </a:lnTo>
                  <a:lnTo>
                    <a:pt x="10699" y="1691"/>
                  </a:lnTo>
                  <a:lnTo>
                    <a:pt x="10610" y="1803"/>
                  </a:lnTo>
                  <a:lnTo>
                    <a:pt x="10521" y="1914"/>
                  </a:lnTo>
                  <a:lnTo>
                    <a:pt x="10454" y="2025"/>
                  </a:lnTo>
                  <a:lnTo>
                    <a:pt x="10410" y="2181"/>
                  </a:lnTo>
                  <a:lnTo>
                    <a:pt x="10388" y="2314"/>
                  </a:lnTo>
                  <a:lnTo>
                    <a:pt x="10365" y="2492"/>
                  </a:lnTo>
                  <a:lnTo>
                    <a:pt x="6962" y="1869"/>
                  </a:lnTo>
                  <a:lnTo>
                    <a:pt x="6985" y="1936"/>
                  </a:lnTo>
                  <a:lnTo>
                    <a:pt x="7074" y="2425"/>
                  </a:lnTo>
                  <a:lnTo>
                    <a:pt x="7785" y="2537"/>
                  </a:lnTo>
                  <a:lnTo>
                    <a:pt x="8275" y="2648"/>
                  </a:lnTo>
                  <a:lnTo>
                    <a:pt x="9431" y="2893"/>
                  </a:lnTo>
                  <a:lnTo>
                    <a:pt x="10521" y="3093"/>
                  </a:lnTo>
                  <a:lnTo>
                    <a:pt x="10632" y="2581"/>
                  </a:lnTo>
                  <a:lnTo>
                    <a:pt x="10677" y="2403"/>
                  </a:lnTo>
                  <a:lnTo>
                    <a:pt x="10922" y="1513"/>
                  </a:lnTo>
                  <a:close/>
                </a:path>
              </a:pathLst>
            </a:custGeom>
            <a:solidFill>
              <a:srgbClr val="D593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79;p47"/>
            <p:cNvSpPr/>
            <p:nvPr/>
          </p:nvSpPr>
          <p:spPr>
            <a:xfrm>
              <a:off x="3300625" y="2680375"/>
              <a:ext cx="21150" cy="13925"/>
            </a:xfrm>
            <a:custGeom>
              <a:avLst/>
              <a:gdLst/>
              <a:ahLst/>
              <a:cxnLst/>
              <a:rect l="l" t="t" r="r" b="b"/>
              <a:pathLst>
                <a:path w="846" h="557" fill="none" extrusionOk="0">
                  <a:moveTo>
                    <a:pt x="67" y="1"/>
                  </a:moveTo>
                  <a:lnTo>
                    <a:pt x="0" y="446"/>
                  </a:lnTo>
                  <a:lnTo>
                    <a:pt x="0" y="446"/>
                  </a:lnTo>
                  <a:lnTo>
                    <a:pt x="45" y="446"/>
                  </a:lnTo>
                  <a:lnTo>
                    <a:pt x="45" y="446"/>
                  </a:lnTo>
                  <a:lnTo>
                    <a:pt x="845" y="557"/>
                  </a:lnTo>
                  <a:lnTo>
                    <a:pt x="845" y="557"/>
                  </a:lnTo>
                  <a:lnTo>
                    <a:pt x="823" y="290"/>
                  </a:lnTo>
                  <a:lnTo>
                    <a:pt x="823" y="290"/>
                  </a:lnTo>
                  <a:lnTo>
                    <a:pt x="823" y="112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80;p47"/>
            <p:cNvSpPr/>
            <p:nvPr/>
          </p:nvSpPr>
          <p:spPr>
            <a:xfrm>
              <a:off x="3168275" y="2637550"/>
              <a:ext cx="134025" cy="53975"/>
            </a:xfrm>
            <a:custGeom>
              <a:avLst/>
              <a:gdLst/>
              <a:ahLst/>
              <a:cxnLst/>
              <a:rect l="l" t="t" r="r" b="b"/>
              <a:pathLst>
                <a:path w="5361" h="2159" fill="none" extrusionOk="0">
                  <a:moveTo>
                    <a:pt x="0" y="1625"/>
                  </a:moveTo>
                  <a:lnTo>
                    <a:pt x="0" y="1625"/>
                  </a:lnTo>
                  <a:lnTo>
                    <a:pt x="1001" y="1714"/>
                  </a:lnTo>
                  <a:lnTo>
                    <a:pt x="2269" y="1780"/>
                  </a:lnTo>
                  <a:lnTo>
                    <a:pt x="2269" y="1780"/>
                  </a:lnTo>
                  <a:lnTo>
                    <a:pt x="3203" y="1892"/>
                  </a:lnTo>
                  <a:lnTo>
                    <a:pt x="4716" y="2070"/>
                  </a:lnTo>
                  <a:lnTo>
                    <a:pt x="4716" y="2070"/>
                  </a:lnTo>
                  <a:lnTo>
                    <a:pt x="5227" y="2159"/>
                  </a:lnTo>
                  <a:lnTo>
                    <a:pt x="5227" y="2159"/>
                  </a:lnTo>
                  <a:lnTo>
                    <a:pt x="5294" y="2159"/>
                  </a:lnTo>
                  <a:lnTo>
                    <a:pt x="5361" y="1714"/>
                  </a:lnTo>
                  <a:lnTo>
                    <a:pt x="4160" y="1536"/>
                  </a:lnTo>
                  <a:lnTo>
                    <a:pt x="4160" y="1536"/>
                  </a:lnTo>
                  <a:lnTo>
                    <a:pt x="3226" y="1447"/>
                  </a:lnTo>
                  <a:lnTo>
                    <a:pt x="2291" y="1358"/>
                  </a:lnTo>
                  <a:lnTo>
                    <a:pt x="1379" y="1291"/>
                  </a:lnTo>
                  <a:lnTo>
                    <a:pt x="512" y="1247"/>
                  </a:lnTo>
                  <a:lnTo>
                    <a:pt x="512" y="1247"/>
                  </a:lnTo>
                  <a:lnTo>
                    <a:pt x="512" y="1091"/>
                  </a:lnTo>
                  <a:lnTo>
                    <a:pt x="490" y="913"/>
                  </a:lnTo>
                  <a:lnTo>
                    <a:pt x="467" y="757"/>
                  </a:lnTo>
                  <a:lnTo>
                    <a:pt x="401" y="602"/>
                  </a:lnTo>
                  <a:lnTo>
                    <a:pt x="334" y="446"/>
                  </a:lnTo>
                  <a:lnTo>
                    <a:pt x="267" y="290"/>
                  </a:lnTo>
                  <a:lnTo>
                    <a:pt x="156" y="157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0" y="16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81;p47"/>
            <p:cNvSpPr/>
            <p:nvPr/>
          </p:nvSpPr>
          <p:spPr>
            <a:xfrm>
              <a:off x="3342325" y="2675375"/>
              <a:ext cx="99000" cy="39500"/>
            </a:xfrm>
            <a:custGeom>
              <a:avLst/>
              <a:gdLst/>
              <a:ahLst/>
              <a:cxnLst/>
              <a:rect l="l" t="t" r="r" b="b"/>
              <a:pathLst>
                <a:path w="3960" h="1580" fill="none" extrusionOk="0">
                  <a:moveTo>
                    <a:pt x="3960" y="0"/>
                  </a:moveTo>
                  <a:lnTo>
                    <a:pt x="3960" y="0"/>
                  </a:lnTo>
                  <a:lnTo>
                    <a:pt x="3826" y="89"/>
                  </a:lnTo>
                  <a:lnTo>
                    <a:pt x="3737" y="178"/>
                  </a:lnTo>
                  <a:lnTo>
                    <a:pt x="3648" y="290"/>
                  </a:lnTo>
                  <a:lnTo>
                    <a:pt x="3559" y="401"/>
                  </a:lnTo>
                  <a:lnTo>
                    <a:pt x="3492" y="512"/>
                  </a:lnTo>
                  <a:lnTo>
                    <a:pt x="3448" y="668"/>
                  </a:lnTo>
                  <a:lnTo>
                    <a:pt x="3426" y="801"/>
                  </a:lnTo>
                  <a:lnTo>
                    <a:pt x="3403" y="979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23" y="423"/>
                  </a:lnTo>
                  <a:lnTo>
                    <a:pt x="23" y="423"/>
                  </a:lnTo>
                  <a:lnTo>
                    <a:pt x="112" y="912"/>
                  </a:lnTo>
                  <a:lnTo>
                    <a:pt x="112" y="912"/>
                  </a:lnTo>
                  <a:lnTo>
                    <a:pt x="823" y="1024"/>
                  </a:lnTo>
                  <a:lnTo>
                    <a:pt x="1313" y="1135"/>
                  </a:lnTo>
                  <a:lnTo>
                    <a:pt x="1313" y="1135"/>
                  </a:lnTo>
                  <a:lnTo>
                    <a:pt x="2469" y="1380"/>
                  </a:lnTo>
                  <a:lnTo>
                    <a:pt x="3559" y="1580"/>
                  </a:lnTo>
                  <a:lnTo>
                    <a:pt x="3559" y="1580"/>
                  </a:lnTo>
                  <a:lnTo>
                    <a:pt x="3670" y="1068"/>
                  </a:lnTo>
                  <a:lnTo>
                    <a:pt x="3670" y="1068"/>
                  </a:lnTo>
                  <a:lnTo>
                    <a:pt x="3715" y="890"/>
                  </a:lnTo>
                  <a:lnTo>
                    <a:pt x="3715" y="890"/>
                  </a:lnTo>
                  <a:lnTo>
                    <a:pt x="3960" y="0"/>
                  </a:lnTo>
                  <a:lnTo>
                    <a:pt x="396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82;p47"/>
            <p:cNvSpPr/>
            <p:nvPr/>
          </p:nvSpPr>
          <p:spPr>
            <a:xfrm>
              <a:off x="3319525" y="2653675"/>
              <a:ext cx="31150" cy="69550"/>
            </a:xfrm>
            <a:custGeom>
              <a:avLst/>
              <a:gdLst/>
              <a:ahLst/>
              <a:cxnLst/>
              <a:rect l="l" t="t" r="r" b="b"/>
              <a:pathLst>
                <a:path w="1246" h="2782" extrusionOk="0">
                  <a:moveTo>
                    <a:pt x="690" y="1"/>
                  </a:moveTo>
                  <a:lnTo>
                    <a:pt x="423" y="112"/>
                  </a:lnTo>
                  <a:lnTo>
                    <a:pt x="45" y="312"/>
                  </a:lnTo>
                  <a:lnTo>
                    <a:pt x="0" y="335"/>
                  </a:lnTo>
                  <a:lnTo>
                    <a:pt x="45" y="957"/>
                  </a:lnTo>
                  <a:lnTo>
                    <a:pt x="67" y="1180"/>
                  </a:lnTo>
                  <a:lnTo>
                    <a:pt x="67" y="1358"/>
                  </a:lnTo>
                  <a:lnTo>
                    <a:pt x="89" y="1625"/>
                  </a:lnTo>
                  <a:lnTo>
                    <a:pt x="134" y="2114"/>
                  </a:lnTo>
                  <a:lnTo>
                    <a:pt x="134" y="2648"/>
                  </a:lnTo>
                  <a:lnTo>
                    <a:pt x="379" y="2470"/>
                  </a:lnTo>
                  <a:lnTo>
                    <a:pt x="468" y="2425"/>
                  </a:lnTo>
                  <a:lnTo>
                    <a:pt x="534" y="2403"/>
                  </a:lnTo>
                  <a:lnTo>
                    <a:pt x="1246" y="2781"/>
                  </a:lnTo>
                  <a:lnTo>
                    <a:pt x="1113" y="2270"/>
                  </a:lnTo>
                  <a:lnTo>
                    <a:pt x="1024" y="1780"/>
                  </a:lnTo>
                  <a:lnTo>
                    <a:pt x="935" y="1291"/>
                  </a:lnTo>
                  <a:lnTo>
                    <a:pt x="912" y="1224"/>
                  </a:lnTo>
                  <a:lnTo>
                    <a:pt x="801" y="691"/>
                  </a:lnTo>
                  <a:lnTo>
                    <a:pt x="801" y="624"/>
                  </a:lnTo>
                  <a:lnTo>
                    <a:pt x="690" y="1"/>
                  </a:lnTo>
                  <a:close/>
                </a:path>
              </a:pathLst>
            </a:custGeom>
            <a:solidFill>
              <a:srgbClr val="EC676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83;p47"/>
            <p:cNvSpPr/>
            <p:nvPr/>
          </p:nvSpPr>
          <p:spPr>
            <a:xfrm>
              <a:off x="3159925" y="2454050"/>
              <a:ext cx="320875" cy="216900"/>
            </a:xfrm>
            <a:custGeom>
              <a:avLst/>
              <a:gdLst/>
              <a:ahLst/>
              <a:cxnLst/>
              <a:rect l="l" t="t" r="r" b="b"/>
              <a:pathLst>
                <a:path w="12835" h="8676" extrusionOk="0">
                  <a:moveTo>
                    <a:pt x="3537" y="1"/>
                  </a:move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029" y="7786"/>
                  </a:lnTo>
                  <a:lnTo>
                    <a:pt x="6318" y="7541"/>
                  </a:lnTo>
                  <a:lnTo>
                    <a:pt x="6629" y="7341"/>
                  </a:lnTo>
                  <a:lnTo>
                    <a:pt x="6940" y="7185"/>
                  </a:lnTo>
                  <a:lnTo>
                    <a:pt x="7296" y="7074"/>
                  </a:lnTo>
                  <a:lnTo>
                    <a:pt x="7674" y="7007"/>
                  </a:lnTo>
                  <a:lnTo>
                    <a:pt x="8053" y="6985"/>
                  </a:lnTo>
                  <a:lnTo>
                    <a:pt x="8453" y="7007"/>
                  </a:lnTo>
                  <a:lnTo>
                    <a:pt x="8876" y="7074"/>
                  </a:lnTo>
                  <a:lnTo>
                    <a:pt x="9276" y="7163"/>
                  </a:lnTo>
                  <a:lnTo>
                    <a:pt x="9654" y="7274"/>
                  </a:lnTo>
                  <a:lnTo>
                    <a:pt x="10010" y="7430"/>
                  </a:lnTo>
                  <a:lnTo>
                    <a:pt x="10344" y="7608"/>
                  </a:lnTo>
                  <a:lnTo>
                    <a:pt x="10677" y="7830"/>
                  </a:lnTo>
                  <a:lnTo>
                    <a:pt x="10989" y="8075"/>
                  </a:lnTo>
                  <a:lnTo>
                    <a:pt x="11278" y="8342"/>
                  </a:lnTo>
                  <a:lnTo>
                    <a:pt x="11434" y="8498"/>
                  </a:lnTo>
                  <a:lnTo>
                    <a:pt x="11567" y="8676"/>
                  </a:lnTo>
                  <a:lnTo>
                    <a:pt x="12835" y="3115"/>
                  </a:lnTo>
                  <a:lnTo>
                    <a:pt x="12679" y="2826"/>
                  </a:lnTo>
                  <a:lnTo>
                    <a:pt x="12523" y="2559"/>
                  </a:lnTo>
                  <a:lnTo>
                    <a:pt x="12345" y="2336"/>
                  </a:lnTo>
                  <a:lnTo>
                    <a:pt x="12168" y="2136"/>
                  </a:lnTo>
                  <a:lnTo>
                    <a:pt x="11856" y="1847"/>
                  </a:lnTo>
                  <a:lnTo>
                    <a:pt x="11567" y="1602"/>
                  </a:lnTo>
                  <a:lnTo>
                    <a:pt x="11233" y="1402"/>
                  </a:lnTo>
                  <a:lnTo>
                    <a:pt x="10877" y="1202"/>
                  </a:lnTo>
                  <a:lnTo>
                    <a:pt x="10522" y="1046"/>
                  </a:lnTo>
                  <a:lnTo>
                    <a:pt x="10143" y="935"/>
                  </a:lnTo>
                  <a:lnTo>
                    <a:pt x="9765" y="846"/>
                  </a:lnTo>
                  <a:lnTo>
                    <a:pt x="9343" y="779"/>
                  </a:lnTo>
                  <a:lnTo>
                    <a:pt x="8942" y="757"/>
                  </a:lnTo>
                  <a:lnTo>
                    <a:pt x="8542" y="779"/>
                  </a:lnTo>
                  <a:lnTo>
                    <a:pt x="8186" y="846"/>
                  </a:lnTo>
                  <a:lnTo>
                    <a:pt x="7830" y="957"/>
                  </a:lnTo>
                  <a:lnTo>
                    <a:pt x="7497" y="1113"/>
                  </a:lnTo>
                  <a:lnTo>
                    <a:pt x="7185" y="1313"/>
                  </a:lnTo>
                  <a:lnTo>
                    <a:pt x="6896" y="1558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close/>
                </a:path>
              </a:pathLst>
            </a:custGeom>
            <a:solidFill>
              <a:srgbClr val="FFF9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84;p47"/>
            <p:cNvSpPr/>
            <p:nvPr/>
          </p:nvSpPr>
          <p:spPr>
            <a:xfrm>
              <a:off x="3159925" y="2454050"/>
              <a:ext cx="166300" cy="201325"/>
            </a:xfrm>
            <a:custGeom>
              <a:avLst/>
              <a:gdLst/>
              <a:ahLst/>
              <a:cxnLst/>
              <a:rect l="l" t="t" r="r" b="b"/>
              <a:pathLst>
                <a:path w="6652" h="8053" fill="none" extrusionOk="0">
                  <a:moveTo>
                    <a:pt x="4338" y="90"/>
                  </a:moveTo>
                  <a:lnTo>
                    <a:pt x="4338" y="90"/>
                  </a:lnTo>
                  <a:lnTo>
                    <a:pt x="3938" y="23"/>
                  </a:lnTo>
                  <a:lnTo>
                    <a:pt x="3537" y="1"/>
                  </a:lnTo>
                  <a:lnTo>
                    <a:pt x="3137" y="23"/>
                  </a:lnTo>
                  <a:lnTo>
                    <a:pt x="2737" y="68"/>
                  </a:lnTo>
                  <a:lnTo>
                    <a:pt x="2358" y="134"/>
                  </a:lnTo>
                  <a:lnTo>
                    <a:pt x="1980" y="268"/>
                  </a:lnTo>
                  <a:lnTo>
                    <a:pt x="1624" y="401"/>
                  </a:lnTo>
                  <a:lnTo>
                    <a:pt x="1269" y="579"/>
                  </a:lnTo>
                  <a:lnTo>
                    <a:pt x="1269" y="579"/>
                  </a:lnTo>
                  <a:lnTo>
                    <a:pt x="1024" y="735"/>
                  </a:lnTo>
                  <a:lnTo>
                    <a:pt x="801" y="913"/>
                  </a:lnTo>
                  <a:lnTo>
                    <a:pt x="557" y="1113"/>
                  </a:lnTo>
                  <a:lnTo>
                    <a:pt x="334" y="1358"/>
                  </a:lnTo>
                  <a:lnTo>
                    <a:pt x="1" y="7052"/>
                  </a:lnTo>
                  <a:lnTo>
                    <a:pt x="1" y="7052"/>
                  </a:lnTo>
                  <a:lnTo>
                    <a:pt x="201" y="6918"/>
                  </a:lnTo>
                  <a:lnTo>
                    <a:pt x="379" y="6807"/>
                  </a:lnTo>
                  <a:lnTo>
                    <a:pt x="379" y="6807"/>
                  </a:lnTo>
                  <a:lnTo>
                    <a:pt x="735" y="6629"/>
                  </a:lnTo>
                  <a:lnTo>
                    <a:pt x="1113" y="6473"/>
                  </a:lnTo>
                  <a:lnTo>
                    <a:pt x="1491" y="6362"/>
                  </a:lnTo>
                  <a:lnTo>
                    <a:pt x="1869" y="6273"/>
                  </a:lnTo>
                  <a:lnTo>
                    <a:pt x="2247" y="6229"/>
                  </a:lnTo>
                  <a:lnTo>
                    <a:pt x="2648" y="6229"/>
                  </a:lnTo>
                  <a:lnTo>
                    <a:pt x="3048" y="6251"/>
                  </a:lnTo>
                  <a:lnTo>
                    <a:pt x="3471" y="6296"/>
                  </a:lnTo>
                  <a:lnTo>
                    <a:pt x="3471" y="6296"/>
                  </a:lnTo>
                  <a:lnTo>
                    <a:pt x="3871" y="6385"/>
                  </a:lnTo>
                  <a:lnTo>
                    <a:pt x="4227" y="6518"/>
                  </a:lnTo>
                  <a:lnTo>
                    <a:pt x="4560" y="6674"/>
                  </a:lnTo>
                  <a:lnTo>
                    <a:pt x="4872" y="6896"/>
                  </a:lnTo>
                  <a:lnTo>
                    <a:pt x="5139" y="7119"/>
                  </a:lnTo>
                  <a:lnTo>
                    <a:pt x="5383" y="7408"/>
                  </a:lnTo>
                  <a:lnTo>
                    <a:pt x="5584" y="7719"/>
                  </a:lnTo>
                  <a:lnTo>
                    <a:pt x="5762" y="8053"/>
                  </a:lnTo>
                  <a:lnTo>
                    <a:pt x="6651" y="1847"/>
                  </a:lnTo>
                  <a:lnTo>
                    <a:pt x="6651" y="1847"/>
                  </a:lnTo>
                  <a:lnTo>
                    <a:pt x="6473" y="1491"/>
                  </a:lnTo>
                  <a:lnTo>
                    <a:pt x="6251" y="1180"/>
                  </a:lnTo>
                  <a:lnTo>
                    <a:pt x="6029" y="913"/>
                  </a:lnTo>
                  <a:lnTo>
                    <a:pt x="5739" y="668"/>
                  </a:lnTo>
                  <a:lnTo>
                    <a:pt x="5450" y="468"/>
                  </a:lnTo>
                  <a:lnTo>
                    <a:pt x="5117" y="312"/>
                  </a:lnTo>
                  <a:lnTo>
                    <a:pt x="4738" y="179"/>
                  </a:lnTo>
                  <a:lnTo>
                    <a:pt x="4338" y="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85;p47"/>
            <p:cNvSpPr/>
            <p:nvPr/>
          </p:nvSpPr>
          <p:spPr>
            <a:xfrm>
              <a:off x="3289500" y="2501325"/>
              <a:ext cx="11150" cy="8925"/>
            </a:xfrm>
            <a:custGeom>
              <a:avLst/>
              <a:gdLst/>
              <a:ahLst/>
              <a:cxnLst/>
              <a:rect l="l" t="t" r="r" b="b"/>
              <a:pathLst>
                <a:path w="446" h="357" fill="none" extrusionOk="0">
                  <a:moveTo>
                    <a:pt x="178" y="112"/>
                  </a:moveTo>
                  <a:lnTo>
                    <a:pt x="178" y="112"/>
                  </a:lnTo>
                  <a:lnTo>
                    <a:pt x="445" y="356"/>
                  </a:lnTo>
                  <a:lnTo>
                    <a:pt x="445" y="356"/>
                  </a:lnTo>
                  <a:lnTo>
                    <a:pt x="178" y="112"/>
                  </a:lnTo>
                  <a:lnTo>
                    <a:pt x="178" y="112"/>
                  </a:lnTo>
                  <a:lnTo>
                    <a:pt x="0" y="0"/>
                  </a:lnTo>
                  <a:lnTo>
                    <a:pt x="0" y="0"/>
                  </a:lnTo>
                  <a:lnTo>
                    <a:pt x="178" y="1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86;p47"/>
            <p:cNvSpPr/>
            <p:nvPr/>
          </p:nvSpPr>
          <p:spPr>
            <a:xfrm>
              <a:off x="3240550" y="2526350"/>
              <a:ext cx="48425" cy="22275"/>
            </a:xfrm>
            <a:custGeom>
              <a:avLst/>
              <a:gdLst/>
              <a:ahLst/>
              <a:cxnLst/>
              <a:rect l="l" t="t" r="r" b="b"/>
              <a:pathLst>
                <a:path w="1937" h="891" fill="none" extrusionOk="0">
                  <a:moveTo>
                    <a:pt x="1669" y="623"/>
                  </a:moveTo>
                  <a:lnTo>
                    <a:pt x="1669" y="623"/>
                  </a:lnTo>
                  <a:lnTo>
                    <a:pt x="1936" y="890"/>
                  </a:lnTo>
                  <a:lnTo>
                    <a:pt x="1936" y="890"/>
                  </a:lnTo>
                  <a:lnTo>
                    <a:pt x="1669" y="623"/>
                  </a:lnTo>
                  <a:lnTo>
                    <a:pt x="1669" y="623"/>
                  </a:lnTo>
                  <a:lnTo>
                    <a:pt x="1536" y="512"/>
                  </a:lnTo>
                  <a:lnTo>
                    <a:pt x="1402" y="401"/>
                  </a:lnTo>
                  <a:lnTo>
                    <a:pt x="1247" y="312"/>
                  </a:lnTo>
                  <a:lnTo>
                    <a:pt x="1091" y="223"/>
                  </a:lnTo>
                  <a:lnTo>
                    <a:pt x="935" y="156"/>
                  </a:lnTo>
                  <a:lnTo>
                    <a:pt x="757" y="112"/>
                  </a:lnTo>
                  <a:lnTo>
                    <a:pt x="557" y="67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179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179" y="23"/>
                  </a:lnTo>
                  <a:lnTo>
                    <a:pt x="357" y="23"/>
                  </a:lnTo>
                  <a:lnTo>
                    <a:pt x="357" y="23"/>
                  </a:lnTo>
                  <a:lnTo>
                    <a:pt x="557" y="67"/>
                  </a:lnTo>
                  <a:lnTo>
                    <a:pt x="757" y="112"/>
                  </a:lnTo>
                  <a:lnTo>
                    <a:pt x="935" y="156"/>
                  </a:lnTo>
                  <a:lnTo>
                    <a:pt x="1091" y="223"/>
                  </a:lnTo>
                  <a:lnTo>
                    <a:pt x="1247" y="312"/>
                  </a:lnTo>
                  <a:lnTo>
                    <a:pt x="1402" y="401"/>
                  </a:lnTo>
                  <a:lnTo>
                    <a:pt x="1536" y="512"/>
                  </a:lnTo>
                  <a:lnTo>
                    <a:pt x="1669" y="6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87;p47"/>
            <p:cNvSpPr/>
            <p:nvPr/>
          </p:nvSpPr>
          <p:spPr>
            <a:xfrm>
              <a:off x="3196075" y="2488525"/>
              <a:ext cx="63425" cy="12825"/>
            </a:xfrm>
            <a:custGeom>
              <a:avLst/>
              <a:gdLst/>
              <a:ahLst/>
              <a:cxnLst/>
              <a:rect l="l" t="t" r="r" b="b"/>
              <a:pathLst>
                <a:path w="2537" h="513" fill="none" extrusionOk="0">
                  <a:moveTo>
                    <a:pt x="1" y="512"/>
                  </a:moveTo>
                  <a:lnTo>
                    <a:pt x="1" y="512"/>
                  </a:lnTo>
                  <a:lnTo>
                    <a:pt x="267" y="357"/>
                  </a:lnTo>
                  <a:lnTo>
                    <a:pt x="557" y="246"/>
                  </a:lnTo>
                  <a:lnTo>
                    <a:pt x="868" y="134"/>
                  </a:lnTo>
                  <a:lnTo>
                    <a:pt x="1179" y="68"/>
                  </a:lnTo>
                  <a:lnTo>
                    <a:pt x="1513" y="23"/>
                  </a:lnTo>
                  <a:lnTo>
                    <a:pt x="1847" y="1"/>
                  </a:lnTo>
                  <a:lnTo>
                    <a:pt x="2180" y="1"/>
                  </a:lnTo>
                  <a:lnTo>
                    <a:pt x="2536" y="23"/>
                  </a:lnTo>
                  <a:lnTo>
                    <a:pt x="2536" y="23"/>
                  </a:lnTo>
                  <a:lnTo>
                    <a:pt x="2180" y="1"/>
                  </a:lnTo>
                  <a:lnTo>
                    <a:pt x="1847" y="1"/>
                  </a:lnTo>
                  <a:lnTo>
                    <a:pt x="1513" y="23"/>
                  </a:lnTo>
                  <a:lnTo>
                    <a:pt x="1179" y="68"/>
                  </a:lnTo>
                  <a:lnTo>
                    <a:pt x="868" y="134"/>
                  </a:lnTo>
                  <a:lnTo>
                    <a:pt x="557" y="246"/>
                  </a:lnTo>
                  <a:lnTo>
                    <a:pt x="267" y="357"/>
                  </a:lnTo>
                  <a:lnTo>
                    <a:pt x="1" y="5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88;p47"/>
            <p:cNvSpPr/>
            <p:nvPr/>
          </p:nvSpPr>
          <p:spPr>
            <a:xfrm>
              <a:off x="3208875" y="2528025"/>
              <a:ext cx="13350" cy="3350"/>
            </a:xfrm>
            <a:custGeom>
              <a:avLst/>
              <a:gdLst/>
              <a:ahLst/>
              <a:cxnLst/>
              <a:rect l="l" t="t" r="r" b="b"/>
              <a:pathLst>
                <a:path w="534" h="134" fill="none" extrusionOk="0">
                  <a:moveTo>
                    <a:pt x="0" y="134"/>
                  </a:moveTo>
                  <a:lnTo>
                    <a:pt x="0" y="134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245" y="67"/>
                  </a:lnTo>
                  <a:lnTo>
                    <a:pt x="245" y="67"/>
                  </a:lnTo>
                  <a:lnTo>
                    <a:pt x="0" y="134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89;p47"/>
            <p:cNvSpPr/>
            <p:nvPr/>
          </p:nvSpPr>
          <p:spPr>
            <a:xfrm>
              <a:off x="3192175" y="2564150"/>
              <a:ext cx="74550" cy="10050"/>
            </a:xfrm>
            <a:custGeom>
              <a:avLst/>
              <a:gdLst/>
              <a:ahLst/>
              <a:cxnLst/>
              <a:rect l="l" t="t" r="r" b="b"/>
              <a:pathLst>
                <a:path w="2982" h="402" fill="none" extrusionOk="0">
                  <a:moveTo>
                    <a:pt x="757" y="68"/>
                  </a:moveTo>
                  <a:lnTo>
                    <a:pt x="757" y="68"/>
                  </a:lnTo>
                  <a:lnTo>
                    <a:pt x="1091" y="23"/>
                  </a:lnTo>
                  <a:lnTo>
                    <a:pt x="1447" y="1"/>
                  </a:lnTo>
                  <a:lnTo>
                    <a:pt x="1825" y="23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2625" y="134"/>
                  </a:lnTo>
                  <a:lnTo>
                    <a:pt x="2981" y="268"/>
                  </a:lnTo>
                  <a:lnTo>
                    <a:pt x="2981" y="268"/>
                  </a:lnTo>
                  <a:lnTo>
                    <a:pt x="2625" y="134"/>
                  </a:lnTo>
                  <a:lnTo>
                    <a:pt x="2247" y="68"/>
                  </a:lnTo>
                  <a:lnTo>
                    <a:pt x="2247" y="68"/>
                  </a:lnTo>
                  <a:lnTo>
                    <a:pt x="1825" y="23"/>
                  </a:lnTo>
                  <a:lnTo>
                    <a:pt x="1447" y="1"/>
                  </a:lnTo>
                  <a:lnTo>
                    <a:pt x="1091" y="23"/>
                  </a:lnTo>
                  <a:lnTo>
                    <a:pt x="757" y="68"/>
                  </a:lnTo>
                  <a:lnTo>
                    <a:pt x="757" y="68"/>
                  </a:lnTo>
                  <a:lnTo>
                    <a:pt x="535" y="134"/>
                  </a:lnTo>
                  <a:lnTo>
                    <a:pt x="334" y="201"/>
                  </a:lnTo>
                  <a:lnTo>
                    <a:pt x="157" y="290"/>
                  </a:lnTo>
                  <a:lnTo>
                    <a:pt x="1" y="401"/>
                  </a:lnTo>
                  <a:lnTo>
                    <a:pt x="1" y="401"/>
                  </a:lnTo>
                  <a:lnTo>
                    <a:pt x="157" y="290"/>
                  </a:lnTo>
                  <a:lnTo>
                    <a:pt x="334" y="201"/>
                  </a:lnTo>
                  <a:lnTo>
                    <a:pt x="535" y="134"/>
                  </a:lnTo>
                  <a:lnTo>
                    <a:pt x="757" y="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90;p47"/>
            <p:cNvSpPr/>
            <p:nvPr/>
          </p:nvSpPr>
          <p:spPr>
            <a:xfrm>
              <a:off x="3277250" y="2576950"/>
              <a:ext cx="7275" cy="5025"/>
            </a:xfrm>
            <a:custGeom>
              <a:avLst/>
              <a:gdLst/>
              <a:ahLst/>
              <a:cxnLst/>
              <a:rect l="l" t="t" r="r" b="b"/>
              <a:pathLst>
                <a:path w="291" h="201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90" y="201"/>
                  </a:lnTo>
                  <a:lnTo>
                    <a:pt x="290" y="201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91;p47"/>
            <p:cNvSpPr/>
            <p:nvPr/>
          </p:nvSpPr>
          <p:spPr>
            <a:xfrm>
              <a:off x="3273375" y="2492425"/>
              <a:ext cx="6125" cy="2250"/>
            </a:xfrm>
            <a:custGeom>
              <a:avLst/>
              <a:gdLst/>
              <a:ahLst/>
              <a:cxnLst/>
              <a:rect l="l" t="t" r="r" b="b"/>
              <a:pathLst>
                <a:path w="245" h="90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111" y="45"/>
                  </a:lnTo>
                  <a:lnTo>
                    <a:pt x="245" y="90"/>
                  </a:lnTo>
                  <a:lnTo>
                    <a:pt x="245" y="90"/>
                  </a:lnTo>
                  <a:lnTo>
                    <a:pt x="111" y="45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92;p47"/>
            <p:cNvSpPr/>
            <p:nvPr/>
          </p:nvSpPr>
          <p:spPr>
            <a:xfrm>
              <a:off x="3303950" y="2472975"/>
              <a:ext cx="176850" cy="197975"/>
            </a:xfrm>
            <a:custGeom>
              <a:avLst/>
              <a:gdLst/>
              <a:ahLst/>
              <a:cxnLst/>
              <a:rect l="l" t="t" r="r" b="b"/>
              <a:pathLst>
                <a:path w="7074" h="7919" fill="none" extrusionOk="0">
                  <a:moveTo>
                    <a:pt x="7074" y="2358"/>
                  </a:moveTo>
                  <a:lnTo>
                    <a:pt x="7074" y="2358"/>
                  </a:lnTo>
                  <a:lnTo>
                    <a:pt x="6918" y="2069"/>
                  </a:lnTo>
                  <a:lnTo>
                    <a:pt x="6762" y="1802"/>
                  </a:lnTo>
                  <a:lnTo>
                    <a:pt x="6584" y="1579"/>
                  </a:lnTo>
                  <a:lnTo>
                    <a:pt x="6407" y="1379"/>
                  </a:lnTo>
                  <a:lnTo>
                    <a:pt x="6407" y="1379"/>
                  </a:lnTo>
                  <a:lnTo>
                    <a:pt x="6095" y="1090"/>
                  </a:lnTo>
                  <a:lnTo>
                    <a:pt x="5806" y="845"/>
                  </a:lnTo>
                  <a:lnTo>
                    <a:pt x="5472" y="645"/>
                  </a:lnTo>
                  <a:lnTo>
                    <a:pt x="5116" y="445"/>
                  </a:lnTo>
                  <a:lnTo>
                    <a:pt x="4761" y="289"/>
                  </a:lnTo>
                  <a:lnTo>
                    <a:pt x="4382" y="178"/>
                  </a:lnTo>
                  <a:lnTo>
                    <a:pt x="4004" y="89"/>
                  </a:lnTo>
                  <a:lnTo>
                    <a:pt x="3582" y="22"/>
                  </a:lnTo>
                  <a:lnTo>
                    <a:pt x="3582" y="22"/>
                  </a:lnTo>
                  <a:lnTo>
                    <a:pt x="3181" y="0"/>
                  </a:lnTo>
                  <a:lnTo>
                    <a:pt x="2781" y="22"/>
                  </a:lnTo>
                  <a:lnTo>
                    <a:pt x="2425" y="89"/>
                  </a:lnTo>
                  <a:lnTo>
                    <a:pt x="2069" y="200"/>
                  </a:lnTo>
                  <a:lnTo>
                    <a:pt x="1736" y="356"/>
                  </a:lnTo>
                  <a:lnTo>
                    <a:pt x="1424" y="556"/>
                  </a:lnTo>
                  <a:lnTo>
                    <a:pt x="1135" y="801"/>
                  </a:lnTo>
                  <a:lnTo>
                    <a:pt x="890" y="1090"/>
                  </a:lnTo>
                  <a:lnTo>
                    <a:pt x="1" y="7296"/>
                  </a:lnTo>
                  <a:lnTo>
                    <a:pt x="1" y="7296"/>
                  </a:lnTo>
                  <a:lnTo>
                    <a:pt x="268" y="7029"/>
                  </a:lnTo>
                  <a:lnTo>
                    <a:pt x="557" y="6784"/>
                  </a:lnTo>
                  <a:lnTo>
                    <a:pt x="868" y="6584"/>
                  </a:lnTo>
                  <a:lnTo>
                    <a:pt x="1179" y="6428"/>
                  </a:lnTo>
                  <a:lnTo>
                    <a:pt x="1535" y="6317"/>
                  </a:lnTo>
                  <a:lnTo>
                    <a:pt x="1913" y="6250"/>
                  </a:lnTo>
                  <a:lnTo>
                    <a:pt x="2292" y="6228"/>
                  </a:lnTo>
                  <a:lnTo>
                    <a:pt x="2692" y="6250"/>
                  </a:lnTo>
                  <a:lnTo>
                    <a:pt x="2692" y="6250"/>
                  </a:lnTo>
                  <a:lnTo>
                    <a:pt x="3115" y="6317"/>
                  </a:lnTo>
                  <a:lnTo>
                    <a:pt x="3515" y="6406"/>
                  </a:lnTo>
                  <a:lnTo>
                    <a:pt x="3893" y="6517"/>
                  </a:lnTo>
                  <a:lnTo>
                    <a:pt x="4249" y="6673"/>
                  </a:lnTo>
                  <a:lnTo>
                    <a:pt x="4583" y="6851"/>
                  </a:lnTo>
                  <a:lnTo>
                    <a:pt x="4916" y="7073"/>
                  </a:lnTo>
                  <a:lnTo>
                    <a:pt x="5228" y="7318"/>
                  </a:lnTo>
                  <a:lnTo>
                    <a:pt x="5517" y="7585"/>
                  </a:lnTo>
                  <a:lnTo>
                    <a:pt x="5517" y="7585"/>
                  </a:lnTo>
                  <a:lnTo>
                    <a:pt x="5673" y="7741"/>
                  </a:lnTo>
                  <a:lnTo>
                    <a:pt x="5806" y="7919"/>
                  </a:lnTo>
                  <a:lnTo>
                    <a:pt x="7074" y="23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93;p47"/>
            <p:cNvSpPr/>
            <p:nvPr/>
          </p:nvSpPr>
          <p:spPr>
            <a:xfrm>
              <a:off x="3431850" y="2602525"/>
              <a:ext cx="1125" cy="1700"/>
            </a:xfrm>
            <a:custGeom>
              <a:avLst/>
              <a:gdLst/>
              <a:ahLst/>
              <a:cxnLst/>
              <a:rect l="l" t="t" r="r" b="b"/>
              <a:pathLst>
                <a:path w="45" h="68" fill="none" extrusionOk="0">
                  <a:moveTo>
                    <a:pt x="0" y="1"/>
                  </a:moveTo>
                  <a:lnTo>
                    <a:pt x="0" y="1"/>
                  </a:lnTo>
                  <a:lnTo>
                    <a:pt x="45" y="67"/>
                  </a:lnTo>
                  <a:lnTo>
                    <a:pt x="45" y="67"/>
                  </a:lnTo>
                  <a:lnTo>
                    <a:pt x="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94;p47"/>
            <p:cNvSpPr/>
            <p:nvPr/>
          </p:nvSpPr>
          <p:spPr>
            <a:xfrm>
              <a:off x="3382350" y="2581400"/>
              <a:ext cx="40625" cy="13375"/>
            </a:xfrm>
            <a:custGeom>
              <a:avLst/>
              <a:gdLst/>
              <a:ahLst/>
              <a:cxnLst/>
              <a:rect l="l" t="t" r="r" b="b"/>
              <a:pathLst>
                <a:path w="1625" h="535" fill="none" extrusionOk="0">
                  <a:moveTo>
                    <a:pt x="1424" y="401"/>
                  </a:moveTo>
                  <a:lnTo>
                    <a:pt x="1424" y="401"/>
                  </a:lnTo>
                  <a:lnTo>
                    <a:pt x="1625" y="534"/>
                  </a:lnTo>
                  <a:lnTo>
                    <a:pt x="1625" y="534"/>
                  </a:lnTo>
                  <a:lnTo>
                    <a:pt x="1424" y="401"/>
                  </a:lnTo>
                  <a:lnTo>
                    <a:pt x="1424" y="401"/>
                  </a:lnTo>
                  <a:lnTo>
                    <a:pt x="1157" y="267"/>
                  </a:lnTo>
                  <a:lnTo>
                    <a:pt x="868" y="178"/>
                  </a:lnTo>
                  <a:lnTo>
                    <a:pt x="601" y="89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1" y="0"/>
                  </a:lnTo>
                  <a:lnTo>
                    <a:pt x="1" y="0"/>
                  </a:lnTo>
                  <a:lnTo>
                    <a:pt x="312" y="23"/>
                  </a:lnTo>
                  <a:lnTo>
                    <a:pt x="312" y="23"/>
                  </a:lnTo>
                  <a:lnTo>
                    <a:pt x="601" y="89"/>
                  </a:lnTo>
                  <a:lnTo>
                    <a:pt x="868" y="178"/>
                  </a:lnTo>
                  <a:lnTo>
                    <a:pt x="1157" y="267"/>
                  </a:lnTo>
                  <a:lnTo>
                    <a:pt x="1424" y="40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95;p47"/>
            <p:cNvSpPr/>
            <p:nvPr/>
          </p:nvSpPr>
          <p:spPr>
            <a:xfrm>
              <a:off x="3332875" y="2548600"/>
              <a:ext cx="62850" cy="8900"/>
            </a:xfrm>
            <a:custGeom>
              <a:avLst/>
              <a:gdLst/>
              <a:ahLst/>
              <a:cxnLst/>
              <a:rect l="l" t="t" r="r" b="b"/>
              <a:pathLst>
                <a:path w="2514" h="356" fill="none" extrusionOk="0">
                  <a:moveTo>
                    <a:pt x="1201" y="22"/>
                  </a:moveTo>
                  <a:lnTo>
                    <a:pt x="1201" y="22"/>
                  </a:lnTo>
                  <a:lnTo>
                    <a:pt x="1468" y="0"/>
                  </a:lnTo>
                  <a:lnTo>
                    <a:pt x="1757" y="0"/>
                  </a:lnTo>
                  <a:lnTo>
                    <a:pt x="2069" y="0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514" y="67"/>
                  </a:lnTo>
                  <a:lnTo>
                    <a:pt x="2514" y="67"/>
                  </a:lnTo>
                  <a:lnTo>
                    <a:pt x="2402" y="45"/>
                  </a:lnTo>
                  <a:lnTo>
                    <a:pt x="2402" y="45"/>
                  </a:lnTo>
                  <a:lnTo>
                    <a:pt x="2069" y="0"/>
                  </a:lnTo>
                  <a:lnTo>
                    <a:pt x="1757" y="0"/>
                  </a:lnTo>
                  <a:lnTo>
                    <a:pt x="1468" y="0"/>
                  </a:lnTo>
                  <a:lnTo>
                    <a:pt x="1201" y="22"/>
                  </a:lnTo>
                  <a:lnTo>
                    <a:pt x="1201" y="22"/>
                  </a:lnTo>
                  <a:lnTo>
                    <a:pt x="979" y="67"/>
                  </a:lnTo>
                  <a:lnTo>
                    <a:pt x="712" y="134"/>
                  </a:lnTo>
                  <a:lnTo>
                    <a:pt x="0" y="356"/>
                  </a:lnTo>
                  <a:lnTo>
                    <a:pt x="0" y="356"/>
                  </a:lnTo>
                  <a:lnTo>
                    <a:pt x="712" y="134"/>
                  </a:lnTo>
                  <a:lnTo>
                    <a:pt x="979" y="67"/>
                  </a:lnTo>
                  <a:lnTo>
                    <a:pt x="1201" y="2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96;p47"/>
            <p:cNvSpPr/>
            <p:nvPr/>
          </p:nvSpPr>
          <p:spPr>
            <a:xfrm>
              <a:off x="3387375" y="2507450"/>
              <a:ext cx="67850" cy="41175"/>
            </a:xfrm>
            <a:custGeom>
              <a:avLst/>
              <a:gdLst/>
              <a:ahLst/>
              <a:cxnLst/>
              <a:rect l="l" t="t" r="r" b="b"/>
              <a:pathLst>
                <a:path w="2714" h="1647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89" y="0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867" y="89"/>
                  </a:lnTo>
                  <a:lnTo>
                    <a:pt x="1179" y="200"/>
                  </a:lnTo>
                  <a:lnTo>
                    <a:pt x="1468" y="334"/>
                  </a:lnTo>
                  <a:lnTo>
                    <a:pt x="1757" y="512"/>
                  </a:lnTo>
                  <a:lnTo>
                    <a:pt x="2024" y="734"/>
                  </a:lnTo>
                  <a:lnTo>
                    <a:pt x="2269" y="1001"/>
                  </a:lnTo>
                  <a:lnTo>
                    <a:pt x="2491" y="1290"/>
                  </a:lnTo>
                  <a:lnTo>
                    <a:pt x="2714" y="1646"/>
                  </a:lnTo>
                  <a:lnTo>
                    <a:pt x="2714" y="1646"/>
                  </a:lnTo>
                  <a:lnTo>
                    <a:pt x="2491" y="1290"/>
                  </a:lnTo>
                  <a:lnTo>
                    <a:pt x="2269" y="1001"/>
                  </a:lnTo>
                  <a:lnTo>
                    <a:pt x="2024" y="734"/>
                  </a:lnTo>
                  <a:lnTo>
                    <a:pt x="1757" y="512"/>
                  </a:lnTo>
                  <a:lnTo>
                    <a:pt x="1468" y="334"/>
                  </a:lnTo>
                  <a:lnTo>
                    <a:pt x="1179" y="200"/>
                  </a:lnTo>
                  <a:lnTo>
                    <a:pt x="867" y="89"/>
                  </a:lnTo>
                  <a:lnTo>
                    <a:pt x="534" y="22"/>
                  </a:lnTo>
                  <a:lnTo>
                    <a:pt x="534" y="22"/>
                  </a:lnTo>
                  <a:lnTo>
                    <a:pt x="289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97;p47"/>
            <p:cNvSpPr/>
            <p:nvPr/>
          </p:nvSpPr>
          <p:spPr>
            <a:xfrm>
              <a:off x="3351775" y="2509675"/>
              <a:ext cx="16150" cy="4475"/>
            </a:xfrm>
            <a:custGeom>
              <a:avLst/>
              <a:gdLst/>
              <a:ahLst/>
              <a:cxnLst/>
              <a:rect l="l" t="t" r="r" b="b"/>
              <a:pathLst>
                <a:path w="646" h="179" fill="none" extrusionOk="0">
                  <a:moveTo>
                    <a:pt x="0" y="178"/>
                  </a:moveTo>
                  <a:lnTo>
                    <a:pt x="0" y="178"/>
                  </a:lnTo>
                  <a:lnTo>
                    <a:pt x="312" y="89"/>
                  </a:lnTo>
                  <a:lnTo>
                    <a:pt x="646" y="0"/>
                  </a:lnTo>
                  <a:lnTo>
                    <a:pt x="646" y="0"/>
                  </a:lnTo>
                  <a:lnTo>
                    <a:pt x="312" y="89"/>
                  </a:lnTo>
                  <a:lnTo>
                    <a:pt x="0" y="17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98;p47"/>
            <p:cNvSpPr/>
            <p:nvPr/>
          </p:nvSpPr>
          <p:spPr>
            <a:xfrm>
              <a:off x="3365675" y="2580275"/>
              <a:ext cx="5025" cy="600"/>
            </a:xfrm>
            <a:custGeom>
              <a:avLst/>
              <a:gdLst/>
              <a:ahLst/>
              <a:cxnLst/>
              <a:rect l="l" t="t" r="r" b="b"/>
              <a:pathLst>
                <a:path w="201" h="24" fill="none" extrusionOk="0">
                  <a:moveTo>
                    <a:pt x="45" y="1"/>
                  </a:moveTo>
                  <a:lnTo>
                    <a:pt x="45" y="1"/>
                  </a:lnTo>
                  <a:lnTo>
                    <a:pt x="201" y="1"/>
                  </a:lnTo>
                  <a:lnTo>
                    <a:pt x="201" y="1"/>
                  </a:lnTo>
                  <a:lnTo>
                    <a:pt x="45" y="1"/>
                  </a:lnTo>
                  <a:lnTo>
                    <a:pt x="45" y="1"/>
                  </a:lnTo>
                  <a:lnTo>
                    <a:pt x="1" y="23"/>
                  </a:lnTo>
                  <a:lnTo>
                    <a:pt x="1" y="23"/>
                  </a:lnTo>
                  <a:lnTo>
                    <a:pt x="45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99;p47"/>
            <p:cNvSpPr/>
            <p:nvPr/>
          </p:nvSpPr>
          <p:spPr>
            <a:xfrm>
              <a:off x="3329525" y="2581950"/>
              <a:ext cx="23950" cy="6700"/>
            </a:xfrm>
            <a:custGeom>
              <a:avLst/>
              <a:gdLst/>
              <a:ahLst/>
              <a:cxnLst/>
              <a:rect l="l" t="t" r="r" b="b"/>
              <a:pathLst>
                <a:path w="958" h="268" fill="none" extrusionOk="0">
                  <a:moveTo>
                    <a:pt x="1" y="268"/>
                  </a:moveTo>
                  <a:lnTo>
                    <a:pt x="1" y="268"/>
                  </a:lnTo>
                  <a:lnTo>
                    <a:pt x="245" y="179"/>
                  </a:lnTo>
                  <a:lnTo>
                    <a:pt x="490" y="112"/>
                  </a:lnTo>
                  <a:lnTo>
                    <a:pt x="713" y="45"/>
                  </a:lnTo>
                  <a:lnTo>
                    <a:pt x="957" y="1"/>
                  </a:lnTo>
                  <a:lnTo>
                    <a:pt x="957" y="1"/>
                  </a:lnTo>
                  <a:lnTo>
                    <a:pt x="713" y="45"/>
                  </a:lnTo>
                  <a:lnTo>
                    <a:pt x="490" y="112"/>
                  </a:lnTo>
                  <a:lnTo>
                    <a:pt x="245" y="179"/>
                  </a:lnTo>
                  <a:lnTo>
                    <a:pt x="1" y="2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300;p47"/>
            <p:cNvSpPr/>
            <p:nvPr/>
          </p:nvSpPr>
          <p:spPr>
            <a:xfrm>
              <a:off x="3407950" y="2553600"/>
              <a:ext cx="11700" cy="6700"/>
            </a:xfrm>
            <a:custGeom>
              <a:avLst/>
              <a:gdLst/>
              <a:ahLst/>
              <a:cxnLst/>
              <a:rect l="l" t="t" r="r" b="b"/>
              <a:pathLst>
                <a:path w="468" h="268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245" y="111"/>
                  </a:lnTo>
                  <a:lnTo>
                    <a:pt x="467" y="267"/>
                  </a:lnTo>
                  <a:lnTo>
                    <a:pt x="467" y="267"/>
                  </a:lnTo>
                  <a:lnTo>
                    <a:pt x="245" y="111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301;p47"/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extrusionOk="0">
                  <a:moveTo>
                    <a:pt x="2247" y="1"/>
                  </a:move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close/>
                </a:path>
              </a:pathLst>
            </a:custGeom>
            <a:solidFill>
              <a:srgbClr val="EFE8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302;p47"/>
            <p:cNvSpPr/>
            <p:nvPr/>
          </p:nvSpPr>
          <p:spPr>
            <a:xfrm>
              <a:off x="3159925" y="2609750"/>
              <a:ext cx="289175" cy="90125"/>
            </a:xfrm>
            <a:custGeom>
              <a:avLst/>
              <a:gdLst/>
              <a:ahLst/>
              <a:cxnLst/>
              <a:rect l="l" t="t" r="r" b="b"/>
              <a:pathLst>
                <a:path w="11567" h="3605" fill="none" extrusionOk="0">
                  <a:moveTo>
                    <a:pt x="11567" y="2448"/>
                  </a:moveTo>
                  <a:lnTo>
                    <a:pt x="11567" y="2448"/>
                  </a:lnTo>
                  <a:lnTo>
                    <a:pt x="11434" y="2270"/>
                  </a:lnTo>
                  <a:lnTo>
                    <a:pt x="11278" y="2114"/>
                  </a:lnTo>
                  <a:lnTo>
                    <a:pt x="11278" y="2114"/>
                  </a:lnTo>
                  <a:lnTo>
                    <a:pt x="10989" y="1847"/>
                  </a:lnTo>
                  <a:lnTo>
                    <a:pt x="10677" y="1602"/>
                  </a:lnTo>
                  <a:lnTo>
                    <a:pt x="10344" y="1380"/>
                  </a:lnTo>
                  <a:lnTo>
                    <a:pt x="10010" y="1202"/>
                  </a:lnTo>
                  <a:lnTo>
                    <a:pt x="9654" y="1046"/>
                  </a:lnTo>
                  <a:lnTo>
                    <a:pt x="9276" y="935"/>
                  </a:lnTo>
                  <a:lnTo>
                    <a:pt x="8876" y="846"/>
                  </a:lnTo>
                  <a:lnTo>
                    <a:pt x="8453" y="779"/>
                  </a:lnTo>
                  <a:lnTo>
                    <a:pt x="8453" y="779"/>
                  </a:lnTo>
                  <a:lnTo>
                    <a:pt x="8053" y="757"/>
                  </a:lnTo>
                  <a:lnTo>
                    <a:pt x="7674" y="779"/>
                  </a:lnTo>
                  <a:lnTo>
                    <a:pt x="7296" y="846"/>
                  </a:lnTo>
                  <a:lnTo>
                    <a:pt x="6940" y="957"/>
                  </a:lnTo>
                  <a:lnTo>
                    <a:pt x="6629" y="1113"/>
                  </a:lnTo>
                  <a:lnTo>
                    <a:pt x="6318" y="1313"/>
                  </a:lnTo>
                  <a:lnTo>
                    <a:pt x="6029" y="1558"/>
                  </a:lnTo>
                  <a:lnTo>
                    <a:pt x="5762" y="1825"/>
                  </a:lnTo>
                  <a:lnTo>
                    <a:pt x="5762" y="1825"/>
                  </a:lnTo>
                  <a:lnTo>
                    <a:pt x="5584" y="1491"/>
                  </a:lnTo>
                  <a:lnTo>
                    <a:pt x="5383" y="1180"/>
                  </a:lnTo>
                  <a:lnTo>
                    <a:pt x="5139" y="891"/>
                  </a:lnTo>
                  <a:lnTo>
                    <a:pt x="4872" y="668"/>
                  </a:lnTo>
                  <a:lnTo>
                    <a:pt x="4560" y="446"/>
                  </a:lnTo>
                  <a:lnTo>
                    <a:pt x="4227" y="290"/>
                  </a:lnTo>
                  <a:lnTo>
                    <a:pt x="3871" y="157"/>
                  </a:lnTo>
                  <a:lnTo>
                    <a:pt x="3471" y="68"/>
                  </a:lnTo>
                  <a:lnTo>
                    <a:pt x="3471" y="68"/>
                  </a:lnTo>
                  <a:lnTo>
                    <a:pt x="3048" y="23"/>
                  </a:lnTo>
                  <a:lnTo>
                    <a:pt x="2648" y="1"/>
                  </a:lnTo>
                  <a:lnTo>
                    <a:pt x="2247" y="1"/>
                  </a:lnTo>
                  <a:lnTo>
                    <a:pt x="1869" y="45"/>
                  </a:lnTo>
                  <a:lnTo>
                    <a:pt x="1491" y="134"/>
                  </a:lnTo>
                  <a:lnTo>
                    <a:pt x="1113" y="245"/>
                  </a:lnTo>
                  <a:lnTo>
                    <a:pt x="735" y="401"/>
                  </a:lnTo>
                  <a:lnTo>
                    <a:pt x="379" y="579"/>
                  </a:lnTo>
                  <a:lnTo>
                    <a:pt x="379" y="579"/>
                  </a:lnTo>
                  <a:lnTo>
                    <a:pt x="201" y="690"/>
                  </a:lnTo>
                  <a:lnTo>
                    <a:pt x="1" y="824"/>
                  </a:lnTo>
                  <a:lnTo>
                    <a:pt x="1" y="824"/>
                  </a:lnTo>
                  <a:lnTo>
                    <a:pt x="223" y="979"/>
                  </a:lnTo>
                  <a:lnTo>
                    <a:pt x="379" y="1113"/>
                  </a:lnTo>
                  <a:lnTo>
                    <a:pt x="379" y="1113"/>
                  </a:lnTo>
                  <a:lnTo>
                    <a:pt x="490" y="1269"/>
                  </a:lnTo>
                  <a:lnTo>
                    <a:pt x="601" y="1402"/>
                  </a:lnTo>
                  <a:lnTo>
                    <a:pt x="668" y="1558"/>
                  </a:lnTo>
                  <a:lnTo>
                    <a:pt x="735" y="1714"/>
                  </a:lnTo>
                  <a:lnTo>
                    <a:pt x="801" y="1869"/>
                  </a:lnTo>
                  <a:lnTo>
                    <a:pt x="824" y="2025"/>
                  </a:lnTo>
                  <a:lnTo>
                    <a:pt x="846" y="2203"/>
                  </a:lnTo>
                  <a:lnTo>
                    <a:pt x="846" y="2359"/>
                  </a:lnTo>
                  <a:lnTo>
                    <a:pt x="846" y="2359"/>
                  </a:lnTo>
                  <a:lnTo>
                    <a:pt x="1713" y="2403"/>
                  </a:lnTo>
                  <a:lnTo>
                    <a:pt x="2625" y="2470"/>
                  </a:lnTo>
                  <a:lnTo>
                    <a:pt x="3560" y="2559"/>
                  </a:lnTo>
                  <a:lnTo>
                    <a:pt x="4494" y="2648"/>
                  </a:lnTo>
                  <a:lnTo>
                    <a:pt x="5695" y="2826"/>
                  </a:lnTo>
                  <a:lnTo>
                    <a:pt x="6451" y="2937"/>
                  </a:lnTo>
                  <a:lnTo>
                    <a:pt x="6451" y="2937"/>
                  </a:lnTo>
                  <a:lnTo>
                    <a:pt x="6429" y="2714"/>
                  </a:lnTo>
                  <a:lnTo>
                    <a:pt x="6429" y="2714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206" y="2158"/>
                  </a:lnTo>
                  <a:lnTo>
                    <a:pt x="6206" y="2158"/>
                  </a:lnTo>
                  <a:lnTo>
                    <a:pt x="6384" y="2092"/>
                  </a:lnTo>
                  <a:lnTo>
                    <a:pt x="6384" y="2092"/>
                  </a:lnTo>
                  <a:lnTo>
                    <a:pt x="6429" y="2069"/>
                  </a:lnTo>
                  <a:lnTo>
                    <a:pt x="6429" y="2069"/>
                  </a:lnTo>
                  <a:lnTo>
                    <a:pt x="6807" y="1869"/>
                  </a:lnTo>
                  <a:lnTo>
                    <a:pt x="6807" y="1869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385" y="1625"/>
                  </a:lnTo>
                  <a:lnTo>
                    <a:pt x="7385" y="1625"/>
                  </a:lnTo>
                  <a:lnTo>
                    <a:pt x="7074" y="1758"/>
                  </a:lnTo>
                  <a:lnTo>
                    <a:pt x="7074" y="1758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452" y="2336"/>
                  </a:lnTo>
                  <a:lnTo>
                    <a:pt x="7741" y="2314"/>
                  </a:lnTo>
                  <a:lnTo>
                    <a:pt x="8053" y="2292"/>
                  </a:lnTo>
                  <a:lnTo>
                    <a:pt x="8364" y="2314"/>
                  </a:lnTo>
                  <a:lnTo>
                    <a:pt x="8364" y="2314"/>
                  </a:lnTo>
                  <a:lnTo>
                    <a:pt x="8053" y="2292"/>
                  </a:lnTo>
                  <a:lnTo>
                    <a:pt x="7741" y="2314"/>
                  </a:lnTo>
                  <a:lnTo>
                    <a:pt x="7452" y="2336"/>
                  </a:lnTo>
                  <a:lnTo>
                    <a:pt x="7185" y="2381"/>
                  </a:lnTo>
                  <a:lnTo>
                    <a:pt x="7185" y="2381"/>
                  </a:lnTo>
                  <a:lnTo>
                    <a:pt x="7185" y="2448"/>
                  </a:lnTo>
                  <a:lnTo>
                    <a:pt x="7185" y="2448"/>
                  </a:lnTo>
                  <a:lnTo>
                    <a:pt x="7296" y="2981"/>
                  </a:lnTo>
                  <a:lnTo>
                    <a:pt x="10699" y="3604"/>
                  </a:lnTo>
                  <a:lnTo>
                    <a:pt x="10699" y="3604"/>
                  </a:lnTo>
                  <a:lnTo>
                    <a:pt x="10722" y="3426"/>
                  </a:lnTo>
                  <a:lnTo>
                    <a:pt x="10744" y="3293"/>
                  </a:lnTo>
                  <a:lnTo>
                    <a:pt x="10788" y="3137"/>
                  </a:lnTo>
                  <a:lnTo>
                    <a:pt x="10855" y="3026"/>
                  </a:lnTo>
                  <a:lnTo>
                    <a:pt x="10944" y="2915"/>
                  </a:lnTo>
                  <a:lnTo>
                    <a:pt x="11033" y="2803"/>
                  </a:lnTo>
                  <a:lnTo>
                    <a:pt x="11122" y="2714"/>
                  </a:lnTo>
                  <a:lnTo>
                    <a:pt x="11256" y="2625"/>
                  </a:lnTo>
                  <a:lnTo>
                    <a:pt x="11256" y="2625"/>
                  </a:lnTo>
                  <a:lnTo>
                    <a:pt x="11389" y="2536"/>
                  </a:lnTo>
                  <a:lnTo>
                    <a:pt x="11567" y="244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303;p47"/>
            <p:cNvSpPr/>
            <p:nvPr/>
          </p:nvSpPr>
          <p:spPr>
            <a:xfrm>
              <a:off x="3240000" y="2638675"/>
              <a:ext cx="37850" cy="13925"/>
            </a:xfrm>
            <a:custGeom>
              <a:avLst/>
              <a:gdLst/>
              <a:ahLst/>
              <a:cxnLst/>
              <a:rect l="l" t="t" r="r" b="b"/>
              <a:pathLst>
                <a:path w="1514" h="557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245" y="0"/>
                  </a:lnTo>
                  <a:lnTo>
                    <a:pt x="490" y="67"/>
                  </a:lnTo>
                  <a:lnTo>
                    <a:pt x="757" y="156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1291" y="423"/>
                  </a:lnTo>
                  <a:lnTo>
                    <a:pt x="1513" y="557"/>
                  </a:lnTo>
                  <a:lnTo>
                    <a:pt x="1513" y="557"/>
                  </a:lnTo>
                  <a:lnTo>
                    <a:pt x="1291" y="423"/>
                  </a:lnTo>
                  <a:lnTo>
                    <a:pt x="1046" y="290"/>
                  </a:lnTo>
                  <a:lnTo>
                    <a:pt x="1046" y="290"/>
                  </a:lnTo>
                  <a:lnTo>
                    <a:pt x="757" y="156"/>
                  </a:lnTo>
                  <a:lnTo>
                    <a:pt x="490" y="67"/>
                  </a:lnTo>
                  <a:lnTo>
                    <a:pt x="245" y="0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304;p47"/>
            <p:cNvSpPr/>
            <p:nvPr/>
          </p:nvSpPr>
          <p:spPr>
            <a:xfrm>
              <a:off x="3286150" y="2658700"/>
              <a:ext cx="3925" cy="3900"/>
            </a:xfrm>
            <a:custGeom>
              <a:avLst/>
              <a:gdLst/>
              <a:ahLst/>
              <a:cxnLst/>
              <a:rect l="l" t="t" r="r" b="b"/>
              <a:pathLst>
                <a:path w="157" h="156" fill="none" extrusionOk="0">
                  <a:moveTo>
                    <a:pt x="1" y="0"/>
                  </a:moveTo>
                  <a:lnTo>
                    <a:pt x="1" y="0"/>
                  </a:lnTo>
                  <a:lnTo>
                    <a:pt x="157" y="156"/>
                  </a:lnTo>
                  <a:lnTo>
                    <a:pt x="157" y="156"/>
                  </a:lnTo>
                  <a:lnTo>
                    <a:pt x="1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305;p47"/>
            <p:cNvSpPr/>
            <p:nvPr/>
          </p:nvSpPr>
          <p:spPr>
            <a:xfrm>
              <a:off x="3233900" y="2654250"/>
              <a:ext cx="47825" cy="11150"/>
            </a:xfrm>
            <a:custGeom>
              <a:avLst/>
              <a:gdLst/>
              <a:ahLst/>
              <a:cxnLst/>
              <a:rect l="l" t="t" r="r" b="b"/>
              <a:pathLst>
                <a:path w="1913" h="446" fill="none" extrusionOk="0">
                  <a:moveTo>
                    <a:pt x="1601" y="312"/>
                  </a:moveTo>
                  <a:lnTo>
                    <a:pt x="1601" y="312"/>
                  </a:lnTo>
                  <a:lnTo>
                    <a:pt x="1913" y="445"/>
                  </a:lnTo>
                  <a:lnTo>
                    <a:pt x="1913" y="445"/>
                  </a:lnTo>
                  <a:lnTo>
                    <a:pt x="1601" y="312"/>
                  </a:lnTo>
                  <a:lnTo>
                    <a:pt x="1601" y="312"/>
                  </a:lnTo>
                  <a:lnTo>
                    <a:pt x="1268" y="223"/>
                  </a:lnTo>
                  <a:lnTo>
                    <a:pt x="890" y="134"/>
                  </a:lnTo>
                  <a:lnTo>
                    <a:pt x="467" y="67"/>
                  </a:lnTo>
                  <a:lnTo>
                    <a:pt x="0" y="0"/>
                  </a:lnTo>
                  <a:lnTo>
                    <a:pt x="0" y="0"/>
                  </a:lnTo>
                  <a:lnTo>
                    <a:pt x="467" y="67"/>
                  </a:lnTo>
                  <a:lnTo>
                    <a:pt x="890" y="134"/>
                  </a:lnTo>
                  <a:lnTo>
                    <a:pt x="1268" y="223"/>
                  </a:lnTo>
                  <a:lnTo>
                    <a:pt x="1601" y="312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306;p47"/>
            <p:cNvSpPr/>
            <p:nvPr/>
          </p:nvSpPr>
          <p:spPr>
            <a:xfrm>
              <a:off x="3378475" y="2668150"/>
              <a:ext cx="7800" cy="1125"/>
            </a:xfrm>
            <a:custGeom>
              <a:avLst/>
              <a:gdLst/>
              <a:ahLst/>
              <a:cxnLst/>
              <a:rect l="l" t="t" r="r" b="b"/>
              <a:pathLst>
                <a:path w="312" h="45" fill="none" extrusionOk="0">
                  <a:moveTo>
                    <a:pt x="0" y="0"/>
                  </a:moveTo>
                  <a:lnTo>
                    <a:pt x="0" y="0"/>
                  </a:lnTo>
                  <a:lnTo>
                    <a:pt x="312" y="45"/>
                  </a:lnTo>
                  <a:lnTo>
                    <a:pt x="312" y="45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307;p47"/>
            <p:cNvSpPr/>
            <p:nvPr/>
          </p:nvSpPr>
          <p:spPr>
            <a:xfrm>
              <a:off x="3430175" y="2600850"/>
              <a:ext cx="3925" cy="5050"/>
            </a:xfrm>
            <a:custGeom>
              <a:avLst/>
              <a:gdLst/>
              <a:ahLst/>
              <a:cxnLst/>
              <a:rect l="l" t="t" r="r" b="b"/>
              <a:pathLst>
                <a:path w="157" h="202" extrusionOk="0">
                  <a:moveTo>
                    <a:pt x="45" y="1"/>
                  </a:moveTo>
                  <a:lnTo>
                    <a:pt x="1" y="45"/>
                  </a:lnTo>
                  <a:lnTo>
                    <a:pt x="1" y="68"/>
                  </a:lnTo>
                  <a:lnTo>
                    <a:pt x="1" y="90"/>
                  </a:lnTo>
                  <a:lnTo>
                    <a:pt x="45" y="157"/>
                  </a:lnTo>
                  <a:lnTo>
                    <a:pt x="90" y="201"/>
                  </a:lnTo>
                  <a:lnTo>
                    <a:pt x="134" y="179"/>
                  </a:lnTo>
                  <a:lnTo>
                    <a:pt x="156" y="157"/>
                  </a:lnTo>
                  <a:lnTo>
                    <a:pt x="156" y="90"/>
                  </a:lnTo>
                  <a:lnTo>
                    <a:pt x="134" y="45"/>
                  </a:lnTo>
                  <a:lnTo>
                    <a:pt x="90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308;p47"/>
            <p:cNvSpPr/>
            <p:nvPr/>
          </p:nvSpPr>
          <p:spPr>
            <a:xfrm>
              <a:off x="3380700" y="2579725"/>
              <a:ext cx="43950" cy="16700"/>
            </a:xfrm>
            <a:custGeom>
              <a:avLst/>
              <a:gdLst/>
              <a:ahLst/>
              <a:cxnLst/>
              <a:rect l="l" t="t" r="r" b="b"/>
              <a:pathLst>
                <a:path w="1758" h="668" extrusionOk="0">
                  <a:moveTo>
                    <a:pt x="22" y="1"/>
                  </a:moveTo>
                  <a:lnTo>
                    <a:pt x="0" y="45"/>
                  </a:lnTo>
                  <a:lnTo>
                    <a:pt x="45" y="90"/>
                  </a:lnTo>
                  <a:lnTo>
                    <a:pt x="89" y="134"/>
                  </a:lnTo>
                  <a:lnTo>
                    <a:pt x="489" y="201"/>
                  </a:lnTo>
                  <a:lnTo>
                    <a:pt x="890" y="290"/>
                  </a:lnTo>
                  <a:lnTo>
                    <a:pt x="1090" y="357"/>
                  </a:lnTo>
                  <a:lnTo>
                    <a:pt x="1268" y="446"/>
                  </a:lnTo>
                  <a:lnTo>
                    <a:pt x="1468" y="535"/>
                  </a:lnTo>
                  <a:lnTo>
                    <a:pt x="1646" y="646"/>
                  </a:lnTo>
                  <a:lnTo>
                    <a:pt x="1691" y="668"/>
                  </a:lnTo>
                  <a:lnTo>
                    <a:pt x="1735" y="646"/>
                  </a:lnTo>
                  <a:lnTo>
                    <a:pt x="1757" y="601"/>
                  </a:lnTo>
                  <a:lnTo>
                    <a:pt x="1713" y="557"/>
                  </a:lnTo>
                  <a:lnTo>
                    <a:pt x="1513" y="446"/>
                  </a:lnTo>
                  <a:lnTo>
                    <a:pt x="1335" y="334"/>
                  </a:lnTo>
                  <a:lnTo>
                    <a:pt x="1134" y="245"/>
                  </a:lnTo>
                  <a:lnTo>
                    <a:pt x="912" y="179"/>
                  </a:lnTo>
                  <a:lnTo>
                    <a:pt x="512" y="67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309;p47"/>
            <p:cNvSpPr/>
            <p:nvPr/>
          </p:nvSpPr>
          <p:spPr>
            <a:xfrm>
              <a:off x="3302275" y="2471300"/>
              <a:ext cx="179650" cy="201325"/>
            </a:xfrm>
            <a:custGeom>
              <a:avLst/>
              <a:gdLst/>
              <a:ahLst/>
              <a:cxnLst/>
              <a:rect l="l" t="t" r="r" b="b"/>
              <a:pathLst>
                <a:path w="7186" h="8053" extrusionOk="0">
                  <a:moveTo>
                    <a:pt x="3449" y="134"/>
                  </a:moveTo>
                  <a:lnTo>
                    <a:pt x="3893" y="178"/>
                  </a:lnTo>
                  <a:lnTo>
                    <a:pt x="4338" y="267"/>
                  </a:lnTo>
                  <a:lnTo>
                    <a:pt x="4761" y="401"/>
                  </a:lnTo>
                  <a:lnTo>
                    <a:pt x="5183" y="579"/>
                  </a:lnTo>
                  <a:lnTo>
                    <a:pt x="5584" y="801"/>
                  </a:lnTo>
                  <a:lnTo>
                    <a:pt x="5962" y="1068"/>
                  </a:lnTo>
                  <a:lnTo>
                    <a:pt x="6296" y="1357"/>
                  </a:lnTo>
                  <a:lnTo>
                    <a:pt x="6474" y="1557"/>
                  </a:lnTo>
                  <a:lnTo>
                    <a:pt x="6651" y="1758"/>
                  </a:lnTo>
                  <a:lnTo>
                    <a:pt x="6807" y="1980"/>
                  </a:lnTo>
                  <a:lnTo>
                    <a:pt x="6941" y="2202"/>
                  </a:lnTo>
                  <a:lnTo>
                    <a:pt x="7030" y="2336"/>
                  </a:lnTo>
                  <a:lnTo>
                    <a:pt x="7052" y="2380"/>
                  </a:lnTo>
                  <a:lnTo>
                    <a:pt x="7052" y="2447"/>
                  </a:lnTo>
                  <a:lnTo>
                    <a:pt x="7052" y="2558"/>
                  </a:lnTo>
                  <a:lnTo>
                    <a:pt x="7030" y="2647"/>
                  </a:lnTo>
                  <a:lnTo>
                    <a:pt x="6963" y="2870"/>
                  </a:lnTo>
                  <a:lnTo>
                    <a:pt x="6562" y="4605"/>
                  </a:lnTo>
                  <a:lnTo>
                    <a:pt x="5829" y="7861"/>
                  </a:lnTo>
                  <a:lnTo>
                    <a:pt x="5829" y="7861"/>
                  </a:lnTo>
                  <a:lnTo>
                    <a:pt x="5651" y="7652"/>
                  </a:lnTo>
                  <a:lnTo>
                    <a:pt x="5339" y="7363"/>
                  </a:lnTo>
                  <a:lnTo>
                    <a:pt x="5005" y="7096"/>
                  </a:lnTo>
                  <a:lnTo>
                    <a:pt x="4627" y="6851"/>
                  </a:lnTo>
                  <a:lnTo>
                    <a:pt x="4249" y="6651"/>
                  </a:lnTo>
                  <a:lnTo>
                    <a:pt x="3871" y="6495"/>
                  </a:lnTo>
                  <a:lnTo>
                    <a:pt x="3449" y="6362"/>
                  </a:lnTo>
                  <a:lnTo>
                    <a:pt x="3048" y="6295"/>
                  </a:lnTo>
                  <a:lnTo>
                    <a:pt x="2626" y="6251"/>
                  </a:lnTo>
                  <a:lnTo>
                    <a:pt x="2225" y="6251"/>
                  </a:lnTo>
                  <a:lnTo>
                    <a:pt x="1803" y="6295"/>
                  </a:lnTo>
                  <a:lnTo>
                    <a:pt x="1402" y="6384"/>
                  </a:lnTo>
                  <a:lnTo>
                    <a:pt x="1224" y="6451"/>
                  </a:lnTo>
                  <a:lnTo>
                    <a:pt x="1024" y="6540"/>
                  </a:lnTo>
                  <a:lnTo>
                    <a:pt x="846" y="6629"/>
                  </a:lnTo>
                  <a:lnTo>
                    <a:pt x="668" y="6740"/>
                  </a:lnTo>
                  <a:lnTo>
                    <a:pt x="490" y="6873"/>
                  </a:lnTo>
                  <a:lnTo>
                    <a:pt x="312" y="7007"/>
                  </a:lnTo>
                  <a:lnTo>
                    <a:pt x="166" y="7153"/>
                  </a:lnTo>
                  <a:lnTo>
                    <a:pt x="512" y="4649"/>
                  </a:lnTo>
                  <a:lnTo>
                    <a:pt x="802" y="2581"/>
                  </a:lnTo>
                  <a:lnTo>
                    <a:pt x="891" y="1935"/>
                  </a:lnTo>
                  <a:lnTo>
                    <a:pt x="935" y="1602"/>
                  </a:lnTo>
                  <a:lnTo>
                    <a:pt x="1002" y="1290"/>
                  </a:lnTo>
                  <a:lnTo>
                    <a:pt x="1024" y="1201"/>
                  </a:lnTo>
                  <a:lnTo>
                    <a:pt x="1069" y="1112"/>
                  </a:lnTo>
                  <a:lnTo>
                    <a:pt x="1180" y="979"/>
                  </a:lnTo>
                  <a:lnTo>
                    <a:pt x="1335" y="846"/>
                  </a:lnTo>
                  <a:lnTo>
                    <a:pt x="1469" y="734"/>
                  </a:lnTo>
                  <a:lnTo>
                    <a:pt x="1647" y="623"/>
                  </a:lnTo>
                  <a:lnTo>
                    <a:pt x="1825" y="512"/>
                  </a:lnTo>
                  <a:lnTo>
                    <a:pt x="2003" y="401"/>
                  </a:lnTo>
                  <a:lnTo>
                    <a:pt x="2181" y="334"/>
                  </a:lnTo>
                  <a:lnTo>
                    <a:pt x="2381" y="267"/>
                  </a:lnTo>
                  <a:lnTo>
                    <a:pt x="2581" y="223"/>
                  </a:lnTo>
                  <a:lnTo>
                    <a:pt x="2781" y="178"/>
                  </a:lnTo>
                  <a:lnTo>
                    <a:pt x="2981" y="156"/>
                  </a:lnTo>
                  <a:lnTo>
                    <a:pt x="3449" y="134"/>
                  </a:lnTo>
                  <a:close/>
                  <a:moveTo>
                    <a:pt x="3404" y="0"/>
                  </a:moveTo>
                  <a:lnTo>
                    <a:pt x="3026" y="23"/>
                  </a:lnTo>
                  <a:lnTo>
                    <a:pt x="2648" y="67"/>
                  </a:lnTo>
                  <a:lnTo>
                    <a:pt x="2270" y="156"/>
                  </a:lnTo>
                  <a:lnTo>
                    <a:pt x="1914" y="289"/>
                  </a:lnTo>
                  <a:lnTo>
                    <a:pt x="1736" y="378"/>
                  </a:lnTo>
                  <a:lnTo>
                    <a:pt x="1580" y="490"/>
                  </a:lnTo>
                  <a:lnTo>
                    <a:pt x="1402" y="601"/>
                  </a:lnTo>
                  <a:lnTo>
                    <a:pt x="1246" y="734"/>
                  </a:lnTo>
                  <a:lnTo>
                    <a:pt x="1135" y="846"/>
                  </a:lnTo>
                  <a:lnTo>
                    <a:pt x="1024" y="957"/>
                  </a:lnTo>
                  <a:lnTo>
                    <a:pt x="913" y="1090"/>
                  </a:lnTo>
                  <a:lnTo>
                    <a:pt x="868" y="1224"/>
                  </a:lnTo>
                  <a:lnTo>
                    <a:pt x="824" y="1491"/>
                  </a:lnTo>
                  <a:lnTo>
                    <a:pt x="779" y="1758"/>
                  </a:lnTo>
                  <a:lnTo>
                    <a:pt x="512" y="3693"/>
                  </a:lnTo>
                  <a:lnTo>
                    <a:pt x="8" y="7311"/>
                  </a:lnTo>
                  <a:lnTo>
                    <a:pt x="1" y="7318"/>
                  </a:lnTo>
                  <a:lnTo>
                    <a:pt x="7" y="7321"/>
                  </a:lnTo>
                  <a:lnTo>
                    <a:pt x="1" y="7363"/>
                  </a:lnTo>
                  <a:lnTo>
                    <a:pt x="1" y="7385"/>
                  </a:lnTo>
                  <a:lnTo>
                    <a:pt x="45" y="7429"/>
                  </a:lnTo>
                  <a:lnTo>
                    <a:pt x="90" y="7429"/>
                  </a:lnTo>
                  <a:lnTo>
                    <a:pt x="112" y="7407"/>
                  </a:lnTo>
                  <a:lnTo>
                    <a:pt x="268" y="7252"/>
                  </a:lnTo>
                  <a:lnTo>
                    <a:pt x="423" y="7118"/>
                  </a:lnTo>
                  <a:lnTo>
                    <a:pt x="579" y="6985"/>
                  </a:lnTo>
                  <a:lnTo>
                    <a:pt x="757" y="6851"/>
                  </a:lnTo>
                  <a:lnTo>
                    <a:pt x="935" y="6762"/>
                  </a:lnTo>
                  <a:lnTo>
                    <a:pt x="1113" y="6651"/>
                  </a:lnTo>
                  <a:lnTo>
                    <a:pt x="1291" y="6584"/>
                  </a:lnTo>
                  <a:lnTo>
                    <a:pt x="1469" y="6517"/>
                  </a:lnTo>
                  <a:lnTo>
                    <a:pt x="1847" y="6429"/>
                  </a:lnTo>
                  <a:lnTo>
                    <a:pt x="2247" y="6384"/>
                  </a:lnTo>
                  <a:lnTo>
                    <a:pt x="2648" y="6362"/>
                  </a:lnTo>
                  <a:lnTo>
                    <a:pt x="3048" y="6406"/>
                  </a:lnTo>
                  <a:lnTo>
                    <a:pt x="3449" y="6495"/>
                  </a:lnTo>
                  <a:lnTo>
                    <a:pt x="3827" y="6606"/>
                  </a:lnTo>
                  <a:lnTo>
                    <a:pt x="4227" y="6784"/>
                  </a:lnTo>
                  <a:lnTo>
                    <a:pt x="4583" y="6962"/>
                  </a:lnTo>
                  <a:lnTo>
                    <a:pt x="4939" y="7185"/>
                  </a:lnTo>
                  <a:lnTo>
                    <a:pt x="5250" y="7452"/>
                  </a:lnTo>
                  <a:lnTo>
                    <a:pt x="5562" y="7719"/>
                  </a:lnTo>
                  <a:lnTo>
                    <a:pt x="5806" y="8004"/>
                  </a:lnTo>
                  <a:lnTo>
                    <a:pt x="5806" y="8004"/>
                  </a:lnTo>
                  <a:lnTo>
                    <a:pt x="5806" y="8008"/>
                  </a:lnTo>
                  <a:lnTo>
                    <a:pt x="5851" y="8052"/>
                  </a:lnTo>
                  <a:lnTo>
                    <a:pt x="5917" y="8052"/>
                  </a:lnTo>
                  <a:lnTo>
                    <a:pt x="5940" y="8030"/>
                  </a:lnTo>
                  <a:lnTo>
                    <a:pt x="6651" y="4894"/>
                  </a:lnTo>
                  <a:lnTo>
                    <a:pt x="7074" y="2981"/>
                  </a:lnTo>
                  <a:lnTo>
                    <a:pt x="7141" y="2736"/>
                  </a:lnTo>
                  <a:lnTo>
                    <a:pt x="7163" y="2625"/>
                  </a:lnTo>
                  <a:lnTo>
                    <a:pt x="7185" y="2492"/>
                  </a:lnTo>
                  <a:lnTo>
                    <a:pt x="7185" y="2403"/>
                  </a:lnTo>
                  <a:lnTo>
                    <a:pt x="7163" y="2314"/>
                  </a:lnTo>
                  <a:lnTo>
                    <a:pt x="7052" y="2113"/>
                  </a:lnTo>
                  <a:lnTo>
                    <a:pt x="6918" y="1913"/>
                  </a:lnTo>
                  <a:lnTo>
                    <a:pt x="6807" y="1758"/>
                  </a:lnTo>
                  <a:lnTo>
                    <a:pt x="6562" y="1446"/>
                  </a:lnTo>
                  <a:lnTo>
                    <a:pt x="6296" y="1179"/>
                  </a:lnTo>
                  <a:lnTo>
                    <a:pt x="5984" y="935"/>
                  </a:lnTo>
                  <a:lnTo>
                    <a:pt x="5673" y="712"/>
                  </a:lnTo>
                  <a:lnTo>
                    <a:pt x="5317" y="512"/>
                  </a:lnTo>
                  <a:lnTo>
                    <a:pt x="4961" y="334"/>
                  </a:lnTo>
                  <a:lnTo>
                    <a:pt x="4583" y="201"/>
                  </a:lnTo>
                  <a:lnTo>
                    <a:pt x="4183" y="112"/>
                  </a:lnTo>
                  <a:lnTo>
                    <a:pt x="3804" y="45"/>
                  </a:lnTo>
                  <a:lnTo>
                    <a:pt x="3404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310;p47"/>
            <p:cNvSpPr/>
            <p:nvPr/>
          </p:nvSpPr>
          <p:spPr>
            <a:xfrm>
              <a:off x="3158275" y="2452400"/>
              <a:ext cx="292500" cy="275275"/>
            </a:xfrm>
            <a:custGeom>
              <a:avLst/>
              <a:gdLst/>
              <a:ahLst/>
              <a:cxnLst/>
              <a:rect l="l" t="t" r="r" b="b"/>
              <a:pathLst>
                <a:path w="11700" h="11011" extrusionOk="0">
                  <a:moveTo>
                    <a:pt x="3314" y="0"/>
                  </a:moveTo>
                  <a:lnTo>
                    <a:pt x="3025" y="22"/>
                  </a:lnTo>
                  <a:lnTo>
                    <a:pt x="2758" y="67"/>
                  </a:lnTo>
                  <a:lnTo>
                    <a:pt x="2491" y="111"/>
                  </a:lnTo>
                  <a:lnTo>
                    <a:pt x="2224" y="200"/>
                  </a:lnTo>
                  <a:lnTo>
                    <a:pt x="1957" y="289"/>
                  </a:lnTo>
                  <a:lnTo>
                    <a:pt x="1513" y="467"/>
                  </a:lnTo>
                  <a:lnTo>
                    <a:pt x="1290" y="578"/>
                  </a:lnTo>
                  <a:lnTo>
                    <a:pt x="1090" y="712"/>
                  </a:lnTo>
                  <a:lnTo>
                    <a:pt x="890" y="845"/>
                  </a:lnTo>
                  <a:lnTo>
                    <a:pt x="667" y="1001"/>
                  </a:lnTo>
                  <a:lnTo>
                    <a:pt x="467" y="1201"/>
                  </a:lnTo>
                  <a:lnTo>
                    <a:pt x="378" y="1290"/>
                  </a:lnTo>
                  <a:lnTo>
                    <a:pt x="334" y="1379"/>
                  </a:lnTo>
                  <a:lnTo>
                    <a:pt x="311" y="1468"/>
                  </a:lnTo>
                  <a:lnTo>
                    <a:pt x="311" y="1557"/>
                  </a:lnTo>
                  <a:lnTo>
                    <a:pt x="311" y="1735"/>
                  </a:lnTo>
                  <a:lnTo>
                    <a:pt x="245" y="2714"/>
                  </a:lnTo>
                  <a:lnTo>
                    <a:pt x="89" y="5361"/>
                  </a:lnTo>
                  <a:lnTo>
                    <a:pt x="0" y="7118"/>
                  </a:lnTo>
                  <a:lnTo>
                    <a:pt x="22" y="7162"/>
                  </a:lnTo>
                  <a:lnTo>
                    <a:pt x="44" y="7185"/>
                  </a:lnTo>
                  <a:lnTo>
                    <a:pt x="178" y="7273"/>
                  </a:lnTo>
                  <a:lnTo>
                    <a:pt x="289" y="7340"/>
                  </a:lnTo>
                  <a:lnTo>
                    <a:pt x="334" y="7385"/>
                  </a:lnTo>
                  <a:lnTo>
                    <a:pt x="356" y="7429"/>
                  </a:lnTo>
                  <a:lnTo>
                    <a:pt x="356" y="7496"/>
                  </a:lnTo>
                  <a:lnTo>
                    <a:pt x="378" y="7563"/>
                  </a:lnTo>
                  <a:lnTo>
                    <a:pt x="356" y="8208"/>
                  </a:lnTo>
                  <a:lnTo>
                    <a:pt x="334" y="8830"/>
                  </a:lnTo>
                  <a:lnTo>
                    <a:pt x="334" y="9453"/>
                  </a:lnTo>
                  <a:lnTo>
                    <a:pt x="356" y="9520"/>
                  </a:lnTo>
                  <a:lnTo>
                    <a:pt x="423" y="9542"/>
                  </a:lnTo>
                  <a:lnTo>
                    <a:pt x="1223" y="9631"/>
                  </a:lnTo>
                  <a:lnTo>
                    <a:pt x="2024" y="9698"/>
                  </a:lnTo>
                  <a:lnTo>
                    <a:pt x="2825" y="9765"/>
                  </a:lnTo>
                  <a:lnTo>
                    <a:pt x="3626" y="9854"/>
                  </a:lnTo>
                  <a:lnTo>
                    <a:pt x="4538" y="9965"/>
                  </a:lnTo>
                  <a:lnTo>
                    <a:pt x="5427" y="10076"/>
                  </a:lnTo>
                  <a:lnTo>
                    <a:pt x="6206" y="10187"/>
                  </a:lnTo>
                  <a:lnTo>
                    <a:pt x="6361" y="10210"/>
                  </a:lnTo>
                  <a:lnTo>
                    <a:pt x="6450" y="10232"/>
                  </a:lnTo>
                  <a:lnTo>
                    <a:pt x="6517" y="10276"/>
                  </a:lnTo>
                  <a:lnTo>
                    <a:pt x="6539" y="10365"/>
                  </a:lnTo>
                  <a:lnTo>
                    <a:pt x="6539" y="10476"/>
                  </a:lnTo>
                  <a:lnTo>
                    <a:pt x="6517" y="10677"/>
                  </a:lnTo>
                  <a:lnTo>
                    <a:pt x="6539" y="10721"/>
                  </a:lnTo>
                  <a:lnTo>
                    <a:pt x="6562" y="10766"/>
                  </a:lnTo>
                  <a:lnTo>
                    <a:pt x="6628" y="10766"/>
                  </a:lnTo>
                  <a:lnTo>
                    <a:pt x="6806" y="10610"/>
                  </a:lnTo>
                  <a:lnTo>
                    <a:pt x="6895" y="10565"/>
                  </a:lnTo>
                  <a:lnTo>
                    <a:pt x="6984" y="10521"/>
                  </a:lnTo>
                  <a:lnTo>
                    <a:pt x="7051" y="10543"/>
                  </a:lnTo>
                  <a:lnTo>
                    <a:pt x="7095" y="10588"/>
                  </a:lnTo>
                  <a:lnTo>
                    <a:pt x="7229" y="10654"/>
                  </a:lnTo>
                  <a:lnTo>
                    <a:pt x="7674" y="10877"/>
                  </a:lnTo>
                  <a:lnTo>
                    <a:pt x="7696" y="10899"/>
                  </a:lnTo>
                  <a:lnTo>
                    <a:pt x="7718" y="10877"/>
                  </a:lnTo>
                  <a:lnTo>
                    <a:pt x="7740" y="10855"/>
                  </a:lnTo>
                  <a:lnTo>
                    <a:pt x="7740" y="10832"/>
                  </a:lnTo>
                  <a:lnTo>
                    <a:pt x="7647" y="10404"/>
                  </a:lnTo>
                  <a:lnTo>
                    <a:pt x="7647" y="10404"/>
                  </a:lnTo>
                  <a:lnTo>
                    <a:pt x="8363" y="10543"/>
                  </a:lnTo>
                  <a:lnTo>
                    <a:pt x="9186" y="10699"/>
                  </a:lnTo>
                  <a:lnTo>
                    <a:pt x="9987" y="10877"/>
                  </a:lnTo>
                  <a:lnTo>
                    <a:pt x="10810" y="11010"/>
                  </a:lnTo>
                  <a:lnTo>
                    <a:pt x="10854" y="11010"/>
                  </a:lnTo>
                  <a:lnTo>
                    <a:pt x="10877" y="10988"/>
                  </a:lnTo>
                  <a:lnTo>
                    <a:pt x="11055" y="10254"/>
                  </a:lnTo>
                  <a:lnTo>
                    <a:pt x="11210" y="9565"/>
                  </a:lnTo>
                  <a:lnTo>
                    <a:pt x="11255" y="9342"/>
                  </a:lnTo>
                  <a:lnTo>
                    <a:pt x="11322" y="9120"/>
                  </a:lnTo>
                  <a:lnTo>
                    <a:pt x="11388" y="9031"/>
                  </a:lnTo>
                  <a:lnTo>
                    <a:pt x="11455" y="8942"/>
                  </a:lnTo>
                  <a:lnTo>
                    <a:pt x="11544" y="8875"/>
                  </a:lnTo>
                  <a:lnTo>
                    <a:pt x="11655" y="8808"/>
                  </a:lnTo>
                  <a:lnTo>
                    <a:pt x="11677" y="8808"/>
                  </a:lnTo>
                  <a:lnTo>
                    <a:pt x="11700" y="8786"/>
                  </a:lnTo>
                  <a:lnTo>
                    <a:pt x="11677" y="8719"/>
                  </a:lnTo>
                  <a:lnTo>
                    <a:pt x="11655" y="8697"/>
                  </a:lnTo>
                  <a:lnTo>
                    <a:pt x="11588" y="8697"/>
                  </a:lnTo>
                  <a:lnTo>
                    <a:pt x="11455" y="8764"/>
                  </a:lnTo>
                  <a:lnTo>
                    <a:pt x="11344" y="8830"/>
                  </a:lnTo>
                  <a:lnTo>
                    <a:pt x="11255" y="8919"/>
                  </a:lnTo>
                  <a:lnTo>
                    <a:pt x="11188" y="9075"/>
                  </a:lnTo>
                  <a:lnTo>
                    <a:pt x="10988" y="9854"/>
                  </a:lnTo>
                  <a:lnTo>
                    <a:pt x="10854" y="10476"/>
                  </a:lnTo>
                  <a:lnTo>
                    <a:pt x="10810" y="10699"/>
                  </a:lnTo>
                  <a:lnTo>
                    <a:pt x="10788" y="10832"/>
                  </a:lnTo>
                  <a:lnTo>
                    <a:pt x="10743" y="10899"/>
                  </a:lnTo>
                  <a:lnTo>
                    <a:pt x="10654" y="10899"/>
                  </a:lnTo>
                  <a:lnTo>
                    <a:pt x="10454" y="10855"/>
                  </a:lnTo>
                  <a:lnTo>
                    <a:pt x="10120" y="10766"/>
                  </a:lnTo>
                  <a:lnTo>
                    <a:pt x="9297" y="10610"/>
                  </a:lnTo>
                  <a:lnTo>
                    <a:pt x="8430" y="10432"/>
                  </a:lnTo>
                  <a:lnTo>
                    <a:pt x="7563" y="10254"/>
                  </a:lnTo>
                  <a:lnTo>
                    <a:pt x="7518" y="10276"/>
                  </a:lnTo>
                  <a:lnTo>
                    <a:pt x="7496" y="10299"/>
                  </a:lnTo>
                  <a:lnTo>
                    <a:pt x="7496" y="10321"/>
                  </a:lnTo>
                  <a:lnTo>
                    <a:pt x="7579" y="10703"/>
                  </a:lnTo>
                  <a:lnTo>
                    <a:pt x="7579" y="10703"/>
                  </a:lnTo>
                  <a:lnTo>
                    <a:pt x="7407" y="10610"/>
                  </a:lnTo>
                  <a:lnTo>
                    <a:pt x="7095" y="10454"/>
                  </a:lnTo>
                  <a:lnTo>
                    <a:pt x="7006" y="10432"/>
                  </a:lnTo>
                  <a:lnTo>
                    <a:pt x="6940" y="10410"/>
                  </a:lnTo>
                  <a:lnTo>
                    <a:pt x="6873" y="10432"/>
                  </a:lnTo>
                  <a:lnTo>
                    <a:pt x="6806" y="10454"/>
                  </a:lnTo>
                  <a:lnTo>
                    <a:pt x="6695" y="10543"/>
                  </a:lnTo>
                  <a:lnTo>
                    <a:pt x="6651" y="10575"/>
                  </a:lnTo>
                  <a:lnTo>
                    <a:pt x="6651" y="10187"/>
                  </a:lnTo>
                  <a:lnTo>
                    <a:pt x="6628" y="10143"/>
                  </a:lnTo>
                  <a:lnTo>
                    <a:pt x="6584" y="10121"/>
                  </a:lnTo>
                  <a:lnTo>
                    <a:pt x="5027" y="9898"/>
                  </a:lnTo>
                  <a:lnTo>
                    <a:pt x="4248" y="9787"/>
                  </a:lnTo>
                  <a:lnTo>
                    <a:pt x="3492" y="9698"/>
                  </a:lnTo>
                  <a:lnTo>
                    <a:pt x="2714" y="9631"/>
                  </a:lnTo>
                  <a:lnTo>
                    <a:pt x="1935" y="9565"/>
                  </a:lnTo>
                  <a:lnTo>
                    <a:pt x="1157" y="9498"/>
                  </a:lnTo>
                  <a:lnTo>
                    <a:pt x="467" y="9419"/>
                  </a:lnTo>
                  <a:lnTo>
                    <a:pt x="467" y="9419"/>
                  </a:lnTo>
                  <a:lnTo>
                    <a:pt x="467" y="9075"/>
                  </a:lnTo>
                  <a:lnTo>
                    <a:pt x="467" y="8675"/>
                  </a:lnTo>
                  <a:lnTo>
                    <a:pt x="489" y="7830"/>
                  </a:lnTo>
                  <a:lnTo>
                    <a:pt x="512" y="7629"/>
                  </a:lnTo>
                  <a:lnTo>
                    <a:pt x="512" y="7518"/>
                  </a:lnTo>
                  <a:lnTo>
                    <a:pt x="512" y="7407"/>
                  </a:lnTo>
                  <a:lnTo>
                    <a:pt x="467" y="7340"/>
                  </a:lnTo>
                  <a:lnTo>
                    <a:pt x="400" y="7296"/>
                  </a:lnTo>
                  <a:lnTo>
                    <a:pt x="245" y="7207"/>
                  </a:lnTo>
                  <a:lnTo>
                    <a:pt x="133" y="7140"/>
                  </a:lnTo>
                  <a:lnTo>
                    <a:pt x="111" y="7073"/>
                  </a:lnTo>
                  <a:lnTo>
                    <a:pt x="111" y="7007"/>
                  </a:lnTo>
                  <a:lnTo>
                    <a:pt x="133" y="6829"/>
                  </a:lnTo>
                  <a:lnTo>
                    <a:pt x="178" y="6517"/>
                  </a:lnTo>
                  <a:lnTo>
                    <a:pt x="245" y="5249"/>
                  </a:lnTo>
                  <a:lnTo>
                    <a:pt x="400" y="2425"/>
                  </a:lnTo>
                  <a:lnTo>
                    <a:pt x="423" y="1980"/>
                  </a:lnTo>
                  <a:lnTo>
                    <a:pt x="423" y="1757"/>
                  </a:lnTo>
                  <a:lnTo>
                    <a:pt x="445" y="1557"/>
                  </a:lnTo>
                  <a:lnTo>
                    <a:pt x="467" y="1446"/>
                  </a:lnTo>
                  <a:lnTo>
                    <a:pt x="534" y="1357"/>
                  </a:lnTo>
                  <a:lnTo>
                    <a:pt x="645" y="1223"/>
                  </a:lnTo>
                  <a:lnTo>
                    <a:pt x="779" y="1112"/>
                  </a:lnTo>
                  <a:lnTo>
                    <a:pt x="1068" y="890"/>
                  </a:lnTo>
                  <a:lnTo>
                    <a:pt x="1379" y="690"/>
                  </a:lnTo>
                  <a:lnTo>
                    <a:pt x="1690" y="534"/>
                  </a:lnTo>
                  <a:lnTo>
                    <a:pt x="2024" y="400"/>
                  </a:lnTo>
                  <a:lnTo>
                    <a:pt x="2380" y="289"/>
                  </a:lnTo>
                  <a:lnTo>
                    <a:pt x="2714" y="200"/>
                  </a:lnTo>
                  <a:lnTo>
                    <a:pt x="3070" y="156"/>
                  </a:lnTo>
                  <a:lnTo>
                    <a:pt x="3448" y="134"/>
                  </a:lnTo>
                  <a:lnTo>
                    <a:pt x="3804" y="134"/>
                  </a:lnTo>
                  <a:lnTo>
                    <a:pt x="4159" y="178"/>
                  </a:lnTo>
                  <a:lnTo>
                    <a:pt x="4493" y="223"/>
                  </a:lnTo>
                  <a:lnTo>
                    <a:pt x="4827" y="334"/>
                  </a:lnTo>
                  <a:lnTo>
                    <a:pt x="5160" y="445"/>
                  </a:lnTo>
                  <a:lnTo>
                    <a:pt x="5472" y="623"/>
                  </a:lnTo>
                  <a:lnTo>
                    <a:pt x="5761" y="801"/>
                  </a:lnTo>
                  <a:lnTo>
                    <a:pt x="6028" y="1045"/>
                  </a:lnTo>
                  <a:lnTo>
                    <a:pt x="6250" y="1290"/>
                  </a:lnTo>
                  <a:lnTo>
                    <a:pt x="6473" y="1602"/>
                  </a:lnTo>
                  <a:lnTo>
                    <a:pt x="6628" y="1935"/>
                  </a:lnTo>
                  <a:lnTo>
                    <a:pt x="6673" y="1957"/>
                  </a:lnTo>
                  <a:lnTo>
                    <a:pt x="6717" y="1980"/>
                  </a:lnTo>
                  <a:lnTo>
                    <a:pt x="6762" y="1957"/>
                  </a:lnTo>
                  <a:lnTo>
                    <a:pt x="6762" y="1935"/>
                  </a:lnTo>
                  <a:lnTo>
                    <a:pt x="6762" y="1891"/>
                  </a:lnTo>
                  <a:lnTo>
                    <a:pt x="6673" y="1691"/>
                  </a:lnTo>
                  <a:lnTo>
                    <a:pt x="6562" y="1513"/>
                  </a:lnTo>
                  <a:lnTo>
                    <a:pt x="6428" y="1335"/>
                  </a:lnTo>
                  <a:lnTo>
                    <a:pt x="6317" y="1157"/>
                  </a:lnTo>
                  <a:lnTo>
                    <a:pt x="6161" y="1001"/>
                  </a:lnTo>
                  <a:lnTo>
                    <a:pt x="6028" y="868"/>
                  </a:lnTo>
                  <a:lnTo>
                    <a:pt x="5872" y="734"/>
                  </a:lnTo>
                  <a:lnTo>
                    <a:pt x="5694" y="623"/>
                  </a:lnTo>
                  <a:lnTo>
                    <a:pt x="5538" y="512"/>
                  </a:lnTo>
                  <a:lnTo>
                    <a:pt x="5361" y="400"/>
                  </a:lnTo>
                  <a:lnTo>
                    <a:pt x="4982" y="245"/>
                  </a:lnTo>
                  <a:lnTo>
                    <a:pt x="4560" y="111"/>
                  </a:lnTo>
                  <a:lnTo>
                    <a:pt x="4137" y="45"/>
                  </a:lnTo>
                  <a:lnTo>
                    <a:pt x="3870" y="22"/>
                  </a:lnTo>
                  <a:lnTo>
                    <a:pt x="3581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311;p47"/>
            <p:cNvSpPr/>
            <p:nvPr/>
          </p:nvSpPr>
          <p:spPr>
            <a:xfrm>
              <a:off x="3340650" y="2673700"/>
              <a:ext cx="102350" cy="42850"/>
            </a:xfrm>
            <a:custGeom>
              <a:avLst/>
              <a:gdLst/>
              <a:ahLst/>
              <a:cxnLst/>
              <a:rect l="l" t="t" r="r" b="b"/>
              <a:pathLst>
                <a:path w="4094" h="1714" extrusionOk="0">
                  <a:moveTo>
                    <a:pt x="3960" y="1"/>
                  </a:moveTo>
                  <a:lnTo>
                    <a:pt x="3782" y="134"/>
                  </a:lnTo>
                  <a:lnTo>
                    <a:pt x="3648" y="312"/>
                  </a:lnTo>
                  <a:lnTo>
                    <a:pt x="3537" y="490"/>
                  </a:lnTo>
                  <a:lnTo>
                    <a:pt x="3448" y="690"/>
                  </a:lnTo>
                  <a:lnTo>
                    <a:pt x="3426" y="868"/>
                  </a:lnTo>
                  <a:lnTo>
                    <a:pt x="3426" y="957"/>
                  </a:lnTo>
                  <a:lnTo>
                    <a:pt x="3426" y="968"/>
                  </a:lnTo>
                  <a:lnTo>
                    <a:pt x="3404" y="957"/>
                  </a:lnTo>
                  <a:lnTo>
                    <a:pt x="3226" y="957"/>
                  </a:lnTo>
                  <a:lnTo>
                    <a:pt x="3092" y="935"/>
                  </a:lnTo>
                  <a:lnTo>
                    <a:pt x="2803" y="890"/>
                  </a:lnTo>
                  <a:lnTo>
                    <a:pt x="2247" y="757"/>
                  </a:lnTo>
                  <a:lnTo>
                    <a:pt x="67" y="357"/>
                  </a:lnTo>
                  <a:lnTo>
                    <a:pt x="1" y="357"/>
                  </a:lnTo>
                  <a:lnTo>
                    <a:pt x="1" y="379"/>
                  </a:lnTo>
                  <a:lnTo>
                    <a:pt x="1" y="423"/>
                  </a:lnTo>
                  <a:lnTo>
                    <a:pt x="90" y="979"/>
                  </a:lnTo>
                  <a:lnTo>
                    <a:pt x="134" y="1024"/>
                  </a:lnTo>
                  <a:lnTo>
                    <a:pt x="156" y="1046"/>
                  </a:lnTo>
                  <a:lnTo>
                    <a:pt x="1024" y="1202"/>
                  </a:lnTo>
                  <a:lnTo>
                    <a:pt x="1891" y="1358"/>
                  </a:lnTo>
                  <a:lnTo>
                    <a:pt x="2759" y="1535"/>
                  </a:lnTo>
                  <a:lnTo>
                    <a:pt x="3626" y="1713"/>
                  </a:lnTo>
                  <a:lnTo>
                    <a:pt x="3671" y="1691"/>
                  </a:lnTo>
                  <a:lnTo>
                    <a:pt x="3693" y="1647"/>
                  </a:lnTo>
                  <a:lnTo>
                    <a:pt x="3671" y="1602"/>
                  </a:lnTo>
                  <a:lnTo>
                    <a:pt x="3626" y="1580"/>
                  </a:lnTo>
                  <a:lnTo>
                    <a:pt x="2536" y="1380"/>
                  </a:lnTo>
                  <a:lnTo>
                    <a:pt x="1446" y="1157"/>
                  </a:lnTo>
                  <a:lnTo>
                    <a:pt x="735" y="1002"/>
                  </a:lnTo>
                  <a:lnTo>
                    <a:pt x="490" y="979"/>
                  </a:lnTo>
                  <a:lnTo>
                    <a:pt x="357" y="957"/>
                  </a:lnTo>
                  <a:lnTo>
                    <a:pt x="268" y="890"/>
                  </a:lnTo>
                  <a:lnTo>
                    <a:pt x="223" y="868"/>
                  </a:lnTo>
                  <a:lnTo>
                    <a:pt x="201" y="801"/>
                  </a:lnTo>
                  <a:lnTo>
                    <a:pt x="156" y="668"/>
                  </a:lnTo>
                  <a:lnTo>
                    <a:pt x="142" y="507"/>
                  </a:lnTo>
                  <a:lnTo>
                    <a:pt x="142" y="507"/>
                  </a:lnTo>
                  <a:lnTo>
                    <a:pt x="3448" y="1091"/>
                  </a:lnTo>
                  <a:lnTo>
                    <a:pt x="3493" y="1091"/>
                  </a:lnTo>
                  <a:lnTo>
                    <a:pt x="3515" y="1046"/>
                  </a:lnTo>
                  <a:lnTo>
                    <a:pt x="3582" y="779"/>
                  </a:lnTo>
                  <a:lnTo>
                    <a:pt x="3626" y="646"/>
                  </a:lnTo>
                  <a:lnTo>
                    <a:pt x="3671" y="512"/>
                  </a:lnTo>
                  <a:lnTo>
                    <a:pt x="3760" y="401"/>
                  </a:lnTo>
                  <a:lnTo>
                    <a:pt x="3849" y="312"/>
                  </a:lnTo>
                  <a:lnTo>
                    <a:pt x="3938" y="201"/>
                  </a:lnTo>
                  <a:lnTo>
                    <a:pt x="4071" y="112"/>
                  </a:lnTo>
                  <a:lnTo>
                    <a:pt x="4093" y="90"/>
                  </a:lnTo>
                  <a:lnTo>
                    <a:pt x="4071" y="23"/>
                  </a:lnTo>
                  <a:lnTo>
                    <a:pt x="402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312;p47"/>
            <p:cNvSpPr/>
            <p:nvPr/>
          </p:nvSpPr>
          <p:spPr>
            <a:xfrm>
              <a:off x="3287825" y="2499650"/>
              <a:ext cx="14475" cy="12275"/>
            </a:xfrm>
            <a:custGeom>
              <a:avLst/>
              <a:gdLst/>
              <a:ahLst/>
              <a:cxnLst/>
              <a:rect l="l" t="t" r="r" b="b"/>
              <a:pathLst>
                <a:path w="579" h="491" extrusionOk="0">
                  <a:moveTo>
                    <a:pt x="45" y="1"/>
                  </a:move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245" y="268"/>
                  </a:lnTo>
                  <a:lnTo>
                    <a:pt x="468" y="468"/>
                  </a:lnTo>
                  <a:lnTo>
                    <a:pt x="512" y="490"/>
                  </a:lnTo>
                  <a:lnTo>
                    <a:pt x="557" y="468"/>
                  </a:lnTo>
                  <a:lnTo>
                    <a:pt x="579" y="423"/>
                  </a:lnTo>
                  <a:lnTo>
                    <a:pt x="534" y="379"/>
                  </a:lnTo>
                  <a:lnTo>
                    <a:pt x="334" y="179"/>
                  </a:lnTo>
                  <a:lnTo>
                    <a:pt x="112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313;p47"/>
            <p:cNvSpPr/>
            <p:nvPr/>
          </p:nvSpPr>
          <p:spPr>
            <a:xfrm>
              <a:off x="3238900" y="2524675"/>
              <a:ext cx="51725" cy="25600"/>
            </a:xfrm>
            <a:custGeom>
              <a:avLst/>
              <a:gdLst/>
              <a:ahLst/>
              <a:cxnLst/>
              <a:rect l="l" t="t" r="r" b="b"/>
              <a:pathLst>
                <a:path w="2069" h="1024" extrusionOk="0">
                  <a:moveTo>
                    <a:pt x="45" y="1"/>
                  </a:moveTo>
                  <a:lnTo>
                    <a:pt x="22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67" y="134"/>
                  </a:lnTo>
                  <a:lnTo>
                    <a:pt x="356" y="156"/>
                  </a:lnTo>
                  <a:lnTo>
                    <a:pt x="623" y="201"/>
                  </a:lnTo>
                  <a:lnTo>
                    <a:pt x="868" y="268"/>
                  </a:lnTo>
                  <a:lnTo>
                    <a:pt x="1112" y="357"/>
                  </a:lnTo>
                  <a:lnTo>
                    <a:pt x="1335" y="490"/>
                  </a:lnTo>
                  <a:lnTo>
                    <a:pt x="1535" y="623"/>
                  </a:lnTo>
                  <a:lnTo>
                    <a:pt x="1757" y="801"/>
                  </a:lnTo>
                  <a:lnTo>
                    <a:pt x="1935" y="1002"/>
                  </a:lnTo>
                  <a:lnTo>
                    <a:pt x="1980" y="1024"/>
                  </a:lnTo>
                  <a:lnTo>
                    <a:pt x="2047" y="1024"/>
                  </a:lnTo>
                  <a:lnTo>
                    <a:pt x="2069" y="979"/>
                  </a:lnTo>
                  <a:lnTo>
                    <a:pt x="2047" y="935"/>
                  </a:lnTo>
                  <a:lnTo>
                    <a:pt x="1846" y="712"/>
                  </a:lnTo>
                  <a:lnTo>
                    <a:pt x="1624" y="534"/>
                  </a:lnTo>
                  <a:lnTo>
                    <a:pt x="1379" y="379"/>
                  </a:lnTo>
                  <a:lnTo>
                    <a:pt x="1157" y="245"/>
                  </a:lnTo>
                  <a:lnTo>
                    <a:pt x="890" y="156"/>
                  </a:lnTo>
                  <a:lnTo>
                    <a:pt x="623" y="67"/>
                  </a:lnTo>
                  <a:lnTo>
                    <a:pt x="334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314;p47"/>
            <p:cNvSpPr/>
            <p:nvPr/>
          </p:nvSpPr>
          <p:spPr>
            <a:xfrm>
              <a:off x="3331200" y="2546925"/>
              <a:ext cx="65650" cy="12250"/>
            </a:xfrm>
            <a:custGeom>
              <a:avLst/>
              <a:gdLst/>
              <a:ahLst/>
              <a:cxnLst/>
              <a:rect l="l" t="t" r="r" b="b"/>
              <a:pathLst>
                <a:path w="2626" h="490" extrusionOk="0">
                  <a:moveTo>
                    <a:pt x="1557" y="0"/>
                  </a:moveTo>
                  <a:lnTo>
                    <a:pt x="1224" y="23"/>
                  </a:lnTo>
                  <a:lnTo>
                    <a:pt x="935" y="89"/>
                  </a:lnTo>
                  <a:lnTo>
                    <a:pt x="623" y="178"/>
                  </a:lnTo>
                  <a:lnTo>
                    <a:pt x="45" y="356"/>
                  </a:lnTo>
                  <a:lnTo>
                    <a:pt x="23" y="378"/>
                  </a:lnTo>
                  <a:lnTo>
                    <a:pt x="1" y="401"/>
                  </a:lnTo>
                  <a:lnTo>
                    <a:pt x="1" y="445"/>
                  </a:lnTo>
                  <a:lnTo>
                    <a:pt x="45" y="490"/>
                  </a:lnTo>
                  <a:lnTo>
                    <a:pt x="89" y="490"/>
                  </a:lnTo>
                  <a:lnTo>
                    <a:pt x="646" y="312"/>
                  </a:lnTo>
                  <a:lnTo>
                    <a:pt x="935" y="223"/>
                  </a:lnTo>
                  <a:lnTo>
                    <a:pt x="1224" y="156"/>
                  </a:lnTo>
                  <a:lnTo>
                    <a:pt x="1557" y="134"/>
                  </a:lnTo>
                  <a:lnTo>
                    <a:pt x="1891" y="134"/>
                  </a:lnTo>
                  <a:lnTo>
                    <a:pt x="2247" y="156"/>
                  </a:lnTo>
                  <a:lnTo>
                    <a:pt x="2581" y="178"/>
                  </a:lnTo>
                  <a:lnTo>
                    <a:pt x="2625" y="178"/>
                  </a:lnTo>
                  <a:lnTo>
                    <a:pt x="2625" y="134"/>
                  </a:lnTo>
                  <a:lnTo>
                    <a:pt x="2603" y="89"/>
                  </a:lnTo>
                  <a:lnTo>
                    <a:pt x="2558" y="67"/>
                  </a:lnTo>
                  <a:lnTo>
                    <a:pt x="2225" y="23"/>
                  </a:lnTo>
                  <a:lnTo>
                    <a:pt x="1891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315;p47"/>
            <p:cNvSpPr/>
            <p:nvPr/>
          </p:nvSpPr>
          <p:spPr>
            <a:xfrm>
              <a:off x="3385700" y="2505775"/>
              <a:ext cx="71200" cy="43950"/>
            </a:xfrm>
            <a:custGeom>
              <a:avLst/>
              <a:gdLst/>
              <a:ahLst/>
              <a:cxnLst/>
              <a:rect l="l" t="t" r="r" b="b"/>
              <a:pathLst>
                <a:path w="2848" h="1758" extrusionOk="0">
                  <a:moveTo>
                    <a:pt x="23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89" y="134"/>
                  </a:lnTo>
                  <a:lnTo>
                    <a:pt x="289" y="134"/>
                  </a:lnTo>
                  <a:lnTo>
                    <a:pt x="512" y="156"/>
                  </a:lnTo>
                  <a:lnTo>
                    <a:pt x="712" y="178"/>
                  </a:lnTo>
                  <a:lnTo>
                    <a:pt x="912" y="223"/>
                  </a:lnTo>
                  <a:lnTo>
                    <a:pt x="1090" y="290"/>
                  </a:lnTo>
                  <a:lnTo>
                    <a:pt x="1268" y="356"/>
                  </a:lnTo>
                  <a:lnTo>
                    <a:pt x="1446" y="445"/>
                  </a:lnTo>
                  <a:lnTo>
                    <a:pt x="1624" y="556"/>
                  </a:lnTo>
                  <a:lnTo>
                    <a:pt x="1935" y="779"/>
                  </a:lnTo>
                  <a:lnTo>
                    <a:pt x="2225" y="1068"/>
                  </a:lnTo>
                  <a:lnTo>
                    <a:pt x="2491" y="1379"/>
                  </a:lnTo>
                  <a:lnTo>
                    <a:pt x="2714" y="1713"/>
                  </a:lnTo>
                  <a:lnTo>
                    <a:pt x="2758" y="1758"/>
                  </a:lnTo>
                  <a:lnTo>
                    <a:pt x="2803" y="1758"/>
                  </a:lnTo>
                  <a:lnTo>
                    <a:pt x="2847" y="1735"/>
                  </a:lnTo>
                  <a:lnTo>
                    <a:pt x="2847" y="1713"/>
                  </a:lnTo>
                  <a:lnTo>
                    <a:pt x="2847" y="1691"/>
                  </a:lnTo>
                  <a:lnTo>
                    <a:pt x="2603" y="1313"/>
                  </a:lnTo>
                  <a:lnTo>
                    <a:pt x="2314" y="979"/>
                  </a:lnTo>
                  <a:lnTo>
                    <a:pt x="2002" y="690"/>
                  </a:lnTo>
                  <a:lnTo>
                    <a:pt x="1846" y="556"/>
                  </a:lnTo>
                  <a:lnTo>
                    <a:pt x="1668" y="445"/>
                  </a:lnTo>
                  <a:lnTo>
                    <a:pt x="1491" y="334"/>
                  </a:lnTo>
                  <a:lnTo>
                    <a:pt x="1313" y="245"/>
                  </a:lnTo>
                  <a:lnTo>
                    <a:pt x="1135" y="178"/>
                  </a:lnTo>
                  <a:lnTo>
                    <a:pt x="934" y="112"/>
                  </a:lnTo>
                  <a:lnTo>
                    <a:pt x="712" y="45"/>
                  </a:lnTo>
                  <a:lnTo>
                    <a:pt x="512" y="23"/>
                  </a:lnTo>
                  <a:lnTo>
                    <a:pt x="28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316;p47"/>
            <p:cNvSpPr/>
            <p:nvPr/>
          </p:nvSpPr>
          <p:spPr>
            <a:xfrm>
              <a:off x="3350100" y="2508000"/>
              <a:ext cx="19500" cy="7250"/>
            </a:xfrm>
            <a:custGeom>
              <a:avLst/>
              <a:gdLst/>
              <a:ahLst/>
              <a:cxnLst/>
              <a:rect l="l" t="t" r="r" b="b"/>
              <a:pathLst>
                <a:path w="780" h="290" extrusionOk="0">
                  <a:moveTo>
                    <a:pt x="690" y="0"/>
                  </a:moveTo>
                  <a:lnTo>
                    <a:pt x="357" y="89"/>
                  </a:lnTo>
                  <a:lnTo>
                    <a:pt x="45" y="178"/>
                  </a:lnTo>
                  <a:lnTo>
                    <a:pt x="23" y="178"/>
                  </a:lnTo>
                  <a:lnTo>
                    <a:pt x="1" y="201"/>
                  </a:lnTo>
                  <a:lnTo>
                    <a:pt x="23" y="245"/>
                  </a:lnTo>
                  <a:lnTo>
                    <a:pt x="45" y="290"/>
                  </a:lnTo>
                  <a:lnTo>
                    <a:pt x="112" y="290"/>
                  </a:lnTo>
                  <a:lnTo>
                    <a:pt x="423" y="201"/>
                  </a:lnTo>
                  <a:lnTo>
                    <a:pt x="735" y="134"/>
                  </a:lnTo>
                  <a:lnTo>
                    <a:pt x="757" y="134"/>
                  </a:lnTo>
                  <a:lnTo>
                    <a:pt x="779" y="112"/>
                  </a:lnTo>
                  <a:lnTo>
                    <a:pt x="779" y="67"/>
                  </a:lnTo>
                  <a:lnTo>
                    <a:pt x="735" y="23"/>
                  </a:lnTo>
                  <a:lnTo>
                    <a:pt x="69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317;p47"/>
            <p:cNvSpPr/>
            <p:nvPr/>
          </p:nvSpPr>
          <p:spPr>
            <a:xfrm>
              <a:off x="3363450" y="2578625"/>
              <a:ext cx="8925" cy="3900"/>
            </a:xfrm>
            <a:custGeom>
              <a:avLst/>
              <a:gdLst/>
              <a:ahLst/>
              <a:cxnLst/>
              <a:rect l="l" t="t" r="r" b="b"/>
              <a:pathLst>
                <a:path w="357" h="156" extrusionOk="0">
                  <a:moveTo>
                    <a:pt x="267" y="0"/>
                  </a:moveTo>
                  <a:lnTo>
                    <a:pt x="67" y="22"/>
                  </a:lnTo>
                  <a:lnTo>
                    <a:pt x="23" y="22"/>
                  </a:lnTo>
                  <a:lnTo>
                    <a:pt x="23" y="45"/>
                  </a:lnTo>
                  <a:lnTo>
                    <a:pt x="1" y="89"/>
                  </a:lnTo>
                  <a:lnTo>
                    <a:pt x="45" y="134"/>
                  </a:lnTo>
                  <a:lnTo>
                    <a:pt x="90" y="156"/>
                  </a:lnTo>
                  <a:lnTo>
                    <a:pt x="312" y="134"/>
                  </a:lnTo>
                  <a:lnTo>
                    <a:pt x="334" y="134"/>
                  </a:lnTo>
                  <a:lnTo>
                    <a:pt x="356" y="111"/>
                  </a:lnTo>
                  <a:lnTo>
                    <a:pt x="356" y="67"/>
                  </a:lnTo>
                  <a:lnTo>
                    <a:pt x="334" y="22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318;p47"/>
            <p:cNvSpPr/>
            <p:nvPr/>
          </p:nvSpPr>
          <p:spPr>
            <a:xfrm>
              <a:off x="3193850" y="2486875"/>
              <a:ext cx="67300" cy="16150"/>
            </a:xfrm>
            <a:custGeom>
              <a:avLst/>
              <a:gdLst/>
              <a:ahLst/>
              <a:cxnLst/>
              <a:rect l="l" t="t" r="r" b="b"/>
              <a:pathLst>
                <a:path w="2692" h="646" extrusionOk="0">
                  <a:moveTo>
                    <a:pt x="1936" y="0"/>
                  </a:moveTo>
                  <a:lnTo>
                    <a:pt x="1602" y="22"/>
                  </a:lnTo>
                  <a:lnTo>
                    <a:pt x="1268" y="67"/>
                  </a:lnTo>
                  <a:lnTo>
                    <a:pt x="957" y="134"/>
                  </a:lnTo>
                  <a:lnTo>
                    <a:pt x="646" y="245"/>
                  </a:lnTo>
                  <a:lnTo>
                    <a:pt x="334" y="356"/>
                  </a:lnTo>
                  <a:lnTo>
                    <a:pt x="23" y="512"/>
                  </a:lnTo>
                  <a:lnTo>
                    <a:pt x="23" y="534"/>
                  </a:lnTo>
                  <a:lnTo>
                    <a:pt x="1" y="556"/>
                  </a:lnTo>
                  <a:lnTo>
                    <a:pt x="23" y="601"/>
                  </a:lnTo>
                  <a:lnTo>
                    <a:pt x="67" y="645"/>
                  </a:lnTo>
                  <a:lnTo>
                    <a:pt x="112" y="623"/>
                  </a:lnTo>
                  <a:lnTo>
                    <a:pt x="423" y="489"/>
                  </a:lnTo>
                  <a:lnTo>
                    <a:pt x="712" y="356"/>
                  </a:lnTo>
                  <a:lnTo>
                    <a:pt x="1024" y="267"/>
                  </a:lnTo>
                  <a:lnTo>
                    <a:pt x="1335" y="200"/>
                  </a:lnTo>
                  <a:lnTo>
                    <a:pt x="1647" y="156"/>
                  </a:lnTo>
                  <a:lnTo>
                    <a:pt x="1980" y="134"/>
                  </a:lnTo>
                  <a:lnTo>
                    <a:pt x="2314" y="134"/>
                  </a:lnTo>
                  <a:lnTo>
                    <a:pt x="2625" y="156"/>
                  </a:lnTo>
                  <a:lnTo>
                    <a:pt x="2670" y="156"/>
                  </a:lnTo>
                  <a:lnTo>
                    <a:pt x="2670" y="134"/>
                  </a:lnTo>
                  <a:lnTo>
                    <a:pt x="2692" y="89"/>
                  </a:lnTo>
                  <a:lnTo>
                    <a:pt x="2647" y="45"/>
                  </a:lnTo>
                  <a:lnTo>
                    <a:pt x="2603" y="22"/>
                  </a:lnTo>
                  <a:lnTo>
                    <a:pt x="226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319;p47"/>
            <p:cNvSpPr/>
            <p:nvPr/>
          </p:nvSpPr>
          <p:spPr>
            <a:xfrm>
              <a:off x="3207200" y="2526350"/>
              <a:ext cx="16700" cy="6700"/>
            </a:xfrm>
            <a:custGeom>
              <a:avLst/>
              <a:gdLst/>
              <a:ahLst/>
              <a:cxnLst/>
              <a:rect l="l" t="t" r="r" b="b"/>
              <a:pathLst>
                <a:path w="668" h="268" extrusionOk="0">
                  <a:moveTo>
                    <a:pt x="556" y="0"/>
                  </a:moveTo>
                  <a:lnTo>
                    <a:pt x="312" y="67"/>
                  </a:lnTo>
                  <a:lnTo>
                    <a:pt x="45" y="134"/>
                  </a:lnTo>
                  <a:lnTo>
                    <a:pt x="23" y="156"/>
                  </a:lnTo>
                  <a:lnTo>
                    <a:pt x="0" y="178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67"/>
                  </a:lnTo>
                  <a:lnTo>
                    <a:pt x="356" y="201"/>
                  </a:lnTo>
                  <a:lnTo>
                    <a:pt x="623" y="134"/>
                  </a:lnTo>
                  <a:lnTo>
                    <a:pt x="645" y="134"/>
                  </a:lnTo>
                  <a:lnTo>
                    <a:pt x="668" y="112"/>
                  </a:lnTo>
                  <a:lnTo>
                    <a:pt x="668" y="67"/>
                  </a:lnTo>
                  <a:lnTo>
                    <a:pt x="623" y="23"/>
                  </a:lnTo>
                  <a:lnTo>
                    <a:pt x="5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320;p47"/>
            <p:cNvSpPr/>
            <p:nvPr/>
          </p:nvSpPr>
          <p:spPr>
            <a:xfrm>
              <a:off x="3190525" y="2561925"/>
              <a:ext cx="77875" cy="13925"/>
            </a:xfrm>
            <a:custGeom>
              <a:avLst/>
              <a:gdLst/>
              <a:ahLst/>
              <a:cxnLst/>
              <a:rect l="l" t="t" r="r" b="b"/>
              <a:pathLst>
                <a:path w="3115" h="557" extrusionOk="0">
                  <a:moveTo>
                    <a:pt x="1513" y="1"/>
                  </a:moveTo>
                  <a:lnTo>
                    <a:pt x="1112" y="23"/>
                  </a:lnTo>
                  <a:lnTo>
                    <a:pt x="912" y="68"/>
                  </a:lnTo>
                  <a:lnTo>
                    <a:pt x="712" y="112"/>
                  </a:lnTo>
                  <a:lnTo>
                    <a:pt x="534" y="157"/>
                  </a:lnTo>
                  <a:lnTo>
                    <a:pt x="356" y="246"/>
                  </a:lnTo>
                  <a:lnTo>
                    <a:pt x="178" y="335"/>
                  </a:lnTo>
                  <a:lnTo>
                    <a:pt x="22" y="424"/>
                  </a:lnTo>
                  <a:lnTo>
                    <a:pt x="0" y="446"/>
                  </a:lnTo>
                  <a:lnTo>
                    <a:pt x="0" y="468"/>
                  </a:lnTo>
                  <a:lnTo>
                    <a:pt x="22" y="535"/>
                  </a:lnTo>
                  <a:lnTo>
                    <a:pt x="67" y="557"/>
                  </a:lnTo>
                  <a:lnTo>
                    <a:pt x="111" y="557"/>
                  </a:lnTo>
                  <a:lnTo>
                    <a:pt x="267" y="446"/>
                  </a:lnTo>
                  <a:lnTo>
                    <a:pt x="423" y="357"/>
                  </a:lnTo>
                  <a:lnTo>
                    <a:pt x="601" y="290"/>
                  </a:lnTo>
                  <a:lnTo>
                    <a:pt x="779" y="223"/>
                  </a:lnTo>
                  <a:lnTo>
                    <a:pt x="957" y="179"/>
                  </a:lnTo>
                  <a:lnTo>
                    <a:pt x="1157" y="157"/>
                  </a:lnTo>
                  <a:lnTo>
                    <a:pt x="1535" y="134"/>
                  </a:lnTo>
                  <a:lnTo>
                    <a:pt x="1935" y="157"/>
                  </a:lnTo>
                  <a:lnTo>
                    <a:pt x="2313" y="201"/>
                  </a:lnTo>
                  <a:lnTo>
                    <a:pt x="2691" y="290"/>
                  </a:lnTo>
                  <a:lnTo>
                    <a:pt x="3025" y="424"/>
                  </a:lnTo>
                  <a:lnTo>
                    <a:pt x="3070" y="424"/>
                  </a:lnTo>
                  <a:lnTo>
                    <a:pt x="3114" y="379"/>
                  </a:lnTo>
                  <a:lnTo>
                    <a:pt x="3092" y="335"/>
                  </a:lnTo>
                  <a:lnTo>
                    <a:pt x="3070" y="312"/>
                  </a:lnTo>
                  <a:lnTo>
                    <a:pt x="2714" y="179"/>
                  </a:lnTo>
                  <a:lnTo>
                    <a:pt x="2336" y="90"/>
                  </a:lnTo>
                  <a:lnTo>
                    <a:pt x="1935" y="23"/>
                  </a:lnTo>
                  <a:lnTo>
                    <a:pt x="151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321;p47"/>
            <p:cNvSpPr/>
            <p:nvPr/>
          </p:nvSpPr>
          <p:spPr>
            <a:xfrm>
              <a:off x="3166600" y="2635900"/>
              <a:ext cx="137375" cy="57300"/>
            </a:xfrm>
            <a:custGeom>
              <a:avLst/>
              <a:gdLst/>
              <a:ahLst/>
              <a:cxnLst/>
              <a:rect l="l" t="t" r="r" b="b"/>
              <a:pathLst>
                <a:path w="5495" h="2292" extrusionOk="0">
                  <a:moveTo>
                    <a:pt x="5361" y="1824"/>
                  </a:moveTo>
                  <a:lnTo>
                    <a:pt x="5406" y="1846"/>
                  </a:lnTo>
                  <a:lnTo>
                    <a:pt x="5383" y="1846"/>
                  </a:lnTo>
                  <a:lnTo>
                    <a:pt x="5361" y="1824"/>
                  </a:lnTo>
                  <a:close/>
                  <a:moveTo>
                    <a:pt x="67" y="0"/>
                  </a:moveTo>
                  <a:lnTo>
                    <a:pt x="45" y="45"/>
                  </a:lnTo>
                  <a:lnTo>
                    <a:pt x="45" y="89"/>
                  </a:lnTo>
                  <a:lnTo>
                    <a:pt x="245" y="356"/>
                  </a:lnTo>
                  <a:lnTo>
                    <a:pt x="379" y="645"/>
                  </a:lnTo>
                  <a:lnTo>
                    <a:pt x="446" y="801"/>
                  </a:lnTo>
                  <a:lnTo>
                    <a:pt x="468" y="957"/>
                  </a:lnTo>
                  <a:lnTo>
                    <a:pt x="490" y="1112"/>
                  </a:lnTo>
                  <a:lnTo>
                    <a:pt x="512" y="1290"/>
                  </a:lnTo>
                  <a:lnTo>
                    <a:pt x="512" y="1313"/>
                  </a:lnTo>
                  <a:lnTo>
                    <a:pt x="534" y="1357"/>
                  </a:lnTo>
                  <a:lnTo>
                    <a:pt x="579" y="1379"/>
                  </a:lnTo>
                  <a:lnTo>
                    <a:pt x="1491" y="1424"/>
                  </a:lnTo>
                  <a:lnTo>
                    <a:pt x="2403" y="1490"/>
                  </a:lnTo>
                  <a:lnTo>
                    <a:pt x="3315" y="1557"/>
                  </a:lnTo>
                  <a:lnTo>
                    <a:pt x="4227" y="1668"/>
                  </a:lnTo>
                  <a:lnTo>
                    <a:pt x="5005" y="1780"/>
                  </a:lnTo>
                  <a:lnTo>
                    <a:pt x="5183" y="1824"/>
                  </a:lnTo>
                  <a:lnTo>
                    <a:pt x="5350" y="1824"/>
                  </a:lnTo>
                  <a:lnTo>
                    <a:pt x="5317" y="1958"/>
                  </a:lnTo>
                  <a:lnTo>
                    <a:pt x="5317" y="2069"/>
                  </a:lnTo>
                  <a:lnTo>
                    <a:pt x="5317" y="2113"/>
                  </a:lnTo>
                  <a:lnTo>
                    <a:pt x="5294" y="2158"/>
                  </a:lnTo>
                  <a:lnTo>
                    <a:pt x="5294" y="2180"/>
                  </a:lnTo>
                  <a:lnTo>
                    <a:pt x="5161" y="2136"/>
                  </a:lnTo>
                  <a:lnTo>
                    <a:pt x="4939" y="2091"/>
                  </a:lnTo>
                  <a:lnTo>
                    <a:pt x="4716" y="2069"/>
                  </a:lnTo>
                  <a:lnTo>
                    <a:pt x="4249" y="2002"/>
                  </a:lnTo>
                  <a:lnTo>
                    <a:pt x="2892" y="1846"/>
                  </a:lnTo>
                  <a:lnTo>
                    <a:pt x="2180" y="1780"/>
                  </a:lnTo>
                  <a:lnTo>
                    <a:pt x="1469" y="1735"/>
                  </a:lnTo>
                  <a:lnTo>
                    <a:pt x="757" y="1668"/>
                  </a:lnTo>
                  <a:lnTo>
                    <a:pt x="45" y="1624"/>
                  </a:lnTo>
                  <a:lnTo>
                    <a:pt x="1" y="1624"/>
                  </a:lnTo>
                  <a:lnTo>
                    <a:pt x="1" y="1668"/>
                  </a:lnTo>
                  <a:lnTo>
                    <a:pt x="23" y="1713"/>
                  </a:lnTo>
                  <a:lnTo>
                    <a:pt x="67" y="1735"/>
                  </a:lnTo>
                  <a:lnTo>
                    <a:pt x="712" y="1802"/>
                  </a:lnTo>
                  <a:lnTo>
                    <a:pt x="1357" y="1846"/>
                  </a:lnTo>
                  <a:lnTo>
                    <a:pt x="2648" y="1935"/>
                  </a:lnTo>
                  <a:lnTo>
                    <a:pt x="3337" y="2024"/>
                  </a:lnTo>
                  <a:lnTo>
                    <a:pt x="4004" y="2091"/>
                  </a:lnTo>
                  <a:lnTo>
                    <a:pt x="5361" y="2291"/>
                  </a:lnTo>
                  <a:lnTo>
                    <a:pt x="5406" y="2269"/>
                  </a:lnTo>
                  <a:lnTo>
                    <a:pt x="5428" y="2247"/>
                  </a:lnTo>
                  <a:lnTo>
                    <a:pt x="5495" y="1802"/>
                  </a:lnTo>
                  <a:lnTo>
                    <a:pt x="5472" y="1735"/>
                  </a:lnTo>
                  <a:lnTo>
                    <a:pt x="5428" y="1713"/>
                  </a:lnTo>
                  <a:lnTo>
                    <a:pt x="4205" y="1557"/>
                  </a:lnTo>
                  <a:lnTo>
                    <a:pt x="3003" y="1424"/>
                  </a:lnTo>
                  <a:lnTo>
                    <a:pt x="1780" y="1313"/>
                  </a:lnTo>
                  <a:lnTo>
                    <a:pt x="636" y="1250"/>
                  </a:lnTo>
                  <a:lnTo>
                    <a:pt x="636" y="1250"/>
                  </a:lnTo>
                  <a:lnTo>
                    <a:pt x="623" y="1135"/>
                  </a:lnTo>
                  <a:lnTo>
                    <a:pt x="601" y="957"/>
                  </a:lnTo>
                  <a:lnTo>
                    <a:pt x="557" y="801"/>
                  </a:lnTo>
                  <a:lnTo>
                    <a:pt x="512" y="645"/>
                  </a:lnTo>
                  <a:lnTo>
                    <a:pt x="446" y="467"/>
                  </a:lnTo>
                  <a:lnTo>
                    <a:pt x="357" y="334"/>
                  </a:lnTo>
                  <a:lnTo>
                    <a:pt x="156" y="22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322;p47"/>
            <p:cNvSpPr/>
            <p:nvPr/>
          </p:nvSpPr>
          <p:spPr>
            <a:xfrm>
              <a:off x="3158275" y="2608100"/>
              <a:ext cx="147375" cy="48950"/>
            </a:xfrm>
            <a:custGeom>
              <a:avLst/>
              <a:gdLst/>
              <a:ahLst/>
              <a:cxnLst/>
              <a:rect l="l" t="t" r="r" b="b"/>
              <a:pathLst>
                <a:path w="5895" h="1958" extrusionOk="0">
                  <a:moveTo>
                    <a:pt x="2691" y="0"/>
                  </a:moveTo>
                  <a:lnTo>
                    <a:pt x="2224" y="22"/>
                  </a:lnTo>
                  <a:lnTo>
                    <a:pt x="1735" y="67"/>
                  </a:lnTo>
                  <a:lnTo>
                    <a:pt x="1290" y="200"/>
                  </a:lnTo>
                  <a:lnTo>
                    <a:pt x="1045" y="267"/>
                  </a:lnTo>
                  <a:lnTo>
                    <a:pt x="823" y="356"/>
                  </a:lnTo>
                  <a:lnTo>
                    <a:pt x="623" y="445"/>
                  </a:lnTo>
                  <a:lnTo>
                    <a:pt x="423" y="578"/>
                  </a:lnTo>
                  <a:lnTo>
                    <a:pt x="222" y="690"/>
                  </a:lnTo>
                  <a:lnTo>
                    <a:pt x="22" y="845"/>
                  </a:lnTo>
                  <a:lnTo>
                    <a:pt x="0" y="868"/>
                  </a:lnTo>
                  <a:lnTo>
                    <a:pt x="0" y="890"/>
                  </a:lnTo>
                  <a:lnTo>
                    <a:pt x="22" y="934"/>
                  </a:lnTo>
                  <a:lnTo>
                    <a:pt x="67" y="957"/>
                  </a:lnTo>
                  <a:lnTo>
                    <a:pt x="111" y="957"/>
                  </a:lnTo>
                  <a:lnTo>
                    <a:pt x="289" y="823"/>
                  </a:lnTo>
                  <a:lnTo>
                    <a:pt x="489" y="690"/>
                  </a:lnTo>
                  <a:lnTo>
                    <a:pt x="667" y="578"/>
                  </a:lnTo>
                  <a:lnTo>
                    <a:pt x="867" y="489"/>
                  </a:lnTo>
                  <a:lnTo>
                    <a:pt x="1290" y="334"/>
                  </a:lnTo>
                  <a:lnTo>
                    <a:pt x="1735" y="223"/>
                  </a:lnTo>
                  <a:lnTo>
                    <a:pt x="2180" y="156"/>
                  </a:lnTo>
                  <a:lnTo>
                    <a:pt x="2625" y="134"/>
                  </a:lnTo>
                  <a:lnTo>
                    <a:pt x="3070" y="134"/>
                  </a:lnTo>
                  <a:lnTo>
                    <a:pt x="3514" y="200"/>
                  </a:lnTo>
                  <a:lnTo>
                    <a:pt x="3892" y="289"/>
                  </a:lnTo>
                  <a:lnTo>
                    <a:pt x="4248" y="423"/>
                  </a:lnTo>
                  <a:lnTo>
                    <a:pt x="4560" y="578"/>
                  </a:lnTo>
                  <a:lnTo>
                    <a:pt x="4871" y="779"/>
                  </a:lnTo>
                  <a:lnTo>
                    <a:pt x="5138" y="1001"/>
                  </a:lnTo>
                  <a:lnTo>
                    <a:pt x="5383" y="1268"/>
                  </a:lnTo>
                  <a:lnTo>
                    <a:pt x="5583" y="1579"/>
                  </a:lnTo>
                  <a:lnTo>
                    <a:pt x="5761" y="1913"/>
                  </a:lnTo>
                  <a:lnTo>
                    <a:pt x="5805" y="1957"/>
                  </a:lnTo>
                  <a:lnTo>
                    <a:pt x="5850" y="1957"/>
                  </a:lnTo>
                  <a:lnTo>
                    <a:pt x="5894" y="1935"/>
                  </a:lnTo>
                  <a:lnTo>
                    <a:pt x="5894" y="1913"/>
                  </a:lnTo>
                  <a:lnTo>
                    <a:pt x="5872" y="1891"/>
                  </a:lnTo>
                  <a:lnTo>
                    <a:pt x="5694" y="1535"/>
                  </a:lnTo>
                  <a:lnTo>
                    <a:pt x="5494" y="1223"/>
                  </a:lnTo>
                  <a:lnTo>
                    <a:pt x="5249" y="957"/>
                  </a:lnTo>
                  <a:lnTo>
                    <a:pt x="4982" y="712"/>
                  </a:lnTo>
                  <a:lnTo>
                    <a:pt x="4671" y="489"/>
                  </a:lnTo>
                  <a:lnTo>
                    <a:pt x="4360" y="334"/>
                  </a:lnTo>
                  <a:lnTo>
                    <a:pt x="4004" y="200"/>
                  </a:lnTo>
                  <a:lnTo>
                    <a:pt x="3626" y="89"/>
                  </a:lnTo>
                  <a:lnTo>
                    <a:pt x="3158" y="22"/>
                  </a:lnTo>
                  <a:lnTo>
                    <a:pt x="2691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323;p47"/>
            <p:cNvSpPr/>
            <p:nvPr/>
          </p:nvSpPr>
          <p:spPr>
            <a:xfrm>
              <a:off x="3335100" y="2648675"/>
              <a:ext cx="11150" cy="6150"/>
            </a:xfrm>
            <a:custGeom>
              <a:avLst/>
              <a:gdLst/>
              <a:ahLst/>
              <a:cxnLst/>
              <a:rect l="l" t="t" r="r" b="b"/>
              <a:pathLst>
                <a:path w="446" h="246" extrusionOk="0">
                  <a:moveTo>
                    <a:pt x="356" y="1"/>
                  </a:moveTo>
                  <a:lnTo>
                    <a:pt x="22" y="134"/>
                  </a:lnTo>
                  <a:lnTo>
                    <a:pt x="0" y="134"/>
                  </a:lnTo>
                  <a:lnTo>
                    <a:pt x="0" y="157"/>
                  </a:lnTo>
                  <a:lnTo>
                    <a:pt x="0" y="223"/>
                  </a:lnTo>
                  <a:lnTo>
                    <a:pt x="45" y="245"/>
                  </a:lnTo>
                  <a:lnTo>
                    <a:pt x="89" y="245"/>
                  </a:lnTo>
                  <a:lnTo>
                    <a:pt x="401" y="134"/>
                  </a:lnTo>
                  <a:lnTo>
                    <a:pt x="423" y="112"/>
                  </a:lnTo>
                  <a:lnTo>
                    <a:pt x="445" y="90"/>
                  </a:lnTo>
                  <a:lnTo>
                    <a:pt x="445" y="45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324;p47"/>
            <p:cNvSpPr/>
            <p:nvPr/>
          </p:nvSpPr>
          <p:spPr>
            <a:xfrm>
              <a:off x="3337325" y="2667600"/>
              <a:ext cx="6700" cy="18375"/>
            </a:xfrm>
            <a:custGeom>
              <a:avLst/>
              <a:gdLst/>
              <a:ahLst/>
              <a:cxnLst/>
              <a:rect l="l" t="t" r="r" b="b"/>
              <a:pathLst>
                <a:path w="268" h="735" extrusionOk="0">
                  <a:moveTo>
                    <a:pt x="67" y="0"/>
                  </a:moveTo>
                  <a:lnTo>
                    <a:pt x="22" y="22"/>
                  </a:lnTo>
                  <a:lnTo>
                    <a:pt x="22" y="45"/>
                  </a:lnTo>
                  <a:lnTo>
                    <a:pt x="0" y="67"/>
                  </a:lnTo>
                  <a:lnTo>
                    <a:pt x="67" y="356"/>
                  </a:lnTo>
                  <a:lnTo>
                    <a:pt x="134" y="667"/>
                  </a:lnTo>
                  <a:lnTo>
                    <a:pt x="156" y="712"/>
                  </a:lnTo>
                  <a:lnTo>
                    <a:pt x="200" y="734"/>
                  </a:lnTo>
                  <a:lnTo>
                    <a:pt x="245" y="712"/>
                  </a:lnTo>
                  <a:lnTo>
                    <a:pt x="267" y="690"/>
                  </a:lnTo>
                  <a:lnTo>
                    <a:pt x="267" y="667"/>
                  </a:lnTo>
                  <a:lnTo>
                    <a:pt x="200" y="356"/>
                  </a:lnTo>
                  <a:lnTo>
                    <a:pt x="134" y="67"/>
                  </a:lnTo>
                  <a:lnTo>
                    <a:pt x="111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325;p47"/>
            <p:cNvSpPr/>
            <p:nvPr/>
          </p:nvSpPr>
          <p:spPr>
            <a:xfrm>
              <a:off x="3317850" y="2652025"/>
              <a:ext cx="52850" cy="18925"/>
            </a:xfrm>
            <a:custGeom>
              <a:avLst/>
              <a:gdLst/>
              <a:ahLst/>
              <a:cxnLst/>
              <a:rect l="l" t="t" r="r" b="b"/>
              <a:pathLst>
                <a:path w="2114" h="757" extrusionOk="0">
                  <a:moveTo>
                    <a:pt x="712" y="0"/>
                  </a:moveTo>
                  <a:lnTo>
                    <a:pt x="357" y="156"/>
                  </a:lnTo>
                  <a:lnTo>
                    <a:pt x="179" y="245"/>
                  </a:lnTo>
                  <a:lnTo>
                    <a:pt x="23" y="334"/>
                  </a:lnTo>
                  <a:lnTo>
                    <a:pt x="1" y="356"/>
                  </a:lnTo>
                  <a:lnTo>
                    <a:pt x="1" y="378"/>
                  </a:lnTo>
                  <a:lnTo>
                    <a:pt x="23" y="423"/>
                  </a:lnTo>
                  <a:lnTo>
                    <a:pt x="67" y="467"/>
                  </a:lnTo>
                  <a:lnTo>
                    <a:pt x="112" y="445"/>
                  </a:lnTo>
                  <a:lnTo>
                    <a:pt x="268" y="356"/>
                  </a:lnTo>
                  <a:lnTo>
                    <a:pt x="446" y="267"/>
                  </a:lnTo>
                  <a:lnTo>
                    <a:pt x="703" y="155"/>
                  </a:lnTo>
                  <a:lnTo>
                    <a:pt x="703" y="155"/>
                  </a:lnTo>
                  <a:lnTo>
                    <a:pt x="779" y="690"/>
                  </a:lnTo>
                  <a:lnTo>
                    <a:pt x="801" y="712"/>
                  </a:lnTo>
                  <a:lnTo>
                    <a:pt x="824" y="734"/>
                  </a:lnTo>
                  <a:lnTo>
                    <a:pt x="890" y="757"/>
                  </a:lnTo>
                  <a:lnTo>
                    <a:pt x="1180" y="712"/>
                  </a:lnTo>
                  <a:lnTo>
                    <a:pt x="1469" y="690"/>
                  </a:lnTo>
                  <a:lnTo>
                    <a:pt x="1758" y="668"/>
                  </a:lnTo>
                  <a:lnTo>
                    <a:pt x="2069" y="690"/>
                  </a:lnTo>
                  <a:lnTo>
                    <a:pt x="2091" y="690"/>
                  </a:lnTo>
                  <a:lnTo>
                    <a:pt x="2114" y="668"/>
                  </a:lnTo>
                  <a:lnTo>
                    <a:pt x="2114" y="623"/>
                  </a:lnTo>
                  <a:lnTo>
                    <a:pt x="2091" y="579"/>
                  </a:lnTo>
                  <a:lnTo>
                    <a:pt x="2025" y="556"/>
                  </a:lnTo>
                  <a:lnTo>
                    <a:pt x="1424" y="556"/>
                  </a:lnTo>
                  <a:lnTo>
                    <a:pt x="1135" y="579"/>
                  </a:lnTo>
                  <a:lnTo>
                    <a:pt x="902" y="612"/>
                  </a:lnTo>
                  <a:lnTo>
                    <a:pt x="902" y="612"/>
                  </a:lnTo>
                  <a:lnTo>
                    <a:pt x="824" y="67"/>
                  </a:lnTo>
                  <a:lnTo>
                    <a:pt x="801" y="23"/>
                  </a:lnTo>
                  <a:lnTo>
                    <a:pt x="779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326;p47"/>
            <p:cNvSpPr/>
            <p:nvPr/>
          </p:nvSpPr>
          <p:spPr>
            <a:xfrm>
              <a:off x="3313400" y="2660350"/>
              <a:ext cx="11150" cy="47850"/>
            </a:xfrm>
            <a:custGeom>
              <a:avLst/>
              <a:gdLst/>
              <a:ahLst/>
              <a:cxnLst/>
              <a:rect l="l" t="t" r="r" b="b"/>
              <a:pathLst>
                <a:path w="446" h="1914" extrusionOk="0">
                  <a:moveTo>
                    <a:pt x="223" y="1"/>
                  </a:moveTo>
                  <a:lnTo>
                    <a:pt x="23" y="68"/>
                  </a:lnTo>
                  <a:lnTo>
                    <a:pt x="1" y="90"/>
                  </a:lnTo>
                  <a:lnTo>
                    <a:pt x="1" y="112"/>
                  </a:lnTo>
                  <a:lnTo>
                    <a:pt x="1" y="157"/>
                  </a:lnTo>
                  <a:lnTo>
                    <a:pt x="45" y="201"/>
                  </a:lnTo>
                  <a:lnTo>
                    <a:pt x="90" y="201"/>
                  </a:lnTo>
                  <a:lnTo>
                    <a:pt x="179" y="157"/>
                  </a:lnTo>
                  <a:lnTo>
                    <a:pt x="179" y="490"/>
                  </a:lnTo>
                  <a:lnTo>
                    <a:pt x="223" y="957"/>
                  </a:lnTo>
                  <a:lnTo>
                    <a:pt x="312" y="1847"/>
                  </a:lnTo>
                  <a:lnTo>
                    <a:pt x="334" y="1892"/>
                  </a:lnTo>
                  <a:lnTo>
                    <a:pt x="379" y="1914"/>
                  </a:lnTo>
                  <a:lnTo>
                    <a:pt x="423" y="1914"/>
                  </a:lnTo>
                  <a:lnTo>
                    <a:pt x="446" y="1892"/>
                  </a:lnTo>
                  <a:lnTo>
                    <a:pt x="446" y="1847"/>
                  </a:lnTo>
                  <a:lnTo>
                    <a:pt x="357" y="957"/>
                  </a:lnTo>
                  <a:lnTo>
                    <a:pt x="312" y="512"/>
                  </a:lnTo>
                  <a:lnTo>
                    <a:pt x="312" y="68"/>
                  </a:lnTo>
                  <a:lnTo>
                    <a:pt x="312" y="45"/>
                  </a:lnTo>
                  <a:lnTo>
                    <a:pt x="290" y="23"/>
                  </a:lnTo>
                  <a:lnTo>
                    <a:pt x="2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327;p47"/>
            <p:cNvSpPr/>
            <p:nvPr/>
          </p:nvSpPr>
          <p:spPr>
            <a:xfrm>
              <a:off x="3238325" y="2637000"/>
              <a:ext cx="41175" cy="17275"/>
            </a:xfrm>
            <a:custGeom>
              <a:avLst/>
              <a:gdLst/>
              <a:ahLst/>
              <a:cxnLst/>
              <a:rect l="l" t="t" r="r" b="b"/>
              <a:pathLst>
                <a:path w="1647" h="691" extrusionOk="0">
                  <a:moveTo>
                    <a:pt x="45" y="1"/>
                  </a:moveTo>
                  <a:lnTo>
                    <a:pt x="23" y="23"/>
                  </a:lnTo>
                  <a:lnTo>
                    <a:pt x="1" y="23"/>
                  </a:lnTo>
                  <a:lnTo>
                    <a:pt x="1" y="67"/>
                  </a:lnTo>
                  <a:lnTo>
                    <a:pt x="23" y="112"/>
                  </a:lnTo>
                  <a:lnTo>
                    <a:pt x="68" y="134"/>
                  </a:lnTo>
                  <a:lnTo>
                    <a:pt x="268" y="134"/>
                  </a:lnTo>
                  <a:lnTo>
                    <a:pt x="468" y="179"/>
                  </a:lnTo>
                  <a:lnTo>
                    <a:pt x="668" y="223"/>
                  </a:lnTo>
                  <a:lnTo>
                    <a:pt x="846" y="290"/>
                  </a:lnTo>
                  <a:lnTo>
                    <a:pt x="1024" y="379"/>
                  </a:lnTo>
                  <a:lnTo>
                    <a:pt x="1202" y="468"/>
                  </a:lnTo>
                  <a:lnTo>
                    <a:pt x="1536" y="668"/>
                  </a:lnTo>
                  <a:lnTo>
                    <a:pt x="1602" y="690"/>
                  </a:lnTo>
                  <a:lnTo>
                    <a:pt x="1647" y="668"/>
                  </a:lnTo>
                  <a:lnTo>
                    <a:pt x="1647" y="624"/>
                  </a:lnTo>
                  <a:lnTo>
                    <a:pt x="1625" y="579"/>
                  </a:lnTo>
                  <a:lnTo>
                    <a:pt x="1247" y="357"/>
                  </a:lnTo>
                  <a:lnTo>
                    <a:pt x="1069" y="245"/>
                  </a:lnTo>
                  <a:lnTo>
                    <a:pt x="868" y="179"/>
                  </a:lnTo>
                  <a:lnTo>
                    <a:pt x="668" y="90"/>
                  </a:lnTo>
                  <a:lnTo>
                    <a:pt x="468" y="45"/>
                  </a:lnTo>
                  <a:lnTo>
                    <a:pt x="2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328;p47"/>
            <p:cNvSpPr/>
            <p:nvPr/>
          </p:nvSpPr>
          <p:spPr>
            <a:xfrm>
              <a:off x="3284500" y="2657025"/>
              <a:ext cx="7250" cy="7250"/>
            </a:xfrm>
            <a:custGeom>
              <a:avLst/>
              <a:gdLst/>
              <a:ahLst/>
              <a:cxnLst/>
              <a:rect l="l" t="t" r="r" b="b"/>
              <a:pathLst>
                <a:path w="290" h="290" extrusionOk="0">
                  <a:moveTo>
                    <a:pt x="45" y="0"/>
                  </a:moveTo>
                  <a:lnTo>
                    <a:pt x="0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178" y="267"/>
                  </a:lnTo>
                  <a:lnTo>
                    <a:pt x="223" y="290"/>
                  </a:lnTo>
                  <a:lnTo>
                    <a:pt x="267" y="267"/>
                  </a:lnTo>
                  <a:lnTo>
                    <a:pt x="289" y="223"/>
                  </a:lnTo>
                  <a:lnTo>
                    <a:pt x="245" y="178"/>
                  </a:lnTo>
                  <a:lnTo>
                    <a:pt x="89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329;p47"/>
            <p:cNvSpPr/>
            <p:nvPr/>
          </p:nvSpPr>
          <p:spPr>
            <a:xfrm>
              <a:off x="3275600" y="2575275"/>
              <a:ext cx="10025" cy="8375"/>
            </a:xfrm>
            <a:custGeom>
              <a:avLst/>
              <a:gdLst/>
              <a:ahLst/>
              <a:cxnLst/>
              <a:rect l="l" t="t" r="r" b="b"/>
              <a:pathLst>
                <a:path w="401" h="335" extrusionOk="0">
                  <a:moveTo>
                    <a:pt x="45" y="1"/>
                  </a:moveTo>
                  <a:lnTo>
                    <a:pt x="22" y="23"/>
                  </a:lnTo>
                  <a:lnTo>
                    <a:pt x="0" y="67"/>
                  </a:lnTo>
                  <a:lnTo>
                    <a:pt x="22" y="112"/>
                  </a:lnTo>
                  <a:lnTo>
                    <a:pt x="312" y="312"/>
                  </a:lnTo>
                  <a:lnTo>
                    <a:pt x="356" y="334"/>
                  </a:lnTo>
                  <a:lnTo>
                    <a:pt x="401" y="312"/>
                  </a:lnTo>
                  <a:lnTo>
                    <a:pt x="401" y="268"/>
                  </a:lnTo>
                  <a:lnTo>
                    <a:pt x="378" y="223"/>
                  </a:lnTo>
                  <a:lnTo>
                    <a:pt x="111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330;p47"/>
            <p:cNvSpPr/>
            <p:nvPr/>
          </p:nvSpPr>
          <p:spPr>
            <a:xfrm>
              <a:off x="3232225" y="2652575"/>
              <a:ext cx="50625" cy="13925"/>
            </a:xfrm>
            <a:custGeom>
              <a:avLst/>
              <a:gdLst/>
              <a:ahLst/>
              <a:cxnLst/>
              <a:rect l="l" t="t" r="r" b="b"/>
              <a:pathLst>
                <a:path w="2025" h="557" extrusionOk="0">
                  <a:moveTo>
                    <a:pt x="45" y="1"/>
                  </a:moveTo>
                  <a:lnTo>
                    <a:pt x="23" y="23"/>
                  </a:lnTo>
                  <a:lnTo>
                    <a:pt x="0" y="23"/>
                  </a:lnTo>
                  <a:lnTo>
                    <a:pt x="0" y="67"/>
                  </a:lnTo>
                  <a:lnTo>
                    <a:pt x="23" y="112"/>
                  </a:lnTo>
                  <a:lnTo>
                    <a:pt x="67" y="134"/>
                  </a:lnTo>
                  <a:lnTo>
                    <a:pt x="556" y="201"/>
                  </a:lnTo>
                  <a:lnTo>
                    <a:pt x="1023" y="290"/>
                  </a:lnTo>
                  <a:lnTo>
                    <a:pt x="1491" y="401"/>
                  </a:lnTo>
                  <a:lnTo>
                    <a:pt x="1713" y="468"/>
                  </a:lnTo>
                  <a:lnTo>
                    <a:pt x="1935" y="557"/>
                  </a:lnTo>
                  <a:lnTo>
                    <a:pt x="2002" y="557"/>
                  </a:lnTo>
                  <a:lnTo>
                    <a:pt x="2024" y="534"/>
                  </a:lnTo>
                  <a:lnTo>
                    <a:pt x="2024" y="490"/>
                  </a:lnTo>
                  <a:lnTo>
                    <a:pt x="1980" y="445"/>
                  </a:lnTo>
                  <a:lnTo>
                    <a:pt x="1757" y="356"/>
                  </a:lnTo>
                  <a:lnTo>
                    <a:pt x="1513" y="267"/>
                  </a:lnTo>
                  <a:lnTo>
                    <a:pt x="1023" y="156"/>
                  </a:lnTo>
                  <a:lnTo>
                    <a:pt x="534" y="67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331;p47"/>
            <p:cNvSpPr/>
            <p:nvPr/>
          </p:nvSpPr>
          <p:spPr>
            <a:xfrm>
              <a:off x="3342875" y="2696500"/>
              <a:ext cx="6150" cy="15600"/>
            </a:xfrm>
            <a:custGeom>
              <a:avLst/>
              <a:gdLst/>
              <a:ahLst/>
              <a:cxnLst/>
              <a:rect l="l" t="t" r="r" b="b"/>
              <a:pathLst>
                <a:path w="246" h="624" extrusionOk="0">
                  <a:moveTo>
                    <a:pt x="67" y="1"/>
                  </a:moveTo>
                  <a:lnTo>
                    <a:pt x="23" y="23"/>
                  </a:lnTo>
                  <a:lnTo>
                    <a:pt x="1" y="45"/>
                  </a:lnTo>
                  <a:lnTo>
                    <a:pt x="1" y="67"/>
                  </a:lnTo>
                  <a:lnTo>
                    <a:pt x="112" y="557"/>
                  </a:lnTo>
                  <a:lnTo>
                    <a:pt x="134" y="601"/>
                  </a:lnTo>
                  <a:lnTo>
                    <a:pt x="179" y="623"/>
                  </a:lnTo>
                  <a:lnTo>
                    <a:pt x="223" y="601"/>
                  </a:lnTo>
                  <a:lnTo>
                    <a:pt x="245" y="579"/>
                  </a:lnTo>
                  <a:lnTo>
                    <a:pt x="245" y="557"/>
                  </a:lnTo>
                  <a:lnTo>
                    <a:pt x="156" y="67"/>
                  </a:lnTo>
                  <a:lnTo>
                    <a:pt x="112" y="23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332;p47"/>
            <p:cNvSpPr/>
            <p:nvPr/>
          </p:nvSpPr>
          <p:spPr>
            <a:xfrm>
              <a:off x="3297275" y="2689825"/>
              <a:ext cx="26175" cy="15050"/>
            </a:xfrm>
            <a:custGeom>
              <a:avLst/>
              <a:gdLst/>
              <a:ahLst/>
              <a:cxnLst/>
              <a:rect l="l" t="t" r="r" b="b"/>
              <a:pathLst>
                <a:path w="1047" h="602" extrusionOk="0">
                  <a:moveTo>
                    <a:pt x="90" y="1"/>
                  </a:moveTo>
                  <a:lnTo>
                    <a:pt x="67" y="45"/>
                  </a:lnTo>
                  <a:lnTo>
                    <a:pt x="1" y="535"/>
                  </a:lnTo>
                  <a:lnTo>
                    <a:pt x="1" y="579"/>
                  </a:lnTo>
                  <a:lnTo>
                    <a:pt x="45" y="601"/>
                  </a:lnTo>
                  <a:lnTo>
                    <a:pt x="112" y="601"/>
                  </a:lnTo>
                  <a:lnTo>
                    <a:pt x="112" y="579"/>
                  </a:lnTo>
                  <a:lnTo>
                    <a:pt x="134" y="557"/>
                  </a:lnTo>
                  <a:lnTo>
                    <a:pt x="193" y="147"/>
                  </a:lnTo>
                  <a:lnTo>
                    <a:pt x="193" y="147"/>
                  </a:lnTo>
                  <a:lnTo>
                    <a:pt x="334" y="179"/>
                  </a:lnTo>
                  <a:lnTo>
                    <a:pt x="557" y="201"/>
                  </a:lnTo>
                  <a:lnTo>
                    <a:pt x="979" y="245"/>
                  </a:lnTo>
                  <a:lnTo>
                    <a:pt x="1024" y="245"/>
                  </a:lnTo>
                  <a:lnTo>
                    <a:pt x="1046" y="201"/>
                  </a:lnTo>
                  <a:lnTo>
                    <a:pt x="1024" y="156"/>
                  </a:lnTo>
                  <a:lnTo>
                    <a:pt x="979" y="134"/>
                  </a:lnTo>
                  <a:lnTo>
                    <a:pt x="557" y="68"/>
                  </a:lnTo>
                  <a:lnTo>
                    <a:pt x="334" y="45"/>
                  </a:lnTo>
                  <a:lnTo>
                    <a:pt x="134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333;p47"/>
            <p:cNvSpPr/>
            <p:nvPr/>
          </p:nvSpPr>
          <p:spPr>
            <a:xfrm>
              <a:off x="3300625" y="2678700"/>
              <a:ext cx="21700" cy="6150"/>
            </a:xfrm>
            <a:custGeom>
              <a:avLst/>
              <a:gdLst/>
              <a:ahLst/>
              <a:cxnLst/>
              <a:rect l="l" t="t" r="r" b="b"/>
              <a:pathLst>
                <a:path w="868" h="246" extrusionOk="0">
                  <a:moveTo>
                    <a:pt x="22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67" y="134"/>
                  </a:lnTo>
                  <a:lnTo>
                    <a:pt x="801" y="246"/>
                  </a:lnTo>
                  <a:lnTo>
                    <a:pt x="868" y="223"/>
                  </a:lnTo>
                  <a:lnTo>
                    <a:pt x="868" y="179"/>
                  </a:lnTo>
                  <a:lnTo>
                    <a:pt x="868" y="134"/>
                  </a:lnTo>
                  <a:lnTo>
                    <a:pt x="823" y="112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334;p47"/>
            <p:cNvSpPr/>
            <p:nvPr/>
          </p:nvSpPr>
          <p:spPr>
            <a:xfrm>
              <a:off x="3327875" y="2580850"/>
              <a:ext cx="27250" cy="9475"/>
            </a:xfrm>
            <a:custGeom>
              <a:avLst/>
              <a:gdLst/>
              <a:ahLst/>
              <a:cxnLst/>
              <a:rect l="l" t="t" r="r" b="b"/>
              <a:pathLst>
                <a:path w="1090" h="379" extrusionOk="0">
                  <a:moveTo>
                    <a:pt x="979" y="0"/>
                  </a:moveTo>
                  <a:lnTo>
                    <a:pt x="734" y="45"/>
                  </a:lnTo>
                  <a:lnTo>
                    <a:pt x="512" y="89"/>
                  </a:lnTo>
                  <a:lnTo>
                    <a:pt x="45" y="245"/>
                  </a:lnTo>
                  <a:lnTo>
                    <a:pt x="22" y="267"/>
                  </a:lnTo>
                  <a:lnTo>
                    <a:pt x="0" y="289"/>
                  </a:lnTo>
                  <a:lnTo>
                    <a:pt x="0" y="334"/>
                  </a:lnTo>
                  <a:lnTo>
                    <a:pt x="45" y="378"/>
                  </a:lnTo>
                  <a:lnTo>
                    <a:pt x="89" y="378"/>
                  </a:lnTo>
                  <a:lnTo>
                    <a:pt x="556" y="223"/>
                  </a:lnTo>
                  <a:lnTo>
                    <a:pt x="801" y="156"/>
                  </a:lnTo>
                  <a:lnTo>
                    <a:pt x="1045" y="111"/>
                  </a:lnTo>
                  <a:lnTo>
                    <a:pt x="1068" y="111"/>
                  </a:lnTo>
                  <a:lnTo>
                    <a:pt x="1090" y="89"/>
                  </a:lnTo>
                  <a:lnTo>
                    <a:pt x="1068" y="45"/>
                  </a:lnTo>
                  <a:lnTo>
                    <a:pt x="10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335;p47"/>
            <p:cNvSpPr/>
            <p:nvPr/>
          </p:nvSpPr>
          <p:spPr>
            <a:xfrm>
              <a:off x="3271700" y="2490750"/>
              <a:ext cx="8925" cy="5600"/>
            </a:xfrm>
            <a:custGeom>
              <a:avLst/>
              <a:gdLst/>
              <a:ahLst/>
              <a:cxnLst/>
              <a:rect l="l" t="t" r="r" b="b"/>
              <a:pathLst>
                <a:path w="357" h="224" extrusionOk="0">
                  <a:moveTo>
                    <a:pt x="23" y="1"/>
                  </a:moveTo>
                  <a:lnTo>
                    <a:pt x="1" y="45"/>
                  </a:lnTo>
                  <a:lnTo>
                    <a:pt x="23" y="90"/>
                  </a:lnTo>
                  <a:lnTo>
                    <a:pt x="67" y="134"/>
                  </a:lnTo>
                  <a:lnTo>
                    <a:pt x="267" y="223"/>
                  </a:lnTo>
                  <a:lnTo>
                    <a:pt x="334" y="223"/>
                  </a:lnTo>
                  <a:lnTo>
                    <a:pt x="356" y="201"/>
                  </a:lnTo>
                  <a:lnTo>
                    <a:pt x="356" y="134"/>
                  </a:lnTo>
                  <a:lnTo>
                    <a:pt x="312" y="112"/>
                  </a:lnTo>
                  <a:lnTo>
                    <a:pt x="201" y="45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336;p47"/>
            <p:cNvSpPr/>
            <p:nvPr/>
          </p:nvSpPr>
          <p:spPr>
            <a:xfrm>
              <a:off x="3406275" y="2551925"/>
              <a:ext cx="14475" cy="10025"/>
            </a:xfrm>
            <a:custGeom>
              <a:avLst/>
              <a:gdLst/>
              <a:ahLst/>
              <a:cxnLst/>
              <a:rect l="l" t="t" r="r" b="b"/>
              <a:pathLst>
                <a:path w="579" h="401" extrusionOk="0">
                  <a:moveTo>
                    <a:pt x="23" y="1"/>
                  </a:moveTo>
                  <a:lnTo>
                    <a:pt x="0" y="45"/>
                  </a:lnTo>
                  <a:lnTo>
                    <a:pt x="0" y="90"/>
                  </a:lnTo>
                  <a:lnTo>
                    <a:pt x="45" y="112"/>
                  </a:lnTo>
                  <a:lnTo>
                    <a:pt x="267" y="245"/>
                  </a:lnTo>
                  <a:lnTo>
                    <a:pt x="490" y="379"/>
                  </a:lnTo>
                  <a:lnTo>
                    <a:pt x="534" y="401"/>
                  </a:lnTo>
                  <a:lnTo>
                    <a:pt x="579" y="379"/>
                  </a:lnTo>
                  <a:lnTo>
                    <a:pt x="579" y="334"/>
                  </a:lnTo>
                  <a:lnTo>
                    <a:pt x="556" y="290"/>
                  </a:lnTo>
                  <a:lnTo>
                    <a:pt x="334" y="1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337;p47"/>
            <p:cNvSpPr/>
            <p:nvPr/>
          </p:nvSpPr>
          <p:spPr>
            <a:xfrm>
              <a:off x="3376800" y="2667025"/>
              <a:ext cx="11150" cy="3925"/>
            </a:xfrm>
            <a:custGeom>
              <a:avLst/>
              <a:gdLst/>
              <a:ahLst/>
              <a:cxnLst/>
              <a:rect l="l" t="t" r="r" b="b"/>
              <a:pathLst>
                <a:path w="446" h="157" extrusionOk="0">
                  <a:moveTo>
                    <a:pt x="0" y="1"/>
                  </a:moveTo>
                  <a:lnTo>
                    <a:pt x="0" y="45"/>
                  </a:lnTo>
                  <a:lnTo>
                    <a:pt x="23" y="90"/>
                  </a:lnTo>
                  <a:lnTo>
                    <a:pt x="67" y="112"/>
                  </a:lnTo>
                  <a:lnTo>
                    <a:pt x="379" y="157"/>
                  </a:lnTo>
                  <a:lnTo>
                    <a:pt x="423" y="134"/>
                  </a:lnTo>
                  <a:lnTo>
                    <a:pt x="445" y="90"/>
                  </a:lnTo>
                  <a:lnTo>
                    <a:pt x="423" y="45"/>
                  </a:lnTo>
                  <a:lnTo>
                    <a:pt x="379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roup 69"/>
          <p:cNvGrpSpPr/>
          <p:nvPr/>
        </p:nvGrpSpPr>
        <p:grpSpPr>
          <a:xfrm>
            <a:off x="241519" y="1362616"/>
            <a:ext cx="590751" cy="655444"/>
            <a:chOff x="7125402" y="3522577"/>
            <a:chExt cx="1372843" cy="1368686"/>
          </a:xfrm>
        </p:grpSpPr>
        <p:sp>
          <p:nvSpPr>
            <p:cNvPr id="71" name="Freeform: Shape 68"/>
            <p:cNvSpPr/>
            <p:nvPr/>
          </p:nvSpPr>
          <p:spPr>
            <a:xfrm>
              <a:off x="7125402" y="3522577"/>
              <a:ext cx="1372843" cy="1368686"/>
            </a:xfrm>
            <a:custGeom>
              <a:avLst/>
              <a:gdLst>
                <a:gd name="connsiteX0" fmla="*/ 1267731 w 1372843"/>
                <a:gd name="connsiteY0" fmla="*/ 72054 h 1368686"/>
                <a:gd name="connsiteX1" fmla="*/ 1020041 w 1372843"/>
                <a:gd name="connsiteY1" fmla="*/ 20701 h 1368686"/>
                <a:gd name="connsiteX2" fmla="*/ 796219 w 1372843"/>
                <a:gd name="connsiteY2" fmla="*/ 198101 h 1368686"/>
                <a:gd name="connsiteX3" fmla="*/ 495401 w 1372843"/>
                <a:gd name="connsiteY3" fmla="*/ 490569 h 1368686"/>
                <a:gd name="connsiteX4" fmla="*/ 217136 w 1372843"/>
                <a:gd name="connsiteY4" fmla="*/ 784944 h 1368686"/>
                <a:gd name="connsiteX5" fmla="*/ 95691 w 1372843"/>
                <a:gd name="connsiteY5" fmla="*/ 922958 h 1368686"/>
                <a:gd name="connsiteX6" fmla="*/ 92008 w 1372843"/>
                <a:gd name="connsiteY6" fmla="*/ 928021 h 1368686"/>
                <a:gd name="connsiteX7" fmla="*/ 89049 w 1372843"/>
                <a:gd name="connsiteY7" fmla="*/ 934268 h 1368686"/>
                <a:gd name="connsiteX8" fmla="*/ 42891 w 1372843"/>
                <a:gd name="connsiteY8" fmla="*/ 1094310 h 1368686"/>
                <a:gd name="connsiteX9" fmla="*/ 86 w 1372843"/>
                <a:gd name="connsiteY9" fmla="*/ 1346471 h 1368686"/>
                <a:gd name="connsiteX10" fmla="*/ 28820 w 1372843"/>
                <a:gd name="connsiteY10" fmla="*/ 1368367 h 1368686"/>
                <a:gd name="connsiteX11" fmla="*/ 424585 w 1372843"/>
                <a:gd name="connsiteY11" fmla="*/ 1294987 h 1368686"/>
                <a:gd name="connsiteX12" fmla="*/ 539455 w 1372843"/>
                <a:gd name="connsiteY12" fmla="*/ 1209443 h 1368686"/>
                <a:gd name="connsiteX13" fmla="*/ 728100 w 1372843"/>
                <a:gd name="connsiteY13" fmla="*/ 1013105 h 1368686"/>
                <a:gd name="connsiteX14" fmla="*/ 1080139 w 1372843"/>
                <a:gd name="connsiteY14" fmla="*/ 649559 h 1368686"/>
                <a:gd name="connsiteX15" fmla="*/ 1362809 w 1372843"/>
                <a:gd name="connsiteY15" fmla="*/ 307316 h 1368686"/>
                <a:gd name="connsiteX16" fmla="*/ 1267731 w 1372843"/>
                <a:gd name="connsiteY16" fmla="*/ 72054 h 1368686"/>
                <a:gd name="connsiteX17" fmla="*/ 1127481 w 1372843"/>
                <a:gd name="connsiteY17" fmla="*/ 542382 h 1368686"/>
                <a:gd name="connsiteX18" fmla="*/ 983154 w 1372843"/>
                <a:gd name="connsiteY18" fmla="*/ 393518 h 1368686"/>
                <a:gd name="connsiteX19" fmla="*/ 821666 w 1372843"/>
                <a:gd name="connsiteY19" fmla="*/ 238013 h 1368686"/>
                <a:gd name="connsiteX20" fmla="*/ 851912 w 1372843"/>
                <a:gd name="connsiteY20" fmla="*/ 210068 h 1368686"/>
                <a:gd name="connsiteX21" fmla="*/ 1154834 w 1372843"/>
                <a:gd name="connsiteY21" fmla="*/ 515884 h 1368686"/>
                <a:gd name="connsiteX22" fmla="*/ 1127481 w 1372843"/>
                <a:gd name="connsiteY22" fmla="*/ 542382 h 1368686"/>
                <a:gd name="connsiteX23" fmla="*/ 1005773 w 1372843"/>
                <a:gd name="connsiteY23" fmla="*/ 660408 h 1368686"/>
                <a:gd name="connsiteX24" fmla="*/ 688714 w 1372843"/>
                <a:gd name="connsiteY24" fmla="*/ 363535 h 1368686"/>
                <a:gd name="connsiteX25" fmla="*/ 715738 w 1372843"/>
                <a:gd name="connsiteY25" fmla="*/ 337563 h 1368686"/>
                <a:gd name="connsiteX26" fmla="*/ 1030299 w 1372843"/>
                <a:gd name="connsiteY26" fmla="*/ 635488 h 1368686"/>
                <a:gd name="connsiteX27" fmla="*/ 1018726 w 1372843"/>
                <a:gd name="connsiteY27" fmla="*/ 646995 h 1368686"/>
                <a:gd name="connsiteX28" fmla="*/ 1005773 w 1372843"/>
                <a:gd name="connsiteY28" fmla="*/ 660408 h 1368686"/>
                <a:gd name="connsiteX29" fmla="*/ 420048 w 1372843"/>
                <a:gd name="connsiteY29" fmla="*/ 1095033 h 1368686"/>
                <a:gd name="connsiteX30" fmla="*/ 419851 w 1372843"/>
                <a:gd name="connsiteY30" fmla="*/ 1095033 h 1368686"/>
                <a:gd name="connsiteX31" fmla="*/ 290253 w 1372843"/>
                <a:gd name="connsiteY31" fmla="*/ 1098912 h 1368686"/>
                <a:gd name="connsiteX32" fmla="*/ 276971 w 1372843"/>
                <a:gd name="connsiteY32" fmla="*/ 982990 h 1368686"/>
                <a:gd name="connsiteX33" fmla="*/ 496190 w 1372843"/>
                <a:gd name="connsiteY33" fmla="*/ 743782 h 1368686"/>
                <a:gd name="connsiteX34" fmla="*/ 755452 w 1372843"/>
                <a:gd name="connsiteY34" fmla="*/ 481758 h 1368686"/>
                <a:gd name="connsiteX35" fmla="*/ 887747 w 1372843"/>
                <a:gd name="connsiteY35" fmla="*/ 602743 h 1368686"/>
                <a:gd name="connsiteX36" fmla="*/ 420048 w 1372843"/>
                <a:gd name="connsiteY36" fmla="*/ 1095033 h 1368686"/>
                <a:gd name="connsiteX37" fmla="*/ 796548 w 1372843"/>
                <a:gd name="connsiteY37" fmla="*/ 261092 h 1368686"/>
                <a:gd name="connsiteX38" fmla="*/ 820613 w 1372843"/>
                <a:gd name="connsiteY38" fmla="*/ 283119 h 1368686"/>
                <a:gd name="connsiteX39" fmla="*/ 769458 w 1372843"/>
                <a:gd name="connsiteY39" fmla="*/ 335919 h 1368686"/>
                <a:gd name="connsiteX40" fmla="*/ 740395 w 1372843"/>
                <a:gd name="connsiteY40" fmla="*/ 313826 h 1368686"/>
                <a:gd name="connsiteX41" fmla="*/ 796548 w 1372843"/>
                <a:gd name="connsiteY41" fmla="*/ 261092 h 1368686"/>
                <a:gd name="connsiteX42" fmla="*/ 907472 w 1372843"/>
                <a:gd name="connsiteY42" fmla="*/ 461506 h 1368686"/>
                <a:gd name="connsiteX43" fmla="*/ 957445 w 1372843"/>
                <a:gd name="connsiteY43" fmla="*/ 415940 h 1368686"/>
                <a:gd name="connsiteX44" fmla="*/ 959089 w 1372843"/>
                <a:gd name="connsiteY44" fmla="*/ 417584 h 1368686"/>
                <a:gd name="connsiteX45" fmla="*/ 986770 w 1372843"/>
                <a:gd name="connsiteY45" fmla="*/ 447698 h 1368686"/>
                <a:gd name="connsiteX46" fmla="*/ 939955 w 1372843"/>
                <a:gd name="connsiteY46" fmla="*/ 494186 h 1368686"/>
                <a:gd name="connsiteX47" fmla="*/ 907472 w 1372843"/>
                <a:gd name="connsiteY47" fmla="*/ 461506 h 1368686"/>
                <a:gd name="connsiteX48" fmla="*/ 883210 w 1372843"/>
                <a:gd name="connsiteY48" fmla="*/ 437638 h 1368686"/>
                <a:gd name="connsiteX49" fmla="*/ 855002 w 1372843"/>
                <a:gd name="connsiteY49" fmla="*/ 410482 h 1368686"/>
                <a:gd name="connsiteX50" fmla="*/ 902936 w 1372843"/>
                <a:gd name="connsiteY50" fmla="*/ 360839 h 1368686"/>
                <a:gd name="connsiteX51" fmla="*/ 933708 w 1372843"/>
                <a:gd name="connsiteY51" fmla="*/ 391611 h 1368686"/>
                <a:gd name="connsiteX52" fmla="*/ 883210 w 1372843"/>
                <a:gd name="connsiteY52" fmla="*/ 437638 h 1368686"/>
                <a:gd name="connsiteX53" fmla="*/ 829819 w 1372843"/>
                <a:gd name="connsiteY53" fmla="*/ 387600 h 1368686"/>
                <a:gd name="connsiteX54" fmla="*/ 795825 w 1372843"/>
                <a:gd name="connsiteY54" fmla="*/ 357880 h 1368686"/>
                <a:gd name="connsiteX55" fmla="*/ 845534 w 1372843"/>
                <a:gd name="connsiteY55" fmla="*/ 306330 h 1368686"/>
                <a:gd name="connsiteX56" fmla="*/ 878476 w 1372843"/>
                <a:gd name="connsiteY56" fmla="*/ 337234 h 1368686"/>
                <a:gd name="connsiteX57" fmla="*/ 829819 w 1372843"/>
                <a:gd name="connsiteY57" fmla="*/ 387600 h 1368686"/>
                <a:gd name="connsiteX58" fmla="*/ 963625 w 1372843"/>
                <a:gd name="connsiteY58" fmla="*/ 518580 h 1368686"/>
                <a:gd name="connsiteX59" fmla="*/ 1009652 w 1372843"/>
                <a:gd name="connsiteY59" fmla="*/ 473145 h 1368686"/>
                <a:gd name="connsiteX60" fmla="*/ 1039964 w 1372843"/>
                <a:gd name="connsiteY60" fmla="*/ 506218 h 1368686"/>
                <a:gd name="connsiteX61" fmla="*/ 996568 w 1372843"/>
                <a:gd name="connsiteY61" fmla="*/ 552442 h 1368686"/>
                <a:gd name="connsiteX62" fmla="*/ 963625 w 1372843"/>
                <a:gd name="connsiteY62" fmla="*/ 518580 h 1368686"/>
                <a:gd name="connsiteX63" fmla="*/ 399599 w 1372843"/>
                <a:gd name="connsiteY63" fmla="*/ 655280 h 1368686"/>
                <a:gd name="connsiteX64" fmla="*/ 655969 w 1372843"/>
                <a:gd name="connsiteY64" fmla="*/ 395030 h 1368686"/>
                <a:gd name="connsiteX65" fmla="*/ 729809 w 1372843"/>
                <a:gd name="connsiteY65" fmla="*/ 459337 h 1368686"/>
                <a:gd name="connsiteX66" fmla="*/ 472190 w 1372843"/>
                <a:gd name="connsiteY66" fmla="*/ 719717 h 1368686"/>
                <a:gd name="connsiteX67" fmla="*/ 253037 w 1372843"/>
                <a:gd name="connsiteY67" fmla="*/ 958925 h 1368686"/>
                <a:gd name="connsiteX68" fmla="*/ 213322 w 1372843"/>
                <a:gd name="connsiteY68" fmla="*/ 952876 h 1368686"/>
                <a:gd name="connsiteX69" fmla="*/ 138167 w 1372843"/>
                <a:gd name="connsiteY69" fmla="*/ 941304 h 1368686"/>
                <a:gd name="connsiteX70" fmla="*/ 399599 w 1372843"/>
                <a:gd name="connsiteY70" fmla="*/ 655280 h 1368686"/>
                <a:gd name="connsiteX71" fmla="*/ 226670 w 1372843"/>
                <a:gd name="connsiteY71" fmla="*/ 1290187 h 1368686"/>
                <a:gd name="connsiteX72" fmla="*/ 78529 w 1372843"/>
                <a:gd name="connsiteY72" fmla="*/ 1142441 h 1368686"/>
                <a:gd name="connsiteX73" fmla="*/ 86485 w 1372843"/>
                <a:gd name="connsiteY73" fmla="*/ 1106342 h 1368686"/>
                <a:gd name="connsiteX74" fmla="*/ 121071 w 1372843"/>
                <a:gd name="connsiteY74" fmla="*/ 972733 h 1368686"/>
                <a:gd name="connsiteX75" fmla="*/ 245475 w 1372843"/>
                <a:gd name="connsiteY75" fmla="*/ 992919 h 1368686"/>
                <a:gd name="connsiteX76" fmla="*/ 247514 w 1372843"/>
                <a:gd name="connsiteY76" fmla="*/ 1033029 h 1368686"/>
                <a:gd name="connsiteX77" fmla="*/ 257508 w 1372843"/>
                <a:gd name="connsiteY77" fmla="*/ 1116403 h 1368686"/>
                <a:gd name="connsiteX78" fmla="*/ 274538 w 1372843"/>
                <a:gd name="connsiteY78" fmla="*/ 1133433 h 1368686"/>
                <a:gd name="connsiteX79" fmla="*/ 371457 w 1372843"/>
                <a:gd name="connsiteY79" fmla="*/ 1131263 h 1368686"/>
                <a:gd name="connsiteX80" fmla="*/ 408805 w 1372843"/>
                <a:gd name="connsiteY80" fmla="*/ 1155262 h 1368686"/>
                <a:gd name="connsiteX81" fmla="*/ 416958 w 1372843"/>
                <a:gd name="connsiteY81" fmla="*/ 1248894 h 1368686"/>
                <a:gd name="connsiteX82" fmla="*/ 404925 w 1372843"/>
                <a:gd name="connsiteY82" fmla="*/ 1252576 h 1368686"/>
                <a:gd name="connsiteX83" fmla="*/ 226670 w 1372843"/>
                <a:gd name="connsiteY83" fmla="*/ 1290187 h 1368686"/>
                <a:gd name="connsiteX84" fmla="*/ 715212 w 1372843"/>
                <a:gd name="connsiteY84" fmla="*/ 960832 h 1368686"/>
                <a:gd name="connsiteX85" fmla="*/ 553395 w 1372843"/>
                <a:gd name="connsiteY85" fmla="*/ 1129488 h 1368686"/>
                <a:gd name="connsiteX86" fmla="*/ 449834 w 1372843"/>
                <a:gd name="connsiteY86" fmla="*/ 1232127 h 1368686"/>
                <a:gd name="connsiteX87" fmla="*/ 438854 w 1372843"/>
                <a:gd name="connsiteY87" fmla="*/ 1124424 h 1368686"/>
                <a:gd name="connsiteX88" fmla="*/ 911944 w 1372843"/>
                <a:gd name="connsiteY88" fmla="*/ 626743 h 1368686"/>
                <a:gd name="connsiteX89" fmla="*/ 974146 w 1372843"/>
                <a:gd name="connsiteY89" fmla="*/ 692956 h 1368686"/>
                <a:gd name="connsiteX90" fmla="*/ 715212 w 1372843"/>
                <a:gd name="connsiteY90" fmla="*/ 960832 h 1368686"/>
                <a:gd name="connsiteX91" fmla="*/ 1054627 w 1372843"/>
                <a:gd name="connsiteY91" fmla="*/ 611751 h 1368686"/>
                <a:gd name="connsiteX92" fmla="*/ 1020304 w 1372843"/>
                <a:gd name="connsiteY92" fmla="*/ 576968 h 1368686"/>
                <a:gd name="connsiteX93" fmla="*/ 1063832 w 1372843"/>
                <a:gd name="connsiteY93" fmla="*/ 530612 h 1368686"/>
                <a:gd name="connsiteX94" fmla="*/ 1102824 w 1372843"/>
                <a:gd name="connsiteY94" fmla="*/ 565987 h 1368686"/>
                <a:gd name="connsiteX95" fmla="*/ 1054627 w 1372843"/>
                <a:gd name="connsiteY95" fmla="*/ 611751 h 1368686"/>
                <a:gd name="connsiteX96" fmla="*/ 1306985 w 1372843"/>
                <a:gd name="connsiteY96" fmla="*/ 322900 h 1368686"/>
                <a:gd name="connsiteX97" fmla="*/ 1186659 w 1372843"/>
                <a:gd name="connsiteY97" fmla="*/ 483599 h 1368686"/>
                <a:gd name="connsiteX98" fmla="*/ 885248 w 1372843"/>
                <a:gd name="connsiteY98" fmla="*/ 179296 h 1368686"/>
                <a:gd name="connsiteX99" fmla="*/ 891889 w 1372843"/>
                <a:gd name="connsiteY99" fmla="*/ 173181 h 1368686"/>
                <a:gd name="connsiteX100" fmla="*/ 1149442 w 1372843"/>
                <a:gd name="connsiteY100" fmla="*/ 47330 h 1368686"/>
                <a:gd name="connsiteX101" fmla="*/ 1268652 w 1372843"/>
                <a:gd name="connsiteY101" fmla="*/ 137872 h 1368686"/>
                <a:gd name="connsiteX102" fmla="*/ 1306985 w 1372843"/>
                <a:gd name="connsiteY102" fmla="*/ 322900 h 1368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1372843" h="1368686">
                  <a:moveTo>
                    <a:pt x="1267731" y="72054"/>
                  </a:moveTo>
                  <a:cubicBezTo>
                    <a:pt x="1191064" y="580"/>
                    <a:pt x="1118407" y="-20066"/>
                    <a:pt x="1020041" y="20701"/>
                  </a:cubicBezTo>
                  <a:cubicBezTo>
                    <a:pt x="932984" y="56733"/>
                    <a:pt x="864865" y="135439"/>
                    <a:pt x="796219" y="198101"/>
                  </a:cubicBezTo>
                  <a:cubicBezTo>
                    <a:pt x="692921" y="292325"/>
                    <a:pt x="593241" y="390691"/>
                    <a:pt x="495401" y="490569"/>
                  </a:cubicBezTo>
                  <a:cubicBezTo>
                    <a:pt x="400915" y="587028"/>
                    <a:pt x="308071" y="685197"/>
                    <a:pt x="217136" y="784944"/>
                  </a:cubicBezTo>
                  <a:cubicBezTo>
                    <a:pt x="176566" y="829458"/>
                    <a:pt x="130737" y="873578"/>
                    <a:pt x="95691" y="922958"/>
                  </a:cubicBezTo>
                  <a:cubicBezTo>
                    <a:pt x="94310" y="924405"/>
                    <a:pt x="93061" y="926049"/>
                    <a:pt x="92008" y="928021"/>
                  </a:cubicBezTo>
                  <a:cubicBezTo>
                    <a:pt x="90562" y="930125"/>
                    <a:pt x="89641" y="932230"/>
                    <a:pt x="89049" y="934268"/>
                  </a:cubicBezTo>
                  <a:cubicBezTo>
                    <a:pt x="64918" y="982925"/>
                    <a:pt x="54924" y="1042365"/>
                    <a:pt x="42891" y="1094310"/>
                  </a:cubicBezTo>
                  <a:cubicBezTo>
                    <a:pt x="23691" y="1177355"/>
                    <a:pt x="7713" y="1261519"/>
                    <a:pt x="86" y="1346471"/>
                  </a:cubicBezTo>
                  <a:cubicBezTo>
                    <a:pt x="-1360" y="1362646"/>
                    <a:pt x="15670" y="1370405"/>
                    <a:pt x="28820" y="1368367"/>
                  </a:cubicBezTo>
                  <a:cubicBezTo>
                    <a:pt x="161443" y="1347655"/>
                    <a:pt x="292423" y="1318329"/>
                    <a:pt x="424585" y="1294987"/>
                  </a:cubicBezTo>
                  <a:cubicBezTo>
                    <a:pt x="478371" y="1285518"/>
                    <a:pt x="501779" y="1248368"/>
                    <a:pt x="539455" y="1209443"/>
                  </a:cubicBezTo>
                  <a:cubicBezTo>
                    <a:pt x="602577" y="1144216"/>
                    <a:pt x="665306" y="1078661"/>
                    <a:pt x="728100" y="1013105"/>
                  </a:cubicBezTo>
                  <a:cubicBezTo>
                    <a:pt x="844811" y="891331"/>
                    <a:pt x="961522" y="769492"/>
                    <a:pt x="1080139" y="649559"/>
                  </a:cubicBezTo>
                  <a:cubicBezTo>
                    <a:pt x="1177913" y="550667"/>
                    <a:pt x="1316191" y="443424"/>
                    <a:pt x="1362809" y="307316"/>
                  </a:cubicBezTo>
                  <a:cubicBezTo>
                    <a:pt x="1397133" y="206846"/>
                    <a:pt x="1337956" y="137543"/>
                    <a:pt x="1267731" y="72054"/>
                  </a:cubicBezTo>
                  <a:moveTo>
                    <a:pt x="1127481" y="542382"/>
                  </a:moveTo>
                  <a:cubicBezTo>
                    <a:pt x="1073235" y="497473"/>
                    <a:pt x="1031942" y="445200"/>
                    <a:pt x="983154" y="393518"/>
                  </a:cubicBezTo>
                  <a:cubicBezTo>
                    <a:pt x="931867" y="339141"/>
                    <a:pt x="876832" y="288380"/>
                    <a:pt x="821666" y="238013"/>
                  </a:cubicBezTo>
                  <a:cubicBezTo>
                    <a:pt x="831726" y="228676"/>
                    <a:pt x="841786" y="219340"/>
                    <a:pt x="851912" y="210068"/>
                  </a:cubicBezTo>
                  <a:cubicBezTo>
                    <a:pt x="954223" y="310736"/>
                    <a:pt x="1055219" y="412586"/>
                    <a:pt x="1154834" y="515884"/>
                  </a:cubicBezTo>
                  <a:cubicBezTo>
                    <a:pt x="1145761" y="524826"/>
                    <a:pt x="1136621" y="533637"/>
                    <a:pt x="1127481" y="542382"/>
                  </a:cubicBezTo>
                  <a:moveTo>
                    <a:pt x="1005773" y="660408"/>
                  </a:moveTo>
                  <a:cubicBezTo>
                    <a:pt x="909774" y="551982"/>
                    <a:pt x="797600" y="458811"/>
                    <a:pt x="688714" y="363535"/>
                  </a:cubicBezTo>
                  <a:cubicBezTo>
                    <a:pt x="697722" y="354856"/>
                    <a:pt x="706730" y="346176"/>
                    <a:pt x="715738" y="337563"/>
                  </a:cubicBezTo>
                  <a:cubicBezTo>
                    <a:pt x="831397" y="422318"/>
                    <a:pt x="929434" y="534163"/>
                    <a:pt x="1030299" y="635488"/>
                  </a:cubicBezTo>
                  <a:cubicBezTo>
                    <a:pt x="1026419" y="639302"/>
                    <a:pt x="1022539" y="643181"/>
                    <a:pt x="1018726" y="646995"/>
                  </a:cubicBezTo>
                  <a:cubicBezTo>
                    <a:pt x="1014386" y="651532"/>
                    <a:pt x="1010113" y="656003"/>
                    <a:pt x="1005773" y="660408"/>
                  </a:cubicBezTo>
                  <a:moveTo>
                    <a:pt x="420048" y="1095033"/>
                  </a:moveTo>
                  <a:cubicBezTo>
                    <a:pt x="419983" y="1095033"/>
                    <a:pt x="419917" y="1095033"/>
                    <a:pt x="419851" y="1095033"/>
                  </a:cubicBezTo>
                  <a:cubicBezTo>
                    <a:pt x="376717" y="1097597"/>
                    <a:pt x="333518" y="1097663"/>
                    <a:pt x="290253" y="1098912"/>
                  </a:cubicBezTo>
                  <a:cubicBezTo>
                    <a:pt x="288806" y="1065905"/>
                    <a:pt x="289003" y="1013500"/>
                    <a:pt x="276971" y="982990"/>
                  </a:cubicBezTo>
                  <a:cubicBezTo>
                    <a:pt x="354822" y="906652"/>
                    <a:pt x="421889" y="823277"/>
                    <a:pt x="496190" y="743782"/>
                  </a:cubicBezTo>
                  <a:cubicBezTo>
                    <a:pt x="579959" y="654096"/>
                    <a:pt x="668857" y="568749"/>
                    <a:pt x="755452" y="481758"/>
                  </a:cubicBezTo>
                  <a:cubicBezTo>
                    <a:pt x="800494" y="521144"/>
                    <a:pt x="844942" y="561122"/>
                    <a:pt x="887747" y="602743"/>
                  </a:cubicBezTo>
                  <a:cubicBezTo>
                    <a:pt x="735924" y="770741"/>
                    <a:pt x="581603" y="936372"/>
                    <a:pt x="420048" y="1095033"/>
                  </a:cubicBezTo>
                  <a:moveTo>
                    <a:pt x="796548" y="261092"/>
                  </a:moveTo>
                  <a:cubicBezTo>
                    <a:pt x="804570" y="268457"/>
                    <a:pt x="812592" y="275755"/>
                    <a:pt x="820613" y="283119"/>
                  </a:cubicBezTo>
                  <a:cubicBezTo>
                    <a:pt x="804570" y="301727"/>
                    <a:pt x="787474" y="319218"/>
                    <a:pt x="769458" y="335919"/>
                  </a:cubicBezTo>
                  <a:cubicBezTo>
                    <a:pt x="759924" y="328291"/>
                    <a:pt x="750127" y="321125"/>
                    <a:pt x="740395" y="313826"/>
                  </a:cubicBezTo>
                  <a:cubicBezTo>
                    <a:pt x="759003" y="296139"/>
                    <a:pt x="777743" y="278582"/>
                    <a:pt x="796548" y="261092"/>
                  </a:cubicBezTo>
                  <a:moveTo>
                    <a:pt x="907472" y="461506"/>
                  </a:moveTo>
                  <a:cubicBezTo>
                    <a:pt x="925160" y="447436"/>
                    <a:pt x="941730" y="432115"/>
                    <a:pt x="957445" y="415940"/>
                  </a:cubicBezTo>
                  <a:cubicBezTo>
                    <a:pt x="957971" y="416532"/>
                    <a:pt x="958496" y="417057"/>
                    <a:pt x="959089" y="417584"/>
                  </a:cubicBezTo>
                  <a:cubicBezTo>
                    <a:pt x="968623" y="427710"/>
                    <a:pt x="977762" y="437770"/>
                    <a:pt x="986770" y="447698"/>
                  </a:cubicBezTo>
                  <a:cubicBezTo>
                    <a:pt x="972436" y="464465"/>
                    <a:pt x="956853" y="479983"/>
                    <a:pt x="939955" y="494186"/>
                  </a:cubicBezTo>
                  <a:cubicBezTo>
                    <a:pt x="929171" y="483205"/>
                    <a:pt x="918322" y="472356"/>
                    <a:pt x="907472" y="461506"/>
                  </a:cubicBezTo>
                  <a:moveTo>
                    <a:pt x="883210" y="437638"/>
                  </a:moveTo>
                  <a:cubicBezTo>
                    <a:pt x="873873" y="428499"/>
                    <a:pt x="864537" y="419359"/>
                    <a:pt x="855002" y="410482"/>
                  </a:cubicBezTo>
                  <a:cubicBezTo>
                    <a:pt x="870651" y="393584"/>
                    <a:pt x="886629" y="377080"/>
                    <a:pt x="902936" y="360839"/>
                  </a:cubicBezTo>
                  <a:cubicBezTo>
                    <a:pt x="913324" y="370965"/>
                    <a:pt x="923516" y="381223"/>
                    <a:pt x="933708" y="391611"/>
                  </a:cubicBezTo>
                  <a:cubicBezTo>
                    <a:pt x="917796" y="407984"/>
                    <a:pt x="901029" y="423436"/>
                    <a:pt x="883210" y="437638"/>
                  </a:cubicBezTo>
                  <a:moveTo>
                    <a:pt x="829819" y="387600"/>
                  </a:moveTo>
                  <a:cubicBezTo>
                    <a:pt x="818641" y="377475"/>
                    <a:pt x="807265" y="367612"/>
                    <a:pt x="795825" y="357880"/>
                  </a:cubicBezTo>
                  <a:cubicBezTo>
                    <a:pt x="813249" y="341574"/>
                    <a:pt x="829951" y="324478"/>
                    <a:pt x="845534" y="306330"/>
                  </a:cubicBezTo>
                  <a:cubicBezTo>
                    <a:pt x="856580" y="316588"/>
                    <a:pt x="867561" y="326845"/>
                    <a:pt x="878476" y="337234"/>
                  </a:cubicBezTo>
                  <a:cubicBezTo>
                    <a:pt x="861906" y="353672"/>
                    <a:pt x="845666" y="370439"/>
                    <a:pt x="829819" y="387600"/>
                  </a:cubicBezTo>
                  <a:moveTo>
                    <a:pt x="963625" y="518580"/>
                  </a:moveTo>
                  <a:cubicBezTo>
                    <a:pt x="980195" y="504706"/>
                    <a:pt x="995515" y="489517"/>
                    <a:pt x="1009652" y="473145"/>
                  </a:cubicBezTo>
                  <a:cubicBezTo>
                    <a:pt x="1019713" y="484323"/>
                    <a:pt x="1029773" y="495369"/>
                    <a:pt x="1039964" y="506218"/>
                  </a:cubicBezTo>
                  <a:cubicBezTo>
                    <a:pt x="1024841" y="521012"/>
                    <a:pt x="1010441" y="536464"/>
                    <a:pt x="996568" y="552442"/>
                  </a:cubicBezTo>
                  <a:cubicBezTo>
                    <a:pt x="985587" y="541198"/>
                    <a:pt x="974606" y="529889"/>
                    <a:pt x="963625" y="518580"/>
                  </a:cubicBezTo>
                  <a:moveTo>
                    <a:pt x="399599" y="655280"/>
                  </a:moveTo>
                  <a:cubicBezTo>
                    <a:pt x="483500" y="566842"/>
                    <a:pt x="568913" y="480114"/>
                    <a:pt x="655969" y="395030"/>
                  </a:cubicBezTo>
                  <a:cubicBezTo>
                    <a:pt x="680495" y="416532"/>
                    <a:pt x="705152" y="437901"/>
                    <a:pt x="729809" y="459337"/>
                  </a:cubicBezTo>
                  <a:cubicBezTo>
                    <a:pt x="643739" y="545735"/>
                    <a:pt x="555433" y="630556"/>
                    <a:pt x="472190" y="719717"/>
                  </a:cubicBezTo>
                  <a:cubicBezTo>
                    <a:pt x="397956" y="799212"/>
                    <a:pt x="330822" y="882586"/>
                    <a:pt x="253037" y="958925"/>
                  </a:cubicBezTo>
                  <a:cubicBezTo>
                    <a:pt x="239952" y="955111"/>
                    <a:pt x="222922" y="954585"/>
                    <a:pt x="213322" y="952876"/>
                  </a:cubicBezTo>
                  <a:cubicBezTo>
                    <a:pt x="188402" y="948405"/>
                    <a:pt x="163350" y="944591"/>
                    <a:pt x="138167" y="941304"/>
                  </a:cubicBezTo>
                  <a:cubicBezTo>
                    <a:pt x="211612" y="838138"/>
                    <a:pt x="313200" y="746413"/>
                    <a:pt x="399599" y="655280"/>
                  </a:cubicBezTo>
                  <a:moveTo>
                    <a:pt x="226670" y="1290187"/>
                  </a:moveTo>
                  <a:cubicBezTo>
                    <a:pt x="190966" y="1244160"/>
                    <a:pt x="133696" y="1186955"/>
                    <a:pt x="78529" y="1142441"/>
                  </a:cubicBezTo>
                  <a:cubicBezTo>
                    <a:pt x="81159" y="1130408"/>
                    <a:pt x="83724" y="1118310"/>
                    <a:pt x="86485" y="1106342"/>
                  </a:cubicBezTo>
                  <a:cubicBezTo>
                    <a:pt x="96348" y="1063932"/>
                    <a:pt x="104107" y="1014683"/>
                    <a:pt x="121071" y="972733"/>
                  </a:cubicBezTo>
                  <a:cubicBezTo>
                    <a:pt x="157170" y="975955"/>
                    <a:pt x="213782" y="976744"/>
                    <a:pt x="245475" y="992919"/>
                  </a:cubicBezTo>
                  <a:cubicBezTo>
                    <a:pt x="233180" y="988908"/>
                    <a:pt x="245278" y="1015538"/>
                    <a:pt x="247514" y="1033029"/>
                  </a:cubicBezTo>
                  <a:cubicBezTo>
                    <a:pt x="251064" y="1060776"/>
                    <a:pt x="254286" y="1088589"/>
                    <a:pt x="257508" y="1116403"/>
                  </a:cubicBezTo>
                  <a:cubicBezTo>
                    <a:pt x="258560" y="1125279"/>
                    <a:pt x="264478" y="1133761"/>
                    <a:pt x="274538" y="1133433"/>
                  </a:cubicBezTo>
                  <a:cubicBezTo>
                    <a:pt x="306559" y="1132183"/>
                    <a:pt x="339567" y="1134222"/>
                    <a:pt x="371457" y="1131263"/>
                  </a:cubicBezTo>
                  <a:cubicBezTo>
                    <a:pt x="406175" y="1128041"/>
                    <a:pt x="404991" y="1121071"/>
                    <a:pt x="408805" y="1155262"/>
                  </a:cubicBezTo>
                  <a:cubicBezTo>
                    <a:pt x="412290" y="1186363"/>
                    <a:pt x="414722" y="1217662"/>
                    <a:pt x="416958" y="1248894"/>
                  </a:cubicBezTo>
                  <a:cubicBezTo>
                    <a:pt x="413013" y="1250275"/>
                    <a:pt x="409002" y="1251524"/>
                    <a:pt x="404925" y="1252576"/>
                  </a:cubicBezTo>
                  <a:cubicBezTo>
                    <a:pt x="346471" y="1267174"/>
                    <a:pt x="286702" y="1279272"/>
                    <a:pt x="226670" y="1290187"/>
                  </a:cubicBezTo>
                  <a:moveTo>
                    <a:pt x="715212" y="960832"/>
                  </a:moveTo>
                  <a:cubicBezTo>
                    <a:pt x="661295" y="1017050"/>
                    <a:pt x="607443" y="1073400"/>
                    <a:pt x="553395" y="1129488"/>
                  </a:cubicBezTo>
                  <a:cubicBezTo>
                    <a:pt x="520584" y="1163613"/>
                    <a:pt x="489286" y="1206024"/>
                    <a:pt x="449834" y="1232127"/>
                  </a:cubicBezTo>
                  <a:cubicBezTo>
                    <a:pt x="447336" y="1196095"/>
                    <a:pt x="444180" y="1160062"/>
                    <a:pt x="438854" y="1124424"/>
                  </a:cubicBezTo>
                  <a:cubicBezTo>
                    <a:pt x="602381" y="964119"/>
                    <a:pt x="758412" y="796582"/>
                    <a:pt x="911944" y="626743"/>
                  </a:cubicBezTo>
                  <a:cubicBezTo>
                    <a:pt x="933248" y="648244"/>
                    <a:pt x="954092" y="670271"/>
                    <a:pt x="974146" y="692956"/>
                  </a:cubicBezTo>
                  <a:cubicBezTo>
                    <a:pt x="887287" y="781722"/>
                    <a:pt x="801151" y="871145"/>
                    <a:pt x="715212" y="960832"/>
                  </a:cubicBezTo>
                  <a:moveTo>
                    <a:pt x="1054627" y="611751"/>
                  </a:moveTo>
                  <a:cubicBezTo>
                    <a:pt x="1043120" y="600245"/>
                    <a:pt x="1031679" y="588672"/>
                    <a:pt x="1020304" y="576968"/>
                  </a:cubicBezTo>
                  <a:cubicBezTo>
                    <a:pt x="1034178" y="560990"/>
                    <a:pt x="1048644" y="545473"/>
                    <a:pt x="1063832" y="530612"/>
                  </a:cubicBezTo>
                  <a:cubicBezTo>
                    <a:pt x="1076128" y="542711"/>
                    <a:pt x="1089081" y="554546"/>
                    <a:pt x="1102824" y="565987"/>
                  </a:cubicBezTo>
                  <a:cubicBezTo>
                    <a:pt x="1086452" y="581374"/>
                    <a:pt x="1070276" y="596628"/>
                    <a:pt x="1054627" y="611751"/>
                  </a:cubicBezTo>
                  <a:moveTo>
                    <a:pt x="1306985" y="322900"/>
                  </a:moveTo>
                  <a:cubicBezTo>
                    <a:pt x="1277792" y="381091"/>
                    <a:pt x="1234395" y="433825"/>
                    <a:pt x="1186659" y="483599"/>
                  </a:cubicBezTo>
                  <a:cubicBezTo>
                    <a:pt x="1087503" y="380828"/>
                    <a:pt x="986968" y="279437"/>
                    <a:pt x="885248" y="179296"/>
                  </a:cubicBezTo>
                  <a:cubicBezTo>
                    <a:pt x="887484" y="177324"/>
                    <a:pt x="889654" y="175219"/>
                    <a:pt x="891889" y="173181"/>
                  </a:cubicBezTo>
                  <a:cubicBezTo>
                    <a:pt x="960469" y="111308"/>
                    <a:pt x="1046079" y="18728"/>
                    <a:pt x="1149442" y="47330"/>
                  </a:cubicBezTo>
                  <a:cubicBezTo>
                    <a:pt x="1197245" y="60547"/>
                    <a:pt x="1236367" y="102168"/>
                    <a:pt x="1268652" y="137872"/>
                  </a:cubicBezTo>
                  <a:cubicBezTo>
                    <a:pt x="1321057" y="195734"/>
                    <a:pt x="1345977" y="245180"/>
                    <a:pt x="1306985" y="322900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69"/>
            <p:cNvSpPr/>
            <p:nvPr/>
          </p:nvSpPr>
          <p:spPr>
            <a:xfrm>
              <a:off x="8119987" y="3647979"/>
              <a:ext cx="57652" cy="123832"/>
            </a:xfrm>
            <a:custGeom>
              <a:avLst/>
              <a:gdLst>
                <a:gd name="connsiteX0" fmla="*/ 33150 w 57652"/>
                <a:gd name="connsiteY0" fmla="*/ 12272 h 123832"/>
                <a:gd name="connsiteX1" fmla="*/ 339 w 57652"/>
                <a:gd name="connsiteY1" fmla="*/ 21280 h 123832"/>
                <a:gd name="connsiteX2" fmla="*/ 23878 w 57652"/>
                <a:gd name="connsiteY2" fmla="*/ 112085 h 123832"/>
                <a:gd name="connsiteX3" fmla="*/ 56689 w 57652"/>
                <a:gd name="connsiteY3" fmla="*/ 103011 h 123832"/>
                <a:gd name="connsiteX4" fmla="*/ 33150 w 57652"/>
                <a:gd name="connsiteY4" fmla="*/ 12272 h 1238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652" h="123832">
                  <a:moveTo>
                    <a:pt x="33150" y="12272"/>
                  </a:moveTo>
                  <a:cubicBezTo>
                    <a:pt x="29139" y="-9229"/>
                    <a:pt x="-3672" y="-89"/>
                    <a:pt x="339" y="21280"/>
                  </a:cubicBezTo>
                  <a:cubicBezTo>
                    <a:pt x="6125" y="52118"/>
                    <a:pt x="13950" y="82365"/>
                    <a:pt x="23878" y="112085"/>
                  </a:cubicBezTo>
                  <a:cubicBezTo>
                    <a:pt x="30783" y="132731"/>
                    <a:pt x="63659" y="123920"/>
                    <a:pt x="56689" y="103011"/>
                  </a:cubicBezTo>
                  <a:cubicBezTo>
                    <a:pt x="46761" y="73357"/>
                    <a:pt x="38936" y="43110"/>
                    <a:pt x="33150" y="12272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0"/>
            <p:cNvSpPr/>
            <p:nvPr/>
          </p:nvSpPr>
          <p:spPr>
            <a:xfrm>
              <a:off x="8177108" y="3636800"/>
              <a:ext cx="60284" cy="109434"/>
            </a:xfrm>
            <a:custGeom>
              <a:avLst/>
              <a:gdLst>
                <a:gd name="connsiteX0" fmla="*/ 33759 w 60284"/>
                <a:gd name="connsiteY0" fmla="*/ 11748 h 109434"/>
                <a:gd name="connsiteX1" fmla="*/ 949 w 60284"/>
                <a:gd name="connsiteY1" fmla="*/ 20822 h 109434"/>
                <a:gd name="connsiteX2" fmla="*/ 26527 w 60284"/>
                <a:gd name="connsiteY2" fmla="*/ 97687 h 109434"/>
                <a:gd name="connsiteX3" fmla="*/ 59337 w 60284"/>
                <a:gd name="connsiteY3" fmla="*/ 88613 h 109434"/>
                <a:gd name="connsiteX4" fmla="*/ 33759 w 60284"/>
                <a:gd name="connsiteY4" fmla="*/ 11748 h 1094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284" h="109434">
                  <a:moveTo>
                    <a:pt x="33759" y="11748"/>
                  </a:moveTo>
                  <a:cubicBezTo>
                    <a:pt x="26855" y="-8899"/>
                    <a:pt x="-5956" y="-88"/>
                    <a:pt x="949" y="20822"/>
                  </a:cubicBezTo>
                  <a:cubicBezTo>
                    <a:pt x="9496" y="46465"/>
                    <a:pt x="18044" y="72043"/>
                    <a:pt x="26527" y="97687"/>
                  </a:cubicBezTo>
                  <a:cubicBezTo>
                    <a:pt x="33364" y="118333"/>
                    <a:pt x="66241" y="109522"/>
                    <a:pt x="59337" y="88613"/>
                  </a:cubicBezTo>
                  <a:cubicBezTo>
                    <a:pt x="50789" y="62969"/>
                    <a:pt x="42242" y="37326"/>
                    <a:pt x="33759" y="11748"/>
                  </a:cubicBezTo>
                </a:path>
              </a:pathLst>
            </a:custGeom>
            <a:solidFill>
              <a:schemeClr val="accent5">
                <a:lumMod val="75000"/>
              </a:schemeClr>
            </a:solidFill>
            <a:ln w="65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4" name="Google Shape;1499;p51"/>
          <p:cNvGrpSpPr/>
          <p:nvPr/>
        </p:nvGrpSpPr>
        <p:grpSpPr>
          <a:xfrm rot="278726">
            <a:off x="9192116" y="4422134"/>
            <a:ext cx="1717421" cy="2128208"/>
            <a:chOff x="6952025" y="1433100"/>
            <a:chExt cx="4040100" cy="3963900"/>
          </a:xfrm>
        </p:grpSpPr>
        <p:sp>
          <p:nvSpPr>
            <p:cNvPr id="75" name="Google Shape;1500;p51"/>
            <p:cNvSpPr/>
            <p:nvPr/>
          </p:nvSpPr>
          <p:spPr>
            <a:xfrm>
              <a:off x="6952025" y="1433100"/>
              <a:ext cx="4040100" cy="39639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68650" tIns="68650" rIns="68650" bIns="686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76" name="Google Shape;1501;p51"/>
            <p:cNvPicPr preferRelativeResize="0"/>
            <p:nvPr/>
          </p:nvPicPr>
          <p:blipFill rotWithShape="1">
            <a:blip r:embed="rId3">
              <a:alphaModFix/>
            </a:blip>
            <a:srcRect l="37810"/>
            <a:stretch/>
          </p:blipFill>
          <p:spPr>
            <a:xfrm>
              <a:off x="7165462" y="1650375"/>
              <a:ext cx="3613226" cy="352935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7" name="Google Shape;1502;p51"/>
          <p:cNvGrpSpPr/>
          <p:nvPr/>
        </p:nvGrpSpPr>
        <p:grpSpPr>
          <a:xfrm>
            <a:off x="10481724" y="4054642"/>
            <a:ext cx="511174" cy="726501"/>
            <a:chOff x="7126131" y="926526"/>
            <a:chExt cx="856708" cy="964846"/>
          </a:xfrm>
        </p:grpSpPr>
        <p:sp>
          <p:nvSpPr>
            <p:cNvPr id="78" name="Google Shape;1503;p51"/>
            <p:cNvSpPr/>
            <p:nvPr/>
          </p:nvSpPr>
          <p:spPr>
            <a:xfrm rot="6502557">
              <a:off x="7537153" y="1458517"/>
              <a:ext cx="120971" cy="107013"/>
            </a:xfrm>
            <a:custGeom>
              <a:avLst/>
              <a:gdLst/>
              <a:ahLst/>
              <a:cxnLst/>
              <a:rect l="l" t="t" r="r" b="b"/>
              <a:pathLst>
                <a:path w="780" h="690" extrusionOk="0">
                  <a:moveTo>
                    <a:pt x="357" y="0"/>
                  </a:moveTo>
                  <a:lnTo>
                    <a:pt x="1" y="356"/>
                  </a:lnTo>
                  <a:lnTo>
                    <a:pt x="68" y="467"/>
                  </a:lnTo>
                  <a:lnTo>
                    <a:pt x="156" y="579"/>
                  </a:lnTo>
                  <a:lnTo>
                    <a:pt x="290" y="645"/>
                  </a:lnTo>
                  <a:lnTo>
                    <a:pt x="446" y="690"/>
                  </a:lnTo>
                  <a:lnTo>
                    <a:pt x="779" y="289"/>
                  </a:lnTo>
                  <a:lnTo>
                    <a:pt x="579" y="178"/>
                  </a:lnTo>
                  <a:lnTo>
                    <a:pt x="468" y="112"/>
                  </a:lnTo>
                  <a:lnTo>
                    <a:pt x="379" y="23"/>
                  </a:lnTo>
                  <a:lnTo>
                    <a:pt x="357" y="0"/>
                  </a:lnTo>
                  <a:close/>
                </a:path>
              </a:pathLst>
            </a:custGeom>
            <a:solidFill>
              <a:srgbClr val="E8D5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504;p51"/>
            <p:cNvSpPr/>
            <p:nvPr/>
          </p:nvSpPr>
          <p:spPr>
            <a:xfrm rot="6502557">
              <a:off x="7206924" y="984268"/>
              <a:ext cx="458914" cy="483108"/>
            </a:xfrm>
            <a:custGeom>
              <a:avLst/>
              <a:gdLst/>
              <a:ahLst/>
              <a:cxnLst/>
              <a:rect l="l" t="t" r="r" b="b"/>
              <a:pathLst>
                <a:path w="2959" h="3115" extrusionOk="0">
                  <a:moveTo>
                    <a:pt x="2514" y="0"/>
                  </a:moveTo>
                  <a:lnTo>
                    <a:pt x="312" y="2269"/>
                  </a:lnTo>
                  <a:lnTo>
                    <a:pt x="134" y="2447"/>
                  </a:lnTo>
                  <a:lnTo>
                    <a:pt x="45" y="2558"/>
                  </a:lnTo>
                  <a:lnTo>
                    <a:pt x="23" y="2625"/>
                  </a:lnTo>
                  <a:lnTo>
                    <a:pt x="0" y="2714"/>
                  </a:lnTo>
                  <a:lnTo>
                    <a:pt x="23" y="2781"/>
                  </a:lnTo>
                  <a:lnTo>
                    <a:pt x="67" y="2870"/>
                  </a:lnTo>
                  <a:lnTo>
                    <a:pt x="112" y="2936"/>
                  </a:lnTo>
                  <a:lnTo>
                    <a:pt x="134" y="2959"/>
                  </a:lnTo>
                  <a:lnTo>
                    <a:pt x="245" y="3047"/>
                  </a:lnTo>
                  <a:lnTo>
                    <a:pt x="356" y="3114"/>
                  </a:lnTo>
                  <a:lnTo>
                    <a:pt x="556" y="3114"/>
                  </a:lnTo>
                  <a:lnTo>
                    <a:pt x="645" y="3070"/>
                  </a:lnTo>
                  <a:lnTo>
                    <a:pt x="734" y="2981"/>
                  </a:lnTo>
                  <a:lnTo>
                    <a:pt x="1758" y="1780"/>
                  </a:lnTo>
                  <a:lnTo>
                    <a:pt x="2959" y="334"/>
                  </a:lnTo>
                  <a:lnTo>
                    <a:pt x="2803" y="289"/>
                  </a:lnTo>
                  <a:lnTo>
                    <a:pt x="2669" y="223"/>
                  </a:lnTo>
                  <a:lnTo>
                    <a:pt x="2581" y="111"/>
                  </a:lnTo>
                  <a:lnTo>
                    <a:pt x="2514" y="0"/>
                  </a:lnTo>
                  <a:close/>
                </a:path>
              </a:pathLst>
            </a:custGeom>
            <a:solidFill>
              <a:srgbClr val="EC63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505;p51"/>
            <p:cNvSpPr/>
            <p:nvPr/>
          </p:nvSpPr>
          <p:spPr>
            <a:xfrm rot="6502557">
              <a:off x="7607557" y="1495271"/>
              <a:ext cx="276217" cy="389898"/>
            </a:xfrm>
            <a:custGeom>
              <a:avLst/>
              <a:gdLst/>
              <a:ahLst/>
              <a:cxnLst/>
              <a:rect l="l" t="t" r="r" b="b"/>
              <a:pathLst>
                <a:path w="1781" h="2514" extrusionOk="0">
                  <a:moveTo>
                    <a:pt x="1580" y="1"/>
                  </a:moveTo>
                  <a:lnTo>
                    <a:pt x="1558" y="156"/>
                  </a:lnTo>
                  <a:lnTo>
                    <a:pt x="1491" y="290"/>
                  </a:lnTo>
                  <a:lnTo>
                    <a:pt x="1424" y="423"/>
                  </a:lnTo>
                  <a:lnTo>
                    <a:pt x="1358" y="557"/>
                  </a:lnTo>
                  <a:lnTo>
                    <a:pt x="1247" y="668"/>
                  </a:lnTo>
                  <a:lnTo>
                    <a:pt x="1135" y="779"/>
                  </a:lnTo>
                  <a:lnTo>
                    <a:pt x="1002" y="868"/>
                  </a:lnTo>
                  <a:lnTo>
                    <a:pt x="846" y="957"/>
                  </a:lnTo>
                  <a:lnTo>
                    <a:pt x="535" y="1090"/>
                  </a:lnTo>
                  <a:lnTo>
                    <a:pt x="312" y="1246"/>
                  </a:lnTo>
                  <a:lnTo>
                    <a:pt x="157" y="1402"/>
                  </a:lnTo>
                  <a:lnTo>
                    <a:pt x="68" y="1535"/>
                  </a:lnTo>
                  <a:lnTo>
                    <a:pt x="23" y="1669"/>
                  </a:lnTo>
                  <a:lnTo>
                    <a:pt x="1" y="1802"/>
                  </a:lnTo>
                  <a:lnTo>
                    <a:pt x="1" y="1936"/>
                  </a:lnTo>
                  <a:lnTo>
                    <a:pt x="23" y="2069"/>
                  </a:lnTo>
                  <a:lnTo>
                    <a:pt x="68" y="2180"/>
                  </a:lnTo>
                  <a:lnTo>
                    <a:pt x="90" y="2203"/>
                  </a:lnTo>
                  <a:lnTo>
                    <a:pt x="179" y="2292"/>
                  </a:lnTo>
                  <a:lnTo>
                    <a:pt x="290" y="2358"/>
                  </a:lnTo>
                  <a:lnTo>
                    <a:pt x="490" y="2469"/>
                  </a:lnTo>
                  <a:lnTo>
                    <a:pt x="668" y="2514"/>
                  </a:lnTo>
                  <a:lnTo>
                    <a:pt x="824" y="2514"/>
                  </a:lnTo>
                  <a:lnTo>
                    <a:pt x="980" y="2492"/>
                  </a:lnTo>
                  <a:lnTo>
                    <a:pt x="1113" y="2425"/>
                  </a:lnTo>
                  <a:lnTo>
                    <a:pt x="1247" y="2336"/>
                  </a:lnTo>
                  <a:lnTo>
                    <a:pt x="1380" y="2203"/>
                  </a:lnTo>
                  <a:lnTo>
                    <a:pt x="1491" y="2025"/>
                  </a:lnTo>
                  <a:lnTo>
                    <a:pt x="1580" y="1824"/>
                  </a:lnTo>
                  <a:lnTo>
                    <a:pt x="1669" y="1624"/>
                  </a:lnTo>
                  <a:lnTo>
                    <a:pt x="1736" y="1402"/>
                  </a:lnTo>
                  <a:lnTo>
                    <a:pt x="1780" y="1157"/>
                  </a:lnTo>
                  <a:lnTo>
                    <a:pt x="1780" y="935"/>
                  </a:lnTo>
                  <a:lnTo>
                    <a:pt x="1780" y="712"/>
                  </a:lnTo>
                  <a:lnTo>
                    <a:pt x="1736" y="468"/>
                  </a:lnTo>
                  <a:lnTo>
                    <a:pt x="1669" y="245"/>
                  </a:lnTo>
                  <a:lnTo>
                    <a:pt x="1580" y="1"/>
                  </a:lnTo>
                  <a:close/>
                </a:path>
              </a:pathLst>
            </a:custGeom>
            <a:solidFill>
              <a:srgbClr val="8880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506;p51"/>
            <p:cNvSpPr/>
            <p:nvPr/>
          </p:nvSpPr>
          <p:spPr>
            <a:xfrm rot="6502557">
              <a:off x="7607557" y="1495271"/>
              <a:ext cx="276217" cy="389898"/>
            </a:xfrm>
            <a:custGeom>
              <a:avLst/>
              <a:gdLst/>
              <a:ahLst/>
              <a:cxnLst/>
              <a:rect l="l" t="t" r="r" b="b"/>
              <a:pathLst>
                <a:path w="1781" h="2514" fill="none" extrusionOk="0">
                  <a:moveTo>
                    <a:pt x="1580" y="1"/>
                  </a:moveTo>
                  <a:lnTo>
                    <a:pt x="1580" y="1"/>
                  </a:lnTo>
                  <a:lnTo>
                    <a:pt x="1558" y="156"/>
                  </a:lnTo>
                  <a:lnTo>
                    <a:pt x="1491" y="290"/>
                  </a:lnTo>
                  <a:lnTo>
                    <a:pt x="1424" y="423"/>
                  </a:lnTo>
                  <a:lnTo>
                    <a:pt x="1358" y="557"/>
                  </a:lnTo>
                  <a:lnTo>
                    <a:pt x="1247" y="668"/>
                  </a:lnTo>
                  <a:lnTo>
                    <a:pt x="1135" y="779"/>
                  </a:lnTo>
                  <a:lnTo>
                    <a:pt x="1002" y="868"/>
                  </a:lnTo>
                  <a:lnTo>
                    <a:pt x="846" y="957"/>
                  </a:lnTo>
                  <a:lnTo>
                    <a:pt x="846" y="957"/>
                  </a:lnTo>
                  <a:lnTo>
                    <a:pt x="535" y="1090"/>
                  </a:lnTo>
                  <a:lnTo>
                    <a:pt x="312" y="1246"/>
                  </a:lnTo>
                  <a:lnTo>
                    <a:pt x="157" y="1402"/>
                  </a:lnTo>
                  <a:lnTo>
                    <a:pt x="68" y="1535"/>
                  </a:lnTo>
                  <a:lnTo>
                    <a:pt x="68" y="1535"/>
                  </a:lnTo>
                  <a:lnTo>
                    <a:pt x="23" y="1669"/>
                  </a:lnTo>
                  <a:lnTo>
                    <a:pt x="1" y="1802"/>
                  </a:lnTo>
                  <a:lnTo>
                    <a:pt x="1" y="1936"/>
                  </a:lnTo>
                  <a:lnTo>
                    <a:pt x="23" y="2069"/>
                  </a:lnTo>
                  <a:lnTo>
                    <a:pt x="23" y="2069"/>
                  </a:lnTo>
                  <a:lnTo>
                    <a:pt x="68" y="2180"/>
                  </a:lnTo>
                  <a:lnTo>
                    <a:pt x="68" y="2180"/>
                  </a:lnTo>
                  <a:lnTo>
                    <a:pt x="90" y="2203"/>
                  </a:lnTo>
                  <a:lnTo>
                    <a:pt x="90" y="2203"/>
                  </a:lnTo>
                  <a:lnTo>
                    <a:pt x="134" y="2047"/>
                  </a:lnTo>
                  <a:lnTo>
                    <a:pt x="179" y="1891"/>
                  </a:lnTo>
                  <a:lnTo>
                    <a:pt x="179" y="1891"/>
                  </a:lnTo>
                  <a:lnTo>
                    <a:pt x="246" y="1735"/>
                  </a:lnTo>
                  <a:lnTo>
                    <a:pt x="312" y="1602"/>
                  </a:lnTo>
                  <a:lnTo>
                    <a:pt x="379" y="1513"/>
                  </a:lnTo>
                  <a:lnTo>
                    <a:pt x="468" y="1446"/>
                  </a:lnTo>
                  <a:lnTo>
                    <a:pt x="468" y="1446"/>
                  </a:lnTo>
                  <a:lnTo>
                    <a:pt x="379" y="1513"/>
                  </a:lnTo>
                  <a:lnTo>
                    <a:pt x="312" y="1602"/>
                  </a:lnTo>
                  <a:lnTo>
                    <a:pt x="246" y="1735"/>
                  </a:lnTo>
                  <a:lnTo>
                    <a:pt x="179" y="1891"/>
                  </a:lnTo>
                  <a:lnTo>
                    <a:pt x="179" y="1891"/>
                  </a:lnTo>
                  <a:lnTo>
                    <a:pt x="134" y="2047"/>
                  </a:lnTo>
                  <a:lnTo>
                    <a:pt x="90" y="2203"/>
                  </a:lnTo>
                  <a:lnTo>
                    <a:pt x="90" y="2203"/>
                  </a:lnTo>
                  <a:lnTo>
                    <a:pt x="179" y="2292"/>
                  </a:lnTo>
                  <a:lnTo>
                    <a:pt x="290" y="2358"/>
                  </a:lnTo>
                  <a:lnTo>
                    <a:pt x="290" y="2358"/>
                  </a:lnTo>
                  <a:lnTo>
                    <a:pt x="424" y="2292"/>
                  </a:lnTo>
                  <a:lnTo>
                    <a:pt x="579" y="2203"/>
                  </a:lnTo>
                  <a:lnTo>
                    <a:pt x="579" y="2203"/>
                  </a:lnTo>
                  <a:lnTo>
                    <a:pt x="735" y="2091"/>
                  </a:lnTo>
                  <a:lnTo>
                    <a:pt x="735" y="2091"/>
                  </a:lnTo>
                  <a:lnTo>
                    <a:pt x="579" y="2203"/>
                  </a:lnTo>
                  <a:lnTo>
                    <a:pt x="579" y="2203"/>
                  </a:lnTo>
                  <a:lnTo>
                    <a:pt x="424" y="2292"/>
                  </a:lnTo>
                  <a:lnTo>
                    <a:pt x="290" y="2358"/>
                  </a:lnTo>
                  <a:lnTo>
                    <a:pt x="290" y="2358"/>
                  </a:lnTo>
                  <a:lnTo>
                    <a:pt x="490" y="2469"/>
                  </a:lnTo>
                  <a:lnTo>
                    <a:pt x="490" y="2469"/>
                  </a:lnTo>
                  <a:lnTo>
                    <a:pt x="490" y="2469"/>
                  </a:lnTo>
                  <a:lnTo>
                    <a:pt x="490" y="2469"/>
                  </a:lnTo>
                  <a:lnTo>
                    <a:pt x="668" y="2514"/>
                  </a:lnTo>
                  <a:lnTo>
                    <a:pt x="824" y="2514"/>
                  </a:lnTo>
                  <a:lnTo>
                    <a:pt x="980" y="2492"/>
                  </a:lnTo>
                  <a:lnTo>
                    <a:pt x="1113" y="2425"/>
                  </a:lnTo>
                  <a:lnTo>
                    <a:pt x="1247" y="2336"/>
                  </a:lnTo>
                  <a:lnTo>
                    <a:pt x="1380" y="2203"/>
                  </a:lnTo>
                  <a:lnTo>
                    <a:pt x="1491" y="2025"/>
                  </a:lnTo>
                  <a:lnTo>
                    <a:pt x="1580" y="1824"/>
                  </a:lnTo>
                  <a:lnTo>
                    <a:pt x="1580" y="1824"/>
                  </a:lnTo>
                  <a:lnTo>
                    <a:pt x="1669" y="1624"/>
                  </a:lnTo>
                  <a:lnTo>
                    <a:pt x="1736" y="1402"/>
                  </a:lnTo>
                  <a:lnTo>
                    <a:pt x="1780" y="1157"/>
                  </a:lnTo>
                  <a:lnTo>
                    <a:pt x="1780" y="935"/>
                  </a:lnTo>
                  <a:lnTo>
                    <a:pt x="1780" y="712"/>
                  </a:lnTo>
                  <a:lnTo>
                    <a:pt x="1736" y="468"/>
                  </a:lnTo>
                  <a:lnTo>
                    <a:pt x="1669" y="245"/>
                  </a:lnTo>
                  <a:lnTo>
                    <a:pt x="1580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507;p51"/>
            <p:cNvSpPr/>
            <p:nvPr/>
          </p:nvSpPr>
          <p:spPr>
            <a:xfrm rot="6502557">
              <a:off x="7644897" y="1651692"/>
              <a:ext cx="10546" cy="17370"/>
            </a:xfrm>
            <a:custGeom>
              <a:avLst/>
              <a:gdLst/>
              <a:ahLst/>
              <a:cxnLst/>
              <a:rect l="l" t="t" r="r" b="b"/>
              <a:pathLst>
                <a:path w="68" h="112" fill="none" extrusionOk="0">
                  <a:moveTo>
                    <a:pt x="67" y="1"/>
                  </a:moveTo>
                  <a:lnTo>
                    <a:pt x="67" y="1"/>
                  </a:lnTo>
                  <a:lnTo>
                    <a:pt x="0" y="112"/>
                  </a:lnTo>
                  <a:lnTo>
                    <a:pt x="0" y="112"/>
                  </a:lnTo>
                  <a:lnTo>
                    <a:pt x="67" y="1"/>
                  </a:lnTo>
                  <a:lnTo>
                    <a:pt x="67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508;p51"/>
            <p:cNvSpPr/>
            <p:nvPr/>
          </p:nvSpPr>
          <p:spPr>
            <a:xfrm rot="6502557">
              <a:off x="7602278" y="1490589"/>
              <a:ext cx="289865" cy="400289"/>
            </a:xfrm>
            <a:custGeom>
              <a:avLst/>
              <a:gdLst/>
              <a:ahLst/>
              <a:cxnLst/>
              <a:rect l="l" t="t" r="r" b="b"/>
              <a:pathLst>
                <a:path w="1869" h="2581" extrusionOk="0">
                  <a:moveTo>
                    <a:pt x="1624" y="0"/>
                  </a:moveTo>
                  <a:lnTo>
                    <a:pt x="1602" y="22"/>
                  </a:lnTo>
                  <a:lnTo>
                    <a:pt x="1580" y="45"/>
                  </a:lnTo>
                  <a:lnTo>
                    <a:pt x="1535" y="245"/>
                  </a:lnTo>
                  <a:lnTo>
                    <a:pt x="1424" y="467"/>
                  </a:lnTo>
                  <a:lnTo>
                    <a:pt x="1313" y="645"/>
                  </a:lnTo>
                  <a:lnTo>
                    <a:pt x="1135" y="801"/>
                  </a:lnTo>
                  <a:lnTo>
                    <a:pt x="957" y="912"/>
                  </a:lnTo>
                  <a:lnTo>
                    <a:pt x="757" y="1001"/>
                  </a:lnTo>
                  <a:lnTo>
                    <a:pt x="557" y="1112"/>
                  </a:lnTo>
                  <a:lnTo>
                    <a:pt x="379" y="1223"/>
                  </a:lnTo>
                  <a:lnTo>
                    <a:pt x="267" y="1312"/>
                  </a:lnTo>
                  <a:lnTo>
                    <a:pt x="156" y="1424"/>
                  </a:lnTo>
                  <a:lnTo>
                    <a:pt x="89" y="1557"/>
                  </a:lnTo>
                  <a:lnTo>
                    <a:pt x="23" y="1691"/>
                  </a:lnTo>
                  <a:lnTo>
                    <a:pt x="0" y="1846"/>
                  </a:lnTo>
                  <a:lnTo>
                    <a:pt x="0" y="1980"/>
                  </a:lnTo>
                  <a:lnTo>
                    <a:pt x="23" y="2113"/>
                  </a:lnTo>
                  <a:lnTo>
                    <a:pt x="112" y="2269"/>
                  </a:lnTo>
                  <a:lnTo>
                    <a:pt x="134" y="2291"/>
                  </a:lnTo>
                  <a:lnTo>
                    <a:pt x="156" y="2269"/>
                  </a:lnTo>
                  <a:lnTo>
                    <a:pt x="178" y="2269"/>
                  </a:lnTo>
                  <a:lnTo>
                    <a:pt x="223" y="2069"/>
                  </a:lnTo>
                  <a:lnTo>
                    <a:pt x="290" y="1868"/>
                  </a:lnTo>
                  <a:lnTo>
                    <a:pt x="334" y="1757"/>
                  </a:lnTo>
                  <a:lnTo>
                    <a:pt x="401" y="1668"/>
                  </a:lnTo>
                  <a:lnTo>
                    <a:pt x="468" y="1602"/>
                  </a:lnTo>
                  <a:lnTo>
                    <a:pt x="534" y="1535"/>
                  </a:lnTo>
                  <a:lnTo>
                    <a:pt x="557" y="1513"/>
                  </a:lnTo>
                  <a:lnTo>
                    <a:pt x="534" y="1490"/>
                  </a:lnTo>
                  <a:lnTo>
                    <a:pt x="512" y="1468"/>
                  </a:lnTo>
                  <a:lnTo>
                    <a:pt x="490" y="1468"/>
                  </a:lnTo>
                  <a:lnTo>
                    <a:pt x="401" y="1535"/>
                  </a:lnTo>
                  <a:lnTo>
                    <a:pt x="334" y="1602"/>
                  </a:lnTo>
                  <a:lnTo>
                    <a:pt x="267" y="1713"/>
                  </a:lnTo>
                  <a:lnTo>
                    <a:pt x="223" y="1802"/>
                  </a:lnTo>
                  <a:lnTo>
                    <a:pt x="156" y="2024"/>
                  </a:lnTo>
                  <a:lnTo>
                    <a:pt x="117" y="2142"/>
                  </a:lnTo>
                  <a:lnTo>
                    <a:pt x="117" y="2142"/>
                  </a:lnTo>
                  <a:lnTo>
                    <a:pt x="112" y="2135"/>
                  </a:lnTo>
                  <a:lnTo>
                    <a:pt x="89" y="2024"/>
                  </a:lnTo>
                  <a:lnTo>
                    <a:pt x="67" y="1913"/>
                  </a:lnTo>
                  <a:lnTo>
                    <a:pt x="89" y="1802"/>
                  </a:lnTo>
                  <a:lnTo>
                    <a:pt x="112" y="1691"/>
                  </a:lnTo>
                  <a:lnTo>
                    <a:pt x="156" y="1579"/>
                  </a:lnTo>
                  <a:lnTo>
                    <a:pt x="223" y="1490"/>
                  </a:lnTo>
                  <a:lnTo>
                    <a:pt x="290" y="1401"/>
                  </a:lnTo>
                  <a:lnTo>
                    <a:pt x="468" y="1290"/>
                  </a:lnTo>
                  <a:lnTo>
                    <a:pt x="623" y="1179"/>
                  </a:lnTo>
                  <a:lnTo>
                    <a:pt x="1001" y="979"/>
                  </a:lnTo>
                  <a:lnTo>
                    <a:pt x="1135" y="890"/>
                  </a:lnTo>
                  <a:lnTo>
                    <a:pt x="1246" y="801"/>
                  </a:lnTo>
                  <a:lnTo>
                    <a:pt x="1357" y="712"/>
                  </a:lnTo>
                  <a:lnTo>
                    <a:pt x="1446" y="601"/>
                  </a:lnTo>
                  <a:lnTo>
                    <a:pt x="1513" y="467"/>
                  </a:lnTo>
                  <a:lnTo>
                    <a:pt x="1580" y="334"/>
                  </a:lnTo>
                  <a:lnTo>
                    <a:pt x="1645" y="203"/>
                  </a:lnTo>
                  <a:lnTo>
                    <a:pt x="1669" y="289"/>
                  </a:lnTo>
                  <a:lnTo>
                    <a:pt x="1735" y="512"/>
                  </a:lnTo>
                  <a:lnTo>
                    <a:pt x="1780" y="734"/>
                  </a:lnTo>
                  <a:lnTo>
                    <a:pt x="1780" y="979"/>
                  </a:lnTo>
                  <a:lnTo>
                    <a:pt x="1780" y="1201"/>
                  </a:lnTo>
                  <a:lnTo>
                    <a:pt x="1735" y="1446"/>
                  </a:lnTo>
                  <a:lnTo>
                    <a:pt x="1669" y="1668"/>
                  </a:lnTo>
                  <a:lnTo>
                    <a:pt x="1580" y="1891"/>
                  </a:lnTo>
                  <a:lnTo>
                    <a:pt x="1491" y="2046"/>
                  </a:lnTo>
                  <a:lnTo>
                    <a:pt x="1402" y="2202"/>
                  </a:lnTo>
                  <a:lnTo>
                    <a:pt x="1291" y="2336"/>
                  </a:lnTo>
                  <a:lnTo>
                    <a:pt x="1135" y="2447"/>
                  </a:lnTo>
                  <a:lnTo>
                    <a:pt x="979" y="2491"/>
                  </a:lnTo>
                  <a:lnTo>
                    <a:pt x="846" y="2513"/>
                  </a:lnTo>
                  <a:lnTo>
                    <a:pt x="690" y="2491"/>
                  </a:lnTo>
                  <a:lnTo>
                    <a:pt x="534" y="2469"/>
                  </a:lnTo>
                  <a:lnTo>
                    <a:pt x="490" y="2469"/>
                  </a:lnTo>
                  <a:lnTo>
                    <a:pt x="490" y="2491"/>
                  </a:lnTo>
                  <a:lnTo>
                    <a:pt x="490" y="2513"/>
                  </a:lnTo>
                  <a:lnTo>
                    <a:pt x="534" y="2536"/>
                  </a:lnTo>
                  <a:lnTo>
                    <a:pt x="712" y="2580"/>
                  </a:lnTo>
                  <a:lnTo>
                    <a:pt x="868" y="2580"/>
                  </a:lnTo>
                  <a:lnTo>
                    <a:pt x="1024" y="2558"/>
                  </a:lnTo>
                  <a:lnTo>
                    <a:pt x="1157" y="2513"/>
                  </a:lnTo>
                  <a:lnTo>
                    <a:pt x="1268" y="2447"/>
                  </a:lnTo>
                  <a:lnTo>
                    <a:pt x="1402" y="2336"/>
                  </a:lnTo>
                  <a:lnTo>
                    <a:pt x="1491" y="2202"/>
                  </a:lnTo>
                  <a:lnTo>
                    <a:pt x="1602" y="2046"/>
                  </a:lnTo>
                  <a:lnTo>
                    <a:pt x="1713" y="1824"/>
                  </a:lnTo>
                  <a:lnTo>
                    <a:pt x="1802" y="1557"/>
                  </a:lnTo>
                  <a:lnTo>
                    <a:pt x="1847" y="1312"/>
                  </a:lnTo>
                  <a:lnTo>
                    <a:pt x="1869" y="1045"/>
                  </a:lnTo>
                  <a:lnTo>
                    <a:pt x="1847" y="801"/>
                  </a:lnTo>
                  <a:lnTo>
                    <a:pt x="1824" y="534"/>
                  </a:lnTo>
                  <a:lnTo>
                    <a:pt x="1758" y="289"/>
                  </a:lnTo>
                  <a:lnTo>
                    <a:pt x="1669" y="45"/>
                  </a:lnTo>
                  <a:lnTo>
                    <a:pt x="1646" y="22"/>
                  </a:lnTo>
                  <a:lnTo>
                    <a:pt x="1624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509;p51"/>
            <p:cNvSpPr/>
            <p:nvPr/>
          </p:nvSpPr>
          <p:spPr>
            <a:xfrm rot="6502557">
              <a:off x="7201240" y="979083"/>
              <a:ext cx="469305" cy="496911"/>
            </a:xfrm>
            <a:custGeom>
              <a:avLst/>
              <a:gdLst/>
              <a:ahLst/>
              <a:cxnLst/>
              <a:rect l="l" t="t" r="r" b="b"/>
              <a:pathLst>
                <a:path w="3026" h="3204" extrusionOk="0">
                  <a:moveTo>
                    <a:pt x="2540" y="108"/>
                  </a:moveTo>
                  <a:lnTo>
                    <a:pt x="2580" y="201"/>
                  </a:lnTo>
                  <a:lnTo>
                    <a:pt x="2691" y="290"/>
                  </a:lnTo>
                  <a:lnTo>
                    <a:pt x="2825" y="379"/>
                  </a:lnTo>
                  <a:lnTo>
                    <a:pt x="2902" y="401"/>
                  </a:lnTo>
                  <a:lnTo>
                    <a:pt x="2902" y="401"/>
                  </a:lnTo>
                  <a:lnTo>
                    <a:pt x="2558" y="846"/>
                  </a:lnTo>
                  <a:lnTo>
                    <a:pt x="2158" y="1313"/>
                  </a:lnTo>
                  <a:lnTo>
                    <a:pt x="1379" y="2225"/>
                  </a:lnTo>
                  <a:lnTo>
                    <a:pt x="1068" y="2625"/>
                  </a:lnTo>
                  <a:lnTo>
                    <a:pt x="912" y="2803"/>
                  </a:lnTo>
                  <a:lnTo>
                    <a:pt x="734" y="2981"/>
                  </a:lnTo>
                  <a:lnTo>
                    <a:pt x="667" y="3048"/>
                  </a:lnTo>
                  <a:lnTo>
                    <a:pt x="601" y="3092"/>
                  </a:lnTo>
                  <a:lnTo>
                    <a:pt x="512" y="3115"/>
                  </a:lnTo>
                  <a:lnTo>
                    <a:pt x="378" y="3115"/>
                  </a:lnTo>
                  <a:lnTo>
                    <a:pt x="289" y="3070"/>
                  </a:lnTo>
                  <a:lnTo>
                    <a:pt x="223" y="3026"/>
                  </a:lnTo>
                  <a:lnTo>
                    <a:pt x="178" y="2959"/>
                  </a:lnTo>
                  <a:lnTo>
                    <a:pt x="111" y="2870"/>
                  </a:lnTo>
                  <a:lnTo>
                    <a:pt x="89" y="2781"/>
                  </a:lnTo>
                  <a:lnTo>
                    <a:pt x="89" y="2692"/>
                  </a:lnTo>
                  <a:lnTo>
                    <a:pt x="134" y="2603"/>
                  </a:lnTo>
                  <a:lnTo>
                    <a:pt x="267" y="2447"/>
                  </a:lnTo>
                  <a:lnTo>
                    <a:pt x="400" y="2314"/>
                  </a:lnTo>
                  <a:lnTo>
                    <a:pt x="979" y="1691"/>
                  </a:lnTo>
                  <a:lnTo>
                    <a:pt x="2540" y="108"/>
                  </a:lnTo>
                  <a:close/>
                  <a:moveTo>
                    <a:pt x="2514" y="1"/>
                  </a:moveTo>
                  <a:lnTo>
                    <a:pt x="1001" y="1535"/>
                  </a:lnTo>
                  <a:lnTo>
                    <a:pt x="445" y="2136"/>
                  </a:lnTo>
                  <a:lnTo>
                    <a:pt x="178" y="2403"/>
                  </a:lnTo>
                  <a:lnTo>
                    <a:pt x="67" y="2536"/>
                  </a:lnTo>
                  <a:lnTo>
                    <a:pt x="22" y="2625"/>
                  </a:lnTo>
                  <a:lnTo>
                    <a:pt x="0" y="2692"/>
                  </a:lnTo>
                  <a:lnTo>
                    <a:pt x="0" y="2781"/>
                  </a:lnTo>
                  <a:lnTo>
                    <a:pt x="0" y="2848"/>
                  </a:lnTo>
                  <a:lnTo>
                    <a:pt x="89" y="2981"/>
                  </a:lnTo>
                  <a:lnTo>
                    <a:pt x="178" y="3092"/>
                  </a:lnTo>
                  <a:lnTo>
                    <a:pt x="311" y="3159"/>
                  </a:lnTo>
                  <a:lnTo>
                    <a:pt x="378" y="3181"/>
                  </a:lnTo>
                  <a:lnTo>
                    <a:pt x="445" y="3204"/>
                  </a:lnTo>
                  <a:lnTo>
                    <a:pt x="578" y="3181"/>
                  </a:lnTo>
                  <a:lnTo>
                    <a:pt x="712" y="3115"/>
                  </a:lnTo>
                  <a:lnTo>
                    <a:pt x="823" y="3026"/>
                  </a:lnTo>
                  <a:lnTo>
                    <a:pt x="1157" y="2648"/>
                  </a:lnTo>
                  <a:lnTo>
                    <a:pt x="1490" y="2247"/>
                  </a:lnTo>
                  <a:lnTo>
                    <a:pt x="2158" y="1447"/>
                  </a:lnTo>
                  <a:lnTo>
                    <a:pt x="2580" y="935"/>
                  </a:lnTo>
                  <a:lnTo>
                    <a:pt x="3003" y="423"/>
                  </a:lnTo>
                  <a:lnTo>
                    <a:pt x="3025" y="401"/>
                  </a:lnTo>
                  <a:lnTo>
                    <a:pt x="3003" y="379"/>
                  </a:lnTo>
                  <a:lnTo>
                    <a:pt x="2981" y="357"/>
                  </a:lnTo>
                  <a:lnTo>
                    <a:pt x="2847" y="312"/>
                  </a:lnTo>
                  <a:lnTo>
                    <a:pt x="2736" y="245"/>
                  </a:lnTo>
                  <a:lnTo>
                    <a:pt x="2647" y="156"/>
                  </a:lnTo>
                  <a:lnTo>
                    <a:pt x="2580" y="23"/>
                  </a:lnTo>
                  <a:lnTo>
                    <a:pt x="2580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510;p51"/>
            <p:cNvSpPr/>
            <p:nvPr/>
          </p:nvSpPr>
          <p:spPr>
            <a:xfrm rot="6502557">
              <a:off x="7599568" y="1456792"/>
              <a:ext cx="69171" cy="65759"/>
            </a:xfrm>
            <a:custGeom>
              <a:avLst/>
              <a:gdLst/>
              <a:ahLst/>
              <a:cxnLst/>
              <a:rect l="l" t="t" r="r" b="b"/>
              <a:pathLst>
                <a:path w="446" h="424" extrusionOk="0">
                  <a:moveTo>
                    <a:pt x="401" y="1"/>
                  </a:moveTo>
                  <a:lnTo>
                    <a:pt x="378" y="23"/>
                  </a:lnTo>
                  <a:lnTo>
                    <a:pt x="23" y="357"/>
                  </a:lnTo>
                  <a:lnTo>
                    <a:pt x="0" y="401"/>
                  </a:lnTo>
                  <a:lnTo>
                    <a:pt x="23" y="423"/>
                  </a:lnTo>
                  <a:lnTo>
                    <a:pt x="89" y="423"/>
                  </a:lnTo>
                  <a:lnTo>
                    <a:pt x="445" y="68"/>
                  </a:lnTo>
                  <a:lnTo>
                    <a:pt x="445" y="45"/>
                  </a:lnTo>
                  <a:lnTo>
                    <a:pt x="445" y="23"/>
                  </a:lnTo>
                  <a:lnTo>
                    <a:pt x="401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511;p51"/>
            <p:cNvSpPr/>
            <p:nvPr/>
          </p:nvSpPr>
          <p:spPr>
            <a:xfrm rot="6502557">
              <a:off x="7535520" y="1497591"/>
              <a:ext cx="103601" cy="134774"/>
            </a:xfrm>
            <a:custGeom>
              <a:avLst/>
              <a:gdLst/>
              <a:ahLst/>
              <a:cxnLst/>
              <a:rect l="l" t="t" r="r" b="b"/>
              <a:pathLst>
                <a:path w="668" h="869" extrusionOk="0">
                  <a:moveTo>
                    <a:pt x="601" y="1"/>
                  </a:moveTo>
                  <a:lnTo>
                    <a:pt x="378" y="157"/>
                  </a:lnTo>
                  <a:lnTo>
                    <a:pt x="156" y="290"/>
                  </a:lnTo>
                  <a:lnTo>
                    <a:pt x="134" y="312"/>
                  </a:lnTo>
                  <a:lnTo>
                    <a:pt x="156" y="335"/>
                  </a:lnTo>
                  <a:lnTo>
                    <a:pt x="178" y="357"/>
                  </a:lnTo>
                  <a:lnTo>
                    <a:pt x="302" y="419"/>
                  </a:lnTo>
                  <a:lnTo>
                    <a:pt x="302" y="419"/>
                  </a:lnTo>
                  <a:lnTo>
                    <a:pt x="0" y="802"/>
                  </a:lnTo>
                  <a:lnTo>
                    <a:pt x="0" y="846"/>
                  </a:lnTo>
                  <a:lnTo>
                    <a:pt x="22" y="868"/>
                  </a:lnTo>
                  <a:lnTo>
                    <a:pt x="67" y="868"/>
                  </a:lnTo>
                  <a:lnTo>
                    <a:pt x="401" y="446"/>
                  </a:lnTo>
                  <a:lnTo>
                    <a:pt x="401" y="401"/>
                  </a:lnTo>
                  <a:lnTo>
                    <a:pt x="378" y="379"/>
                  </a:lnTo>
                  <a:lnTo>
                    <a:pt x="273" y="326"/>
                  </a:lnTo>
                  <a:lnTo>
                    <a:pt x="273" y="326"/>
                  </a:lnTo>
                  <a:lnTo>
                    <a:pt x="445" y="223"/>
                  </a:lnTo>
                  <a:lnTo>
                    <a:pt x="645" y="68"/>
                  </a:lnTo>
                  <a:lnTo>
                    <a:pt x="667" y="45"/>
                  </a:lnTo>
                  <a:lnTo>
                    <a:pt x="645" y="23"/>
                  </a:lnTo>
                  <a:lnTo>
                    <a:pt x="62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512;p51"/>
            <p:cNvSpPr/>
            <p:nvPr/>
          </p:nvSpPr>
          <p:spPr>
            <a:xfrm rot="6502557">
              <a:off x="7637946" y="1644692"/>
              <a:ext cx="24349" cy="31173"/>
            </a:xfrm>
            <a:custGeom>
              <a:avLst/>
              <a:gdLst/>
              <a:ahLst/>
              <a:cxnLst/>
              <a:rect l="l" t="t" r="r" b="b"/>
              <a:pathLst>
                <a:path w="157" h="201" extrusionOk="0">
                  <a:moveTo>
                    <a:pt x="112" y="0"/>
                  </a:moveTo>
                  <a:lnTo>
                    <a:pt x="68" y="22"/>
                  </a:lnTo>
                  <a:lnTo>
                    <a:pt x="23" y="111"/>
                  </a:lnTo>
                  <a:lnTo>
                    <a:pt x="1" y="156"/>
                  </a:lnTo>
                  <a:lnTo>
                    <a:pt x="23" y="178"/>
                  </a:lnTo>
                  <a:lnTo>
                    <a:pt x="68" y="200"/>
                  </a:lnTo>
                  <a:lnTo>
                    <a:pt x="90" y="178"/>
                  </a:lnTo>
                  <a:lnTo>
                    <a:pt x="157" y="67"/>
                  </a:lnTo>
                  <a:lnTo>
                    <a:pt x="157" y="22"/>
                  </a:lnTo>
                  <a:lnTo>
                    <a:pt x="134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513;p51"/>
            <p:cNvSpPr/>
            <p:nvPr/>
          </p:nvSpPr>
          <p:spPr>
            <a:xfrm rot="6502557">
              <a:off x="7606785" y="1518079"/>
              <a:ext cx="44976" cy="37997"/>
            </a:xfrm>
            <a:custGeom>
              <a:avLst/>
              <a:gdLst/>
              <a:ahLst/>
              <a:cxnLst/>
              <a:rect l="l" t="t" r="r" b="b"/>
              <a:pathLst>
                <a:path w="290" h="245" extrusionOk="0">
                  <a:moveTo>
                    <a:pt x="23" y="0"/>
                  </a:moveTo>
                  <a:lnTo>
                    <a:pt x="0" y="22"/>
                  </a:lnTo>
                  <a:lnTo>
                    <a:pt x="23" y="67"/>
                  </a:lnTo>
                  <a:lnTo>
                    <a:pt x="112" y="156"/>
                  </a:lnTo>
                  <a:lnTo>
                    <a:pt x="245" y="245"/>
                  </a:lnTo>
                  <a:lnTo>
                    <a:pt x="267" y="245"/>
                  </a:lnTo>
                  <a:lnTo>
                    <a:pt x="290" y="223"/>
                  </a:lnTo>
                  <a:lnTo>
                    <a:pt x="290" y="200"/>
                  </a:lnTo>
                  <a:lnTo>
                    <a:pt x="267" y="178"/>
                  </a:lnTo>
                  <a:lnTo>
                    <a:pt x="156" y="111"/>
                  </a:lnTo>
                  <a:lnTo>
                    <a:pt x="89" y="22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" name="Google Shape;1514;p51"/>
          <p:cNvGrpSpPr/>
          <p:nvPr/>
        </p:nvGrpSpPr>
        <p:grpSpPr>
          <a:xfrm>
            <a:off x="8919164" y="5944126"/>
            <a:ext cx="432337" cy="693664"/>
            <a:chOff x="4239813" y="5088163"/>
            <a:chExt cx="116800" cy="148500"/>
          </a:xfrm>
        </p:grpSpPr>
        <p:sp>
          <p:nvSpPr>
            <p:cNvPr id="90" name="Google Shape;1515;p51"/>
            <p:cNvSpPr/>
            <p:nvPr/>
          </p:nvSpPr>
          <p:spPr>
            <a:xfrm>
              <a:off x="4335438" y="5207163"/>
              <a:ext cx="20050" cy="25600"/>
            </a:xfrm>
            <a:custGeom>
              <a:avLst/>
              <a:gdLst/>
              <a:ahLst/>
              <a:cxnLst/>
              <a:rect l="l" t="t" r="r" b="b"/>
              <a:pathLst>
                <a:path w="802" h="1024" extrusionOk="0">
                  <a:moveTo>
                    <a:pt x="379" y="1"/>
                  </a:moveTo>
                  <a:lnTo>
                    <a:pt x="268" y="45"/>
                  </a:lnTo>
                  <a:lnTo>
                    <a:pt x="1" y="201"/>
                  </a:lnTo>
                  <a:lnTo>
                    <a:pt x="446" y="1024"/>
                  </a:lnTo>
                  <a:lnTo>
                    <a:pt x="646" y="913"/>
                  </a:lnTo>
                  <a:lnTo>
                    <a:pt x="735" y="824"/>
                  </a:lnTo>
                  <a:lnTo>
                    <a:pt x="802" y="735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516;p51"/>
            <p:cNvSpPr/>
            <p:nvPr/>
          </p:nvSpPr>
          <p:spPr>
            <a:xfrm>
              <a:off x="4268163" y="5099288"/>
              <a:ext cx="78425" cy="136825"/>
            </a:xfrm>
            <a:custGeom>
              <a:avLst/>
              <a:gdLst/>
              <a:ahLst/>
              <a:cxnLst/>
              <a:rect l="l" t="t" r="r" b="b"/>
              <a:pathLst>
                <a:path w="3137" h="5473" extrusionOk="0">
                  <a:moveTo>
                    <a:pt x="1001" y="1"/>
                  </a:moveTo>
                  <a:lnTo>
                    <a:pt x="712" y="268"/>
                  </a:lnTo>
                  <a:lnTo>
                    <a:pt x="356" y="579"/>
                  </a:lnTo>
                  <a:lnTo>
                    <a:pt x="112" y="801"/>
                  </a:lnTo>
                  <a:lnTo>
                    <a:pt x="45" y="890"/>
                  </a:lnTo>
                  <a:lnTo>
                    <a:pt x="0" y="957"/>
                  </a:lnTo>
                  <a:lnTo>
                    <a:pt x="23" y="1024"/>
                  </a:lnTo>
                  <a:lnTo>
                    <a:pt x="67" y="1179"/>
                  </a:lnTo>
                  <a:lnTo>
                    <a:pt x="334" y="1736"/>
                  </a:lnTo>
                  <a:lnTo>
                    <a:pt x="623" y="2314"/>
                  </a:lnTo>
                  <a:lnTo>
                    <a:pt x="957" y="2091"/>
                  </a:lnTo>
                  <a:lnTo>
                    <a:pt x="1202" y="1958"/>
                  </a:lnTo>
                  <a:lnTo>
                    <a:pt x="1802" y="1624"/>
                  </a:lnTo>
                  <a:lnTo>
                    <a:pt x="1357" y="779"/>
                  </a:lnTo>
                  <a:lnTo>
                    <a:pt x="1135" y="334"/>
                  </a:lnTo>
                  <a:lnTo>
                    <a:pt x="1001" y="1"/>
                  </a:lnTo>
                  <a:close/>
                  <a:moveTo>
                    <a:pt x="2514" y="2914"/>
                  </a:moveTo>
                  <a:lnTo>
                    <a:pt x="2158" y="3159"/>
                  </a:lnTo>
                  <a:lnTo>
                    <a:pt x="1557" y="3493"/>
                  </a:lnTo>
                  <a:lnTo>
                    <a:pt x="1468" y="3559"/>
                  </a:lnTo>
                  <a:lnTo>
                    <a:pt x="1513" y="3648"/>
                  </a:lnTo>
                  <a:lnTo>
                    <a:pt x="1580" y="3715"/>
                  </a:lnTo>
                  <a:lnTo>
                    <a:pt x="1669" y="3760"/>
                  </a:lnTo>
                  <a:lnTo>
                    <a:pt x="1758" y="3782"/>
                  </a:lnTo>
                  <a:lnTo>
                    <a:pt x="1958" y="3849"/>
                  </a:lnTo>
                  <a:lnTo>
                    <a:pt x="2002" y="3871"/>
                  </a:lnTo>
                  <a:lnTo>
                    <a:pt x="2180" y="3893"/>
                  </a:lnTo>
                  <a:lnTo>
                    <a:pt x="2269" y="3915"/>
                  </a:lnTo>
                  <a:lnTo>
                    <a:pt x="2358" y="3915"/>
                  </a:lnTo>
                  <a:lnTo>
                    <a:pt x="2425" y="3893"/>
                  </a:lnTo>
                  <a:lnTo>
                    <a:pt x="2492" y="3871"/>
                  </a:lnTo>
                  <a:lnTo>
                    <a:pt x="2647" y="3804"/>
                  </a:lnTo>
                  <a:lnTo>
                    <a:pt x="2781" y="3693"/>
                  </a:lnTo>
                  <a:lnTo>
                    <a:pt x="2848" y="3626"/>
                  </a:lnTo>
                  <a:lnTo>
                    <a:pt x="2714" y="3293"/>
                  </a:lnTo>
                  <a:lnTo>
                    <a:pt x="2514" y="2914"/>
                  </a:lnTo>
                  <a:close/>
                  <a:moveTo>
                    <a:pt x="2670" y="4516"/>
                  </a:moveTo>
                  <a:lnTo>
                    <a:pt x="2380" y="4694"/>
                  </a:lnTo>
                  <a:lnTo>
                    <a:pt x="2291" y="4761"/>
                  </a:lnTo>
                  <a:lnTo>
                    <a:pt x="2803" y="5472"/>
                  </a:lnTo>
                  <a:lnTo>
                    <a:pt x="2981" y="5406"/>
                  </a:lnTo>
                  <a:lnTo>
                    <a:pt x="3137" y="5339"/>
                  </a:lnTo>
                  <a:lnTo>
                    <a:pt x="2692" y="4516"/>
                  </a:lnTo>
                  <a:close/>
                </a:path>
              </a:pathLst>
            </a:custGeom>
            <a:solidFill>
              <a:srgbClr val="F7DC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517;p51"/>
            <p:cNvSpPr/>
            <p:nvPr/>
          </p:nvSpPr>
          <p:spPr>
            <a:xfrm>
              <a:off x="4325438" y="5212163"/>
              <a:ext cx="21150" cy="23950"/>
            </a:xfrm>
            <a:custGeom>
              <a:avLst/>
              <a:gdLst/>
              <a:ahLst/>
              <a:cxnLst/>
              <a:rect l="l" t="t" r="r" b="b"/>
              <a:pathLst>
                <a:path w="846" h="958" fill="none" extrusionOk="0">
                  <a:moveTo>
                    <a:pt x="401" y="1"/>
                  </a:moveTo>
                  <a:lnTo>
                    <a:pt x="401" y="1"/>
                  </a:lnTo>
                  <a:lnTo>
                    <a:pt x="379" y="1"/>
                  </a:lnTo>
                  <a:lnTo>
                    <a:pt x="379" y="1"/>
                  </a:lnTo>
                  <a:lnTo>
                    <a:pt x="89" y="179"/>
                  </a:lnTo>
                  <a:lnTo>
                    <a:pt x="89" y="179"/>
                  </a:lnTo>
                  <a:lnTo>
                    <a:pt x="0" y="246"/>
                  </a:lnTo>
                  <a:lnTo>
                    <a:pt x="0" y="246"/>
                  </a:lnTo>
                  <a:lnTo>
                    <a:pt x="512" y="957"/>
                  </a:lnTo>
                  <a:lnTo>
                    <a:pt x="512" y="957"/>
                  </a:lnTo>
                  <a:lnTo>
                    <a:pt x="690" y="891"/>
                  </a:lnTo>
                  <a:lnTo>
                    <a:pt x="846" y="824"/>
                  </a:lnTo>
                  <a:lnTo>
                    <a:pt x="846" y="824"/>
                  </a:lnTo>
                  <a:lnTo>
                    <a:pt x="401" y="1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518;p51"/>
            <p:cNvSpPr/>
            <p:nvPr/>
          </p:nvSpPr>
          <p:spPr>
            <a:xfrm>
              <a:off x="4304863" y="5172138"/>
              <a:ext cx="34500" cy="25050"/>
            </a:xfrm>
            <a:custGeom>
              <a:avLst/>
              <a:gdLst/>
              <a:ahLst/>
              <a:cxnLst/>
              <a:rect l="l" t="t" r="r" b="b"/>
              <a:pathLst>
                <a:path w="1380" h="1002" fill="none" extrusionOk="0">
                  <a:moveTo>
                    <a:pt x="290" y="868"/>
                  </a:moveTo>
                  <a:lnTo>
                    <a:pt x="290" y="868"/>
                  </a:lnTo>
                  <a:lnTo>
                    <a:pt x="490" y="935"/>
                  </a:lnTo>
                  <a:lnTo>
                    <a:pt x="490" y="935"/>
                  </a:lnTo>
                  <a:lnTo>
                    <a:pt x="534" y="957"/>
                  </a:lnTo>
                  <a:lnTo>
                    <a:pt x="534" y="957"/>
                  </a:lnTo>
                  <a:lnTo>
                    <a:pt x="534" y="957"/>
                  </a:lnTo>
                  <a:lnTo>
                    <a:pt x="712" y="979"/>
                  </a:lnTo>
                  <a:lnTo>
                    <a:pt x="712" y="979"/>
                  </a:lnTo>
                  <a:lnTo>
                    <a:pt x="801" y="1001"/>
                  </a:lnTo>
                  <a:lnTo>
                    <a:pt x="890" y="1001"/>
                  </a:lnTo>
                  <a:lnTo>
                    <a:pt x="957" y="979"/>
                  </a:lnTo>
                  <a:lnTo>
                    <a:pt x="1024" y="957"/>
                  </a:lnTo>
                  <a:lnTo>
                    <a:pt x="1024" y="957"/>
                  </a:lnTo>
                  <a:lnTo>
                    <a:pt x="1179" y="890"/>
                  </a:lnTo>
                  <a:lnTo>
                    <a:pt x="1313" y="779"/>
                  </a:lnTo>
                  <a:lnTo>
                    <a:pt x="1313" y="779"/>
                  </a:lnTo>
                  <a:lnTo>
                    <a:pt x="1380" y="712"/>
                  </a:lnTo>
                  <a:lnTo>
                    <a:pt x="1380" y="712"/>
                  </a:lnTo>
                  <a:lnTo>
                    <a:pt x="1246" y="379"/>
                  </a:lnTo>
                  <a:lnTo>
                    <a:pt x="1046" y="0"/>
                  </a:lnTo>
                  <a:lnTo>
                    <a:pt x="1046" y="0"/>
                  </a:lnTo>
                  <a:lnTo>
                    <a:pt x="690" y="245"/>
                  </a:lnTo>
                  <a:lnTo>
                    <a:pt x="690" y="245"/>
                  </a:lnTo>
                  <a:lnTo>
                    <a:pt x="89" y="579"/>
                  </a:lnTo>
                  <a:lnTo>
                    <a:pt x="89" y="579"/>
                  </a:lnTo>
                  <a:lnTo>
                    <a:pt x="0" y="645"/>
                  </a:lnTo>
                  <a:lnTo>
                    <a:pt x="0" y="645"/>
                  </a:lnTo>
                  <a:lnTo>
                    <a:pt x="45" y="734"/>
                  </a:lnTo>
                  <a:lnTo>
                    <a:pt x="112" y="801"/>
                  </a:lnTo>
                  <a:lnTo>
                    <a:pt x="201" y="846"/>
                  </a:lnTo>
                  <a:lnTo>
                    <a:pt x="290" y="86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519;p51"/>
            <p:cNvSpPr/>
            <p:nvPr/>
          </p:nvSpPr>
          <p:spPr>
            <a:xfrm>
              <a:off x="4268163" y="5099288"/>
              <a:ext cx="45075" cy="57850"/>
            </a:xfrm>
            <a:custGeom>
              <a:avLst/>
              <a:gdLst/>
              <a:ahLst/>
              <a:cxnLst/>
              <a:rect l="l" t="t" r="r" b="b"/>
              <a:pathLst>
                <a:path w="1803" h="2314" fill="none" extrusionOk="0">
                  <a:moveTo>
                    <a:pt x="1202" y="1958"/>
                  </a:moveTo>
                  <a:lnTo>
                    <a:pt x="1202" y="1958"/>
                  </a:lnTo>
                  <a:lnTo>
                    <a:pt x="1802" y="1624"/>
                  </a:lnTo>
                  <a:lnTo>
                    <a:pt x="1802" y="1624"/>
                  </a:lnTo>
                  <a:lnTo>
                    <a:pt x="1357" y="779"/>
                  </a:lnTo>
                  <a:lnTo>
                    <a:pt x="1357" y="779"/>
                  </a:lnTo>
                  <a:lnTo>
                    <a:pt x="1135" y="334"/>
                  </a:lnTo>
                  <a:lnTo>
                    <a:pt x="1001" y="1"/>
                  </a:lnTo>
                  <a:lnTo>
                    <a:pt x="1001" y="1"/>
                  </a:lnTo>
                  <a:lnTo>
                    <a:pt x="712" y="268"/>
                  </a:lnTo>
                  <a:lnTo>
                    <a:pt x="356" y="579"/>
                  </a:lnTo>
                  <a:lnTo>
                    <a:pt x="356" y="579"/>
                  </a:lnTo>
                  <a:lnTo>
                    <a:pt x="112" y="801"/>
                  </a:lnTo>
                  <a:lnTo>
                    <a:pt x="45" y="890"/>
                  </a:lnTo>
                  <a:lnTo>
                    <a:pt x="0" y="957"/>
                  </a:lnTo>
                  <a:lnTo>
                    <a:pt x="0" y="957"/>
                  </a:lnTo>
                  <a:lnTo>
                    <a:pt x="23" y="1024"/>
                  </a:lnTo>
                  <a:lnTo>
                    <a:pt x="67" y="1179"/>
                  </a:lnTo>
                  <a:lnTo>
                    <a:pt x="334" y="1736"/>
                  </a:lnTo>
                  <a:lnTo>
                    <a:pt x="334" y="1736"/>
                  </a:lnTo>
                  <a:lnTo>
                    <a:pt x="623" y="2314"/>
                  </a:lnTo>
                  <a:lnTo>
                    <a:pt x="623" y="2314"/>
                  </a:lnTo>
                  <a:lnTo>
                    <a:pt x="957" y="2091"/>
                  </a:lnTo>
                  <a:lnTo>
                    <a:pt x="1202" y="1958"/>
                  </a:lnTo>
                  <a:lnTo>
                    <a:pt x="1202" y="1958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520;p51"/>
            <p:cNvSpPr/>
            <p:nvPr/>
          </p:nvSpPr>
          <p:spPr>
            <a:xfrm>
              <a:off x="4240913" y="5089288"/>
              <a:ext cx="101225" cy="127350"/>
            </a:xfrm>
            <a:custGeom>
              <a:avLst/>
              <a:gdLst/>
              <a:ahLst/>
              <a:cxnLst/>
              <a:rect l="l" t="t" r="r" b="b"/>
              <a:pathLst>
                <a:path w="4049" h="5094" extrusionOk="0">
                  <a:moveTo>
                    <a:pt x="1869" y="0"/>
                  </a:moveTo>
                  <a:lnTo>
                    <a:pt x="423" y="912"/>
                  </a:lnTo>
                  <a:lnTo>
                    <a:pt x="201" y="1068"/>
                  </a:lnTo>
                  <a:lnTo>
                    <a:pt x="1" y="1179"/>
                  </a:lnTo>
                  <a:lnTo>
                    <a:pt x="23" y="1268"/>
                  </a:lnTo>
                  <a:lnTo>
                    <a:pt x="67" y="1335"/>
                  </a:lnTo>
                  <a:lnTo>
                    <a:pt x="134" y="1424"/>
                  </a:lnTo>
                  <a:lnTo>
                    <a:pt x="223" y="1468"/>
                  </a:lnTo>
                  <a:lnTo>
                    <a:pt x="445" y="1335"/>
                  </a:lnTo>
                  <a:lnTo>
                    <a:pt x="646" y="1201"/>
                  </a:lnTo>
                  <a:lnTo>
                    <a:pt x="890" y="1046"/>
                  </a:lnTo>
                  <a:lnTo>
                    <a:pt x="1179" y="868"/>
                  </a:lnTo>
                  <a:lnTo>
                    <a:pt x="1268" y="801"/>
                  </a:lnTo>
                  <a:lnTo>
                    <a:pt x="1469" y="690"/>
                  </a:lnTo>
                  <a:lnTo>
                    <a:pt x="1669" y="556"/>
                  </a:lnTo>
                  <a:lnTo>
                    <a:pt x="1869" y="423"/>
                  </a:lnTo>
                  <a:lnTo>
                    <a:pt x="2047" y="312"/>
                  </a:lnTo>
                  <a:lnTo>
                    <a:pt x="1958" y="156"/>
                  </a:lnTo>
                  <a:lnTo>
                    <a:pt x="1869" y="0"/>
                  </a:lnTo>
                  <a:close/>
                  <a:moveTo>
                    <a:pt x="3915" y="4560"/>
                  </a:moveTo>
                  <a:lnTo>
                    <a:pt x="3804" y="4671"/>
                  </a:lnTo>
                  <a:lnTo>
                    <a:pt x="3648" y="4782"/>
                  </a:lnTo>
                  <a:lnTo>
                    <a:pt x="3381" y="4938"/>
                  </a:lnTo>
                  <a:lnTo>
                    <a:pt x="3470" y="5094"/>
                  </a:lnTo>
                  <a:lnTo>
                    <a:pt x="3760" y="4916"/>
                  </a:lnTo>
                  <a:lnTo>
                    <a:pt x="3782" y="4916"/>
                  </a:lnTo>
                  <a:lnTo>
                    <a:pt x="4049" y="4760"/>
                  </a:lnTo>
                  <a:lnTo>
                    <a:pt x="3915" y="4560"/>
                  </a:lnTo>
                  <a:close/>
                </a:path>
              </a:pathLst>
            </a:custGeom>
            <a:solidFill>
              <a:srgbClr val="C7B5B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521;p51"/>
            <p:cNvSpPr/>
            <p:nvPr/>
          </p:nvSpPr>
          <p:spPr>
            <a:xfrm>
              <a:off x="4325438" y="5203288"/>
              <a:ext cx="16700" cy="13350"/>
            </a:xfrm>
            <a:custGeom>
              <a:avLst/>
              <a:gdLst/>
              <a:ahLst/>
              <a:cxnLst/>
              <a:rect l="l" t="t" r="r" b="b"/>
              <a:pathLst>
                <a:path w="668" h="534" fill="none" extrusionOk="0">
                  <a:moveTo>
                    <a:pt x="379" y="356"/>
                  </a:moveTo>
                  <a:lnTo>
                    <a:pt x="379" y="356"/>
                  </a:lnTo>
                  <a:lnTo>
                    <a:pt x="401" y="356"/>
                  </a:lnTo>
                  <a:lnTo>
                    <a:pt x="401" y="356"/>
                  </a:lnTo>
                  <a:lnTo>
                    <a:pt x="668" y="200"/>
                  </a:lnTo>
                  <a:lnTo>
                    <a:pt x="668" y="20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423" y="111"/>
                  </a:lnTo>
                  <a:lnTo>
                    <a:pt x="267" y="222"/>
                  </a:lnTo>
                  <a:lnTo>
                    <a:pt x="267" y="222"/>
                  </a:lnTo>
                  <a:lnTo>
                    <a:pt x="0" y="378"/>
                  </a:lnTo>
                  <a:lnTo>
                    <a:pt x="0" y="378"/>
                  </a:lnTo>
                  <a:lnTo>
                    <a:pt x="89" y="534"/>
                  </a:lnTo>
                  <a:lnTo>
                    <a:pt x="89" y="534"/>
                  </a:lnTo>
                  <a:lnTo>
                    <a:pt x="89" y="534"/>
                  </a:lnTo>
                  <a:lnTo>
                    <a:pt x="89" y="534"/>
                  </a:lnTo>
                  <a:lnTo>
                    <a:pt x="379" y="356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522;p51"/>
            <p:cNvSpPr/>
            <p:nvPr/>
          </p:nvSpPr>
          <p:spPr>
            <a:xfrm>
              <a:off x="4240913" y="5089288"/>
              <a:ext cx="51175" cy="36725"/>
            </a:xfrm>
            <a:custGeom>
              <a:avLst/>
              <a:gdLst/>
              <a:ahLst/>
              <a:cxnLst/>
              <a:rect l="l" t="t" r="r" b="b"/>
              <a:pathLst>
                <a:path w="2047" h="1469" fill="none" extrusionOk="0">
                  <a:moveTo>
                    <a:pt x="1869" y="423"/>
                  </a:moveTo>
                  <a:lnTo>
                    <a:pt x="1869" y="423"/>
                  </a:lnTo>
                  <a:lnTo>
                    <a:pt x="2047" y="312"/>
                  </a:lnTo>
                  <a:lnTo>
                    <a:pt x="2047" y="312"/>
                  </a:lnTo>
                  <a:lnTo>
                    <a:pt x="1958" y="156"/>
                  </a:lnTo>
                  <a:lnTo>
                    <a:pt x="1869" y="0"/>
                  </a:lnTo>
                  <a:lnTo>
                    <a:pt x="423" y="912"/>
                  </a:lnTo>
                  <a:lnTo>
                    <a:pt x="423" y="912"/>
                  </a:lnTo>
                  <a:lnTo>
                    <a:pt x="512" y="1023"/>
                  </a:lnTo>
                  <a:lnTo>
                    <a:pt x="512" y="1023"/>
                  </a:lnTo>
                  <a:lnTo>
                    <a:pt x="423" y="912"/>
                  </a:lnTo>
                  <a:lnTo>
                    <a:pt x="201" y="1068"/>
                  </a:lnTo>
                  <a:lnTo>
                    <a:pt x="201" y="1068"/>
                  </a:lnTo>
                  <a:lnTo>
                    <a:pt x="267" y="1135"/>
                  </a:lnTo>
                  <a:lnTo>
                    <a:pt x="267" y="1135"/>
                  </a:lnTo>
                  <a:lnTo>
                    <a:pt x="201" y="1068"/>
                  </a:lnTo>
                  <a:lnTo>
                    <a:pt x="1" y="1179"/>
                  </a:lnTo>
                  <a:lnTo>
                    <a:pt x="1" y="1179"/>
                  </a:lnTo>
                  <a:lnTo>
                    <a:pt x="23" y="1268"/>
                  </a:lnTo>
                  <a:lnTo>
                    <a:pt x="67" y="1335"/>
                  </a:lnTo>
                  <a:lnTo>
                    <a:pt x="134" y="1424"/>
                  </a:lnTo>
                  <a:lnTo>
                    <a:pt x="223" y="1468"/>
                  </a:lnTo>
                  <a:lnTo>
                    <a:pt x="223" y="1468"/>
                  </a:lnTo>
                  <a:lnTo>
                    <a:pt x="445" y="1335"/>
                  </a:lnTo>
                  <a:lnTo>
                    <a:pt x="445" y="1335"/>
                  </a:lnTo>
                  <a:lnTo>
                    <a:pt x="423" y="1313"/>
                  </a:lnTo>
                  <a:lnTo>
                    <a:pt x="423" y="1313"/>
                  </a:lnTo>
                  <a:lnTo>
                    <a:pt x="356" y="1246"/>
                  </a:lnTo>
                  <a:lnTo>
                    <a:pt x="356" y="1246"/>
                  </a:lnTo>
                  <a:lnTo>
                    <a:pt x="423" y="1313"/>
                  </a:lnTo>
                  <a:lnTo>
                    <a:pt x="423" y="1313"/>
                  </a:lnTo>
                  <a:lnTo>
                    <a:pt x="445" y="1335"/>
                  </a:lnTo>
                  <a:lnTo>
                    <a:pt x="445" y="1335"/>
                  </a:lnTo>
                  <a:lnTo>
                    <a:pt x="646" y="1201"/>
                  </a:lnTo>
                  <a:lnTo>
                    <a:pt x="646" y="1201"/>
                  </a:lnTo>
                  <a:lnTo>
                    <a:pt x="890" y="1046"/>
                  </a:lnTo>
                  <a:lnTo>
                    <a:pt x="890" y="1046"/>
                  </a:lnTo>
                  <a:lnTo>
                    <a:pt x="757" y="868"/>
                  </a:lnTo>
                  <a:lnTo>
                    <a:pt x="757" y="868"/>
                  </a:lnTo>
                  <a:lnTo>
                    <a:pt x="890" y="1046"/>
                  </a:lnTo>
                  <a:lnTo>
                    <a:pt x="890" y="1046"/>
                  </a:lnTo>
                  <a:lnTo>
                    <a:pt x="1179" y="868"/>
                  </a:lnTo>
                  <a:lnTo>
                    <a:pt x="1179" y="868"/>
                  </a:lnTo>
                  <a:lnTo>
                    <a:pt x="1068" y="712"/>
                  </a:lnTo>
                  <a:lnTo>
                    <a:pt x="1068" y="712"/>
                  </a:lnTo>
                  <a:lnTo>
                    <a:pt x="1179" y="868"/>
                  </a:lnTo>
                  <a:lnTo>
                    <a:pt x="1179" y="868"/>
                  </a:lnTo>
                  <a:lnTo>
                    <a:pt x="1268" y="801"/>
                  </a:lnTo>
                  <a:lnTo>
                    <a:pt x="1268" y="801"/>
                  </a:lnTo>
                  <a:lnTo>
                    <a:pt x="1469" y="690"/>
                  </a:lnTo>
                  <a:lnTo>
                    <a:pt x="1469" y="690"/>
                  </a:lnTo>
                  <a:lnTo>
                    <a:pt x="1446" y="645"/>
                  </a:lnTo>
                  <a:lnTo>
                    <a:pt x="1446" y="645"/>
                  </a:lnTo>
                  <a:lnTo>
                    <a:pt x="1402" y="556"/>
                  </a:lnTo>
                  <a:lnTo>
                    <a:pt x="1402" y="556"/>
                  </a:lnTo>
                  <a:lnTo>
                    <a:pt x="1446" y="645"/>
                  </a:lnTo>
                  <a:lnTo>
                    <a:pt x="1446" y="645"/>
                  </a:lnTo>
                  <a:lnTo>
                    <a:pt x="1469" y="690"/>
                  </a:lnTo>
                  <a:lnTo>
                    <a:pt x="1469" y="690"/>
                  </a:lnTo>
                  <a:lnTo>
                    <a:pt x="1669" y="556"/>
                  </a:lnTo>
                  <a:lnTo>
                    <a:pt x="1669" y="556"/>
                  </a:lnTo>
                  <a:lnTo>
                    <a:pt x="1558" y="401"/>
                  </a:lnTo>
                  <a:lnTo>
                    <a:pt x="1558" y="401"/>
                  </a:lnTo>
                  <a:lnTo>
                    <a:pt x="1669" y="556"/>
                  </a:lnTo>
                  <a:lnTo>
                    <a:pt x="1669" y="556"/>
                  </a:lnTo>
                  <a:lnTo>
                    <a:pt x="1869" y="423"/>
                  </a:lnTo>
                  <a:lnTo>
                    <a:pt x="1869" y="423"/>
                  </a:lnTo>
                  <a:lnTo>
                    <a:pt x="1713" y="223"/>
                  </a:lnTo>
                  <a:lnTo>
                    <a:pt x="1713" y="223"/>
                  </a:lnTo>
                  <a:lnTo>
                    <a:pt x="1869" y="423"/>
                  </a:lnTo>
                  <a:lnTo>
                    <a:pt x="1869" y="423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523;p51"/>
            <p:cNvSpPr/>
            <p:nvPr/>
          </p:nvSpPr>
          <p:spPr>
            <a:xfrm>
              <a:off x="4246463" y="5097063"/>
              <a:ext cx="94575" cy="116800"/>
            </a:xfrm>
            <a:custGeom>
              <a:avLst/>
              <a:gdLst/>
              <a:ahLst/>
              <a:cxnLst/>
              <a:rect l="l" t="t" r="r" b="b"/>
              <a:pathLst>
                <a:path w="3783" h="4672" extrusionOk="0">
                  <a:moveTo>
                    <a:pt x="1825" y="1"/>
                  </a:moveTo>
                  <a:lnTo>
                    <a:pt x="1647" y="112"/>
                  </a:lnTo>
                  <a:lnTo>
                    <a:pt x="1447" y="245"/>
                  </a:lnTo>
                  <a:lnTo>
                    <a:pt x="1247" y="379"/>
                  </a:lnTo>
                  <a:lnTo>
                    <a:pt x="1046" y="490"/>
                  </a:lnTo>
                  <a:lnTo>
                    <a:pt x="957" y="557"/>
                  </a:lnTo>
                  <a:lnTo>
                    <a:pt x="668" y="735"/>
                  </a:lnTo>
                  <a:lnTo>
                    <a:pt x="424" y="890"/>
                  </a:lnTo>
                  <a:lnTo>
                    <a:pt x="223" y="1024"/>
                  </a:lnTo>
                  <a:lnTo>
                    <a:pt x="1" y="1157"/>
                  </a:lnTo>
                  <a:lnTo>
                    <a:pt x="1135" y="2648"/>
                  </a:lnTo>
                  <a:lnTo>
                    <a:pt x="1447" y="2425"/>
                  </a:lnTo>
                  <a:lnTo>
                    <a:pt x="1491" y="2403"/>
                  </a:lnTo>
                  <a:lnTo>
                    <a:pt x="1202" y="1825"/>
                  </a:lnTo>
                  <a:lnTo>
                    <a:pt x="935" y="1268"/>
                  </a:lnTo>
                  <a:lnTo>
                    <a:pt x="891" y="1113"/>
                  </a:lnTo>
                  <a:lnTo>
                    <a:pt x="868" y="1046"/>
                  </a:lnTo>
                  <a:lnTo>
                    <a:pt x="913" y="979"/>
                  </a:lnTo>
                  <a:lnTo>
                    <a:pt x="980" y="890"/>
                  </a:lnTo>
                  <a:lnTo>
                    <a:pt x="1224" y="668"/>
                  </a:lnTo>
                  <a:lnTo>
                    <a:pt x="1580" y="357"/>
                  </a:lnTo>
                  <a:lnTo>
                    <a:pt x="1869" y="90"/>
                  </a:lnTo>
                  <a:lnTo>
                    <a:pt x="1825" y="1"/>
                  </a:lnTo>
                  <a:close/>
                  <a:moveTo>
                    <a:pt x="2336" y="3648"/>
                  </a:moveTo>
                  <a:lnTo>
                    <a:pt x="2025" y="3826"/>
                  </a:lnTo>
                  <a:lnTo>
                    <a:pt x="2314" y="4205"/>
                  </a:lnTo>
                  <a:lnTo>
                    <a:pt x="2492" y="4427"/>
                  </a:lnTo>
                  <a:lnTo>
                    <a:pt x="2648" y="4560"/>
                  </a:lnTo>
                  <a:lnTo>
                    <a:pt x="2804" y="4649"/>
                  </a:lnTo>
                  <a:lnTo>
                    <a:pt x="2848" y="4672"/>
                  </a:lnTo>
                  <a:lnTo>
                    <a:pt x="2915" y="4672"/>
                  </a:lnTo>
                  <a:lnTo>
                    <a:pt x="3159" y="4627"/>
                  </a:lnTo>
                  <a:lnTo>
                    <a:pt x="3426" y="4471"/>
                  </a:lnTo>
                  <a:lnTo>
                    <a:pt x="3582" y="4360"/>
                  </a:lnTo>
                  <a:lnTo>
                    <a:pt x="3693" y="4249"/>
                  </a:lnTo>
                  <a:lnTo>
                    <a:pt x="3760" y="4160"/>
                  </a:lnTo>
                  <a:lnTo>
                    <a:pt x="3782" y="4049"/>
                  </a:lnTo>
                  <a:lnTo>
                    <a:pt x="3782" y="3938"/>
                  </a:lnTo>
                  <a:lnTo>
                    <a:pt x="3760" y="3826"/>
                  </a:lnTo>
                  <a:lnTo>
                    <a:pt x="3716" y="3715"/>
                  </a:lnTo>
                  <a:lnTo>
                    <a:pt x="3649" y="3782"/>
                  </a:lnTo>
                  <a:lnTo>
                    <a:pt x="3515" y="3893"/>
                  </a:lnTo>
                  <a:lnTo>
                    <a:pt x="3360" y="3960"/>
                  </a:lnTo>
                  <a:lnTo>
                    <a:pt x="3293" y="3982"/>
                  </a:lnTo>
                  <a:lnTo>
                    <a:pt x="3226" y="4004"/>
                  </a:lnTo>
                  <a:lnTo>
                    <a:pt x="3137" y="4004"/>
                  </a:lnTo>
                  <a:lnTo>
                    <a:pt x="3048" y="3982"/>
                  </a:lnTo>
                  <a:lnTo>
                    <a:pt x="2870" y="3960"/>
                  </a:lnTo>
                  <a:lnTo>
                    <a:pt x="2826" y="3938"/>
                  </a:lnTo>
                  <a:lnTo>
                    <a:pt x="2626" y="3871"/>
                  </a:lnTo>
                  <a:lnTo>
                    <a:pt x="2537" y="3849"/>
                  </a:lnTo>
                  <a:lnTo>
                    <a:pt x="2448" y="3804"/>
                  </a:lnTo>
                  <a:lnTo>
                    <a:pt x="2381" y="3737"/>
                  </a:lnTo>
                  <a:lnTo>
                    <a:pt x="2336" y="3648"/>
                  </a:lnTo>
                  <a:close/>
                </a:path>
              </a:pathLst>
            </a:custGeom>
            <a:solidFill>
              <a:srgbClr val="E8D3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524;p51"/>
            <p:cNvSpPr/>
            <p:nvPr/>
          </p:nvSpPr>
          <p:spPr>
            <a:xfrm>
              <a:off x="4297088" y="5188263"/>
              <a:ext cx="43950" cy="25600"/>
            </a:xfrm>
            <a:custGeom>
              <a:avLst/>
              <a:gdLst/>
              <a:ahLst/>
              <a:cxnLst/>
              <a:rect l="l" t="t" r="r" b="b"/>
              <a:pathLst>
                <a:path w="1758" h="1024" fill="none" extrusionOk="0">
                  <a:moveTo>
                    <a:pt x="801" y="290"/>
                  </a:moveTo>
                  <a:lnTo>
                    <a:pt x="801" y="290"/>
                  </a:lnTo>
                  <a:lnTo>
                    <a:pt x="601" y="223"/>
                  </a:lnTo>
                  <a:lnTo>
                    <a:pt x="601" y="223"/>
                  </a:lnTo>
                  <a:lnTo>
                    <a:pt x="512" y="201"/>
                  </a:lnTo>
                  <a:lnTo>
                    <a:pt x="423" y="156"/>
                  </a:lnTo>
                  <a:lnTo>
                    <a:pt x="356" y="89"/>
                  </a:lnTo>
                  <a:lnTo>
                    <a:pt x="311" y="0"/>
                  </a:lnTo>
                  <a:lnTo>
                    <a:pt x="311" y="0"/>
                  </a:lnTo>
                  <a:lnTo>
                    <a:pt x="0" y="178"/>
                  </a:lnTo>
                  <a:lnTo>
                    <a:pt x="289" y="557"/>
                  </a:lnTo>
                  <a:lnTo>
                    <a:pt x="289" y="557"/>
                  </a:lnTo>
                  <a:lnTo>
                    <a:pt x="467" y="779"/>
                  </a:lnTo>
                  <a:lnTo>
                    <a:pt x="623" y="912"/>
                  </a:lnTo>
                  <a:lnTo>
                    <a:pt x="779" y="1001"/>
                  </a:lnTo>
                  <a:lnTo>
                    <a:pt x="823" y="1024"/>
                  </a:lnTo>
                  <a:lnTo>
                    <a:pt x="890" y="1024"/>
                  </a:lnTo>
                  <a:lnTo>
                    <a:pt x="890" y="1024"/>
                  </a:lnTo>
                  <a:lnTo>
                    <a:pt x="1134" y="979"/>
                  </a:lnTo>
                  <a:lnTo>
                    <a:pt x="1134" y="979"/>
                  </a:lnTo>
                  <a:lnTo>
                    <a:pt x="1401" y="823"/>
                  </a:lnTo>
                  <a:lnTo>
                    <a:pt x="1401" y="823"/>
                  </a:lnTo>
                  <a:lnTo>
                    <a:pt x="1557" y="712"/>
                  </a:lnTo>
                  <a:lnTo>
                    <a:pt x="1668" y="601"/>
                  </a:lnTo>
                  <a:lnTo>
                    <a:pt x="1668" y="601"/>
                  </a:lnTo>
                  <a:lnTo>
                    <a:pt x="1735" y="512"/>
                  </a:lnTo>
                  <a:lnTo>
                    <a:pt x="1757" y="401"/>
                  </a:lnTo>
                  <a:lnTo>
                    <a:pt x="1757" y="290"/>
                  </a:lnTo>
                  <a:lnTo>
                    <a:pt x="1735" y="178"/>
                  </a:lnTo>
                  <a:lnTo>
                    <a:pt x="1735" y="178"/>
                  </a:lnTo>
                  <a:lnTo>
                    <a:pt x="1691" y="67"/>
                  </a:lnTo>
                  <a:lnTo>
                    <a:pt x="1691" y="67"/>
                  </a:lnTo>
                  <a:lnTo>
                    <a:pt x="1624" y="134"/>
                  </a:lnTo>
                  <a:lnTo>
                    <a:pt x="1624" y="134"/>
                  </a:lnTo>
                  <a:lnTo>
                    <a:pt x="1490" y="245"/>
                  </a:lnTo>
                  <a:lnTo>
                    <a:pt x="1335" y="312"/>
                  </a:lnTo>
                  <a:lnTo>
                    <a:pt x="1335" y="312"/>
                  </a:lnTo>
                  <a:lnTo>
                    <a:pt x="1268" y="334"/>
                  </a:lnTo>
                  <a:lnTo>
                    <a:pt x="1201" y="356"/>
                  </a:lnTo>
                  <a:lnTo>
                    <a:pt x="1112" y="356"/>
                  </a:lnTo>
                  <a:lnTo>
                    <a:pt x="1023" y="334"/>
                  </a:lnTo>
                  <a:lnTo>
                    <a:pt x="1023" y="334"/>
                  </a:lnTo>
                  <a:lnTo>
                    <a:pt x="845" y="312"/>
                  </a:lnTo>
                  <a:lnTo>
                    <a:pt x="845" y="312"/>
                  </a:lnTo>
                  <a:lnTo>
                    <a:pt x="845" y="312"/>
                  </a:lnTo>
                  <a:lnTo>
                    <a:pt x="801" y="290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525;p51"/>
            <p:cNvSpPr/>
            <p:nvPr/>
          </p:nvSpPr>
          <p:spPr>
            <a:xfrm>
              <a:off x="4246463" y="5097063"/>
              <a:ext cx="46750" cy="66200"/>
            </a:xfrm>
            <a:custGeom>
              <a:avLst/>
              <a:gdLst/>
              <a:ahLst/>
              <a:cxnLst/>
              <a:rect l="l" t="t" r="r" b="b"/>
              <a:pathLst>
                <a:path w="1870" h="2648" fill="none" extrusionOk="0">
                  <a:moveTo>
                    <a:pt x="1447" y="2425"/>
                  </a:moveTo>
                  <a:lnTo>
                    <a:pt x="1447" y="2425"/>
                  </a:lnTo>
                  <a:lnTo>
                    <a:pt x="1491" y="2403"/>
                  </a:lnTo>
                  <a:lnTo>
                    <a:pt x="1491" y="2403"/>
                  </a:lnTo>
                  <a:lnTo>
                    <a:pt x="1202" y="1825"/>
                  </a:lnTo>
                  <a:lnTo>
                    <a:pt x="1202" y="1825"/>
                  </a:lnTo>
                  <a:lnTo>
                    <a:pt x="935" y="1268"/>
                  </a:lnTo>
                  <a:lnTo>
                    <a:pt x="891" y="1113"/>
                  </a:lnTo>
                  <a:lnTo>
                    <a:pt x="868" y="1046"/>
                  </a:lnTo>
                  <a:lnTo>
                    <a:pt x="868" y="1046"/>
                  </a:lnTo>
                  <a:lnTo>
                    <a:pt x="913" y="979"/>
                  </a:lnTo>
                  <a:lnTo>
                    <a:pt x="980" y="890"/>
                  </a:lnTo>
                  <a:lnTo>
                    <a:pt x="1224" y="668"/>
                  </a:lnTo>
                  <a:lnTo>
                    <a:pt x="1224" y="668"/>
                  </a:lnTo>
                  <a:lnTo>
                    <a:pt x="1580" y="357"/>
                  </a:lnTo>
                  <a:lnTo>
                    <a:pt x="1869" y="90"/>
                  </a:lnTo>
                  <a:lnTo>
                    <a:pt x="1869" y="90"/>
                  </a:lnTo>
                  <a:lnTo>
                    <a:pt x="1825" y="1"/>
                  </a:lnTo>
                  <a:lnTo>
                    <a:pt x="1825" y="1"/>
                  </a:lnTo>
                  <a:lnTo>
                    <a:pt x="1647" y="112"/>
                  </a:lnTo>
                  <a:lnTo>
                    <a:pt x="1647" y="112"/>
                  </a:lnTo>
                  <a:lnTo>
                    <a:pt x="1447" y="245"/>
                  </a:lnTo>
                  <a:lnTo>
                    <a:pt x="1447" y="245"/>
                  </a:lnTo>
                  <a:lnTo>
                    <a:pt x="1247" y="379"/>
                  </a:lnTo>
                  <a:lnTo>
                    <a:pt x="1247" y="379"/>
                  </a:lnTo>
                  <a:lnTo>
                    <a:pt x="1046" y="490"/>
                  </a:lnTo>
                  <a:lnTo>
                    <a:pt x="1046" y="490"/>
                  </a:lnTo>
                  <a:lnTo>
                    <a:pt x="957" y="557"/>
                  </a:lnTo>
                  <a:lnTo>
                    <a:pt x="957" y="557"/>
                  </a:lnTo>
                  <a:lnTo>
                    <a:pt x="668" y="735"/>
                  </a:lnTo>
                  <a:lnTo>
                    <a:pt x="668" y="735"/>
                  </a:lnTo>
                  <a:lnTo>
                    <a:pt x="424" y="890"/>
                  </a:lnTo>
                  <a:lnTo>
                    <a:pt x="424" y="890"/>
                  </a:lnTo>
                  <a:lnTo>
                    <a:pt x="223" y="1024"/>
                  </a:lnTo>
                  <a:lnTo>
                    <a:pt x="223" y="1024"/>
                  </a:lnTo>
                  <a:lnTo>
                    <a:pt x="1" y="1157"/>
                  </a:lnTo>
                  <a:lnTo>
                    <a:pt x="1135" y="2648"/>
                  </a:lnTo>
                  <a:lnTo>
                    <a:pt x="1135" y="2648"/>
                  </a:lnTo>
                  <a:lnTo>
                    <a:pt x="1447" y="2425"/>
                  </a:lnTo>
                  <a:lnTo>
                    <a:pt x="1447" y="2425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526;p51"/>
            <p:cNvSpPr/>
            <p:nvPr/>
          </p:nvSpPr>
          <p:spPr>
            <a:xfrm>
              <a:off x="4274838" y="5157113"/>
              <a:ext cx="30050" cy="35625"/>
            </a:xfrm>
            <a:custGeom>
              <a:avLst/>
              <a:gdLst/>
              <a:ahLst/>
              <a:cxnLst/>
              <a:rect l="l" t="t" r="r" b="b"/>
              <a:pathLst>
                <a:path w="1202" h="1425" extrusionOk="0">
                  <a:moveTo>
                    <a:pt x="356" y="1"/>
                  </a:moveTo>
                  <a:lnTo>
                    <a:pt x="312" y="23"/>
                  </a:lnTo>
                  <a:lnTo>
                    <a:pt x="0" y="246"/>
                  </a:lnTo>
                  <a:lnTo>
                    <a:pt x="890" y="1424"/>
                  </a:lnTo>
                  <a:lnTo>
                    <a:pt x="1201" y="1246"/>
                  </a:lnTo>
                  <a:lnTo>
                    <a:pt x="1179" y="1246"/>
                  </a:lnTo>
                  <a:lnTo>
                    <a:pt x="1001" y="980"/>
                  </a:lnTo>
                  <a:lnTo>
                    <a:pt x="623" y="423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F8B0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527;p51"/>
            <p:cNvSpPr/>
            <p:nvPr/>
          </p:nvSpPr>
          <p:spPr>
            <a:xfrm>
              <a:off x="4283738" y="5139888"/>
              <a:ext cx="47275" cy="48400"/>
            </a:xfrm>
            <a:custGeom>
              <a:avLst/>
              <a:gdLst/>
              <a:ahLst/>
              <a:cxnLst/>
              <a:rect l="l" t="t" r="r" b="b"/>
              <a:pathLst>
                <a:path w="1891" h="1936" extrusionOk="0">
                  <a:moveTo>
                    <a:pt x="1179" y="0"/>
                  </a:moveTo>
                  <a:lnTo>
                    <a:pt x="579" y="334"/>
                  </a:lnTo>
                  <a:lnTo>
                    <a:pt x="334" y="467"/>
                  </a:lnTo>
                  <a:lnTo>
                    <a:pt x="0" y="690"/>
                  </a:lnTo>
                  <a:lnTo>
                    <a:pt x="267" y="1112"/>
                  </a:lnTo>
                  <a:lnTo>
                    <a:pt x="645" y="1669"/>
                  </a:lnTo>
                  <a:lnTo>
                    <a:pt x="823" y="1935"/>
                  </a:lnTo>
                  <a:lnTo>
                    <a:pt x="845" y="1935"/>
                  </a:lnTo>
                  <a:lnTo>
                    <a:pt x="934" y="1869"/>
                  </a:lnTo>
                  <a:lnTo>
                    <a:pt x="1535" y="1535"/>
                  </a:lnTo>
                  <a:lnTo>
                    <a:pt x="1891" y="1290"/>
                  </a:lnTo>
                  <a:lnTo>
                    <a:pt x="1846" y="1201"/>
                  </a:lnTo>
                  <a:lnTo>
                    <a:pt x="1379" y="356"/>
                  </a:lnTo>
                  <a:lnTo>
                    <a:pt x="1179" y="0"/>
                  </a:lnTo>
                  <a:close/>
                </a:path>
              </a:pathLst>
            </a:custGeom>
            <a:solidFill>
              <a:srgbClr val="FBC7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528;p51"/>
            <p:cNvSpPr/>
            <p:nvPr/>
          </p:nvSpPr>
          <p:spPr>
            <a:xfrm>
              <a:off x="4283188" y="5098738"/>
              <a:ext cx="30600" cy="58975"/>
            </a:xfrm>
            <a:custGeom>
              <a:avLst/>
              <a:gdLst/>
              <a:ahLst/>
              <a:cxnLst/>
              <a:rect l="l" t="t" r="r" b="b"/>
              <a:pathLst>
                <a:path w="1224" h="2359" extrusionOk="0">
                  <a:moveTo>
                    <a:pt x="356" y="0"/>
                  </a:moveTo>
                  <a:lnTo>
                    <a:pt x="356" y="23"/>
                  </a:lnTo>
                  <a:lnTo>
                    <a:pt x="489" y="379"/>
                  </a:lnTo>
                  <a:lnTo>
                    <a:pt x="667" y="712"/>
                  </a:lnTo>
                  <a:lnTo>
                    <a:pt x="1023" y="1379"/>
                  </a:lnTo>
                  <a:lnTo>
                    <a:pt x="1068" y="1468"/>
                  </a:lnTo>
                  <a:lnTo>
                    <a:pt x="1112" y="1535"/>
                  </a:lnTo>
                  <a:lnTo>
                    <a:pt x="1112" y="1557"/>
                  </a:lnTo>
                  <a:lnTo>
                    <a:pt x="1090" y="1624"/>
                  </a:lnTo>
                  <a:lnTo>
                    <a:pt x="1068" y="1669"/>
                  </a:lnTo>
                  <a:lnTo>
                    <a:pt x="956" y="1713"/>
                  </a:lnTo>
                  <a:lnTo>
                    <a:pt x="623" y="1913"/>
                  </a:lnTo>
                  <a:lnTo>
                    <a:pt x="311" y="2091"/>
                  </a:lnTo>
                  <a:lnTo>
                    <a:pt x="0" y="2291"/>
                  </a:lnTo>
                  <a:lnTo>
                    <a:pt x="0" y="2314"/>
                  </a:lnTo>
                  <a:lnTo>
                    <a:pt x="0" y="2358"/>
                  </a:lnTo>
                  <a:lnTo>
                    <a:pt x="67" y="2358"/>
                  </a:lnTo>
                  <a:lnTo>
                    <a:pt x="623" y="2002"/>
                  </a:lnTo>
                  <a:lnTo>
                    <a:pt x="1223" y="1669"/>
                  </a:lnTo>
                  <a:lnTo>
                    <a:pt x="1223" y="1646"/>
                  </a:lnTo>
                  <a:lnTo>
                    <a:pt x="1223" y="1624"/>
                  </a:lnTo>
                  <a:lnTo>
                    <a:pt x="801" y="846"/>
                  </a:lnTo>
                  <a:lnTo>
                    <a:pt x="601" y="445"/>
                  </a:lnTo>
                  <a:lnTo>
                    <a:pt x="423" y="45"/>
                  </a:lnTo>
                  <a:lnTo>
                    <a:pt x="400" y="23"/>
                  </a:lnTo>
                  <a:lnTo>
                    <a:pt x="378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529;p51"/>
            <p:cNvSpPr/>
            <p:nvPr/>
          </p:nvSpPr>
          <p:spPr>
            <a:xfrm>
              <a:off x="4303738" y="5138763"/>
              <a:ext cx="28400" cy="50075"/>
            </a:xfrm>
            <a:custGeom>
              <a:avLst/>
              <a:gdLst/>
              <a:ahLst/>
              <a:cxnLst/>
              <a:rect l="l" t="t" r="r" b="b"/>
              <a:pathLst>
                <a:path w="1136" h="2003" extrusionOk="0">
                  <a:moveTo>
                    <a:pt x="357" y="1"/>
                  </a:moveTo>
                  <a:lnTo>
                    <a:pt x="335" y="23"/>
                  </a:lnTo>
                  <a:lnTo>
                    <a:pt x="335" y="45"/>
                  </a:lnTo>
                  <a:lnTo>
                    <a:pt x="668" y="646"/>
                  </a:lnTo>
                  <a:lnTo>
                    <a:pt x="824" y="935"/>
                  </a:lnTo>
                  <a:lnTo>
                    <a:pt x="957" y="1113"/>
                  </a:lnTo>
                  <a:lnTo>
                    <a:pt x="1002" y="1224"/>
                  </a:lnTo>
                  <a:lnTo>
                    <a:pt x="1024" y="1291"/>
                  </a:lnTo>
                  <a:lnTo>
                    <a:pt x="1024" y="1335"/>
                  </a:lnTo>
                  <a:lnTo>
                    <a:pt x="980" y="1380"/>
                  </a:lnTo>
                  <a:lnTo>
                    <a:pt x="846" y="1469"/>
                  </a:lnTo>
                  <a:lnTo>
                    <a:pt x="602" y="1602"/>
                  </a:lnTo>
                  <a:lnTo>
                    <a:pt x="1" y="1936"/>
                  </a:lnTo>
                  <a:lnTo>
                    <a:pt x="1" y="1958"/>
                  </a:lnTo>
                  <a:lnTo>
                    <a:pt x="1" y="2003"/>
                  </a:lnTo>
                  <a:lnTo>
                    <a:pt x="68" y="2003"/>
                  </a:lnTo>
                  <a:lnTo>
                    <a:pt x="602" y="1691"/>
                  </a:lnTo>
                  <a:lnTo>
                    <a:pt x="1113" y="1380"/>
                  </a:lnTo>
                  <a:lnTo>
                    <a:pt x="1135" y="1358"/>
                  </a:lnTo>
                  <a:lnTo>
                    <a:pt x="1135" y="1335"/>
                  </a:lnTo>
                  <a:lnTo>
                    <a:pt x="779" y="690"/>
                  </a:lnTo>
                  <a:lnTo>
                    <a:pt x="401" y="23"/>
                  </a:lnTo>
                  <a:lnTo>
                    <a:pt x="379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530;p51"/>
            <p:cNvSpPr/>
            <p:nvPr/>
          </p:nvSpPr>
          <p:spPr>
            <a:xfrm>
              <a:off x="4273713" y="5156013"/>
              <a:ext cx="11150" cy="8375"/>
            </a:xfrm>
            <a:custGeom>
              <a:avLst/>
              <a:gdLst/>
              <a:ahLst/>
              <a:cxnLst/>
              <a:rect l="l" t="t" r="r" b="b"/>
              <a:pathLst>
                <a:path w="446" h="335" extrusionOk="0">
                  <a:moveTo>
                    <a:pt x="379" y="0"/>
                  </a:moveTo>
                  <a:lnTo>
                    <a:pt x="1" y="245"/>
                  </a:lnTo>
                  <a:lnTo>
                    <a:pt x="1" y="290"/>
                  </a:lnTo>
                  <a:lnTo>
                    <a:pt x="1" y="312"/>
                  </a:lnTo>
                  <a:lnTo>
                    <a:pt x="45" y="334"/>
                  </a:lnTo>
                  <a:lnTo>
                    <a:pt x="68" y="312"/>
                  </a:lnTo>
                  <a:lnTo>
                    <a:pt x="446" y="67"/>
                  </a:lnTo>
                  <a:lnTo>
                    <a:pt x="446" y="45"/>
                  </a:lnTo>
                  <a:lnTo>
                    <a:pt x="446" y="23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531;p51"/>
            <p:cNvSpPr/>
            <p:nvPr/>
          </p:nvSpPr>
          <p:spPr>
            <a:xfrm>
              <a:off x="4329888" y="5171588"/>
              <a:ext cx="10600" cy="19475"/>
            </a:xfrm>
            <a:custGeom>
              <a:avLst/>
              <a:gdLst/>
              <a:ahLst/>
              <a:cxnLst/>
              <a:rect l="l" t="t" r="r" b="b"/>
              <a:pathLst>
                <a:path w="424" h="779" extrusionOk="0">
                  <a:moveTo>
                    <a:pt x="0" y="0"/>
                  </a:moveTo>
                  <a:lnTo>
                    <a:pt x="23" y="45"/>
                  </a:lnTo>
                  <a:lnTo>
                    <a:pt x="201" y="378"/>
                  </a:lnTo>
                  <a:lnTo>
                    <a:pt x="334" y="734"/>
                  </a:lnTo>
                  <a:lnTo>
                    <a:pt x="356" y="756"/>
                  </a:lnTo>
                  <a:lnTo>
                    <a:pt x="401" y="779"/>
                  </a:lnTo>
                  <a:lnTo>
                    <a:pt x="423" y="779"/>
                  </a:lnTo>
                  <a:lnTo>
                    <a:pt x="423" y="756"/>
                  </a:lnTo>
                  <a:lnTo>
                    <a:pt x="267" y="378"/>
                  </a:lnTo>
                  <a:lnTo>
                    <a:pt x="89" y="22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532;p51"/>
            <p:cNvSpPr/>
            <p:nvPr/>
          </p:nvSpPr>
          <p:spPr>
            <a:xfrm>
              <a:off x="4295963" y="5189363"/>
              <a:ext cx="45625" cy="25625"/>
            </a:xfrm>
            <a:custGeom>
              <a:avLst/>
              <a:gdLst/>
              <a:ahLst/>
              <a:cxnLst/>
              <a:rect l="l" t="t" r="r" b="b"/>
              <a:pathLst>
                <a:path w="1825" h="1025" extrusionOk="0">
                  <a:moveTo>
                    <a:pt x="1713" y="1"/>
                  </a:moveTo>
                  <a:lnTo>
                    <a:pt x="1691" y="23"/>
                  </a:lnTo>
                  <a:lnTo>
                    <a:pt x="1736" y="157"/>
                  </a:lnTo>
                  <a:lnTo>
                    <a:pt x="1758" y="290"/>
                  </a:lnTo>
                  <a:lnTo>
                    <a:pt x="1736" y="401"/>
                  </a:lnTo>
                  <a:lnTo>
                    <a:pt x="1691" y="535"/>
                  </a:lnTo>
                  <a:lnTo>
                    <a:pt x="1602" y="602"/>
                  </a:lnTo>
                  <a:lnTo>
                    <a:pt x="1513" y="690"/>
                  </a:lnTo>
                  <a:lnTo>
                    <a:pt x="1335" y="802"/>
                  </a:lnTo>
                  <a:lnTo>
                    <a:pt x="1135" y="891"/>
                  </a:lnTo>
                  <a:lnTo>
                    <a:pt x="1046" y="935"/>
                  </a:lnTo>
                  <a:lnTo>
                    <a:pt x="824" y="935"/>
                  </a:lnTo>
                  <a:lnTo>
                    <a:pt x="735" y="891"/>
                  </a:lnTo>
                  <a:lnTo>
                    <a:pt x="646" y="824"/>
                  </a:lnTo>
                  <a:lnTo>
                    <a:pt x="557" y="735"/>
                  </a:lnTo>
                  <a:lnTo>
                    <a:pt x="423" y="602"/>
                  </a:lnTo>
                  <a:lnTo>
                    <a:pt x="312" y="446"/>
                  </a:lnTo>
                  <a:lnTo>
                    <a:pt x="67" y="134"/>
                  </a:lnTo>
                  <a:lnTo>
                    <a:pt x="45" y="112"/>
                  </a:lnTo>
                  <a:lnTo>
                    <a:pt x="23" y="112"/>
                  </a:lnTo>
                  <a:lnTo>
                    <a:pt x="1" y="134"/>
                  </a:lnTo>
                  <a:lnTo>
                    <a:pt x="23" y="157"/>
                  </a:lnTo>
                  <a:lnTo>
                    <a:pt x="179" y="401"/>
                  </a:lnTo>
                  <a:lnTo>
                    <a:pt x="379" y="646"/>
                  </a:lnTo>
                  <a:lnTo>
                    <a:pt x="468" y="757"/>
                  </a:lnTo>
                  <a:lnTo>
                    <a:pt x="579" y="868"/>
                  </a:lnTo>
                  <a:lnTo>
                    <a:pt x="712" y="935"/>
                  </a:lnTo>
                  <a:lnTo>
                    <a:pt x="824" y="1002"/>
                  </a:lnTo>
                  <a:lnTo>
                    <a:pt x="935" y="1024"/>
                  </a:lnTo>
                  <a:lnTo>
                    <a:pt x="1024" y="1024"/>
                  </a:lnTo>
                  <a:lnTo>
                    <a:pt x="1113" y="1002"/>
                  </a:lnTo>
                  <a:lnTo>
                    <a:pt x="1202" y="957"/>
                  </a:lnTo>
                  <a:lnTo>
                    <a:pt x="1380" y="868"/>
                  </a:lnTo>
                  <a:lnTo>
                    <a:pt x="1535" y="757"/>
                  </a:lnTo>
                  <a:lnTo>
                    <a:pt x="1647" y="690"/>
                  </a:lnTo>
                  <a:lnTo>
                    <a:pt x="1713" y="624"/>
                  </a:lnTo>
                  <a:lnTo>
                    <a:pt x="1758" y="535"/>
                  </a:lnTo>
                  <a:lnTo>
                    <a:pt x="1802" y="446"/>
                  </a:lnTo>
                  <a:lnTo>
                    <a:pt x="1825" y="357"/>
                  </a:lnTo>
                  <a:lnTo>
                    <a:pt x="1825" y="246"/>
                  </a:lnTo>
                  <a:lnTo>
                    <a:pt x="1802" y="157"/>
                  </a:lnTo>
                  <a:lnTo>
                    <a:pt x="1780" y="45"/>
                  </a:lnTo>
                  <a:lnTo>
                    <a:pt x="1758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533;p51"/>
            <p:cNvSpPr/>
            <p:nvPr/>
          </p:nvSpPr>
          <p:spPr>
            <a:xfrm>
              <a:off x="4295963" y="5187138"/>
              <a:ext cx="9475" cy="6700"/>
            </a:xfrm>
            <a:custGeom>
              <a:avLst/>
              <a:gdLst/>
              <a:ahLst/>
              <a:cxnLst/>
              <a:rect l="l" t="t" r="r" b="b"/>
              <a:pathLst>
                <a:path w="379" h="268" extrusionOk="0">
                  <a:moveTo>
                    <a:pt x="312" y="1"/>
                  </a:moveTo>
                  <a:lnTo>
                    <a:pt x="23" y="201"/>
                  </a:lnTo>
                  <a:lnTo>
                    <a:pt x="1" y="223"/>
                  </a:lnTo>
                  <a:lnTo>
                    <a:pt x="23" y="246"/>
                  </a:lnTo>
                  <a:lnTo>
                    <a:pt x="45" y="268"/>
                  </a:lnTo>
                  <a:lnTo>
                    <a:pt x="67" y="268"/>
                  </a:lnTo>
                  <a:lnTo>
                    <a:pt x="379" y="68"/>
                  </a:lnTo>
                  <a:lnTo>
                    <a:pt x="379" y="45"/>
                  </a:lnTo>
                  <a:lnTo>
                    <a:pt x="379" y="23"/>
                  </a:lnTo>
                  <a:lnTo>
                    <a:pt x="356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534;p51"/>
            <p:cNvSpPr/>
            <p:nvPr/>
          </p:nvSpPr>
          <p:spPr>
            <a:xfrm>
              <a:off x="4326538" y="5202713"/>
              <a:ext cx="16725" cy="15050"/>
            </a:xfrm>
            <a:custGeom>
              <a:avLst/>
              <a:gdLst/>
              <a:ahLst/>
              <a:cxnLst/>
              <a:rect l="l" t="t" r="r" b="b"/>
              <a:pathLst>
                <a:path w="669" h="602" extrusionOk="0">
                  <a:moveTo>
                    <a:pt x="468" y="1"/>
                  </a:moveTo>
                  <a:lnTo>
                    <a:pt x="468" y="23"/>
                  </a:lnTo>
                  <a:lnTo>
                    <a:pt x="575" y="215"/>
                  </a:lnTo>
                  <a:lnTo>
                    <a:pt x="575" y="215"/>
                  </a:lnTo>
                  <a:lnTo>
                    <a:pt x="312" y="357"/>
                  </a:lnTo>
                  <a:lnTo>
                    <a:pt x="23" y="535"/>
                  </a:lnTo>
                  <a:lnTo>
                    <a:pt x="1" y="557"/>
                  </a:lnTo>
                  <a:lnTo>
                    <a:pt x="23" y="579"/>
                  </a:lnTo>
                  <a:lnTo>
                    <a:pt x="45" y="601"/>
                  </a:lnTo>
                  <a:lnTo>
                    <a:pt x="68" y="601"/>
                  </a:lnTo>
                  <a:lnTo>
                    <a:pt x="357" y="423"/>
                  </a:lnTo>
                  <a:lnTo>
                    <a:pt x="646" y="268"/>
                  </a:lnTo>
                  <a:lnTo>
                    <a:pt x="668" y="245"/>
                  </a:lnTo>
                  <a:lnTo>
                    <a:pt x="668" y="223"/>
                  </a:lnTo>
                  <a:lnTo>
                    <a:pt x="535" y="23"/>
                  </a:lnTo>
                  <a:lnTo>
                    <a:pt x="513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535;p51"/>
            <p:cNvSpPr/>
            <p:nvPr/>
          </p:nvSpPr>
          <p:spPr>
            <a:xfrm>
              <a:off x="4324313" y="5212163"/>
              <a:ext cx="23400" cy="24500"/>
            </a:xfrm>
            <a:custGeom>
              <a:avLst/>
              <a:gdLst/>
              <a:ahLst/>
              <a:cxnLst/>
              <a:rect l="l" t="t" r="r" b="b"/>
              <a:pathLst>
                <a:path w="936" h="980" extrusionOk="0">
                  <a:moveTo>
                    <a:pt x="1" y="1"/>
                  </a:moveTo>
                  <a:lnTo>
                    <a:pt x="1" y="45"/>
                  </a:lnTo>
                  <a:lnTo>
                    <a:pt x="45" y="134"/>
                  </a:lnTo>
                  <a:lnTo>
                    <a:pt x="84" y="173"/>
                  </a:lnTo>
                  <a:lnTo>
                    <a:pt x="84" y="173"/>
                  </a:lnTo>
                  <a:lnTo>
                    <a:pt x="1" y="223"/>
                  </a:lnTo>
                  <a:lnTo>
                    <a:pt x="1" y="246"/>
                  </a:lnTo>
                  <a:lnTo>
                    <a:pt x="23" y="268"/>
                  </a:lnTo>
                  <a:lnTo>
                    <a:pt x="513" y="957"/>
                  </a:lnTo>
                  <a:lnTo>
                    <a:pt x="535" y="980"/>
                  </a:lnTo>
                  <a:lnTo>
                    <a:pt x="579" y="980"/>
                  </a:lnTo>
                  <a:lnTo>
                    <a:pt x="757" y="935"/>
                  </a:lnTo>
                  <a:lnTo>
                    <a:pt x="913" y="868"/>
                  </a:lnTo>
                  <a:lnTo>
                    <a:pt x="935" y="846"/>
                  </a:lnTo>
                  <a:lnTo>
                    <a:pt x="913" y="824"/>
                  </a:lnTo>
                  <a:lnTo>
                    <a:pt x="891" y="802"/>
                  </a:lnTo>
                  <a:lnTo>
                    <a:pt x="868" y="802"/>
                  </a:lnTo>
                  <a:lnTo>
                    <a:pt x="713" y="868"/>
                  </a:lnTo>
                  <a:lnTo>
                    <a:pt x="646" y="891"/>
                  </a:lnTo>
                  <a:lnTo>
                    <a:pt x="557" y="891"/>
                  </a:lnTo>
                  <a:lnTo>
                    <a:pt x="513" y="846"/>
                  </a:lnTo>
                  <a:lnTo>
                    <a:pt x="468" y="779"/>
                  </a:lnTo>
                  <a:lnTo>
                    <a:pt x="379" y="668"/>
                  </a:lnTo>
                  <a:lnTo>
                    <a:pt x="246" y="468"/>
                  </a:lnTo>
                  <a:lnTo>
                    <a:pt x="134" y="335"/>
                  </a:lnTo>
                  <a:lnTo>
                    <a:pt x="112" y="268"/>
                  </a:lnTo>
                  <a:lnTo>
                    <a:pt x="134" y="246"/>
                  </a:lnTo>
                  <a:lnTo>
                    <a:pt x="157" y="223"/>
                  </a:lnTo>
                  <a:lnTo>
                    <a:pt x="179" y="179"/>
                  </a:lnTo>
                  <a:lnTo>
                    <a:pt x="157" y="157"/>
                  </a:lnTo>
                  <a:lnTo>
                    <a:pt x="112" y="90"/>
                  </a:lnTo>
                  <a:lnTo>
                    <a:pt x="68" y="23"/>
                  </a:lnTo>
                  <a:lnTo>
                    <a:pt x="45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536;p51"/>
            <p:cNvSpPr/>
            <p:nvPr/>
          </p:nvSpPr>
          <p:spPr>
            <a:xfrm>
              <a:off x="4341013" y="5206063"/>
              <a:ext cx="15600" cy="27825"/>
            </a:xfrm>
            <a:custGeom>
              <a:avLst/>
              <a:gdLst/>
              <a:ahLst/>
              <a:cxnLst/>
              <a:rect l="l" t="t" r="r" b="b"/>
              <a:pathLst>
                <a:path w="624" h="1113" extrusionOk="0">
                  <a:moveTo>
                    <a:pt x="111" y="0"/>
                  </a:moveTo>
                  <a:lnTo>
                    <a:pt x="23" y="67"/>
                  </a:lnTo>
                  <a:lnTo>
                    <a:pt x="0" y="89"/>
                  </a:lnTo>
                  <a:lnTo>
                    <a:pt x="23" y="111"/>
                  </a:lnTo>
                  <a:lnTo>
                    <a:pt x="45" y="134"/>
                  </a:lnTo>
                  <a:lnTo>
                    <a:pt x="67" y="134"/>
                  </a:lnTo>
                  <a:lnTo>
                    <a:pt x="139" y="90"/>
                  </a:lnTo>
                  <a:lnTo>
                    <a:pt x="139" y="90"/>
                  </a:lnTo>
                  <a:lnTo>
                    <a:pt x="356" y="445"/>
                  </a:lnTo>
                  <a:lnTo>
                    <a:pt x="445" y="601"/>
                  </a:lnTo>
                  <a:lnTo>
                    <a:pt x="490" y="690"/>
                  </a:lnTo>
                  <a:lnTo>
                    <a:pt x="512" y="779"/>
                  </a:lnTo>
                  <a:lnTo>
                    <a:pt x="490" y="823"/>
                  </a:lnTo>
                  <a:lnTo>
                    <a:pt x="467" y="868"/>
                  </a:lnTo>
                  <a:lnTo>
                    <a:pt x="378" y="934"/>
                  </a:lnTo>
                  <a:lnTo>
                    <a:pt x="200" y="1046"/>
                  </a:lnTo>
                  <a:lnTo>
                    <a:pt x="178" y="1068"/>
                  </a:lnTo>
                  <a:lnTo>
                    <a:pt x="200" y="1090"/>
                  </a:lnTo>
                  <a:lnTo>
                    <a:pt x="223" y="1112"/>
                  </a:lnTo>
                  <a:lnTo>
                    <a:pt x="245" y="1112"/>
                  </a:lnTo>
                  <a:lnTo>
                    <a:pt x="445" y="979"/>
                  </a:lnTo>
                  <a:lnTo>
                    <a:pt x="534" y="912"/>
                  </a:lnTo>
                  <a:lnTo>
                    <a:pt x="623" y="823"/>
                  </a:lnTo>
                  <a:lnTo>
                    <a:pt x="623" y="779"/>
                  </a:lnTo>
                  <a:lnTo>
                    <a:pt x="178" y="22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537;p51"/>
            <p:cNvSpPr/>
            <p:nvPr/>
          </p:nvSpPr>
          <p:spPr>
            <a:xfrm>
              <a:off x="4250363" y="5088163"/>
              <a:ext cx="42850" cy="27825"/>
            </a:xfrm>
            <a:custGeom>
              <a:avLst/>
              <a:gdLst/>
              <a:ahLst/>
              <a:cxnLst/>
              <a:rect l="l" t="t" r="r" b="b"/>
              <a:pathLst>
                <a:path w="1714" h="1113" extrusionOk="0">
                  <a:moveTo>
                    <a:pt x="1469" y="1"/>
                  </a:moveTo>
                  <a:lnTo>
                    <a:pt x="23" y="935"/>
                  </a:lnTo>
                  <a:lnTo>
                    <a:pt x="1" y="957"/>
                  </a:lnTo>
                  <a:lnTo>
                    <a:pt x="23" y="979"/>
                  </a:lnTo>
                  <a:lnTo>
                    <a:pt x="112" y="1091"/>
                  </a:lnTo>
                  <a:lnTo>
                    <a:pt x="134" y="1113"/>
                  </a:lnTo>
                  <a:lnTo>
                    <a:pt x="156" y="1113"/>
                  </a:lnTo>
                  <a:lnTo>
                    <a:pt x="179" y="1091"/>
                  </a:lnTo>
                  <a:lnTo>
                    <a:pt x="179" y="1046"/>
                  </a:lnTo>
                  <a:lnTo>
                    <a:pt x="112" y="1002"/>
                  </a:lnTo>
                  <a:lnTo>
                    <a:pt x="90" y="1002"/>
                  </a:lnTo>
                  <a:lnTo>
                    <a:pt x="90" y="979"/>
                  </a:lnTo>
                  <a:lnTo>
                    <a:pt x="134" y="957"/>
                  </a:lnTo>
                  <a:lnTo>
                    <a:pt x="290" y="868"/>
                  </a:lnTo>
                  <a:lnTo>
                    <a:pt x="779" y="557"/>
                  </a:lnTo>
                  <a:lnTo>
                    <a:pt x="1481" y="89"/>
                  </a:lnTo>
                  <a:lnTo>
                    <a:pt x="1481" y="89"/>
                  </a:lnTo>
                  <a:lnTo>
                    <a:pt x="1535" y="156"/>
                  </a:lnTo>
                  <a:lnTo>
                    <a:pt x="1580" y="268"/>
                  </a:lnTo>
                  <a:lnTo>
                    <a:pt x="1580" y="334"/>
                  </a:lnTo>
                  <a:lnTo>
                    <a:pt x="1558" y="379"/>
                  </a:lnTo>
                  <a:lnTo>
                    <a:pt x="1469" y="446"/>
                  </a:lnTo>
                  <a:lnTo>
                    <a:pt x="1446" y="468"/>
                  </a:lnTo>
                  <a:lnTo>
                    <a:pt x="1469" y="490"/>
                  </a:lnTo>
                  <a:lnTo>
                    <a:pt x="1491" y="512"/>
                  </a:lnTo>
                  <a:lnTo>
                    <a:pt x="1513" y="512"/>
                  </a:lnTo>
                  <a:lnTo>
                    <a:pt x="1691" y="401"/>
                  </a:lnTo>
                  <a:lnTo>
                    <a:pt x="1713" y="379"/>
                  </a:lnTo>
                  <a:lnTo>
                    <a:pt x="1691" y="357"/>
                  </a:lnTo>
                  <a:lnTo>
                    <a:pt x="1624" y="201"/>
                  </a:lnTo>
                  <a:lnTo>
                    <a:pt x="1513" y="45"/>
                  </a:lnTo>
                  <a:lnTo>
                    <a:pt x="1491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538;p51"/>
            <p:cNvSpPr/>
            <p:nvPr/>
          </p:nvSpPr>
          <p:spPr>
            <a:xfrm>
              <a:off x="4290963" y="5096513"/>
              <a:ext cx="2800" cy="3925"/>
            </a:xfrm>
            <a:custGeom>
              <a:avLst/>
              <a:gdLst/>
              <a:ahLst/>
              <a:cxnLst/>
              <a:rect l="l" t="t" r="r" b="b"/>
              <a:pathLst>
                <a:path w="112" h="157" extrusionOk="0">
                  <a:moveTo>
                    <a:pt x="0" y="0"/>
                  </a:moveTo>
                  <a:lnTo>
                    <a:pt x="0" y="23"/>
                  </a:lnTo>
                  <a:lnTo>
                    <a:pt x="45" y="112"/>
                  </a:lnTo>
                  <a:lnTo>
                    <a:pt x="67" y="134"/>
                  </a:lnTo>
                  <a:lnTo>
                    <a:pt x="89" y="156"/>
                  </a:lnTo>
                  <a:lnTo>
                    <a:pt x="112" y="156"/>
                  </a:lnTo>
                  <a:lnTo>
                    <a:pt x="112" y="134"/>
                  </a:lnTo>
                  <a:lnTo>
                    <a:pt x="89" y="23"/>
                  </a:lnTo>
                  <a:lnTo>
                    <a:pt x="67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539;p51"/>
            <p:cNvSpPr/>
            <p:nvPr/>
          </p:nvSpPr>
          <p:spPr>
            <a:xfrm>
              <a:off x="4278738" y="5093738"/>
              <a:ext cx="10025" cy="10575"/>
            </a:xfrm>
            <a:custGeom>
              <a:avLst/>
              <a:gdLst/>
              <a:ahLst/>
              <a:cxnLst/>
              <a:rect l="l" t="t" r="r" b="b"/>
              <a:pathLst>
                <a:path w="401" h="423" extrusionOk="0">
                  <a:moveTo>
                    <a:pt x="178" y="0"/>
                  </a:moveTo>
                  <a:lnTo>
                    <a:pt x="178" y="22"/>
                  </a:lnTo>
                  <a:lnTo>
                    <a:pt x="178" y="67"/>
                  </a:lnTo>
                  <a:lnTo>
                    <a:pt x="310" y="237"/>
                  </a:lnTo>
                  <a:lnTo>
                    <a:pt x="310" y="237"/>
                  </a:lnTo>
                  <a:lnTo>
                    <a:pt x="152" y="332"/>
                  </a:lnTo>
                  <a:lnTo>
                    <a:pt x="152" y="332"/>
                  </a:lnTo>
                  <a:lnTo>
                    <a:pt x="89" y="223"/>
                  </a:lnTo>
                  <a:lnTo>
                    <a:pt x="67" y="200"/>
                  </a:lnTo>
                  <a:lnTo>
                    <a:pt x="0" y="200"/>
                  </a:lnTo>
                  <a:lnTo>
                    <a:pt x="22" y="223"/>
                  </a:lnTo>
                  <a:lnTo>
                    <a:pt x="111" y="378"/>
                  </a:lnTo>
                  <a:lnTo>
                    <a:pt x="134" y="423"/>
                  </a:lnTo>
                  <a:lnTo>
                    <a:pt x="178" y="423"/>
                  </a:lnTo>
                  <a:lnTo>
                    <a:pt x="378" y="289"/>
                  </a:lnTo>
                  <a:lnTo>
                    <a:pt x="400" y="267"/>
                  </a:lnTo>
                  <a:lnTo>
                    <a:pt x="378" y="223"/>
                  </a:lnTo>
                  <a:lnTo>
                    <a:pt x="245" y="22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540;p51"/>
            <p:cNvSpPr/>
            <p:nvPr/>
          </p:nvSpPr>
          <p:spPr>
            <a:xfrm>
              <a:off x="4269263" y="5102638"/>
              <a:ext cx="8925" cy="9475"/>
            </a:xfrm>
            <a:custGeom>
              <a:avLst/>
              <a:gdLst/>
              <a:ahLst/>
              <a:cxnLst/>
              <a:rect l="l" t="t" r="r" b="b"/>
              <a:pathLst>
                <a:path w="357" h="379" extrusionOk="0">
                  <a:moveTo>
                    <a:pt x="223" y="0"/>
                  </a:moveTo>
                  <a:lnTo>
                    <a:pt x="223" y="22"/>
                  </a:lnTo>
                  <a:lnTo>
                    <a:pt x="273" y="122"/>
                  </a:lnTo>
                  <a:lnTo>
                    <a:pt x="273" y="122"/>
                  </a:lnTo>
                  <a:lnTo>
                    <a:pt x="1" y="289"/>
                  </a:lnTo>
                  <a:lnTo>
                    <a:pt x="1" y="334"/>
                  </a:lnTo>
                  <a:lnTo>
                    <a:pt x="23" y="356"/>
                  </a:lnTo>
                  <a:lnTo>
                    <a:pt x="45" y="378"/>
                  </a:lnTo>
                  <a:lnTo>
                    <a:pt x="68" y="356"/>
                  </a:lnTo>
                  <a:lnTo>
                    <a:pt x="357" y="178"/>
                  </a:lnTo>
                  <a:lnTo>
                    <a:pt x="357" y="156"/>
                  </a:lnTo>
                  <a:lnTo>
                    <a:pt x="290" y="22"/>
                  </a:lnTo>
                  <a:lnTo>
                    <a:pt x="268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541;p51"/>
            <p:cNvSpPr/>
            <p:nvPr/>
          </p:nvSpPr>
          <p:spPr>
            <a:xfrm>
              <a:off x="4276513" y="5102638"/>
              <a:ext cx="6675" cy="5025"/>
            </a:xfrm>
            <a:custGeom>
              <a:avLst/>
              <a:gdLst/>
              <a:ahLst/>
              <a:cxnLst/>
              <a:rect l="l" t="t" r="r" b="b"/>
              <a:pathLst>
                <a:path w="267" h="201" extrusionOk="0">
                  <a:moveTo>
                    <a:pt x="200" y="0"/>
                  </a:moveTo>
                  <a:lnTo>
                    <a:pt x="0" y="111"/>
                  </a:lnTo>
                  <a:lnTo>
                    <a:pt x="0" y="156"/>
                  </a:lnTo>
                  <a:lnTo>
                    <a:pt x="0" y="178"/>
                  </a:lnTo>
                  <a:lnTo>
                    <a:pt x="22" y="200"/>
                  </a:lnTo>
                  <a:lnTo>
                    <a:pt x="67" y="178"/>
                  </a:lnTo>
                  <a:lnTo>
                    <a:pt x="267" y="67"/>
                  </a:lnTo>
                  <a:lnTo>
                    <a:pt x="267" y="45"/>
                  </a:lnTo>
                  <a:lnTo>
                    <a:pt x="267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542;p51"/>
            <p:cNvSpPr/>
            <p:nvPr/>
          </p:nvSpPr>
          <p:spPr>
            <a:xfrm>
              <a:off x="4245363" y="5106513"/>
              <a:ext cx="52850" cy="87325"/>
            </a:xfrm>
            <a:custGeom>
              <a:avLst/>
              <a:gdLst/>
              <a:ahLst/>
              <a:cxnLst/>
              <a:rect l="l" t="t" r="r" b="b"/>
              <a:pathLst>
                <a:path w="2114" h="3493" extrusionOk="0">
                  <a:moveTo>
                    <a:pt x="846" y="1"/>
                  </a:moveTo>
                  <a:lnTo>
                    <a:pt x="868" y="45"/>
                  </a:lnTo>
                  <a:lnTo>
                    <a:pt x="912" y="112"/>
                  </a:lnTo>
                  <a:lnTo>
                    <a:pt x="912" y="156"/>
                  </a:lnTo>
                  <a:lnTo>
                    <a:pt x="890" y="201"/>
                  </a:lnTo>
                  <a:lnTo>
                    <a:pt x="823" y="245"/>
                  </a:lnTo>
                  <a:lnTo>
                    <a:pt x="534" y="423"/>
                  </a:lnTo>
                  <a:lnTo>
                    <a:pt x="267" y="579"/>
                  </a:lnTo>
                  <a:lnTo>
                    <a:pt x="1" y="757"/>
                  </a:lnTo>
                  <a:lnTo>
                    <a:pt x="1" y="779"/>
                  </a:lnTo>
                  <a:lnTo>
                    <a:pt x="1" y="802"/>
                  </a:lnTo>
                  <a:lnTo>
                    <a:pt x="2047" y="3471"/>
                  </a:lnTo>
                  <a:lnTo>
                    <a:pt x="2069" y="3493"/>
                  </a:lnTo>
                  <a:lnTo>
                    <a:pt x="2091" y="3493"/>
                  </a:lnTo>
                  <a:lnTo>
                    <a:pt x="2114" y="3471"/>
                  </a:lnTo>
                  <a:lnTo>
                    <a:pt x="2091" y="3448"/>
                  </a:lnTo>
                  <a:lnTo>
                    <a:pt x="178" y="935"/>
                  </a:lnTo>
                  <a:lnTo>
                    <a:pt x="134" y="868"/>
                  </a:lnTo>
                  <a:lnTo>
                    <a:pt x="89" y="802"/>
                  </a:lnTo>
                  <a:lnTo>
                    <a:pt x="67" y="779"/>
                  </a:lnTo>
                  <a:lnTo>
                    <a:pt x="134" y="779"/>
                  </a:lnTo>
                  <a:lnTo>
                    <a:pt x="201" y="735"/>
                  </a:lnTo>
                  <a:lnTo>
                    <a:pt x="1024" y="201"/>
                  </a:lnTo>
                  <a:lnTo>
                    <a:pt x="1024" y="179"/>
                  </a:lnTo>
                  <a:lnTo>
                    <a:pt x="1024" y="156"/>
                  </a:lnTo>
                  <a:lnTo>
                    <a:pt x="912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543;p51"/>
            <p:cNvSpPr/>
            <p:nvPr/>
          </p:nvSpPr>
          <p:spPr>
            <a:xfrm>
              <a:off x="4248688" y="5119313"/>
              <a:ext cx="3925" cy="3925"/>
            </a:xfrm>
            <a:custGeom>
              <a:avLst/>
              <a:gdLst/>
              <a:ahLst/>
              <a:cxnLst/>
              <a:rect l="l" t="t" r="r" b="b"/>
              <a:pathLst>
                <a:path w="157" h="157" extrusionOk="0">
                  <a:moveTo>
                    <a:pt x="1" y="0"/>
                  </a:moveTo>
                  <a:lnTo>
                    <a:pt x="1" y="45"/>
                  </a:lnTo>
                  <a:lnTo>
                    <a:pt x="1" y="67"/>
                  </a:lnTo>
                  <a:lnTo>
                    <a:pt x="112" y="156"/>
                  </a:lnTo>
                  <a:lnTo>
                    <a:pt x="157" y="156"/>
                  </a:lnTo>
                  <a:lnTo>
                    <a:pt x="157" y="134"/>
                  </a:lnTo>
                  <a:lnTo>
                    <a:pt x="157" y="112"/>
                  </a:lnTo>
                  <a:lnTo>
                    <a:pt x="68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544;p51"/>
            <p:cNvSpPr/>
            <p:nvPr/>
          </p:nvSpPr>
          <p:spPr>
            <a:xfrm>
              <a:off x="4258713" y="5110413"/>
              <a:ext cx="5025" cy="6150"/>
            </a:xfrm>
            <a:custGeom>
              <a:avLst/>
              <a:gdLst/>
              <a:ahLst/>
              <a:cxnLst/>
              <a:rect l="l" t="t" r="r" b="b"/>
              <a:pathLst>
                <a:path w="201" h="246" extrusionOk="0">
                  <a:moveTo>
                    <a:pt x="23" y="0"/>
                  </a:moveTo>
                  <a:lnTo>
                    <a:pt x="0" y="23"/>
                  </a:lnTo>
                  <a:lnTo>
                    <a:pt x="23" y="45"/>
                  </a:lnTo>
                  <a:lnTo>
                    <a:pt x="134" y="223"/>
                  </a:lnTo>
                  <a:lnTo>
                    <a:pt x="156" y="245"/>
                  </a:lnTo>
                  <a:lnTo>
                    <a:pt x="178" y="245"/>
                  </a:lnTo>
                  <a:lnTo>
                    <a:pt x="201" y="223"/>
                  </a:lnTo>
                  <a:lnTo>
                    <a:pt x="201" y="201"/>
                  </a:lnTo>
                  <a:lnTo>
                    <a:pt x="67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545;p51"/>
            <p:cNvSpPr/>
            <p:nvPr/>
          </p:nvSpPr>
          <p:spPr>
            <a:xfrm>
              <a:off x="4239813" y="5114863"/>
              <a:ext cx="7250" cy="12250"/>
            </a:xfrm>
            <a:custGeom>
              <a:avLst/>
              <a:gdLst/>
              <a:ahLst/>
              <a:cxnLst/>
              <a:rect l="l" t="t" r="r" b="b"/>
              <a:pathLst>
                <a:path w="290" h="490" extrusionOk="0">
                  <a:moveTo>
                    <a:pt x="223" y="0"/>
                  </a:moveTo>
                  <a:lnTo>
                    <a:pt x="0" y="134"/>
                  </a:lnTo>
                  <a:lnTo>
                    <a:pt x="0" y="156"/>
                  </a:lnTo>
                  <a:lnTo>
                    <a:pt x="22" y="267"/>
                  </a:lnTo>
                  <a:lnTo>
                    <a:pt x="89" y="356"/>
                  </a:lnTo>
                  <a:lnTo>
                    <a:pt x="156" y="423"/>
                  </a:lnTo>
                  <a:lnTo>
                    <a:pt x="245" y="490"/>
                  </a:lnTo>
                  <a:lnTo>
                    <a:pt x="289" y="490"/>
                  </a:lnTo>
                  <a:lnTo>
                    <a:pt x="289" y="445"/>
                  </a:lnTo>
                  <a:lnTo>
                    <a:pt x="267" y="423"/>
                  </a:lnTo>
                  <a:lnTo>
                    <a:pt x="200" y="379"/>
                  </a:lnTo>
                  <a:lnTo>
                    <a:pt x="134" y="312"/>
                  </a:lnTo>
                  <a:lnTo>
                    <a:pt x="89" y="245"/>
                  </a:lnTo>
                  <a:lnTo>
                    <a:pt x="73" y="197"/>
                  </a:lnTo>
                  <a:lnTo>
                    <a:pt x="267" y="67"/>
                  </a:lnTo>
                  <a:lnTo>
                    <a:pt x="289" y="45"/>
                  </a:lnTo>
                  <a:lnTo>
                    <a:pt x="267" y="23"/>
                  </a:lnTo>
                  <a:lnTo>
                    <a:pt x="245" y="0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546;p51"/>
            <p:cNvSpPr/>
            <p:nvPr/>
          </p:nvSpPr>
          <p:spPr>
            <a:xfrm>
              <a:off x="4244813" y="5111513"/>
              <a:ext cx="7800" cy="6700"/>
            </a:xfrm>
            <a:custGeom>
              <a:avLst/>
              <a:gdLst/>
              <a:ahLst/>
              <a:cxnLst/>
              <a:rect l="l" t="t" r="r" b="b"/>
              <a:pathLst>
                <a:path w="312" h="268" extrusionOk="0">
                  <a:moveTo>
                    <a:pt x="245" y="1"/>
                  </a:moveTo>
                  <a:lnTo>
                    <a:pt x="23" y="134"/>
                  </a:lnTo>
                  <a:lnTo>
                    <a:pt x="0" y="157"/>
                  </a:lnTo>
                  <a:lnTo>
                    <a:pt x="23" y="179"/>
                  </a:lnTo>
                  <a:lnTo>
                    <a:pt x="67" y="268"/>
                  </a:lnTo>
                  <a:lnTo>
                    <a:pt x="134" y="268"/>
                  </a:lnTo>
                  <a:lnTo>
                    <a:pt x="134" y="223"/>
                  </a:lnTo>
                  <a:lnTo>
                    <a:pt x="95" y="184"/>
                  </a:lnTo>
                  <a:lnTo>
                    <a:pt x="95" y="184"/>
                  </a:lnTo>
                  <a:lnTo>
                    <a:pt x="289" y="68"/>
                  </a:lnTo>
                  <a:lnTo>
                    <a:pt x="312" y="45"/>
                  </a:lnTo>
                  <a:lnTo>
                    <a:pt x="289" y="23"/>
                  </a:lnTo>
                  <a:lnTo>
                    <a:pt x="267" y="1"/>
                  </a:lnTo>
                  <a:close/>
                </a:path>
              </a:pathLst>
            </a:custGeom>
            <a:solidFill>
              <a:srgbClr val="01020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05104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9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261</TotalTime>
  <Words>130</Words>
  <PresentationFormat>Widescreen</PresentationFormat>
  <Paragraphs>20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Học vần:  On, ôn, ơn</vt:lpstr>
      <vt:lpstr>PowerPoint Presentation</vt:lpstr>
      <vt:lpstr>1. Đánh vần, đọc trơn</vt:lpstr>
      <vt:lpstr>PowerPoint Presentation</vt:lpstr>
      <vt:lpstr>Viết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2020-09-16T01:51:34Z</dcterms:created>
  <dcterms:modified xsi:type="dcterms:W3CDTF">2020-10-16T06:02:27Z</dcterms:modified>
</cp:coreProperties>
</file>