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6" r:id="rId19"/>
    <p:sldId id="274" r:id="rId20"/>
    <p:sldId id="273" r:id="rId21"/>
    <p:sldId id="275" r:id="rId22"/>
    <p:sldId id="277" r:id="rId23"/>
    <p:sldId id="278" r:id="rId24"/>
    <p:sldId id="279" r:id="rId25"/>
    <p:sldId id="281" r:id="rId26"/>
    <p:sldId id="280" r:id="rId27"/>
    <p:sldId id="282" r:id="rId28"/>
    <p:sldId id="284" r:id="rId29"/>
    <p:sldId id="283" r:id="rId30"/>
    <p:sldId id="285" r:id="rId31"/>
    <p:sldId id="286" r:id="rId32"/>
    <p:sldId id="293" r:id="rId33"/>
    <p:sldId id="287" r:id="rId34"/>
    <p:sldId id="288" r:id="rId35"/>
    <p:sldId id="289" r:id="rId36"/>
    <p:sldId id="290" r:id="rId37"/>
    <p:sldId id="292" r:id="rId38"/>
    <p:sldId id="291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9" r:id="rId54"/>
    <p:sldId id="310" r:id="rId55"/>
    <p:sldId id="311" r:id="rId56"/>
    <p:sldId id="312" r:id="rId57"/>
    <p:sldId id="313" r:id="rId58"/>
  </p:sldIdLst>
  <p:sldSz cx="18288000" cy="10287000"/>
  <p:notesSz cx="6858000" cy="91440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Cambria Math" panose="02040503050406030204" pitchFamily="18" charset="0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252"/>
    <a:srgbClr val="F4750C"/>
    <a:srgbClr val="FBEA11"/>
    <a:srgbClr val="41634A"/>
    <a:srgbClr val="3DC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354508"/>
            <a:ext cx="18288000" cy="2932492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2049951"/>
            <a:ext cx="5122926" cy="82296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6024015-499A-A4BE-E59F-D01CE0C8EAB2}"/>
              </a:ext>
            </a:extLst>
          </p:cNvPr>
          <p:cNvSpPr txBox="1"/>
          <p:nvPr/>
        </p:nvSpPr>
        <p:spPr>
          <a:xfrm>
            <a:off x="5943600" y="2607239"/>
            <a:ext cx="10972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21000" y="4902330"/>
            <a:ext cx="2667000" cy="5498969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1DFC20DA-74D5-CBD4-2D49-A6F0824C7DB1}"/>
              </a:ext>
            </a:extLst>
          </p:cNvPr>
          <p:cNvSpPr/>
          <p:nvPr/>
        </p:nvSpPr>
        <p:spPr>
          <a:xfrm>
            <a:off x="-34413" y="495300"/>
            <a:ext cx="3124200" cy="1447800"/>
          </a:xfrm>
          <a:prstGeom prst="ellipse">
            <a:avLst/>
          </a:prstGeom>
          <a:solidFill>
            <a:srgbClr val="FBEA11"/>
          </a:solidFill>
          <a:ln>
            <a:solidFill>
              <a:srgbClr val="FBE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49D4191-DDDF-E94F-FA5C-D98FC6D8218C}"/>
                  </a:ext>
                </a:extLst>
              </p:cNvPr>
              <p:cNvSpPr txBox="1"/>
              <p:nvPr/>
            </p:nvSpPr>
            <p:spPr>
              <a:xfrm>
                <a:off x="3119885" y="147091"/>
                <a:ext cx="14935200" cy="4820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Vật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9 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6 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49D4191-DDDF-E94F-FA5C-D98FC6D82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885" y="147091"/>
                <a:ext cx="14935200" cy="4820037"/>
              </a:xfrm>
              <a:prstGeom prst="rect">
                <a:avLst/>
              </a:prstGeom>
              <a:blipFill>
                <a:blip r:embed="rId3"/>
                <a:stretch>
                  <a:fillRect l="-1592" r="-2490" b="-4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4AFAA05-1660-FCF6-2556-FEC907A2BC2B}"/>
                  </a:ext>
                </a:extLst>
              </p:cNvPr>
              <p:cNvSpPr txBox="1"/>
              <p:nvPr/>
            </p:nvSpPr>
            <p:spPr>
              <a:xfrm>
                <a:off x="2504627" y="5801464"/>
                <a:ext cx="12877800" cy="4447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4AFAA05-1660-FCF6-2556-FEC907A2B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27" y="5801464"/>
                <a:ext cx="12877800" cy="4447436"/>
              </a:xfrm>
              <a:prstGeom prst="rect">
                <a:avLst/>
              </a:prstGeom>
              <a:blipFill>
                <a:blip r:embed="rId4"/>
                <a:stretch>
                  <a:fillRect l="-1705" r="-1657" b="-1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F44E0EF-F40A-5F20-08BC-79165225F297}"/>
              </a:ext>
            </a:extLst>
          </p:cNvPr>
          <p:cNvSpPr txBox="1"/>
          <p:nvPr/>
        </p:nvSpPr>
        <p:spPr>
          <a:xfrm>
            <a:off x="8682222" y="483983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7" y="2586697"/>
            <a:ext cx="5992902" cy="769554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DA3B331-781A-1A9F-8622-874CF0C4F081}"/>
              </a:ext>
            </a:extLst>
          </p:cNvPr>
          <p:cNvSpPr txBox="1"/>
          <p:nvPr/>
        </p:nvSpPr>
        <p:spPr>
          <a:xfrm>
            <a:off x="6705600" y="6477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TÍNH CHẤT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A51FCD59-665C-1CBD-3E8B-573CE008986D}"/>
                  </a:ext>
                </a:extLst>
              </p:cNvPr>
              <p:cNvSpPr txBox="1"/>
              <p:nvPr/>
            </p:nvSpPr>
            <p:spPr>
              <a:xfrm>
                <a:off x="6870613" y="1478697"/>
                <a:ext cx="10820400" cy="6670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hai vectơ bất kì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hai số thực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h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ta có: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k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 smtClean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</a:t>
                </a:r>
                <a:endParaRPr lang="en-US" sz="44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i="1" dirty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i="1" dirty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r>
                            <a:rPr lang="en-US" sz="4400" i="1" dirty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400" i="1" dirty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h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400" b="0" i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h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)=(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h𝑘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;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     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A51FCD59-665C-1CBD-3E8B-573CE0089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613" y="1478697"/>
                <a:ext cx="10820400" cy="6670737"/>
              </a:xfrm>
              <a:prstGeom prst="rect">
                <a:avLst/>
              </a:prstGeom>
              <a:blipFill>
                <a:blip r:embed="rId3"/>
                <a:stretch>
                  <a:fillRect l="-2254" r="-2310" b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1D933C16-B1C6-B52A-74B1-8AA71905A24E}"/>
                  </a:ext>
                </a:extLst>
              </p:cNvPr>
              <p:cNvSpPr txBox="1"/>
              <p:nvPr/>
            </p:nvSpPr>
            <p:spPr>
              <a:xfrm>
                <a:off x="5486400" y="8540724"/>
                <a:ext cx="12420600" cy="1079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i="1" dirty="0" smtClean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 </a:t>
                </a:r>
                <a:r>
                  <a:rPr lang="en-US" sz="4400" i="1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i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chỉ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1D933C16-B1C6-B52A-74B1-8AA71905A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8540724"/>
                <a:ext cx="12420600" cy="1079526"/>
              </a:xfrm>
              <a:prstGeom prst="rect">
                <a:avLst/>
              </a:prstGeom>
              <a:blipFill>
                <a:blip r:embed="rId4"/>
                <a:stretch>
                  <a:fillRect l="-1963" b="-25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445309" y="9466228"/>
            <a:ext cx="19178618" cy="2126468"/>
            <a:chOff x="0" y="0"/>
            <a:chExt cx="186375649" cy="28497625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54400" y="5435318"/>
            <a:ext cx="2451519" cy="50546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28600" y="4838700"/>
            <a:ext cx="2640209" cy="5647506"/>
          </a:xfrm>
          <a:prstGeom prst="rect">
            <a:avLst/>
          </a:prstGeom>
        </p:spPr>
      </p:pic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1E79BE17-6B40-0EE4-F054-613DA13A7EB7}"/>
              </a:ext>
            </a:extLst>
          </p:cNvPr>
          <p:cNvSpPr/>
          <p:nvPr/>
        </p:nvSpPr>
        <p:spPr>
          <a:xfrm>
            <a:off x="381000" y="592817"/>
            <a:ext cx="3124200" cy="1447800"/>
          </a:xfrm>
          <a:prstGeom prst="ellipse">
            <a:avLst/>
          </a:prstGeom>
          <a:solidFill>
            <a:srgbClr val="FBEA11"/>
          </a:solidFill>
          <a:ln>
            <a:solidFill>
              <a:srgbClr val="FBE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258B76E-7D61-89E9-749D-EE192591EDB4}"/>
                  </a:ext>
                </a:extLst>
              </p:cNvPr>
              <p:cNvSpPr txBox="1"/>
              <p:nvPr/>
            </p:nvSpPr>
            <p:spPr>
              <a:xfrm>
                <a:off x="3727241" y="212793"/>
                <a:ext cx="14560759" cy="220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		b)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−14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258B76E-7D61-89E9-749D-EE192591E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241" y="212793"/>
                <a:ext cx="14560759" cy="2207849"/>
              </a:xfrm>
              <a:prstGeom prst="rect">
                <a:avLst/>
              </a:prstGeom>
              <a:blipFill>
                <a:blip r:embed="rId4"/>
                <a:stretch>
                  <a:fillRect l="-1674" b="-9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A1178E4-D8D5-F139-97D4-1B8347CE8595}"/>
              </a:ext>
            </a:extLst>
          </p:cNvPr>
          <p:cNvSpPr txBox="1"/>
          <p:nvPr/>
        </p:nvSpPr>
        <p:spPr>
          <a:xfrm>
            <a:off x="7696200" y="2819984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1A07148-7D10-5053-C2EF-653DF6098693}"/>
                  </a:ext>
                </a:extLst>
              </p:cNvPr>
              <p:cNvSpPr txBox="1"/>
              <p:nvPr/>
            </p:nvSpPr>
            <p:spPr>
              <a:xfrm>
                <a:off x="3649485" y="3539152"/>
                <a:ext cx="10989029" cy="5824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−14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4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−14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−14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1A07148-7D10-5053-C2EF-653DF6098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485" y="3539152"/>
                <a:ext cx="10989029" cy="5824800"/>
              </a:xfrm>
              <a:prstGeom prst="rect">
                <a:avLst/>
              </a:prstGeom>
              <a:blipFill>
                <a:blip r:embed="rId5"/>
                <a:stretch>
                  <a:fillRect l="-2275" r="-499" b="-3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5309" y="8660204"/>
            <a:ext cx="19178618" cy="2932492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892087"/>
            <a:ext cx="5122926" cy="8229600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76D0570F-0337-2A97-E841-1521087A21F6}"/>
              </a:ext>
            </a:extLst>
          </p:cNvPr>
          <p:cNvSpPr/>
          <p:nvPr/>
        </p:nvSpPr>
        <p:spPr>
          <a:xfrm>
            <a:off x="1524000" y="438052"/>
            <a:ext cx="3962400" cy="1195388"/>
          </a:xfrm>
          <a:prstGeom prst="roundRect">
            <a:avLst/>
          </a:prstGeom>
          <a:solidFill>
            <a:srgbClr val="F4750C"/>
          </a:solidFill>
          <a:ln>
            <a:solidFill>
              <a:srgbClr val="F47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83F4FDD-95E7-D9C7-0365-3F0041F89EF6}"/>
                  </a:ext>
                </a:extLst>
              </p:cNvPr>
              <p:cNvSpPr txBox="1"/>
              <p:nvPr/>
            </p:nvSpPr>
            <p:spPr>
              <a:xfrm>
                <a:off x="6424612" y="660239"/>
                <a:ext cx="9202674" cy="220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83F4FDD-95E7-D9C7-0365-3F0041F89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612" y="660239"/>
                <a:ext cx="9202674" cy="2207849"/>
              </a:xfrm>
              <a:prstGeom prst="rect">
                <a:avLst/>
              </a:prstGeom>
              <a:blipFill>
                <a:blip r:embed="rId3"/>
                <a:stretch>
                  <a:fillRect l="-2715" r="-66" b="-9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4580A7D-B9FB-8671-FEE9-26EA0B3041C4}"/>
              </a:ext>
            </a:extLst>
          </p:cNvPr>
          <p:cNvSpPr txBox="1"/>
          <p:nvPr/>
        </p:nvSpPr>
        <p:spPr>
          <a:xfrm>
            <a:off x="9578149" y="3420568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F465F22-4D1D-9119-6D2C-5AFEFD5BB32A}"/>
                  </a:ext>
                </a:extLst>
              </p:cNvPr>
              <p:cNvSpPr txBox="1"/>
              <p:nvPr/>
            </p:nvSpPr>
            <p:spPr>
              <a:xfrm>
                <a:off x="6424612" y="4533900"/>
                <a:ext cx="8305800" cy="3452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</a:rPr>
                      <m:t>3(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)−2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i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đpcm</a:t>
                </a:r>
                <a:r>
                  <a:rPr lang="en-US" sz="4400" i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F465F22-4D1D-9119-6D2C-5AFEFD5BB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612" y="4533900"/>
                <a:ext cx="8305800" cy="3452163"/>
              </a:xfrm>
              <a:prstGeom prst="rect">
                <a:avLst/>
              </a:prstGeom>
              <a:blipFill>
                <a:blip r:embed="rId4"/>
                <a:stretch>
                  <a:fillRect r="-3377" b="-7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9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29000" y="958131"/>
            <a:ext cx="14307320" cy="8408837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162550"/>
            <a:ext cx="3801245" cy="526123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9CCE34-F81B-2B78-2953-4480A71C511A}"/>
              </a:ext>
            </a:extLst>
          </p:cNvPr>
          <p:cNvSpPr txBox="1"/>
          <p:nvPr/>
        </p:nvSpPr>
        <p:spPr>
          <a:xfrm>
            <a:off x="4568005" y="167206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MỘT SỐ ỨNG DỤNG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B000057-6419-2EAF-D419-F98002F84C11}"/>
              </a:ext>
            </a:extLst>
          </p:cNvPr>
          <p:cNvSpPr txBox="1"/>
          <p:nvPr/>
        </p:nvSpPr>
        <p:spPr>
          <a:xfrm>
            <a:off x="4562859" y="2904557"/>
            <a:ext cx="982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F8502883-EEF7-783E-BA12-316B5516470D}"/>
              </a:ext>
            </a:extLst>
          </p:cNvPr>
          <p:cNvSpPr/>
          <p:nvPr/>
        </p:nvSpPr>
        <p:spPr>
          <a:xfrm>
            <a:off x="9782559" y="4260809"/>
            <a:ext cx="160020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2413932-D71B-1656-5EA1-C663A18D06C4}"/>
                  </a:ext>
                </a:extLst>
              </p:cNvPr>
              <p:cNvSpPr txBox="1"/>
              <p:nvPr/>
            </p:nvSpPr>
            <p:spPr>
              <a:xfrm>
                <a:off x="4562859" y="5589548"/>
                <a:ext cx="12039600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ý.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2413932-D71B-1656-5EA1-C663A18D0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59" y="5589548"/>
                <a:ext cx="12039600" cy="2095189"/>
              </a:xfrm>
              <a:prstGeom prst="rect">
                <a:avLst/>
              </a:prstGeom>
              <a:blipFill>
                <a:blip r:embed="rId3"/>
                <a:stretch>
                  <a:fillRect l="-2076" r="-3291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4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14300"/>
            <a:ext cx="1600200" cy="2214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9EAF28B-C412-9AAD-59DE-BB6633F2DAD4}"/>
                  </a:ext>
                </a:extLst>
              </p:cNvPr>
              <p:cNvSpPr txBox="1"/>
              <p:nvPr/>
            </p:nvSpPr>
            <p:spPr>
              <a:xfrm>
                <a:off x="6780723" y="3428004"/>
                <a:ext cx="10325100" cy="4785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𝐼𝐴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</m:e>
                    </m:d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9EAF28B-C412-9AAD-59DE-BB6633F2D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723" y="3428004"/>
                <a:ext cx="10325100" cy="4785669"/>
              </a:xfrm>
              <a:prstGeom prst="rect">
                <a:avLst/>
              </a:prstGeom>
              <a:blipFill>
                <a:blip r:embed="rId3"/>
                <a:stretch>
                  <a:fillRect r="-2420" b="-3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ong bóng Lời nói: Hình bầu dục 8">
            <a:extLst>
              <a:ext uri="{FF2B5EF4-FFF2-40B4-BE49-F238E27FC236}">
                <a16:creationId xmlns:a16="http://schemas.microsoft.com/office/drawing/2014/main" id="{B4F18214-871A-076C-5C9A-D458474BE04A}"/>
              </a:ext>
            </a:extLst>
          </p:cNvPr>
          <p:cNvSpPr/>
          <p:nvPr/>
        </p:nvSpPr>
        <p:spPr>
          <a:xfrm>
            <a:off x="7086600" y="1104900"/>
            <a:ext cx="2507749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5247DCFD-598C-4A93-371A-26B9AF0F64B4}"/>
              </a:ext>
            </a:extLst>
          </p:cNvPr>
          <p:cNvGrpSpPr/>
          <p:nvPr/>
        </p:nvGrpSpPr>
        <p:grpSpPr>
          <a:xfrm rot="-5400000">
            <a:off x="12553950" y="4552949"/>
            <a:ext cx="10287002" cy="1181100"/>
            <a:chOff x="0" y="0"/>
            <a:chExt cx="186375649" cy="3965271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CF09E6A9-0619-5EC8-DF47-A70849A88139}"/>
                </a:ext>
              </a:extLst>
            </p:cNvPr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95804D27-BACE-8894-FBC5-4D46AEE030AD}"/>
                </a:ext>
              </a:extLst>
            </p:cNvPr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53715ADE-89DE-960B-6C7C-78547D17A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2900"/>
            <a:ext cx="6594099" cy="40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10200" y="2041826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2049275"/>
            <a:ext cx="6313840" cy="6203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CA3AF79-A71C-3562-975E-7838F2121AE8}"/>
                  </a:ext>
                </a:extLst>
              </p:cNvPr>
              <p:cNvSpPr txBox="1"/>
              <p:nvPr/>
            </p:nvSpPr>
            <p:spPr>
              <a:xfrm>
                <a:off x="6043817" y="3238500"/>
                <a:ext cx="11049000" cy="3626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4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5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5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bất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kì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CA3AF79-A71C-3562-975E-7838F2121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817" y="3238500"/>
                <a:ext cx="11049000" cy="3626249"/>
              </a:xfrm>
              <a:prstGeom prst="rect">
                <a:avLst/>
              </a:prstGeom>
              <a:blipFill>
                <a:blip r:embed="rId3"/>
                <a:stretch>
                  <a:fillRect l="-2482" b="-7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7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8660204"/>
            <a:ext cx="18288001" cy="1626796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2810" y="2986008"/>
            <a:ext cx="4296026" cy="72968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6286E14-0587-FB44-B795-B784DDB4D32E}"/>
              </a:ext>
            </a:extLst>
          </p:cNvPr>
          <p:cNvSpPr txBox="1"/>
          <p:nvPr/>
        </p:nvSpPr>
        <p:spPr>
          <a:xfrm>
            <a:off x="2895600" y="973469"/>
            <a:ext cx="982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52D0F58E-9D99-44FD-1532-16DE097BC37B}"/>
              </a:ext>
            </a:extLst>
          </p:cNvPr>
          <p:cNvSpPr/>
          <p:nvPr/>
        </p:nvSpPr>
        <p:spPr>
          <a:xfrm>
            <a:off x="11125200" y="2247900"/>
            <a:ext cx="160020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47A4EFD-E6A6-E385-3FFA-199FDCFC7289}"/>
                  </a:ext>
                </a:extLst>
              </p:cNvPr>
              <p:cNvSpPr txBox="1"/>
              <p:nvPr/>
            </p:nvSpPr>
            <p:spPr>
              <a:xfrm>
                <a:off x="7010400" y="3351716"/>
                <a:ext cx="9829800" cy="3110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ý.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𝑀𝐺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147A4EFD-E6A6-E385-3FFA-199FDCFC7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351716"/>
                <a:ext cx="9829800" cy="3110852"/>
              </a:xfrm>
              <a:prstGeom prst="rect">
                <a:avLst/>
              </a:prstGeom>
              <a:blipFill>
                <a:blip r:embed="rId3"/>
                <a:stretch>
                  <a:fillRect l="-2480" r="-2418" b="-8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7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337" y="5580530"/>
            <a:ext cx="3200400" cy="4706470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55A56E61-DCDE-F45E-73DF-1F4DC6213774}"/>
              </a:ext>
            </a:extLst>
          </p:cNvPr>
          <p:cNvSpPr/>
          <p:nvPr/>
        </p:nvSpPr>
        <p:spPr>
          <a:xfrm>
            <a:off x="10058400" y="1419645"/>
            <a:ext cx="2507749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97A09BE-AB80-C88C-9B37-0F427E585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" y="445134"/>
            <a:ext cx="7108813" cy="4372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F7976FF-242D-4392-E25A-93456BDE5086}"/>
                  </a:ext>
                </a:extLst>
              </p:cNvPr>
              <p:cNvSpPr txBox="1"/>
              <p:nvPr/>
            </p:nvSpPr>
            <p:spPr>
              <a:xfrm>
                <a:off x="6703982" y="4440895"/>
                <a:ext cx="9525000" cy="5434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𝑀𝐺</m:t>
                              </m:r>
                            </m:e>
                          </m:acc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𝐺𝐴</m:t>
                              </m:r>
                            </m:e>
                          </m:acc>
                        </m:e>
                      </m:d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𝑀𝐺</m:t>
                              </m:r>
                            </m:e>
                          </m:acc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𝐺𝐵</m:t>
                              </m:r>
                            </m:e>
                          </m:acc>
                        </m:e>
                      </m:d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𝑀𝐺</m:t>
                              </m:r>
                            </m:e>
                          </m:acc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𝑀𝐺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)=3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𝑀𝐺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F7976FF-242D-4392-E25A-93456BDE5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982" y="4440895"/>
                <a:ext cx="9525000" cy="5434308"/>
              </a:xfrm>
              <a:prstGeom prst="rect">
                <a:avLst/>
              </a:prstGeom>
              <a:blipFill>
                <a:blip r:embed="rId4"/>
                <a:stretch>
                  <a:fillRect l="-2305" r="-3777" b="-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6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943100"/>
            <a:ext cx="4639437" cy="822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51AF303-9D12-E935-C867-E4DE3B7A4126}"/>
                  </a:ext>
                </a:extLst>
              </p:cNvPr>
              <p:cNvSpPr txBox="1"/>
              <p:nvPr/>
            </p:nvSpPr>
            <p:spPr>
              <a:xfrm>
                <a:off x="6096000" y="2628900"/>
                <a:ext cx="9151327" cy="4770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5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</a:t>
                </a:r>
                <a:r>
                  <a:rPr lang="en-US" sz="54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54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𝑀𝐺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tuỳ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ý.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51AF303-9D12-E935-C867-E4DE3B7A4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28900"/>
                <a:ext cx="9151327" cy="4770217"/>
              </a:xfrm>
              <a:prstGeom prst="rect">
                <a:avLst/>
              </a:prstGeom>
              <a:blipFill>
                <a:blip r:embed="rId3"/>
                <a:stretch>
                  <a:fillRect l="-2998" r="-2998" b="-5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29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65790" y="6657644"/>
            <a:ext cx="2622210" cy="362935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FF3BB10-C78A-7B8C-4521-3000E99F6A33}"/>
              </a:ext>
            </a:extLst>
          </p:cNvPr>
          <p:cNvSpPr txBox="1"/>
          <p:nvPr/>
        </p:nvSpPr>
        <p:spPr>
          <a:xfrm>
            <a:off x="6019800" y="4953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B259B894-67EB-E385-41D9-3C36245FF190}"/>
                  </a:ext>
                </a:extLst>
              </p:cNvPr>
              <p:cNvSpPr txBox="1"/>
              <p:nvPr/>
            </p:nvSpPr>
            <p:spPr>
              <a:xfrm>
                <a:off x="3604617" y="1943100"/>
                <a:ext cx="11916966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4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 58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 hoạ hai đoàn tàu chạy song song với vectơ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vận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 lần lượt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B259B894-67EB-E385-41D9-3C36245FF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617" y="1943100"/>
                <a:ext cx="11916966" cy="2123658"/>
              </a:xfrm>
              <a:prstGeom prst="rect">
                <a:avLst/>
              </a:prstGeom>
              <a:blipFill>
                <a:blip r:embed="rId3"/>
                <a:stretch>
                  <a:fillRect l="-2046" r="-209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58642BF1-F137-6882-2B1C-FBF76A10F9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6" t="10206" r="7823"/>
          <a:stretch/>
        </p:blipFill>
        <p:spPr>
          <a:xfrm>
            <a:off x="3733800" y="4533900"/>
            <a:ext cx="6011413" cy="5510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B0814A0-54D0-29C8-0009-B8D1DBE6AB59}"/>
                  </a:ext>
                </a:extLst>
              </p:cNvPr>
              <p:cNvSpPr txBox="1"/>
              <p:nvPr/>
            </p:nvSpPr>
            <p:spPr>
              <a:xfrm>
                <a:off x="10439400" y="4514850"/>
                <a:ext cx="5638800" cy="3334459"/>
              </a:xfrm>
              <a:prstGeom prst="wedgeRoundRectCallout">
                <a:avLst>
                  <a:gd name="adj1" fmla="val 37444"/>
                  <a:gd name="adj2" fmla="val 65928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Mối liên hệ giữa hai vectơ vận tốc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4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nl-NL" sz="4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4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nl-NL" sz="44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như thế nào?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B0814A0-54D0-29C8-0009-B8D1DBE6A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4514850"/>
                <a:ext cx="5638800" cy="3334459"/>
              </a:xfrm>
              <a:prstGeom prst="wedgeRoundRectCallout">
                <a:avLst>
                  <a:gd name="adj1" fmla="val 37444"/>
                  <a:gd name="adj2" fmla="val 65928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489253" y="4489252"/>
            <a:ext cx="10287002" cy="1308494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99233" y="4381500"/>
            <a:ext cx="5388768" cy="5905500"/>
          </a:xfrm>
          <a:prstGeom prst="rect">
            <a:avLst/>
          </a:prstGeom>
        </p:spPr>
      </p:pic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1BD94C38-89BC-30E4-D116-CE3425911AAA}"/>
              </a:ext>
            </a:extLst>
          </p:cNvPr>
          <p:cNvSpPr/>
          <p:nvPr/>
        </p:nvSpPr>
        <p:spPr>
          <a:xfrm>
            <a:off x="5105400" y="1028700"/>
            <a:ext cx="3124200" cy="1447800"/>
          </a:xfrm>
          <a:prstGeom prst="ellipse">
            <a:avLst/>
          </a:prstGeom>
          <a:solidFill>
            <a:srgbClr val="FBEA11"/>
          </a:solidFill>
          <a:ln>
            <a:solidFill>
              <a:srgbClr val="FBE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A3B7E0F-B9AE-727E-9E1F-3864BFD3E4D5}"/>
                  </a:ext>
                </a:extLst>
              </p:cNvPr>
              <p:cNvSpPr txBox="1"/>
              <p:nvPr/>
            </p:nvSpPr>
            <p:spPr>
              <a:xfrm>
                <a:off x="1731764" y="3207736"/>
                <a:ext cx="10744200" cy="4126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𝐺𝐷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A3B7E0F-B9AE-727E-9E1F-3864BFD3E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764" y="3207736"/>
                <a:ext cx="10744200" cy="4126514"/>
              </a:xfrm>
              <a:prstGeom prst="rect">
                <a:avLst/>
              </a:prstGeom>
              <a:blipFill>
                <a:blip r:embed="rId3"/>
                <a:stretch>
                  <a:fillRect l="-2269" r="-2269" b="-6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70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152900" y="4152899"/>
            <a:ext cx="10287002" cy="1981200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97198" y="6182902"/>
            <a:ext cx="2514600" cy="4273266"/>
          </a:xfrm>
          <a:prstGeom prst="rect">
            <a:avLst/>
          </a:prstGeom>
        </p:spPr>
      </p:pic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1CC7E66F-9F85-BC0F-58BD-0989D4C08EA9}"/>
              </a:ext>
            </a:extLst>
          </p:cNvPr>
          <p:cNvSpPr/>
          <p:nvPr/>
        </p:nvSpPr>
        <p:spPr>
          <a:xfrm>
            <a:off x="7890125" y="495300"/>
            <a:ext cx="2507749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9E11A8A-718C-85F7-2A9D-5B4C1F5F5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531" y="1714500"/>
            <a:ext cx="6430851" cy="426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842E028-369A-81B5-EFEC-F51AB669BE1C}"/>
                  </a:ext>
                </a:extLst>
              </p:cNvPr>
              <p:cNvSpPr txBox="1"/>
              <p:nvPr/>
            </p:nvSpPr>
            <p:spPr>
              <a:xfrm>
                <a:off x="2819400" y="2336967"/>
                <a:ext cx="8534400" cy="4256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𝐺𝑀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𝐺𝑁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842E028-369A-81B5-EFEC-F51AB669B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336967"/>
                <a:ext cx="8534400" cy="4256486"/>
              </a:xfrm>
              <a:prstGeom prst="rect">
                <a:avLst/>
              </a:prstGeom>
              <a:blipFill>
                <a:blip r:embed="rId4"/>
                <a:stretch>
                  <a:fillRect l="-2929" r="-4714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C87C84E-BBFB-CAB8-4A32-AF78D3F36EFA}"/>
                  </a:ext>
                </a:extLst>
              </p:cNvPr>
              <p:cNvSpPr txBox="1"/>
              <p:nvPr/>
            </p:nvSpPr>
            <p:spPr>
              <a:xfrm>
                <a:off x="2819400" y="6593453"/>
                <a:ext cx="10058400" cy="3452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𝐺𝐷</m:t>
                        </m:r>
                      </m:e>
                    </m:acc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𝐺𝑀</m:t>
                        </m:r>
                      </m:e>
                    </m:acc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𝐺𝑁</m:t>
                        </m:r>
                      </m:e>
                    </m:acc>
                  </m:oMath>
                </a14:m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					</a:t>
                </a:r>
                <a:r>
                  <a:rPr kumimoji="0" lang="en-US" sz="4400" b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  <m:d>
                      <m:d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𝐺</m:t>
                            </m:r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</m:e>
                        </m:acc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𝐺𝑁</m:t>
                            </m:r>
                          </m:e>
                        </m:acc>
                      </m:e>
                    </m:d>
                  </m:oMath>
                </a14:m>
                <a:endParaRPr kumimoji="0" lang="en-US" sz="4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					  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=2.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C87C84E-BBFB-CAB8-4A32-AF78D3F36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6593453"/>
                <a:ext cx="10058400" cy="3452163"/>
              </a:xfrm>
              <a:prstGeom prst="rect">
                <a:avLst/>
              </a:prstGeom>
              <a:blipFill>
                <a:blip r:embed="rId5"/>
                <a:stretch>
                  <a:fillRect b="-8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5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1019623" y="1019621"/>
            <a:ext cx="4305299" cy="2266053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96644" y="2057400"/>
            <a:ext cx="3991356" cy="8229600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FF948A2A-A61B-0E6D-807F-B9DA7D9D8978}"/>
              </a:ext>
            </a:extLst>
          </p:cNvPr>
          <p:cNvSpPr/>
          <p:nvPr/>
        </p:nvSpPr>
        <p:spPr>
          <a:xfrm>
            <a:off x="2514600" y="723899"/>
            <a:ext cx="3962400" cy="1195388"/>
          </a:xfrm>
          <a:prstGeom prst="roundRect">
            <a:avLst/>
          </a:prstGeom>
          <a:solidFill>
            <a:srgbClr val="F4750C"/>
          </a:solidFill>
          <a:ln>
            <a:solidFill>
              <a:srgbClr val="F47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A7DC84D-D1DE-C731-82CD-F571ED1F00F7}"/>
                  </a:ext>
                </a:extLst>
              </p:cNvPr>
              <p:cNvSpPr txBox="1"/>
              <p:nvPr/>
            </p:nvSpPr>
            <p:spPr>
              <a:xfrm>
                <a:off x="6858000" y="273999"/>
                <a:ext cx="9652947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A7DC84D-D1DE-C731-82CD-F571ED1F0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73999"/>
                <a:ext cx="9652947" cy="2095189"/>
              </a:xfrm>
              <a:prstGeom prst="rect">
                <a:avLst/>
              </a:prstGeom>
              <a:blipFill>
                <a:blip r:embed="rId3"/>
                <a:stretch>
                  <a:fillRect l="-2527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ABAB83D-6922-247F-B469-AC5145A149BD}"/>
                  </a:ext>
                </a:extLst>
              </p:cNvPr>
              <p:cNvSpPr txBox="1"/>
              <p:nvPr/>
            </p:nvSpPr>
            <p:spPr>
              <a:xfrm>
                <a:off x="6410134" y="4143064"/>
                <a:ext cx="8305800" cy="5942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i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b="0" i="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đpcm</a:t>
                </a:r>
                <a:r>
                  <a:rPr lang="en-US" sz="4400" b="0" i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ABAB83D-6922-247F-B469-AC5145A14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134" y="4143064"/>
                <a:ext cx="8305800" cy="5942461"/>
              </a:xfrm>
              <a:prstGeom prst="rect">
                <a:avLst/>
              </a:prstGeom>
              <a:blipFill>
                <a:blip r:embed="rId4"/>
                <a:stretch>
                  <a:fillRect l="-3010" b="-4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C0F879E-6FC0-88C5-2360-C5804AF30A42}"/>
              </a:ext>
            </a:extLst>
          </p:cNvPr>
          <p:cNvSpPr txBox="1"/>
          <p:nvPr/>
        </p:nvSpPr>
        <p:spPr>
          <a:xfrm>
            <a:off x="8001000" y="3202925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8D4FE728-6920-5955-4792-6D3B273F9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4381499"/>
            <a:ext cx="6410135" cy="44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337" y="2596222"/>
            <a:ext cx="5992902" cy="769554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5F77BD5-C960-5591-57E9-4FC8862904F3}"/>
              </a:ext>
            </a:extLst>
          </p:cNvPr>
          <p:cNvSpPr txBox="1"/>
          <p:nvPr/>
        </p:nvSpPr>
        <p:spPr>
          <a:xfrm>
            <a:off x="1752600" y="426516"/>
            <a:ext cx="144780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vectơ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endParaRPr lang="en-US" sz="4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D49AE779-3964-C363-D342-F68A73C9B500}"/>
              </a:ext>
            </a:extLst>
          </p:cNvPr>
          <p:cNvSpPr/>
          <p:nvPr/>
        </p:nvSpPr>
        <p:spPr>
          <a:xfrm>
            <a:off x="11239500" y="3238500"/>
            <a:ext cx="160020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0B4EFC6-CF3A-33AC-DFD7-B042D39E9219}"/>
                  </a:ext>
                </a:extLst>
              </p:cNvPr>
              <p:cNvSpPr txBox="1"/>
              <p:nvPr/>
            </p:nvSpPr>
            <p:spPr>
              <a:xfrm>
                <a:off x="6438900" y="4572160"/>
                <a:ext cx="11201400" cy="3276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0B4EFC6-CF3A-33AC-DFD7-B042D39E9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900" y="4572160"/>
                <a:ext cx="11201400" cy="3276282"/>
              </a:xfrm>
              <a:prstGeom prst="rect">
                <a:avLst/>
              </a:prstGeom>
              <a:blipFill>
                <a:blip r:embed="rId3"/>
                <a:stretch>
                  <a:fillRect l="-2176" r="-2176" b="-7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4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445309" y="8660204"/>
            <a:ext cx="19178618" cy="2932492"/>
            <a:chOff x="0" y="0"/>
            <a:chExt cx="186375649" cy="28497625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46964" y="3086100"/>
            <a:ext cx="3701279" cy="76315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4288" y="2781300"/>
            <a:ext cx="3567728" cy="7631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83D4DFB-78DD-6C8D-991A-BD043AC15A16}"/>
                  </a:ext>
                </a:extLst>
              </p:cNvPr>
              <p:cNvSpPr txBox="1"/>
              <p:nvPr/>
            </p:nvSpPr>
            <p:spPr>
              <a:xfrm>
                <a:off x="4419600" y="3695700"/>
                <a:ext cx="9822656" cy="3529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thực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Khi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83D4DFB-78DD-6C8D-991A-BD043AC15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695700"/>
                <a:ext cx="9822656" cy="3529108"/>
              </a:xfrm>
              <a:prstGeom prst="rect">
                <a:avLst/>
              </a:prstGeom>
              <a:blipFill>
                <a:blip r:embed="rId4"/>
                <a:stretch>
                  <a:fillRect l="-2483" r="-4035" b="-7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D306CD9C-743B-683B-C398-8AF2F543E16E}"/>
              </a:ext>
            </a:extLst>
          </p:cNvPr>
          <p:cNvSpPr/>
          <p:nvPr/>
        </p:nvSpPr>
        <p:spPr>
          <a:xfrm>
            <a:off x="7678862" y="1028700"/>
            <a:ext cx="2930275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43066" y="2041826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355" y="1028700"/>
            <a:ext cx="5213902" cy="7216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A677182-1E87-B43D-8173-A314D1D37544}"/>
                  </a:ext>
                </a:extLst>
              </p:cNvPr>
              <p:cNvSpPr txBox="1"/>
              <p:nvPr/>
            </p:nvSpPr>
            <p:spPr>
              <a:xfrm>
                <a:off x="5729083" y="2904874"/>
                <a:ext cx="10744200" cy="4569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thực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A677182-1E87-B43D-8173-A314D1D37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83" y="2904874"/>
                <a:ext cx="10744200" cy="4569584"/>
              </a:xfrm>
              <a:prstGeom prst="rect">
                <a:avLst/>
              </a:prstGeom>
              <a:blipFill>
                <a:blip r:embed="rId3"/>
                <a:stretch>
                  <a:fillRect l="-2327" r="-2270" b="-5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5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5309" y="8660204"/>
            <a:ext cx="19178618" cy="2932492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813" y="2400300"/>
            <a:ext cx="5122926" cy="8229600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B4FCCAA-0BD7-2E42-2161-A3ABC9BF2622}"/>
              </a:ext>
            </a:extLst>
          </p:cNvPr>
          <p:cNvSpPr/>
          <p:nvPr/>
        </p:nvSpPr>
        <p:spPr>
          <a:xfrm>
            <a:off x="3733800" y="1005773"/>
            <a:ext cx="160020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795C4C8-516B-07F6-C0D7-44090263398B}"/>
                  </a:ext>
                </a:extLst>
              </p:cNvPr>
              <p:cNvSpPr txBox="1"/>
              <p:nvPr/>
            </p:nvSpPr>
            <p:spPr>
              <a:xfrm>
                <a:off x="5844350" y="1098726"/>
                <a:ext cx="7772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795C4C8-516B-07F6-C0D7-440902633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350" y="1098726"/>
                <a:ext cx="7772400" cy="769441"/>
              </a:xfrm>
              <a:prstGeom prst="rect">
                <a:avLst/>
              </a:prstGeom>
              <a:blipFill>
                <a:blip r:embed="rId3"/>
                <a:stretch>
                  <a:fillRect l="-3216" t="-16667" r="-141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B267334-494A-B502-4722-09CE2F9864B2}"/>
                  </a:ext>
                </a:extLst>
              </p:cNvPr>
              <p:cNvSpPr txBox="1"/>
              <p:nvPr/>
            </p:nvSpPr>
            <p:spPr>
              <a:xfrm>
                <a:off x="5844350" y="2490946"/>
                <a:ext cx="11277600" cy="5305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B267334-494A-B502-4722-09CE2F986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350" y="2490946"/>
                <a:ext cx="11277600" cy="5305107"/>
              </a:xfrm>
              <a:prstGeom prst="rect">
                <a:avLst/>
              </a:prstGeom>
              <a:blipFill>
                <a:blip r:embed="rId4"/>
                <a:stretch>
                  <a:fillRect l="-2216" r="-3568" b="-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4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25796" y="3583673"/>
            <a:ext cx="4843154" cy="6703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BE12598-AD8E-FEBC-91F3-2C1BFA6B09E7}"/>
                  </a:ext>
                </a:extLst>
              </p:cNvPr>
              <p:cNvSpPr txBox="1"/>
              <p:nvPr/>
            </p:nvSpPr>
            <p:spPr>
              <a:xfrm>
                <a:off x="2667000" y="2628900"/>
                <a:ext cx="11049000" cy="6423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do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do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BE12598-AD8E-FEBC-91F3-2C1BFA6B0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628900"/>
                <a:ext cx="11049000" cy="6423361"/>
              </a:xfrm>
              <a:prstGeom prst="rect">
                <a:avLst/>
              </a:prstGeom>
              <a:blipFill>
                <a:blip r:embed="rId3"/>
                <a:stretch>
                  <a:fillRect l="-2263" r="-3698" b="-3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ong bóng Lời nói: Hình bầu dục 8">
            <a:extLst>
              <a:ext uri="{FF2B5EF4-FFF2-40B4-BE49-F238E27FC236}">
                <a16:creationId xmlns:a16="http://schemas.microsoft.com/office/drawing/2014/main" id="{B76C2ECA-AC41-1542-6840-37B6DFE9CE0A}"/>
              </a:ext>
            </a:extLst>
          </p:cNvPr>
          <p:cNvSpPr/>
          <p:nvPr/>
        </p:nvSpPr>
        <p:spPr>
          <a:xfrm>
            <a:off x="8001000" y="670261"/>
            <a:ext cx="2930275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47564" y="2041826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790700"/>
            <a:ext cx="6313840" cy="6203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1AB203D-58DB-9D8D-2300-04452074449B}"/>
                  </a:ext>
                </a:extLst>
              </p:cNvPr>
              <p:cNvSpPr txBox="1"/>
              <p:nvPr/>
            </p:nvSpPr>
            <p:spPr>
              <a:xfrm>
                <a:off x="6311659" y="2982780"/>
                <a:ext cx="10499489" cy="4321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1AB203D-58DB-9D8D-2300-044520744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659" y="2982780"/>
                <a:ext cx="10499489" cy="4321439"/>
              </a:xfrm>
              <a:prstGeom prst="rect">
                <a:avLst/>
              </a:prstGeom>
              <a:blipFill>
                <a:blip r:embed="rId3"/>
                <a:stretch>
                  <a:fillRect l="-2322" r="-2322" b="-5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87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5309" y="8660204"/>
            <a:ext cx="19178618" cy="2932492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92400" y="2476500"/>
            <a:ext cx="2633472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337" y="4824576"/>
            <a:ext cx="3443120" cy="5848186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206C9F6E-93BE-CB04-F4D0-35DE3767A31D}"/>
              </a:ext>
            </a:extLst>
          </p:cNvPr>
          <p:cNvSpPr/>
          <p:nvPr/>
        </p:nvSpPr>
        <p:spPr>
          <a:xfrm>
            <a:off x="7581900" y="647700"/>
            <a:ext cx="3124200" cy="1447800"/>
          </a:xfrm>
          <a:prstGeom prst="ellipse">
            <a:avLst/>
          </a:prstGeom>
          <a:solidFill>
            <a:srgbClr val="FBEA11"/>
          </a:solidFill>
          <a:ln>
            <a:solidFill>
              <a:srgbClr val="FBE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3669C45-DEA3-8A3E-63A0-E801BACD682E}"/>
                  </a:ext>
                </a:extLst>
              </p:cNvPr>
              <p:cNvSpPr txBox="1"/>
              <p:nvPr/>
            </p:nvSpPr>
            <p:spPr>
              <a:xfrm>
                <a:off x="3733800" y="2388124"/>
                <a:ext cx="11127677" cy="588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𝑀𝐻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𝑀𝐾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60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𝑂𝐾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3669C45-DEA3-8A3E-63A0-E801BACD6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8124"/>
                <a:ext cx="11127677" cy="5883534"/>
              </a:xfrm>
              <a:prstGeom prst="rect">
                <a:avLst/>
              </a:prstGeom>
              <a:blipFill>
                <a:blip r:embed="rId4"/>
                <a:stretch>
                  <a:fillRect l="-2247" b="-3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5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866900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54528" y="2057400"/>
            <a:ext cx="2633472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65" y="4504708"/>
            <a:ext cx="3443120" cy="584818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BA16ED0-48EE-4D84-EB73-B258702619C8}"/>
              </a:ext>
            </a:extLst>
          </p:cNvPr>
          <p:cNvSpPr txBox="1"/>
          <p:nvPr/>
        </p:nvSpPr>
        <p:spPr>
          <a:xfrm>
            <a:off x="2095500" y="2552699"/>
            <a:ext cx="140970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5: TÍCH CỦA MỘT SỐ VỚI MỘT VECTƠ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419600" y="4419601"/>
            <a:ext cx="10287002" cy="1447800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6699A46E-04D7-2E19-12B2-F8C2B0B40107}"/>
              </a:ext>
            </a:extLst>
          </p:cNvPr>
          <p:cNvSpPr/>
          <p:nvPr/>
        </p:nvSpPr>
        <p:spPr>
          <a:xfrm>
            <a:off x="9372600" y="83588"/>
            <a:ext cx="2507749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E324CA4-F8CA-2E52-896C-AD0FE3CD8085}"/>
                  </a:ext>
                </a:extLst>
              </p:cNvPr>
              <p:cNvSpPr txBox="1"/>
              <p:nvPr/>
            </p:nvSpPr>
            <p:spPr>
              <a:xfrm>
                <a:off x="1905001" y="1409700"/>
                <a:ext cx="10439400" cy="8822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𝑀𝐾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𝑀𝐻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𝑂𝐾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𝐵𝑀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𝑂𝐻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𝑂𝐴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nên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𝑂𝐾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𝑂𝐾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nên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𝑂𝐾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𝑂𝐻𝑀𝐾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𝑂𝐾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E324CA4-F8CA-2E52-896C-AD0FE3CD8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409700"/>
                <a:ext cx="10439400" cy="8822287"/>
              </a:xfrm>
              <a:prstGeom prst="rect">
                <a:avLst/>
              </a:prstGeom>
              <a:blipFill>
                <a:blip r:embed="rId2"/>
                <a:stretch>
                  <a:fillRect l="-2103" b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3FBB60B0-DC63-D686-7F4E-9E7E941A44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2" t="2593" r="5973" b="61852"/>
          <a:stretch/>
        </p:blipFill>
        <p:spPr>
          <a:xfrm>
            <a:off x="13106400" y="472555"/>
            <a:ext cx="4885135" cy="53292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94556" y="5143500"/>
            <a:ext cx="46934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9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2193809" y="4192806"/>
            <a:ext cx="10287001" cy="190138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7" y="5472555"/>
            <a:ext cx="2700719" cy="4790632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D7FF7481-0123-9ED4-8846-6C0165905932}"/>
              </a:ext>
            </a:extLst>
          </p:cNvPr>
          <p:cNvSpPr/>
          <p:nvPr/>
        </p:nvSpPr>
        <p:spPr>
          <a:xfrm>
            <a:off x="579406" y="1004688"/>
            <a:ext cx="3962400" cy="1195388"/>
          </a:xfrm>
          <a:prstGeom prst="roundRect">
            <a:avLst/>
          </a:prstGeom>
          <a:solidFill>
            <a:srgbClr val="F4750C"/>
          </a:solidFill>
          <a:ln>
            <a:solidFill>
              <a:srgbClr val="F47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A6AFCAC-EA6F-5088-32D8-3F2D2DBD1E78}"/>
                  </a:ext>
                </a:extLst>
              </p:cNvPr>
              <p:cNvSpPr txBox="1"/>
              <p:nvPr/>
            </p:nvSpPr>
            <p:spPr>
              <a:xfrm>
                <a:off x="4892086" y="554788"/>
                <a:ext cx="11125200" cy="209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61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k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	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3A6AFCAC-EA6F-5088-32D8-3F2D2DBD1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086" y="554788"/>
                <a:ext cx="11125200" cy="2095189"/>
              </a:xfrm>
              <a:prstGeom prst="rect">
                <a:avLst/>
              </a:prstGeom>
              <a:blipFill>
                <a:blip r:embed="rId3"/>
                <a:stretch>
                  <a:fillRect l="-2247" r="-1151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D3F0520B-B2DF-AC8F-1606-E6E9A118EA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4" t="56928" r="24017" b="8291"/>
          <a:stretch/>
        </p:blipFill>
        <p:spPr>
          <a:xfrm>
            <a:off x="5776819" y="4099436"/>
            <a:ext cx="6734362" cy="239364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C816443-7440-7DD1-7ECA-34DC886449BB}"/>
              </a:ext>
            </a:extLst>
          </p:cNvPr>
          <p:cNvSpPr txBox="1"/>
          <p:nvPr/>
        </p:nvSpPr>
        <p:spPr>
          <a:xfrm>
            <a:off x="7848600" y="2828031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CA68AECD-19F7-64EE-8C20-F6795FFCC159}"/>
                  </a:ext>
                </a:extLst>
              </p:cNvPr>
              <p:cNvSpPr txBox="1"/>
              <p:nvPr/>
            </p:nvSpPr>
            <p:spPr>
              <a:xfrm>
                <a:off x="3030377" y="6819900"/>
                <a:ext cx="13050392" cy="2618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=3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=−3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CA68AECD-19F7-64EE-8C20-F6795FFCC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377" y="6819900"/>
                <a:ext cx="13050392" cy="2618409"/>
              </a:xfrm>
              <a:prstGeom prst="rect">
                <a:avLst/>
              </a:prstGeom>
              <a:blipFill>
                <a:blip r:embed="rId5"/>
                <a:stretch>
                  <a:fillRect l="-1868" r="-654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3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43066" y="2041826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355" y="1028700"/>
            <a:ext cx="5213902" cy="7216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EB679A1-6AA8-A6F8-3B0A-4B7535DB644A}"/>
                  </a:ext>
                </a:extLst>
              </p:cNvPr>
              <p:cNvSpPr txBox="1"/>
              <p:nvPr/>
            </p:nvSpPr>
            <p:spPr>
              <a:xfrm>
                <a:off x="6212374" y="2552700"/>
                <a:ext cx="9777617" cy="5502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Nhận</a:t>
                </a:r>
                <a:r>
                  <a:rPr lang="en-US" sz="48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xét</a:t>
                </a:r>
                <a:r>
                  <a:rPr lang="en-US" sz="4800" b="1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:endParaRPr lang="en-US" sz="4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mặt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duy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nhất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cặp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;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EB679A1-6AA8-A6F8-3B0A-4B7535DB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374" y="2552700"/>
                <a:ext cx="9777617" cy="5502532"/>
              </a:xfrm>
              <a:prstGeom prst="rect">
                <a:avLst/>
              </a:prstGeom>
              <a:blipFill>
                <a:blip r:embed="rId3"/>
                <a:stretch>
                  <a:fillRect l="-2494" r="-2556" b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4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010474" y="4010472"/>
            <a:ext cx="10287001" cy="2266053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95664" y="3810000"/>
            <a:ext cx="3811386" cy="6477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DABF5FF-6DB9-892D-4FAA-D4511E9838F5}"/>
              </a:ext>
            </a:extLst>
          </p:cNvPr>
          <p:cNvSpPr txBox="1"/>
          <p:nvPr/>
        </p:nvSpPr>
        <p:spPr>
          <a:xfrm>
            <a:off x="6705600" y="6477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CB0857F-C0FA-1F8F-1504-CF45E860D0F3}"/>
                  </a:ext>
                </a:extLst>
              </p:cNvPr>
              <p:cNvSpPr txBox="1"/>
              <p:nvPr/>
            </p:nvSpPr>
            <p:spPr>
              <a:xfrm>
                <a:off x="2933700" y="2801539"/>
                <a:ext cx="13639800" cy="4256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tr92)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𝑀𝑁𝑃𝑄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	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	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𝑁𝑃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CB0857F-C0FA-1F8F-1504-CF45E860D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2801539"/>
                <a:ext cx="13639800" cy="4256486"/>
              </a:xfrm>
              <a:prstGeom prst="rect">
                <a:avLst/>
              </a:prstGeom>
              <a:blipFill>
                <a:blip r:embed="rId3"/>
                <a:stretch>
                  <a:fillRect l="-1787" r="-2904" b="-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8EB3C2E6-8A45-0D98-8476-89A350FACEDF}"/>
              </a:ext>
            </a:extLst>
          </p:cNvPr>
          <p:cNvSpPr/>
          <p:nvPr/>
        </p:nvSpPr>
        <p:spPr>
          <a:xfrm>
            <a:off x="3723827" y="6286500"/>
            <a:ext cx="762000" cy="7715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908177"/>
            <a:ext cx="3657600" cy="5378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A5D3F1-2B83-8B33-B3F1-5515345D8FA2}"/>
                  </a:ext>
                </a:extLst>
              </p:cNvPr>
              <p:cNvSpPr txBox="1"/>
              <p:nvPr/>
            </p:nvSpPr>
            <p:spPr>
              <a:xfrm>
                <a:off x="2971800" y="495300"/>
                <a:ext cx="12344400" cy="3856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tr.92)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A5D3F1-2B83-8B33-B3F1-5515345D8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95300"/>
                <a:ext cx="12344400" cy="3856825"/>
              </a:xfrm>
              <a:prstGeom prst="rect">
                <a:avLst/>
              </a:prstGeom>
              <a:blipFill>
                <a:blip r:embed="rId3"/>
                <a:stretch>
                  <a:fillRect l="-2025" r="-346" b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C4342D9-AD29-D5AD-563F-A9523726A7F4}"/>
                  </a:ext>
                </a:extLst>
              </p:cNvPr>
              <p:cNvSpPr txBox="1"/>
              <p:nvPr/>
            </p:nvSpPr>
            <p:spPr>
              <a:xfrm>
                <a:off x="4495800" y="5533155"/>
                <a:ext cx="11644497" cy="4612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do đ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cùng hướng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thẳng hàng,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=3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C4342D9-AD29-D5AD-563F-A952372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533155"/>
                <a:ext cx="11644497" cy="4612096"/>
              </a:xfrm>
              <a:prstGeom prst="rect">
                <a:avLst/>
              </a:prstGeom>
              <a:blipFill>
                <a:blip r:embed="rId4"/>
                <a:stretch>
                  <a:fillRect l="-1885" r="-183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6DE6080-F0DF-C079-C9FA-22CDEE01FD0C}"/>
              </a:ext>
            </a:extLst>
          </p:cNvPr>
          <p:cNvSpPr txBox="1"/>
          <p:nvPr/>
        </p:nvSpPr>
        <p:spPr>
          <a:xfrm>
            <a:off x="7696200" y="4587595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20456" y="2047875"/>
            <a:ext cx="3991356" cy="822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47BCC2D-794C-0861-51F6-D116039B0931}"/>
                  </a:ext>
                </a:extLst>
              </p:cNvPr>
              <p:cNvSpPr txBox="1"/>
              <p:nvPr/>
            </p:nvSpPr>
            <p:spPr>
              <a:xfrm>
                <a:off x="3352800" y="474807"/>
                <a:ext cx="10552508" cy="5046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do đ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ngược hướng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=3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𝐷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thẳng hàng,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thuộc tia đối của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=3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47BCC2D-794C-0861-51F6-D116039B0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74807"/>
                <a:ext cx="10552508" cy="5046061"/>
              </a:xfrm>
              <a:prstGeom prst="rect">
                <a:avLst/>
              </a:prstGeom>
              <a:blipFill>
                <a:blip r:embed="rId3"/>
                <a:stretch>
                  <a:fillRect l="-2311" r="-2311" b="-4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725F3CD2-9E42-6442-47B9-6CF3C0D91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797" y="6515100"/>
            <a:ext cx="1121898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15800" y="2400300"/>
            <a:ext cx="5992902" cy="7695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09A1B2B5-8D0F-7E48-1454-B010CEF01FB6}"/>
                  </a:ext>
                </a:extLst>
              </p:cNvPr>
              <p:cNvSpPr txBox="1"/>
              <p:nvPr/>
            </p:nvSpPr>
            <p:spPr>
              <a:xfrm>
                <a:off x="1981200" y="1790700"/>
                <a:ext cx="9601200" cy="6325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tr92)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𝐴𝑃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𝐴𝑁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𝑀𝑃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09A1B2B5-8D0F-7E48-1454-B010CEF01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790700"/>
                <a:ext cx="9601200" cy="6325065"/>
              </a:xfrm>
              <a:prstGeom prst="rect">
                <a:avLst/>
              </a:prstGeom>
              <a:blipFill>
                <a:blip r:embed="rId3"/>
                <a:stretch>
                  <a:fillRect l="-2540" r="-2540" b="-3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56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3F04BD88-5FBA-71BC-CD46-BE018BD15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1151399"/>
            <a:ext cx="7149684" cy="5279997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9182100"/>
            <a:ext cx="18288000" cy="2410596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1" y="2327159"/>
            <a:ext cx="4267200" cy="6854940"/>
          </a:xfrm>
          <a:prstGeom prst="rect">
            <a:avLst/>
          </a:prstGeom>
        </p:spPr>
      </p:pic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4D03511F-9B1E-F7DC-DD39-4FE003DF519F}"/>
              </a:ext>
            </a:extLst>
          </p:cNvPr>
          <p:cNvSpPr/>
          <p:nvPr/>
        </p:nvSpPr>
        <p:spPr>
          <a:xfrm>
            <a:off x="6036177" y="659562"/>
            <a:ext cx="2507749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364FCFF8-CD0F-701E-DF8F-0190C88CEE35}"/>
                  </a:ext>
                </a:extLst>
              </p:cNvPr>
              <p:cNvSpPr txBox="1"/>
              <p:nvPr/>
            </p:nvSpPr>
            <p:spPr>
              <a:xfrm>
                <a:off x="4724400" y="6210300"/>
                <a:ext cx="12413456" cy="2693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𝐴𝑃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(đpcm).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𝐵𝑃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(đpcm)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364FCFF8-CD0F-701E-DF8F-0190C88CE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210300"/>
                <a:ext cx="12413456" cy="2693238"/>
              </a:xfrm>
              <a:prstGeom prst="rect">
                <a:avLst/>
              </a:prstGeom>
              <a:blipFill>
                <a:blip r:embed="rId4"/>
                <a:stretch>
                  <a:fillRect l="-1965" r="-295" b="-9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5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83994" y="2324342"/>
            <a:ext cx="11120012" cy="5638316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445309" y="8660204"/>
            <a:ext cx="19178618" cy="2932492"/>
            <a:chOff x="0" y="0"/>
            <a:chExt cx="186375649" cy="28497625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70670" y="3185930"/>
            <a:ext cx="3701279" cy="76315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8575" y="5162808"/>
            <a:ext cx="2514600" cy="5378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3FB3F58-B52A-2D56-EA57-8010AD0A5E41}"/>
                  </a:ext>
                </a:extLst>
              </p:cNvPr>
              <p:cNvSpPr txBox="1"/>
              <p:nvPr/>
            </p:nvSpPr>
            <p:spPr>
              <a:xfrm>
                <a:off x="1762321" y="609164"/>
                <a:ext cx="14782800" cy="4291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 (SGK – tr.92)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3FB3F58-B52A-2D56-EA57-8010AD0A5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321" y="609164"/>
                <a:ext cx="14782800" cy="4291944"/>
              </a:xfrm>
              <a:prstGeom prst="rect">
                <a:avLst/>
              </a:prstGeom>
              <a:blipFill>
                <a:blip r:embed="rId4"/>
                <a:stretch>
                  <a:fillRect l="-1649" r="-1691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416293DC-D5E0-1695-3525-453FA548A1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7" t="5119" r="4947" b="7483"/>
          <a:stretch/>
        </p:blipFill>
        <p:spPr>
          <a:xfrm>
            <a:off x="7086600" y="4151146"/>
            <a:ext cx="5109933" cy="45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381500" y="4381499"/>
            <a:ext cx="10287002" cy="1524000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287B3A7-5F82-B91E-066F-09332A975043}"/>
                  </a:ext>
                </a:extLst>
              </p:cNvPr>
              <p:cNvSpPr txBox="1"/>
              <p:nvPr/>
            </p:nvSpPr>
            <p:spPr>
              <a:xfrm>
                <a:off x="2057400" y="2171700"/>
                <a:ext cx="13411200" cy="6898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287B3A7-5F82-B91E-066F-09332A975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171700"/>
                <a:ext cx="13411200" cy="68980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ong bóng Lời nói: Hình bầu dục 8">
            <a:extLst>
              <a:ext uri="{FF2B5EF4-FFF2-40B4-BE49-F238E27FC236}">
                <a16:creationId xmlns:a16="http://schemas.microsoft.com/office/drawing/2014/main" id="{5AE3D8AA-F4FF-B389-FEFD-9D139ADA18F0}"/>
              </a:ext>
            </a:extLst>
          </p:cNvPr>
          <p:cNvSpPr/>
          <p:nvPr/>
        </p:nvSpPr>
        <p:spPr>
          <a:xfrm>
            <a:off x="8772525" y="493358"/>
            <a:ext cx="2507749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5587E8-5BC7-C776-C902-F072C626A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7" t="5119" r="4947" b="7483"/>
          <a:stretch/>
        </p:blipFill>
        <p:spPr>
          <a:xfrm>
            <a:off x="12192000" y="1573256"/>
            <a:ext cx="5109933" cy="45016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39630" y="5428353"/>
            <a:ext cx="3507486" cy="4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10200" y="3314700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5213902" cy="721647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0FA9436-E03E-1B1B-3264-BAE9E911732C}"/>
              </a:ext>
            </a:extLst>
          </p:cNvPr>
          <p:cNvSpPr txBox="1"/>
          <p:nvPr/>
        </p:nvSpPr>
        <p:spPr>
          <a:xfrm>
            <a:off x="7010400" y="1201698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1040A81-CCC0-2D60-FCDC-18178E17CE43}"/>
              </a:ext>
            </a:extLst>
          </p:cNvPr>
          <p:cNvSpPr txBox="1"/>
          <p:nvPr/>
        </p:nvSpPr>
        <p:spPr>
          <a:xfrm>
            <a:off x="6705600" y="40767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16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2733768-9DD6-4A90-65BF-EB4044B95532}"/>
              </a:ext>
            </a:extLst>
          </p:cNvPr>
          <p:cNvSpPr txBox="1"/>
          <p:nvPr/>
        </p:nvSpPr>
        <p:spPr>
          <a:xfrm>
            <a:off x="6705600" y="5870319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16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85188DE-668C-4421-DB49-F4E37FA90DCE}"/>
              </a:ext>
            </a:extLst>
          </p:cNvPr>
          <p:cNvSpPr txBox="1"/>
          <p:nvPr/>
        </p:nvSpPr>
        <p:spPr>
          <a:xfrm>
            <a:off x="6705600" y="7663938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4163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9706BAA-4F1A-74FF-E7BC-C7F2FC5807D5}"/>
              </a:ext>
            </a:extLst>
          </p:cNvPr>
          <p:cNvSpPr txBox="1"/>
          <p:nvPr/>
        </p:nvSpPr>
        <p:spPr>
          <a:xfrm>
            <a:off x="8458200" y="40767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336120F-C7D5-7443-8F94-F3DBD8DDBB6A}"/>
              </a:ext>
            </a:extLst>
          </p:cNvPr>
          <p:cNvSpPr txBox="1"/>
          <p:nvPr/>
        </p:nvSpPr>
        <p:spPr>
          <a:xfrm>
            <a:off x="8491537" y="5870319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5674CBF-B449-DB73-B9C6-8FEB0B74C8B5}"/>
              </a:ext>
            </a:extLst>
          </p:cNvPr>
          <p:cNvSpPr txBox="1"/>
          <p:nvPr/>
        </p:nvSpPr>
        <p:spPr>
          <a:xfrm>
            <a:off x="8458200" y="7663938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5309" y="8660204"/>
            <a:ext cx="19178618" cy="2932492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92400" y="1028700"/>
            <a:ext cx="2633472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4686300"/>
            <a:ext cx="2863542" cy="4863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CA4D39C-37B4-9535-0DC6-E70DC36AD35F}"/>
                  </a:ext>
                </a:extLst>
              </p:cNvPr>
              <p:cNvSpPr txBox="1"/>
              <p:nvPr/>
            </p:nvSpPr>
            <p:spPr>
              <a:xfrm>
                <a:off x="3124200" y="800100"/>
                <a:ext cx="12268200" cy="7762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tr.92)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𝐸𝐺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𝐸𝐺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CA4D39C-37B4-9535-0DC6-E70DC36AD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800100"/>
                <a:ext cx="12268200" cy="7762894"/>
              </a:xfrm>
              <a:prstGeom prst="rect">
                <a:avLst/>
              </a:prstGeom>
              <a:blipFill>
                <a:blip r:embed="rId4"/>
                <a:stretch>
                  <a:fillRect l="-2038" r="-1988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6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78000" y="6688707"/>
            <a:ext cx="3505200" cy="3443859"/>
          </a:xfrm>
          <a:prstGeom prst="rect">
            <a:avLst/>
          </a:prstGeom>
        </p:spPr>
      </p:pic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61752A47-F873-75DD-F928-983D1B79EBE6}"/>
              </a:ext>
            </a:extLst>
          </p:cNvPr>
          <p:cNvSpPr/>
          <p:nvPr/>
        </p:nvSpPr>
        <p:spPr>
          <a:xfrm>
            <a:off x="7890125" y="874283"/>
            <a:ext cx="2507749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4C29BF-2181-AD6F-0E52-63B3264F5B9D}"/>
                  </a:ext>
                </a:extLst>
              </p:cNvPr>
              <p:cNvSpPr txBox="1"/>
              <p:nvPr/>
            </p:nvSpPr>
            <p:spPr>
              <a:xfrm>
                <a:off x="7162800" y="2857500"/>
                <a:ext cx="11125200" cy="6015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</m:t>
                        </m:r>
                      </m:e>
                    </m:acc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𝑁𝐷</m:t>
                        </m:r>
                      </m:e>
                    </m:acc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𝐸𝑀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𝐸𝑁</m:t>
                            </m:r>
                          </m:e>
                        </m:acc>
                      </m:e>
                    </m: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𝐸𝐺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𝐺𝑀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𝐸𝐺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𝐺𝑁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i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(đpcm)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4C29BF-2181-AD6F-0E52-63B3264F5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857500"/>
                <a:ext cx="11125200" cy="6015749"/>
              </a:xfrm>
              <a:prstGeom prst="rect">
                <a:avLst/>
              </a:prstGeom>
              <a:blipFill>
                <a:blip r:embed="rId3"/>
                <a:stretch>
                  <a:fillRect l="-1918" r="-329" b="-3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1786BFA3-813C-8B42-1C77-B5D000463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9" y="3162300"/>
            <a:ext cx="7041593" cy="443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86164" y="6469329"/>
            <a:ext cx="3501836" cy="3837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3369242-C7CB-E374-D58C-497C3F4D26E1}"/>
                  </a:ext>
                </a:extLst>
              </p:cNvPr>
              <p:cNvSpPr txBox="1"/>
              <p:nvPr/>
            </p:nvSpPr>
            <p:spPr>
              <a:xfrm>
                <a:off x="4051900" y="1384297"/>
                <a:ext cx="10744200" cy="751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(đpcm)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c) 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thuộc đoạn thẳng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Mặt khác: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𝐺𝐸</m:t>
                        </m:r>
                      </m:e>
                    </m:acc>
                  </m:oMath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(đpcm)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3369242-C7CB-E374-D58C-497C3F4D2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900" y="1384297"/>
                <a:ext cx="10744200" cy="7518405"/>
              </a:xfrm>
              <a:prstGeom prst="rect">
                <a:avLst/>
              </a:prstGeom>
              <a:blipFill>
                <a:blip r:embed="rId3"/>
                <a:stretch>
                  <a:fillRect l="-2327" r="-1419" b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15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6068271"/>
            <a:ext cx="2362200" cy="4190154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9592D30-41B9-4763-4FE5-B8330702C0C6}"/>
              </a:ext>
            </a:extLst>
          </p:cNvPr>
          <p:cNvSpPr txBox="1"/>
          <p:nvPr/>
        </p:nvSpPr>
        <p:spPr>
          <a:xfrm>
            <a:off x="6096000" y="11811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7481F8A-2844-56DA-7C6D-2D7630F78146}"/>
                  </a:ext>
                </a:extLst>
              </p:cNvPr>
              <p:cNvSpPr txBox="1"/>
              <p:nvPr/>
            </p:nvSpPr>
            <p:spPr>
              <a:xfrm>
                <a:off x="3200400" y="3009900"/>
                <a:ext cx="11887200" cy="442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6 (SGK – tr. 92)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𝐶𝐺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7481F8A-2844-56DA-7C6D-2D7630F78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009900"/>
                <a:ext cx="11887200" cy="4421916"/>
              </a:xfrm>
              <a:prstGeom prst="rect">
                <a:avLst/>
              </a:prstGeom>
              <a:blipFill>
                <a:blip r:embed="rId3"/>
                <a:stretch>
                  <a:fillRect l="-2051" r="-2051" b="-5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6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5023700" y="4409420"/>
            <a:ext cx="11786907" cy="2222895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A41B7D7E-ECB4-0245-7433-501BFBA38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251" y="2404758"/>
            <a:ext cx="7933646" cy="3833813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360D5E47-BB58-E4E8-89CA-61240C0B04C9}"/>
              </a:ext>
            </a:extLst>
          </p:cNvPr>
          <p:cNvSpPr/>
          <p:nvPr/>
        </p:nvSpPr>
        <p:spPr>
          <a:xfrm>
            <a:off x="8077200" y="442357"/>
            <a:ext cx="2507749" cy="1447800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CCF533A-9243-EA17-D140-34DD5FDEA623}"/>
                  </a:ext>
                </a:extLst>
              </p:cNvPr>
              <p:cNvSpPr txBox="1"/>
              <p:nvPr/>
            </p:nvSpPr>
            <p:spPr>
              <a:xfrm>
                <a:off x="2971800" y="6438900"/>
                <a:ext cx="12206883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chéo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là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CCF533A-9243-EA17-D140-34DD5FDEA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6438900"/>
                <a:ext cx="12206883" cy="3671583"/>
              </a:xfrm>
              <a:prstGeom prst="rect">
                <a:avLst/>
              </a:prstGeom>
              <a:blipFill>
                <a:blip r:embed="rId3"/>
                <a:stretch>
                  <a:fillRect l="-1798" r="-1748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>
            <a:extLst>
              <a:ext uri="{FF2B5EF4-FFF2-40B4-BE49-F238E27FC236}">
                <a16:creationId xmlns:a16="http://schemas.microsoft.com/office/drawing/2014/main" id="{E52E629A-FE00-8731-F507-6D9A342695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54528" y="2057400"/>
            <a:ext cx="263347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28600" y="6286049"/>
            <a:ext cx="2733601" cy="4020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8423D7D-A9E4-8BD4-B290-846AA5ABCC03}"/>
                  </a:ext>
                </a:extLst>
              </p:cNvPr>
              <p:cNvSpPr txBox="1"/>
              <p:nvPr/>
            </p:nvSpPr>
            <p:spPr>
              <a:xfrm>
                <a:off x="3771900" y="967260"/>
                <a:ext cx="10744200" cy="8352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𝐵𝐺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𝐵𝑂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𝐵𝐺</m:t>
                    </m:r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𝐵𝐺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 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 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8423D7D-A9E4-8BD4-B290-846AA5ABC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0" y="967260"/>
                <a:ext cx="10744200" cy="8352479"/>
              </a:xfrm>
              <a:prstGeom prst="rect">
                <a:avLst/>
              </a:prstGeom>
              <a:blipFill>
                <a:blip r:embed="rId3"/>
                <a:stretch>
                  <a:fillRect l="-2043" b="-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5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96644" y="2081212"/>
            <a:ext cx="3991356" cy="822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4BAC501-F25C-6A5B-EBAE-3FA6660A7ED1}"/>
                  </a:ext>
                </a:extLst>
              </p:cNvPr>
              <p:cNvSpPr txBox="1"/>
              <p:nvPr/>
            </p:nvSpPr>
            <p:spPr>
              <a:xfrm>
                <a:off x="3962400" y="1052668"/>
                <a:ext cx="9265444" cy="8386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</m:oMath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𝐴𝐺</m:t>
                          </m:r>
                        </m:e>
                      </m:acc>
                    </m:oMath>
                  </m:oMathPara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4BAC501-F25C-6A5B-EBAE-3FA6660A7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052668"/>
                <a:ext cx="9265444" cy="8386848"/>
              </a:xfrm>
              <a:prstGeom prst="rect">
                <a:avLst/>
              </a:prstGeom>
              <a:blipFill>
                <a:blip r:embed="rId3"/>
                <a:stretch>
                  <a:fillRect l="-2632" b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1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" y="2591460"/>
            <a:ext cx="5992902" cy="7695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63F4086-FAB2-73FA-2EE5-7CF99EFA8E32}"/>
                  </a:ext>
                </a:extLst>
              </p:cNvPr>
              <p:cNvSpPr txBox="1"/>
              <p:nvPr/>
            </p:nvSpPr>
            <p:spPr>
              <a:xfrm>
                <a:off x="6705600" y="1562100"/>
                <a:ext cx="10439400" cy="674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7 (SGK – tr.92)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𝐴𝐸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𝐻𝐸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63F4086-FAB2-73FA-2EE5-7CF99EFA8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562100"/>
                <a:ext cx="10439400" cy="6746462"/>
              </a:xfrm>
              <a:prstGeom prst="rect">
                <a:avLst/>
              </a:prstGeom>
              <a:blipFill>
                <a:blip r:embed="rId3"/>
                <a:stretch>
                  <a:fillRect l="-2335" r="-2277" b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62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4762" y="9258300"/>
            <a:ext cx="18283238" cy="1028700"/>
            <a:chOff x="0" y="0"/>
            <a:chExt cx="186375649" cy="28497625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768" y="5981700"/>
            <a:ext cx="1736924" cy="3581287"/>
          </a:xfrm>
          <a:prstGeom prst="rect">
            <a:avLst/>
          </a:prstGeom>
        </p:spPr>
      </p:pic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645707F6-A5E7-3B6F-A68B-2BC832CAE945}"/>
              </a:ext>
            </a:extLst>
          </p:cNvPr>
          <p:cNvSpPr/>
          <p:nvPr/>
        </p:nvSpPr>
        <p:spPr>
          <a:xfrm>
            <a:off x="7796212" y="324606"/>
            <a:ext cx="2507749" cy="1370088"/>
          </a:xfrm>
          <a:prstGeom prst="wedgeEllipseCallout">
            <a:avLst/>
          </a:prstGeom>
          <a:solidFill>
            <a:srgbClr val="E85252"/>
          </a:solidFill>
          <a:ln>
            <a:solidFill>
              <a:srgbClr val="E8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D1DB63-A072-6EFA-DE66-BB5437697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48449"/>
            <a:ext cx="6541677" cy="3386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E14E5E2-DDB7-0C85-CD0B-69CD58B72D17}"/>
                  </a:ext>
                </a:extLst>
              </p:cNvPr>
              <p:cNvSpPr txBox="1"/>
              <p:nvPr/>
            </p:nvSpPr>
            <p:spPr>
              <a:xfrm>
                <a:off x="7796212" y="2171969"/>
                <a:ext cx="8543926" cy="3744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𝐵𝐴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1E14E5E2-DDB7-0C85-CD0B-69CD58B72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2" y="2171969"/>
                <a:ext cx="8543926" cy="3744230"/>
              </a:xfrm>
              <a:prstGeom prst="rect">
                <a:avLst/>
              </a:prstGeom>
              <a:blipFill>
                <a:blip r:embed="rId4"/>
                <a:stretch>
                  <a:fillRect l="-2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237F16D-A5D5-2E90-6CCE-EF2B90CDEB52}"/>
                  </a:ext>
                </a:extLst>
              </p:cNvPr>
              <p:cNvSpPr txBox="1"/>
              <p:nvPr/>
            </p:nvSpPr>
            <p:spPr>
              <a:xfrm>
                <a:off x="1998796" y="6160505"/>
                <a:ext cx="16132148" cy="2680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Char char="+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𝐷𝐻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237F16D-A5D5-2E90-6CCE-EF2B90CDE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96" y="6160505"/>
                <a:ext cx="16132148" cy="2680798"/>
              </a:xfrm>
              <a:prstGeom prst="rect">
                <a:avLst/>
              </a:prstGeom>
              <a:blipFill>
                <a:blip r:embed="rId5"/>
                <a:stretch>
                  <a:fillRect r="-1738" b="-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7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5309" y="8660204"/>
            <a:ext cx="19178618" cy="2932492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797815"/>
            <a:ext cx="4267200" cy="6854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D5D593B-9080-1682-6EF5-F7FC1259BE89}"/>
                  </a:ext>
                </a:extLst>
              </p:cNvPr>
              <p:cNvSpPr txBox="1"/>
              <p:nvPr/>
            </p:nvSpPr>
            <p:spPr>
              <a:xfrm>
                <a:off x="5867400" y="2247900"/>
                <a:ext cx="10668000" cy="5483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</m:oMath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𝐷𝐻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hàng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FD5D593B-9080-1682-6EF5-F7FC1259B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247900"/>
                <a:ext cx="10668000" cy="5483039"/>
              </a:xfrm>
              <a:prstGeom prst="rect">
                <a:avLst/>
              </a:prstGeom>
              <a:blipFill>
                <a:blip r:embed="rId3"/>
                <a:stretch>
                  <a:fillRect l="-2343" b="-4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8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906295" y="3882482"/>
            <a:ext cx="10272712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4200" y="6180876"/>
            <a:ext cx="3733800" cy="4091836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BA5970C-B8C7-F267-EE21-AF99752741BA}"/>
              </a:ext>
            </a:extLst>
          </p:cNvPr>
          <p:cNvSpPr txBox="1"/>
          <p:nvPr/>
        </p:nvSpPr>
        <p:spPr>
          <a:xfrm>
            <a:off x="2743200" y="6477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ĐỊNH NGHĨA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986B18A-DB24-64F8-3A25-4937F432AB5A}"/>
                  </a:ext>
                </a:extLst>
              </p:cNvPr>
              <p:cNvSpPr txBox="1"/>
              <p:nvPr/>
            </p:nvSpPr>
            <p:spPr>
              <a:xfrm>
                <a:off x="2743200" y="1714500"/>
                <a:ext cx="151638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Quan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59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986B18A-DB24-64F8-3A25-4937F432A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714500"/>
                <a:ext cx="15163800" cy="1998176"/>
              </a:xfrm>
              <a:prstGeom prst="rect">
                <a:avLst/>
              </a:prstGeom>
              <a:blipFill>
                <a:blip r:embed="rId3"/>
                <a:stretch>
                  <a:fillRect l="-1608" r="-1568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F9A1E56-0EDC-66C1-5923-68120512FF45}"/>
              </a:ext>
            </a:extLst>
          </p:cNvPr>
          <p:cNvSpPr/>
          <p:nvPr/>
        </p:nvSpPr>
        <p:spPr>
          <a:xfrm>
            <a:off x="2743200" y="4027059"/>
            <a:ext cx="160020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FCDEEBDF-C424-FEAE-BDBD-4E19F63C9C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7" t="10354" r="9861" b="59251"/>
          <a:stretch/>
        </p:blipFill>
        <p:spPr>
          <a:xfrm>
            <a:off x="12209345" y="2879719"/>
            <a:ext cx="5956920" cy="2585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BFBCE18-E8DA-78CA-6C36-CA5BAF86C92E}"/>
                  </a:ext>
                </a:extLst>
              </p:cNvPr>
              <p:cNvSpPr txBox="1"/>
              <p:nvPr/>
            </p:nvSpPr>
            <p:spPr>
              <a:xfrm>
                <a:off x="4352925" y="4094325"/>
                <a:ext cx="793812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Chứng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BFBCE18-E8DA-78CA-6C36-CA5BAF86C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25" y="4094325"/>
                <a:ext cx="7938120" cy="856068"/>
              </a:xfrm>
              <a:prstGeom prst="rect">
                <a:avLst/>
              </a:prstGeom>
              <a:blipFill>
                <a:blip r:embed="rId5"/>
                <a:stretch>
                  <a:fillRect l="-3072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2730ECBE-073F-6527-6A5F-FF976CF339EF}"/>
                  </a:ext>
                </a:extLst>
              </p:cNvPr>
              <p:cNvSpPr txBox="1"/>
              <p:nvPr/>
            </p:nvSpPr>
            <p:spPr>
              <a:xfrm>
                <a:off x="3501628" y="6896100"/>
                <a:ext cx="10675143" cy="2327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Khi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2730ECBE-073F-6527-6A5F-FF976CF33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628" y="6896100"/>
                <a:ext cx="10675143" cy="2327753"/>
              </a:xfrm>
              <a:prstGeom prst="rect">
                <a:avLst/>
              </a:prstGeom>
              <a:blipFill>
                <a:blip r:embed="rId6"/>
                <a:stretch>
                  <a:fillRect l="-2283" b="-1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Mũi tên: Xuống 19">
            <a:extLst>
              <a:ext uri="{FF2B5EF4-FFF2-40B4-BE49-F238E27FC236}">
                <a16:creationId xmlns:a16="http://schemas.microsoft.com/office/drawing/2014/main" id="{4C03D726-E8D8-8081-6594-FDA22B575025}"/>
              </a:ext>
            </a:extLst>
          </p:cNvPr>
          <p:cNvSpPr/>
          <p:nvPr/>
        </p:nvSpPr>
        <p:spPr>
          <a:xfrm>
            <a:off x="8610600" y="5448300"/>
            <a:ext cx="838200" cy="1295400"/>
          </a:xfrm>
          <a:prstGeom prst="downArrow">
            <a:avLst/>
          </a:prstGeom>
          <a:solidFill>
            <a:srgbClr val="41634A"/>
          </a:solidFill>
          <a:ln>
            <a:solidFill>
              <a:srgbClr val="416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43066" y="2041826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2400" y="1181100"/>
            <a:ext cx="5213902" cy="7216474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5A3C8CF-ED9A-1A58-F123-E52076CF1252}"/>
              </a:ext>
            </a:extLst>
          </p:cNvPr>
          <p:cNvSpPr txBox="1"/>
          <p:nvPr/>
        </p:nvSpPr>
        <p:spPr>
          <a:xfrm>
            <a:off x="6872083" y="3790249"/>
            <a:ext cx="84582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6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5020580" y="4296680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411200" y="3537104"/>
            <a:ext cx="4876800" cy="6749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16D2205-4846-019A-5FB5-32A895022263}"/>
                  </a:ext>
                </a:extLst>
              </p:cNvPr>
              <p:cNvSpPr txBox="1"/>
              <p:nvPr/>
            </p:nvSpPr>
            <p:spPr>
              <a:xfrm>
                <a:off x="2971800" y="1638300"/>
                <a:ext cx="11638358" cy="8076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</a:t>
                </a:r>
                <a:r>
                  <a:rPr lang="nl-NL" sz="44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trọng tâm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trung điểm của đoạn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Tìm khẳng định đúng trong các khẳng định sau.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𝐼𝐺</m:t>
                        </m:r>
                      </m:e>
                    </m:acc>
                  </m:oMath>
                </a14:m>
                <a:endParaRPr lang="nl-NL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</m:oMath>
                </a14:m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𝐴𝐼</m:t>
                        </m:r>
                      </m:e>
                    </m:acc>
                  </m:oMath>
                </a14:m>
                <a:endParaRPr lang="nl-NL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𝐼𝐺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𝐼𝐵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𝐼𝐶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16D2205-4846-019A-5FB5-32A895022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638300"/>
                <a:ext cx="11638358" cy="8076378"/>
              </a:xfrm>
              <a:prstGeom prst="rect">
                <a:avLst/>
              </a:prstGeom>
              <a:blipFill>
                <a:blip r:embed="rId3"/>
                <a:stretch>
                  <a:fillRect l="-2148" r="-2095" b="-2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CCBEEE2-5C7C-CD7B-263A-20FE3A2F1AB0}"/>
              </a:ext>
            </a:extLst>
          </p:cNvPr>
          <p:cNvSpPr/>
          <p:nvPr/>
        </p:nvSpPr>
        <p:spPr>
          <a:xfrm>
            <a:off x="2839642" y="7658100"/>
            <a:ext cx="838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5309" y="9486900"/>
            <a:ext cx="19178618" cy="2105796"/>
            <a:chOff x="0" y="0"/>
            <a:chExt cx="186375649" cy="28497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28352846"/>
            </a:xfrm>
            <a:custGeom>
              <a:avLst/>
              <a:gdLst/>
              <a:ahLst/>
              <a:cxnLst/>
              <a:rect l="l" t="t" r="r" b="b"/>
              <a:pathLst>
                <a:path w="186230868" h="28352846">
                  <a:moveTo>
                    <a:pt x="0" y="0"/>
                  </a:moveTo>
                  <a:lnTo>
                    <a:pt x="186230868" y="0"/>
                  </a:lnTo>
                  <a:lnTo>
                    <a:pt x="186230868" y="28352845"/>
                  </a:lnTo>
                  <a:lnTo>
                    <a:pt x="0" y="28352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28497625"/>
            </a:xfrm>
            <a:custGeom>
              <a:avLst/>
              <a:gdLst/>
              <a:ahLst/>
              <a:cxnLst/>
              <a:rect l="l" t="t" r="r" b="b"/>
              <a:pathLst>
                <a:path w="186375650" h="28497625">
                  <a:moveTo>
                    <a:pt x="186230865" y="28352846"/>
                  </a:moveTo>
                  <a:lnTo>
                    <a:pt x="186375650" y="28352846"/>
                  </a:lnTo>
                  <a:lnTo>
                    <a:pt x="186375650" y="28497625"/>
                  </a:lnTo>
                  <a:lnTo>
                    <a:pt x="186230865" y="28497625"/>
                  </a:lnTo>
                  <a:lnTo>
                    <a:pt x="186230865" y="2835284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352846"/>
                  </a:lnTo>
                  <a:lnTo>
                    <a:pt x="0" y="28352846"/>
                  </a:lnTo>
                  <a:lnTo>
                    <a:pt x="0" y="144780"/>
                  </a:lnTo>
                  <a:close/>
                  <a:moveTo>
                    <a:pt x="0" y="28352846"/>
                  </a:moveTo>
                  <a:lnTo>
                    <a:pt x="144780" y="28352846"/>
                  </a:lnTo>
                  <a:lnTo>
                    <a:pt x="144780" y="28497625"/>
                  </a:lnTo>
                  <a:lnTo>
                    <a:pt x="0" y="28497625"/>
                  </a:lnTo>
                  <a:lnTo>
                    <a:pt x="0" y="28352846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28352846"/>
                  </a:lnTo>
                  <a:lnTo>
                    <a:pt x="186230865" y="28352846"/>
                  </a:lnTo>
                  <a:lnTo>
                    <a:pt x="186230865" y="144780"/>
                  </a:lnTo>
                  <a:close/>
                  <a:moveTo>
                    <a:pt x="144780" y="28352846"/>
                  </a:moveTo>
                  <a:lnTo>
                    <a:pt x="186230865" y="28352846"/>
                  </a:lnTo>
                  <a:lnTo>
                    <a:pt x="186230865" y="28497625"/>
                  </a:lnTo>
                  <a:lnTo>
                    <a:pt x="144780" y="28497625"/>
                  </a:lnTo>
                  <a:lnTo>
                    <a:pt x="144780" y="28352846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5289" y="1033607"/>
            <a:ext cx="2633472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6499" y="4838700"/>
            <a:ext cx="3443120" cy="5848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236BF0D-2FAB-86D5-C74B-1D6072A589DD}"/>
                  </a:ext>
                </a:extLst>
              </p:cNvPr>
              <p:cNvSpPr txBox="1"/>
              <p:nvPr/>
            </p:nvSpPr>
            <p:spPr>
              <a:xfrm>
                <a:off x="3424070" y="809914"/>
                <a:ext cx="11960881" cy="8366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2: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cùng trọng tâm. Tìm khẳng định đúng trong các khẳng định sau. 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nl-NL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236BF0D-2FAB-86D5-C74B-1D6072A58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070" y="809914"/>
                <a:ext cx="11960881" cy="8366329"/>
              </a:xfrm>
              <a:prstGeom prst="rect">
                <a:avLst/>
              </a:prstGeom>
              <a:blipFill>
                <a:blip r:embed="rId4"/>
                <a:stretch>
                  <a:fillRect l="-2090" r="-3058" b="-2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DDE5EF2F-18BD-BD97-3577-48D01533AB11}"/>
              </a:ext>
            </a:extLst>
          </p:cNvPr>
          <p:cNvSpPr/>
          <p:nvPr/>
        </p:nvSpPr>
        <p:spPr>
          <a:xfrm>
            <a:off x="4119426" y="5676900"/>
            <a:ext cx="838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59000" y="6381228"/>
            <a:ext cx="3581400" cy="3924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896F982-A633-8C1C-D07E-A7FFD7B64476}"/>
                  </a:ext>
                </a:extLst>
              </p:cNvPr>
              <p:cNvSpPr txBox="1"/>
              <p:nvPr/>
            </p:nvSpPr>
            <p:spPr>
              <a:xfrm>
                <a:off x="2952750" y="2476500"/>
                <a:ext cx="13696950" cy="4993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vuông cân có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độ dài của tổng hai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2 </m:t>
                        </m:r>
                      </m:e>
                    </m:rad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nl-NL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D.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en-US" sz="4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7896F982-A633-8C1C-D07E-A7FFD7B64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0" y="2476500"/>
                <a:ext cx="13696950" cy="4993098"/>
              </a:xfrm>
              <a:prstGeom prst="rect">
                <a:avLst/>
              </a:prstGeom>
              <a:blipFill>
                <a:blip r:embed="rId3"/>
                <a:stretch>
                  <a:fillRect l="-1780" r="-182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9DD7D4F0-176A-9B24-1EBD-124380D4710A}"/>
              </a:ext>
            </a:extLst>
          </p:cNvPr>
          <p:cNvSpPr/>
          <p:nvPr/>
        </p:nvSpPr>
        <p:spPr>
          <a:xfrm>
            <a:off x="3733800" y="5372100"/>
            <a:ext cx="838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7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421014"/>
            <a:ext cx="2743200" cy="4865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7B82C5A-2484-CC35-E87A-AE7BD593DB62}"/>
                  </a:ext>
                </a:extLst>
              </p:cNvPr>
              <p:cNvSpPr txBox="1"/>
              <p:nvPr/>
            </p:nvSpPr>
            <p:spPr>
              <a:xfrm>
                <a:off x="3429000" y="1943100"/>
                <a:ext cx="12041981" cy="6145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4: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4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lần lượt là trung điểm của các đoạn thẳng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Tìm khẳng định sai trong các khẳng định sau.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𝐼𝐽</m:t>
                        </m:r>
                      </m:e>
                    </m:acc>
                    <m:r>
                      <a:rPr lang="nl-NL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	        B.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𝐼𝐽</m:t>
                        </m:r>
                      </m:e>
                    </m:acc>
                    <m:r>
                      <a:rPr lang="nl-NL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𝐼𝐽</m:t>
                        </m:r>
                      </m:e>
                    </m:acc>
                    <m:r>
                      <a:rPr lang="nl-NL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	        D.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𝐼𝐽</m:t>
                        </m:r>
                      </m:e>
                    </m:acc>
                    <m:r>
                      <a:rPr lang="nl-NL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7B82C5A-2484-CC35-E87A-AE7BD593D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943100"/>
                <a:ext cx="12041981" cy="6145529"/>
              </a:xfrm>
              <a:prstGeom prst="rect">
                <a:avLst/>
              </a:prstGeom>
              <a:blipFill>
                <a:blip r:embed="rId3"/>
                <a:stretch>
                  <a:fillRect l="-2076" r="-3291" b="-3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EDE843E4-7BFA-000C-589D-41C7012F55B6}"/>
              </a:ext>
            </a:extLst>
          </p:cNvPr>
          <p:cNvSpPr/>
          <p:nvPr/>
        </p:nvSpPr>
        <p:spPr>
          <a:xfrm>
            <a:off x="3239733" y="5676900"/>
            <a:ext cx="838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881274" y="426699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10866" y="5143500"/>
            <a:ext cx="3077134" cy="5229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8F9224C-25BB-50DB-E6FC-D41B6AC4BBEB}"/>
                  </a:ext>
                </a:extLst>
              </p:cNvPr>
              <p:cNvSpPr txBox="1"/>
              <p:nvPr/>
            </p:nvSpPr>
            <p:spPr>
              <a:xfrm>
                <a:off x="3299817" y="2311987"/>
                <a:ext cx="11688366" cy="5663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5:</a:t>
                </a:r>
                <a:r>
                  <a:rPr lang="nl-NL" sz="44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trọng tâm của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đặt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Tìm khẳng định sai trong các khẳng định sau.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nl-NL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            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8F9224C-25BB-50DB-E6FC-D41B6AC4B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817" y="2311987"/>
                <a:ext cx="11688366" cy="5663025"/>
              </a:xfrm>
              <a:prstGeom prst="rect">
                <a:avLst/>
              </a:prstGeom>
              <a:blipFill>
                <a:blip r:embed="rId3"/>
                <a:stretch>
                  <a:fillRect l="-2086" r="-2086" b="-4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207F6643-2681-200E-0C55-0D4BAC3C5886}"/>
              </a:ext>
            </a:extLst>
          </p:cNvPr>
          <p:cNvSpPr/>
          <p:nvPr/>
        </p:nvSpPr>
        <p:spPr>
          <a:xfrm>
            <a:off x="3266664" y="7189199"/>
            <a:ext cx="838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2534901" y="4533897"/>
            <a:ext cx="10287001" cy="1219203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5" y="190500"/>
            <a:ext cx="2507747" cy="368786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A6E1FF0-9CBA-73FC-448F-65B968B1B3DC}"/>
              </a:ext>
            </a:extLst>
          </p:cNvPr>
          <p:cNvSpPr txBox="1"/>
          <p:nvPr/>
        </p:nvSpPr>
        <p:spPr>
          <a:xfrm>
            <a:off x="3352800" y="1185744"/>
            <a:ext cx="1158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A81E9E0-F831-1302-9805-3F9139E9F3B0}"/>
              </a:ext>
            </a:extLst>
          </p:cNvPr>
          <p:cNvSpPr txBox="1"/>
          <p:nvPr/>
        </p:nvSpPr>
        <p:spPr>
          <a:xfrm>
            <a:off x="1219200" y="6408638"/>
            <a:ext cx="42672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2BA0AC5-9AC0-5BDF-C246-5479EFB6DCB7}"/>
              </a:ext>
            </a:extLst>
          </p:cNvPr>
          <p:cNvSpPr txBox="1"/>
          <p:nvPr/>
        </p:nvSpPr>
        <p:spPr>
          <a:xfrm>
            <a:off x="6440708" y="6408638"/>
            <a:ext cx="44958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9C7B2B3-C60F-65A6-C7FC-CE33F9DF669A}"/>
              </a:ext>
            </a:extLst>
          </p:cNvPr>
          <p:cNvSpPr txBox="1"/>
          <p:nvPr/>
        </p:nvSpPr>
        <p:spPr>
          <a:xfrm>
            <a:off x="11895578" y="6353003"/>
            <a:ext cx="51816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</a:t>
            </a:r>
          </a:p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“Bài 6: Tích vô hướng của hai vectơ”.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Đồ họa 16" descr="Tongue face outline with solid fill">
            <a:extLst>
              <a:ext uri="{FF2B5EF4-FFF2-40B4-BE49-F238E27FC236}">
                <a16:creationId xmlns:a16="http://schemas.microsoft.com/office/drawing/2014/main" id="{65860D60-98EA-2F02-2305-C100ED1A1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5911" y="4435816"/>
            <a:ext cx="1972822" cy="1972822"/>
          </a:xfrm>
          <a:prstGeom prst="rect">
            <a:avLst/>
          </a:prstGeom>
        </p:spPr>
      </p:pic>
      <p:pic>
        <p:nvPicPr>
          <p:cNvPr id="18" name="Đồ họa 17" descr="Tongue face outline with solid fill">
            <a:extLst>
              <a:ext uri="{FF2B5EF4-FFF2-40B4-BE49-F238E27FC236}">
                <a16:creationId xmlns:a16="http://schemas.microsoft.com/office/drawing/2014/main" id="{23586AA5-B803-80B3-7CB1-AE4590B04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5586" y="4435816"/>
            <a:ext cx="1972822" cy="1972822"/>
          </a:xfrm>
          <a:prstGeom prst="rect">
            <a:avLst/>
          </a:prstGeom>
        </p:spPr>
      </p:pic>
      <p:pic>
        <p:nvPicPr>
          <p:cNvPr id="19" name="Đồ họa 18" descr="Tongue face outline with solid fill">
            <a:extLst>
              <a:ext uri="{FF2B5EF4-FFF2-40B4-BE49-F238E27FC236}">
                <a16:creationId xmlns:a16="http://schemas.microsoft.com/office/drawing/2014/main" id="{036B684C-ACDF-7FF7-A3E4-0816A6C8B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95778" y="4435816"/>
            <a:ext cx="1972822" cy="197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800000">
            <a:off x="-1" y="7886699"/>
            <a:ext cx="18288000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86732" y="2019300"/>
            <a:ext cx="3950455" cy="814526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79FA870-9E7F-6F64-F893-D289C789F0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64321" y="2761362"/>
            <a:ext cx="3991356" cy="512533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4EDB2B6-B546-062A-9CEE-9674A860358D}"/>
              </a:ext>
            </a:extLst>
          </p:cNvPr>
          <p:cNvSpPr txBox="1"/>
          <p:nvPr/>
        </p:nvSpPr>
        <p:spPr>
          <a:xfrm>
            <a:off x="3363723" y="2766309"/>
            <a:ext cx="1156054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</a:t>
            </a:r>
          </a:p>
        </p:txBody>
      </p:sp>
    </p:spTree>
    <p:extLst>
      <p:ext uri="{BB962C8B-B14F-4D97-AF65-F5344CB8AC3E}">
        <p14:creationId xmlns:p14="http://schemas.microsoft.com/office/powerpoint/2010/main" val="22341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47034" y="4245945"/>
            <a:ext cx="11786907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581" y="5563951"/>
            <a:ext cx="2662619" cy="4723049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A7CCCEE-502C-F4DD-10D7-15EF4679CA3A}"/>
              </a:ext>
            </a:extLst>
          </p:cNvPr>
          <p:cNvSpPr/>
          <p:nvPr/>
        </p:nvSpPr>
        <p:spPr>
          <a:xfrm>
            <a:off x="611790" y="800099"/>
            <a:ext cx="1600200" cy="990600"/>
          </a:xfrm>
          <a:prstGeom prst="roundRect">
            <a:avLst/>
          </a:prstGeom>
          <a:solidFill>
            <a:srgbClr val="3DCF97"/>
          </a:solidFill>
          <a:ln>
            <a:solidFill>
              <a:srgbClr val="3DC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F8636A2-8392-B80E-5D33-261EEBA44415}"/>
                  </a:ext>
                </a:extLst>
              </p:cNvPr>
              <p:cNvSpPr txBox="1"/>
              <p:nvPr/>
            </p:nvSpPr>
            <p:spPr>
              <a:xfrm>
                <a:off x="2709862" y="182819"/>
                <a:ext cx="13487400" cy="2225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F8636A2-8392-B80E-5D33-261EEBA4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862" y="182819"/>
                <a:ext cx="13487400" cy="2225161"/>
              </a:xfrm>
              <a:prstGeom prst="rect">
                <a:avLst/>
              </a:prstGeom>
              <a:blipFill>
                <a:blip r:embed="rId3"/>
                <a:stretch>
                  <a:fillRect l="-1854" r="-1808" b="-1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B155E59-5C73-82C0-B61D-D365A51EC1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7" t="10354" r="9861" b="59251"/>
          <a:stretch/>
        </p:blipFill>
        <p:spPr>
          <a:xfrm>
            <a:off x="7839558" y="3697601"/>
            <a:ext cx="5956920" cy="2585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79C92647-2089-F732-FA03-A41AE5895F58}"/>
                  </a:ext>
                </a:extLst>
              </p:cNvPr>
              <p:cNvSpPr txBox="1"/>
              <p:nvPr/>
            </p:nvSpPr>
            <p:spPr>
              <a:xfrm>
                <a:off x="6096000" y="6515100"/>
                <a:ext cx="9444036" cy="2337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Vectơ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4400" b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44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79C92647-2089-F732-FA03-A41AE5895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515100"/>
                <a:ext cx="9444036" cy="2337819"/>
              </a:xfrm>
              <a:prstGeom prst="rect">
                <a:avLst/>
              </a:prstGeom>
              <a:blipFill>
                <a:blip r:embed="rId5"/>
                <a:stretch>
                  <a:fillRect l="-2582" r="-4196" b="-9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57800" y="1793377"/>
            <a:ext cx="12316234" cy="6203348"/>
            <a:chOff x="0" y="0"/>
            <a:chExt cx="119687773" cy="6028343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19542994" cy="60138657"/>
            </a:xfrm>
            <a:custGeom>
              <a:avLst/>
              <a:gdLst/>
              <a:ahLst/>
              <a:cxnLst/>
              <a:rect l="l" t="t" r="r" b="b"/>
              <a:pathLst>
                <a:path w="119542994" h="60138657">
                  <a:moveTo>
                    <a:pt x="0" y="0"/>
                  </a:moveTo>
                  <a:lnTo>
                    <a:pt x="119542994" y="0"/>
                  </a:lnTo>
                  <a:lnTo>
                    <a:pt x="119542994" y="60138657"/>
                  </a:lnTo>
                  <a:lnTo>
                    <a:pt x="0" y="60138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9687777" cy="60283434"/>
            </a:xfrm>
            <a:custGeom>
              <a:avLst/>
              <a:gdLst/>
              <a:ahLst/>
              <a:cxnLst/>
              <a:rect l="l" t="t" r="r" b="b"/>
              <a:pathLst>
                <a:path w="119687777" h="60283434">
                  <a:moveTo>
                    <a:pt x="119542992" y="60138655"/>
                  </a:moveTo>
                  <a:lnTo>
                    <a:pt x="119687777" y="60138655"/>
                  </a:lnTo>
                  <a:lnTo>
                    <a:pt x="119687777" y="60283434"/>
                  </a:lnTo>
                  <a:lnTo>
                    <a:pt x="119542992" y="60283434"/>
                  </a:lnTo>
                  <a:lnTo>
                    <a:pt x="119542992" y="6013865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60138655"/>
                  </a:lnTo>
                  <a:lnTo>
                    <a:pt x="0" y="60138655"/>
                  </a:lnTo>
                  <a:lnTo>
                    <a:pt x="0" y="144780"/>
                  </a:lnTo>
                  <a:close/>
                  <a:moveTo>
                    <a:pt x="0" y="60138655"/>
                  </a:moveTo>
                  <a:lnTo>
                    <a:pt x="144780" y="60138655"/>
                  </a:lnTo>
                  <a:lnTo>
                    <a:pt x="144780" y="60283434"/>
                  </a:lnTo>
                  <a:lnTo>
                    <a:pt x="0" y="60283434"/>
                  </a:lnTo>
                  <a:lnTo>
                    <a:pt x="0" y="60138655"/>
                  </a:lnTo>
                  <a:close/>
                  <a:moveTo>
                    <a:pt x="119542992" y="144780"/>
                  </a:moveTo>
                  <a:lnTo>
                    <a:pt x="119687777" y="144780"/>
                  </a:lnTo>
                  <a:lnTo>
                    <a:pt x="119687777" y="60138655"/>
                  </a:lnTo>
                  <a:lnTo>
                    <a:pt x="119542992" y="60138655"/>
                  </a:lnTo>
                  <a:lnTo>
                    <a:pt x="119542992" y="144780"/>
                  </a:lnTo>
                  <a:close/>
                  <a:moveTo>
                    <a:pt x="144780" y="60138655"/>
                  </a:moveTo>
                  <a:lnTo>
                    <a:pt x="119542992" y="60138655"/>
                  </a:lnTo>
                  <a:lnTo>
                    <a:pt x="119542992" y="60283434"/>
                  </a:lnTo>
                  <a:lnTo>
                    <a:pt x="144780" y="60283434"/>
                  </a:lnTo>
                  <a:lnTo>
                    <a:pt x="144780" y="60138655"/>
                  </a:lnTo>
                  <a:close/>
                  <a:moveTo>
                    <a:pt x="119542992" y="0"/>
                  </a:moveTo>
                  <a:lnTo>
                    <a:pt x="119687777" y="0"/>
                  </a:lnTo>
                  <a:lnTo>
                    <a:pt x="119687777" y="144780"/>
                  </a:lnTo>
                  <a:lnTo>
                    <a:pt x="119542992" y="144780"/>
                  </a:lnTo>
                  <a:lnTo>
                    <a:pt x="119542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19542992" y="0"/>
                  </a:lnTo>
                  <a:lnTo>
                    <a:pt x="119542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2215" y="1321980"/>
            <a:ext cx="6313840" cy="6203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4ED07BA-2F1B-B0A3-6925-E288FDF2352C}"/>
                  </a:ext>
                </a:extLst>
              </p:cNvPr>
              <p:cNvSpPr txBox="1"/>
              <p:nvPr/>
            </p:nvSpPr>
            <p:spPr>
              <a:xfrm>
                <a:off x="6705600" y="1974283"/>
                <a:ext cx="10134600" cy="5922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kí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hiệu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4ED07BA-2F1B-B0A3-6925-E288FDF23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974283"/>
                <a:ext cx="10134600" cy="5922455"/>
              </a:xfrm>
              <a:prstGeom prst="rect">
                <a:avLst/>
              </a:prstGeom>
              <a:blipFill>
                <a:blip r:embed="rId3"/>
                <a:stretch>
                  <a:fillRect l="-2105" r="-3488" b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8222D45-EF62-CDC3-AF39-7FBA68A98F53}"/>
              </a:ext>
            </a:extLst>
          </p:cNvPr>
          <p:cNvSpPr txBox="1"/>
          <p:nvPr/>
        </p:nvSpPr>
        <p:spPr>
          <a:xfrm>
            <a:off x="8918505" y="560131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F85E3CE-E491-16A3-DA7F-3A946367752C}"/>
                  </a:ext>
                </a:extLst>
              </p:cNvPr>
              <p:cNvSpPr txBox="1"/>
              <p:nvPr/>
            </p:nvSpPr>
            <p:spPr>
              <a:xfrm>
                <a:off x="1295400" y="8128823"/>
                <a:ext cx="16126234" cy="2045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Quy </a:t>
                </a:r>
                <a:r>
                  <a:rPr lang="en-US" sz="4000" dirty="0" err="1"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</a:t>
                </a:r>
                <a:r>
                  <a:rPr lang="en-US" sz="4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0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4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Phép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phép</a:t>
                </a:r>
                <a:r>
                  <a:rPr lang="en-US" sz="4000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nhân</a:t>
                </a:r>
                <a:r>
                  <a:rPr lang="en-US" sz="4000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số</a:t>
                </a:r>
                <a:r>
                  <a:rPr lang="en-US" sz="4000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với</a:t>
                </a:r>
                <a:r>
                  <a:rPr lang="en-US" sz="4000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i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F85E3CE-E491-16A3-DA7F-3A9463677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8128823"/>
                <a:ext cx="16126234" cy="2045625"/>
              </a:xfrm>
              <a:prstGeom prst="rect">
                <a:avLst/>
              </a:prstGeom>
              <a:blipFill>
                <a:blip r:embed="rId4"/>
                <a:stretch>
                  <a:fillRect l="-1361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875339" y="3894388"/>
            <a:ext cx="10296525" cy="2507747"/>
            <a:chOff x="0" y="0"/>
            <a:chExt cx="186375649" cy="3965271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86230868" cy="39507938"/>
            </a:xfrm>
            <a:custGeom>
              <a:avLst/>
              <a:gdLst/>
              <a:ahLst/>
              <a:cxnLst/>
              <a:rect l="l" t="t" r="r" b="b"/>
              <a:pathLst>
                <a:path w="186230868" h="39507938">
                  <a:moveTo>
                    <a:pt x="0" y="0"/>
                  </a:moveTo>
                  <a:lnTo>
                    <a:pt x="186230868" y="0"/>
                  </a:lnTo>
                  <a:lnTo>
                    <a:pt x="186230868" y="39507938"/>
                  </a:lnTo>
                  <a:lnTo>
                    <a:pt x="0" y="39507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86375650" cy="39652718"/>
            </a:xfrm>
            <a:custGeom>
              <a:avLst/>
              <a:gdLst/>
              <a:ahLst/>
              <a:cxnLst/>
              <a:rect l="l" t="t" r="r" b="b"/>
              <a:pathLst>
                <a:path w="186375650" h="39652718">
                  <a:moveTo>
                    <a:pt x="186230865" y="39507939"/>
                  </a:moveTo>
                  <a:lnTo>
                    <a:pt x="186375650" y="39507939"/>
                  </a:lnTo>
                  <a:lnTo>
                    <a:pt x="186375650" y="39652718"/>
                  </a:lnTo>
                  <a:lnTo>
                    <a:pt x="186230865" y="39652718"/>
                  </a:lnTo>
                  <a:lnTo>
                    <a:pt x="186230865" y="3950793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9507939"/>
                  </a:lnTo>
                  <a:lnTo>
                    <a:pt x="0" y="39507939"/>
                  </a:lnTo>
                  <a:lnTo>
                    <a:pt x="0" y="144780"/>
                  </a:lnTo>
                  <a:close/>
                  <a:moveTo>
                    <a:pt x="0" y="39507939"/>
                  </a:moveTo>
                  <a:lnTo>
                    <a:pt x="144780" y="39507939"/>
                  </a:lnTo>
                  <a:lnTo>
                    <a:pt x="144780" y="39652718"/>
                  </a:lnTo>
                  <a:lnTo>
                    <a:pt x="0" y="39652718"/>
                  </a:lnTo>
                  <a:lnTo>
                    <a:pt x="0" y="39507939"/>
                  </a:lnTo>
                  <a:close/>
                  <a:moveTo>
                    <a:pt x="186230865" y="144780"/>
                  </a:moveTo>
                  <a:lnTo>
                    <a:pt x="186375650" y="144780"/>
                  </a:lnTo>
                  <a:lnTo>
                    <a:pt x="186375650" y="39507939"/>
                  </a:lnTo>
                  <a:lnTo>
                    <a:pt x="186230865" y="39507939"/>
                  </a:lnTo>
                  <a:lnTo>
                    <a:pt x="186230865" y="144780"/>
                  </a:lnTo>
                  <a:close/>
                  <a:moveTo>
                    <a:pt x="144780" y="39507939"/>
                  </a:moveTo>
                  <a:lnTo>
                    <a:pt x="186230865" y="39507939"/>
                  </a:lnTo>
                  <a:lnTo>
                    <a:pt x="186230865" y="39652718"/>
                  </a:lnTo>
                  <a:lnTo>
                    <a:pt x="144780" y="39652718"/>
                  </a:lnTo>
                  <a:lnTo>
                    <a:pt x="144780" y="39507939"/>
                  </a:lnTo>
                  <a:close/>
                  <a:moveTo>
                    <a:pt x="186230865" y="0"/>
                  </a:moveTo>
                  <a:lnTo>
                    <a:pt x="186375650" y="0"/>
                  </a:lnTo>
                  <a:lnTo>
                    <a:pt x="186375650" y="144780"/>
                  </a:lnTo>
                  <a:lnTo>
                    <a:pt x="186230865" y="144780"/>
                  </a:lnTo>
                  <a:lnTo>
                    <a:pt x="18623086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6230865" y="0"/>
                  </a:lnTo>
                  <a:lnTo>
                    <a:pt x="18623086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41634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21000" y="5764274"/>
            <a:ext cx="2667000" cy="4532251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D65E6859-ED69-FC47-D6BA-D312C8BF5BDB}"/>
              </a:ext>
            </a:extLst>
          </p:cNvPr>
          <p:cNvSpPr/>
          <p:nvPr/>
        </p:nvSpPr>
        <p:spPr>
          <a:xfrm>
            <a:off x="2536138" y="342900"/>
            <a:ext cx="3124200" cy="1447800"/>
          </a:xfrm>
          <a:prstGeom prst="ellipse">
            <a:avLst/>
          </a:prstGeom>
          <a:solidFill>
            <a:srgbClr val="FBEA11"/>
          </a:solidFill>
          <a:ln>
            <a:solidFill>
              <a:srgbClr val="FBE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522A3EA-6FD2-8D02-2FD6-AFB7CAB9B086}"/>
                  </a:ext>
                </a:extLst>
              </p:cNvPr>
              <p:cNvSpPr txBox="1"/>
              <p:nvPr/>
            </p:nvSpPr>
            <p:spPr>
              <a:xfrm>
                <a:off x="6019800" y="97324"/>
                <a:ext cx="107442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522A3EA-6FD2-8D02-2FD6-AFB7CAB9B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97324"/>
                <a:ext cx="10744200" cy="1998176"/>
              </a:xfrm>
              <a:prstGeom prst="rect">
                <a:avLst/>
              </a:prstGeom>
              <a:blipFill>
                <a:blip r:embed="rId3"/>
                <a:stretch>
                  <a:fillRect l="-2327" r="-2270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250E3330-FFF2-F94D-6DDC-422DBC4573EB}"/>
                  </a:ext>
                </a:extLst>
              </p:cNvPr>
              <p:cNvSpPr txBox="1"/>
              <p:nvPr/>
            </p:nvSpPr>
            <p:spPr>
              <a:xfrm>
                <a:off x="3062286" y="2470124"/>
                <a:ext cx="92964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	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250E3330-FFF2-F94D-6DDC-422DBC457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286" y="2470124"/>
                <a:ext cx="9296400" cy="856068"/>
              </a:xfrm>
              <a:prstGeom prst="rect">
                <a:avLst/>
              </a:prstGeom>
              <a:blipFill>
                <a:blip r:embed="rId4"/>
                <a:stretch>
                  <a:fillRect l="-2623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EF55FC7-1597-4530-69D2-D51E91602883}"/>
              </a:ext>
            </a:extLst>
          </p:cNvPr>
          <p:cNvSpPr txBox="1"/>
          <p:nvPr/>
        </p:nvSpPr>
        <p:spPr>
          <a:xfrm>
            <a:off x="8686799" y="382002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5D5028BD-F287-8DC5-C6A5-B5FC8FAD2E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7" t="10354" r="9861" b="68397"/>
          <a:stretch/>
        </p:blipFill>
        <p:spPr>
          <a:xfrm>
            <a:off x="12285166" y="2372703"/>
            <a:ext cx="5956920" cy="1807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E4D9E76-2429-C43F-5DFD-AB25EFA90E25}"/>
                  </a:ext>
                </a:extLst>
              </p:cNvPr>
              <p:cNvSpPr txBox="1"/>
              <p:nvPr/>
            </p:nvSpPr>
            <p:spPr>
              <a:xfrm>
                <a:off x="2784349" y="4539810"/>
                <a:ext cx="15005301" cy="2464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</m:acc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E4D9E76-2429-C43F-5DFD-AB25EFA9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349" y="4539810"/>
                <a:ext cx="15005301" cy="2464970"/>
              </a:xfrm>
              <a:prstGeom prst="rect">
                <a:avLst/>
              </a:prstGeom>
              <a:blipFill>
                <a:blip r:embed="rId6"/>
                <a:stretch>
                  <a:fillRect l="-1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9399F36-8FFC-C032-A4E8-E3AF5A4892D3}"/>
                  </a:ext>
                </a:extLst>
              </p:cNvPr>
              <p:cNvSpPr txBox="1"/>
              <p:nvPr/>
            </p:nvSpPr>
            <p:spPr>
              <a:xfrm>
                <a:off x="2808344" y="6804666"/>
                <a:ext cx="11822055" cy="369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𝐶𝐴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−2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=−2.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09399F36-8FFC-C032-A4E8-E3AF5A489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344" y="6804666"/>
                <a:ext cx="11822055" cy="3691973"/>
              </a:xfrm>
              <a:prstGeom prst="rect">
                <a:avLst/>
              </a:prstGeom>
              <a:blipFill>
                <a:blip r:embed="rId7"/>
                <a:stretch>
                  <a:fillRect l="-2114" r="-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30600" y="7716786"/>
            <a:ext cx="1747746" cy="2570214"/>
          </a:xfrm>
          <a:prstGeom prst="rect">
            <a:avLst/>
          </a:prstGeom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B2479DAA-FF96-73DC-4C96-C0F55D241392}"/>
              </a:ext>
            </a:extLst>
          </p:cNvPr>
          <p:cNvSpPr/>
          <p:nvPr/>
        </p:nvSpPr>
        <p:spPr>
          <a:xfrm>
            <a:off x="381000" y="617651"/>
            <a:ext cx="3962400" cy="1195388"/>
          </a:xfrm>
          <a:prstGeom prst="roundRect">
            <a:avLst/>
          </a:prstGeom>
          <a:solidFill>
            <a:srgbClr val="F4750C"/>
          </a:solidFill>
          <a:ln>
            <a:solidFill>
              <a:srgbClr val="F47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34390FA-BA6F-4127-4A0D-3456FA206CDB}"/>
                  </a:ext>
                </a:extLst>
              </p:cNvPr>
              <p:cNvSpPr txBox="1"/>
              <p:nvPr/>
            </p:nvSpPr>
            <p:spPr>
              <a:xfrm>
                <a:off x="4723436" y="178393"/>
                <a:ext cx="13564564" cy="3269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𝐴𝐺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𝐺𝑁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34390FA-BA6F-4127-4A0D-3456FA206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436" y="178393"/>
                <a:ext cx="13564564" cy="3269293"/>
              </a:xfrm>
              <a:prstGeom prst="rect">
                <a:avLst/>
              </a:prstGeom>
              <a:blipFill>
                <a:blip r:embed="rId3"/>
                <a:stretch>
                  <a:fillRect l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995F70C-C1D3-638A-8D54-EF2B25944B39}"/>
              </a:ext>
            </a:extLst>
          </p:cNvPr>
          <p:cNvSpPr txBox="1"/>
          <p:nvPr/>
        </p:nvSpPr>
        <p:spPr>
          <a:xfrm>
            <a:off x="9144000" y="3443495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D1A6FFE-1D43-4DE2-1CA4-07B12BF24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4575" y="4076700"/>
            <a:ext cx="6041462" cy="38365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9341C102-3E7B-9D4E-022D-DF8B46CD0A51}"/>
                  </a:ext>
                </a:extLst>
              </p:cNvPr>
              <p:cNvSpPr txBox="1"/>
              <p:nvPr/>
            </p:nvSpPr>
            <p:spPr>
              <a:xfrm>
                <a:off x="514592" y="4237972"/>
                <a:ext cx="11117674" cy="6049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𝐴𝐺</m:t>
                              </m:r>
                            </m:e>
                          </m:acc>
                        </m:e>
                      </m:d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𝐴𝑀</m:t>
                              </m:r>
                            </m:e>
                          </m:acc>
                        </m:e>
                      </m:d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𝐴𝐺</m:t>
                          </m:r>
                        </m:e>
                      </m:acc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𝐴𝑀</m:t>
                          </m:r>
                        </m:e>
                      </m:acc>
                      <m:r>
                        <a:rPr lang="en-US" sz="4000" dirty="0"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𝐺𝑁</m:t>
                        </m:r>
                      </m:e>
                    </m:acc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vectơ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ngược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hướng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𝐺𝑁</m:t>
                              </m:r>
                            </m:e>
                          </m:acc>
                        </m:e>
                      </m:d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𝐺𝐵</m:t>
                              </m:r>
                            </m:e>
                          </m:acc>
                        </m:e>
                      </m:d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𝐺𝑁</m:t>
                          </m:r>
                        </m:e>
                      </m:acc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9341C102-3E7B-9D4E-022D-DF8B46CD0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92" y="4237972"/>
                <a:ext cx="11117674" cy="6049028"/>
              </a:xfrm>
              <a:prstGeom prst="rect">
                <a:avLst/>
              </a:prstGeom>
              <a:blipFill>
                <a:blip r:embed="rId5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1128</Words>
  <PresentationFormat>Custom</PresentationFormat>
  <Paragraphs>245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Times New Roman</vt:lpstr>
      <vt:lpstr>Symbol</vt:lpstr>
      <vt:lpstr>Calibri</vt:lpstr>
      <vt:lpstr>Yu Mincho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2022-11-24T09:29:01Z</dcterms:modified>
  <dc:identifier>DAFOzm4C4JQ</dc:identifier>
</cp:coreProperties>
</file>