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304" r:id="rId2"/>
    <p:sldId id="259" r:id="rId3"/>
    <p:sldId id="261" r:id="rId4"/>
    <p:sldId id="262" r:id="rId5"/>
    <p:sldId id="266" r:id="rId6"/>
    <p:sldId id="306" r:id="rId7"/>
    <p:sldId id="269" r:id="rId8"/>
    <p:sldId id="295" r:id="rId9"/>
    <p:sldId id="294" r:id="rId10"/>
    <p:sldId id="270" r:id="rId11"/>
    <p:sldId id="271" r:id="rId12"/>
    <p:sldId id="274" r:id="rId13"/>
    <p:sldId id="265" r:id="rId14"/>
    <p:sldId id="275" r:id="rId15"/>
    <p:sldId id="278" r:id="rId16"/>
    <p:sldId id="308" r:id="rId17"/>
    <p:sldId id="277" r:id="rId18"/>
    <p:sldId id="280" r:id="rId19"/>
    <p:sldId id="284" r:id="rId20"/>
    <p:sldId id="286" r:id="rId21"/>
    <p:sldId id="283" r:id="rId22"/>
    <p:sldId id="301" r:id="rId23"/>
    <p:sldId id="297" r:id="rId24"/>
    <p:sldId id="307" r:id="rId25"/>
    <p:sldId id="298" r:id="rId26"/>
    <p:sldId id="296" r:id="rId27"/>
    <p:sldId id="290" r:id="rId28"/>
    <p:sldId id="299" r:id="rId29"/>
    <p:sldId id="292" r:id="rId30"/>
    <p:sldId id="303"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37373"/>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400" d="100"/>
          <a:sy n="400" d="100"/>
        </p:scale>
        <p:origin x="-13590" y="-5940"/>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9" d="100"/>
          <a:sy n="59" d="100"/>
        </p:scale>
        <p:origin x="2790"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2-EBB4-4625-A13F-A66B5970B048}"/>
              </c:ext>
            </c:extLst>
          </c:dPt>
          <c:dPt>
            <c:idx val="1"/>
            <c:bubble3D val="0"/>
            <c:spPr>
              <a:solidFill>
                <a:schemeClr val="accent1"/>
              </a:solidFill>
              <a:ln w="19050">
                <a:noFill/>
              </a:ln>
              <a:effectLst/>
            </c:spPr>
            <c:extLst>
              <c:ext xmlns:c16="http://schemas.microsoft.com/office/drawing/2014/chart" uri="{C3380CC4-5D6E-409C-BE32-E72D297353CC}">
                <c16:uniqueId val="{00000003-EBB4-4625-A13F-A66B5970B04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EBB4-4625-A13F-A66B5970B0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140362401535031E-2"/>
          <c:y val="6.2103999215494268E-2"/>
          <c:w val="0.92385965206289433"/>
          <c:h val="0.67216913066905937"/>
        </c:manualLayout>
      </c:layout>
      <c:barChart>
        <c:barDir val="col"/>
        <c:grouping val="clustered"/>
        <c:varyColors val="0"/>
        <c:ser>
          <c:idx val="0"/>
          <c:order val="0"/>
          <c:tx>
            <c:strRef>
              <c:f>Sheet1!$B$1</c:f>
              <c:strCache>
                <c:ptCount val="1"/>
                <c:pt idx="0">
                  <c:v>Series One</c:v>
                </c:pt>
              </c:strCache>
            </c:strRef>
          </c:tx>
          <c:spPr>
            <a:solidFill>
              <a:schemeClr val="accent2"/>
            </a:solidFill>
          </c:spPr>
          <c:invertIfNegative val="0"/>
          <c:dPt>
            <c:idx val="8"/>
            <c:invertIfNegative val="0"/>
            <c:bubble3D val="0"/>
            <c:extLst>
              <c:ext xmlns:c16="http://schemas.microsoft.com/office/drawing/2014/chart" uri="{C3380CC4-5D6E-409C-BE32-E72D297353CC}">
                <c16:uniqueId val="{00000000-7B59-4B85-AC7F-349DAAB256C9}"/>
              </c:ext>
            </c:extLst>
          </c:dPt>
          <c:dPt>
            <c:idx val="9"/>
            <c:invertIfNegative val="0"/>
            <c:bubble3D val="0"/>
            <c:extLst>
              <c:ext xmlns:c16="http://schemas.microsoft.com/office/drawing/2014/chart" uri="{C3380CC4-5D6E-409C-BE32-E72D297353CC}">
                <c16:uniqueId val="{00000001-7B59-4B85-AC7F-349DAAB256C9}"/>
              </c:ext>
            </c:extLst>
          </c:dPt>
          <c:dPt>
            <c:idx val="10"/>
            <c:invertIfNegative val="0"/>
            <c:bubble3D val="0"/>
            <c:extLst>
              <c:ext xmlns:c16="http://schemas.microsoft.com/office/drawing/2014/chart" uri="{C3380CC4-5D6E-409C-BE32-E72D297353CC}">
                <c16:uniqueId val="{00000002-7B59-4B85-AC7F-349DAAB256C9}"/>
              </c:ext>
            </c:extLst>
          </c:dPt>
          <c:dPt>
            <c:idx val="11"/>
            <c:invertIfNegative val="0"/>
            <c:bubble3D val="0"/>
            <c:extLst>
              <c:ext xmlns:c16="http://schemas.microsoft.com/office/drawing/2014/chart" uri="{C3380CC4-5D6E-409C-BE32-E72D297353CC}">
                <c16:uniqueId val="{00000003-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7B59-4B85-AC7F-349DAAB256C9}"/>
            </c:ext>
          </c:extLst>
        </c:ser>
        <c:ser>
          <c:idx val="1"/>
          <c:order val="1"/>
          <c:tx>
            <c:strRef>
              <c:f>Sheet1!$C$1</c:f>
              <c:strCache>
                <c:ptCount val="1"/>
                <c:pt idx="0">
                  <c:v>Series Two</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6-7B59-4B85-AC7F-349DAAB256C9}"/>
              </c:ext>
            </c:extLst>
          </c:dPt>
          <c:dPt>
            <c:idx val="2"/>
            <c:invertIfNegative val="0"/>
            <c:bubble3D val="0"/>
            <c:extLst>
              <c:ext xmlns:c16="http://schemas.microsoft.com/office/drawing/2014/chart" uri="{C3380CC4-5D6E-409C-BE32-E72D297353CC}">
                <c16:uniqueId val="{00000008-7B59-4B85-AC7F-349DAAB256C9}"/>
              </c:ext>
            </c:extLst>
          </c:dPt>
          <c:dPt>
            <c:idx val="3"/>
            <c:invertIfNegative val="0"/>
            <c:bubble3D val="0"/>
            <c:extLst>
              <c:ext xmlns:c16="http://schemas.microsoft.com/office/drawing/2014/chart" uri="{C3380CC4-5D6E-409C-BE32-E72D297353CC}">
                <c16:uniqueId val="{0000000A-7B59-4B85-AC7F-349DAAB256C9}"/>
              </c:ext>
            </c:extLst>
          </c:dPt>
          <c:dPt>
            <c:idx val="4"/>
            <c:invertIfNegative val="0"/>
            <c:bubble3D val="0"/>
            <c:extLst>
              <c:ext xmlns:c16="http://schemas.microsoft.com/office/drawing/2014/chart" uri="{C3380CC4-5D6E-409C-BE32-E72D297353CC}">
                <c16:uniqueId val="{0000000C-7B59-4B85-AC7F-349DAAB256C9}"/>
              </c:ext>
            </c:extLst>
          </c:dPt>
          <c:dPt>
            <c:idx val="5"/>
            <c:invertIfNegative val="0"/>
            <c:bubble3D val="0"/>
            <c:extLst>
              <c:ext xmlns:c16="http://schemas.microsoft.com/office/drawing/2014/chart" uri="{C3380CC4-5D6E-409C-BE32-E72D297353CC}">
                <c16:uniqueId val="{0000000E-7B59-4B85-AC7F-349DAAB256C9}"/>
              </c:ext>
            </c:extLst>
          </c:dPt>
          <c:dPt>
            <c:idx val="6"/>
            <c:invertIfNegative val="0"/>
            <c:bubble3D val="0"/>
            <c:extLst>
              <c:ext xmlns:c16="http://schemas.microsoft.com/office/drawing/2014/chart" uri="{C3380CC4-5D6E-409C-BE32-E72D297353CC}">
                <c16:uniqueId val="{00000010-7B59-4B85-AC7F-349DAAB256C9}"/>
              </c:ext>
            </c:extLst>
          </c:dPt>
          <c:dPt>
            <c:idx val="7"/>
            <c:invertIfNegative val="0"/>
            <c:bubble3D val="0"/>
            <c:extLst>
              <c:ext xmlns:c16="http://schemas.microsoft.com/office/drawing/2014/chart" uri="{C3380CC4-5D6E-409C-BE32-E72D297353CC}">
                <c16:uniqueId val="{00000012-7B59-4B85-AC7F-349DAAB256C9}"/>
              </c:ext>
            </c:extLst>
          </c:dPt>
          <c:dPt>
            <c:idx val="8"/>
            <c:invertIfNegative val="0"/>
            <c:bubble3D val="0"/>
            <c:extLst>
              <c:ext xmlns:c16="http://schemas.microsoft.com/office/drawing/2014/chart" uri="{C3380CC4-5D6E-409C-BE32-E72D297353CC}">
                <c16:uniqueId val="{00000014-7B59-4B85-AC7F-349DAAB256C9}"/>
              </c:ext>
            </c:extLst>
          </c:dPt>
          <c:dPt>
            <c:idx val="9"/>
            <c:invertIfNegative val="0"/>
            <c:bubble3D val="0"/>
            <c:extLst>
              <c:ext xmlns:c16="http://schemas.microsoft.com/office/drawing/2014/chart" uri="{C3380CC4-5D6E-409C-BE32-E72D297353CC}">
                <c16:uniqueId val="{00000016-7B59-4B85-AC7F-349DAAB256C9}"/>
              </c:ext>
            </c:extLst>
          </c:dPt>
          <c:dPt>
            <c:idx val="10"/>
            <c:invertIfNegative val="0"/>
            <c:bubble3D val="0"/>
            <c:extLst>
              <c:ext xmlns:c16="http://schemas.microsoft.com/office/drawing/2014/chart" uri="{C3380CC4-5D6E-409C-BE32-E72D297353CC}">
                <c16:uniqueId val="{00000018-7B59-4B85-AC7F-349DAAB256C9}"/>
              </c:ext>
            </c:extLst>
          </c:dPt>
          <c:dPt>
            <c:idx val="11"/>
            <c:invertIfNegative val="0"/>
            <c:bubble3D val="0"/>
            <c:extLst>
              <c:ext xmlns:c16="http://schemas.microsoft.com/office/drawing/2014/chart" uri="{C3380CC4-5D6E-409C-BE32-E72D297353CC}">
                <c16:uniqueId val="{0000001A-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7B59-4B85-AC7F-349DAAB256C9}"/>
            </c:ext>
          </c:extLst>
        </c:ser>
        <c:dLbls>
          <c:showLegendKey val="0"/>
          <c:showVal val="0"/>
          <c:showCatName val="0"/>
          <c:showSerName val="0"/>
          <c:showPercent val="0"/>
          <c:showBubbleSize val="0"/>
        </c:dLbls>
        <c:gapWidth val="85"/>
        <c:axId val="-1930946160"/>
        <c:axId val="-1930945072"/>
      </c:barChart>
      <c:catAx>
        <c:axId val="-1930946160"/>
        <c:scaling>
          <c:orientation val="minMax"/>
        </c:scaling>
        <c:delete val="0"/>
        <c:axPos val="b"/>
        <c:majorGridlines>
          <c:spPr>
            <a:ln w="3175">
              <a:solidFill>
                <a:schemeClr val="tx1">
                  <a:lumMod val="60000"/>
                  <a:lumOff val="40000"/>
                  <a:alpha val="50000"/>
                </a:schemeClr>
              </a:solidFill>
            </a:ln>
          </c:spPr>
        </c:majorGridlines>
        <c:numFmt formatCode="General" sourceLinked="0"/>
        <c:majorTickMark val="none"/>
        <c:minorTickMark val="none"/>
        <c:tickLblPos val="nextTo"/>
        <c:spPr>
          <a:ln w="12700">
            <a:noFill/>
          </a:ln>
        </c:spPr>
        <c:crossAx val="-1930945072"/>
        <c:crosses val="autoZero"/>
        <c:auto val="1"/>
        <c:lblAlgn val="ctr"/>
        <c:lblOffset val="100"/>
        <c:noMultiLvlLbl val="0"/>
      </c:catAx>
      <c:valAx>
        <c:axId val="-1930945072"/>
        <c:scaling>
          <c:orientation val="minMax"/>
        </c:scaling>
        <c:delete val="0"/>
        <c:axPos val="l"/>
        <c:majorGridlines>
          <c:spPr>
            <a:ln w="3175">
              <a:solidFill>
                <a:schemeClr val="tx1">
                  <a:lumMod val="60000"/>
                  <a:lumOff val="40000"/>
                  <a:alpha val="50000"/>
                </a:schemeClr>
              </a:solidFill>
            </a:ln>
          </c:spPr>
        </c:majorGridlines>
        <c:numFmt formatCode="0&quot;%&quot;" sourceLinked="0"/>
        <c:majorTickMark val="none"/>
        <c:minorTickMark val="none"/>
        <c:tickLblPos val="nextTo"/>
        <c:spPr>
          <a:ln w="19050">
            <a:noFill/>
          </a:ln>
        </c:spPr>
        <c:crossAx val="-1930946160"/>
        <c:crosses val="autoZero"/>
        <c:crossBetween val="between"/>
      </c:valAx>
      <c:spPr>
        <a:ln w="19050">
          <a:noFill/>
        </a:ln>
      </c:spPr>
    </c:plotArea>
    <c:legend>
      <c:legendPos val="b"/>
      <c:layout>
        <c:manualLayout>
          <c:xMode val="edge"/>
          <c:yMode val="edge"/>
          <c:x val="0.37646970651712292"/>
          <c:y val="0.90941110569450978"/>
          <c:w val="0.24706058696575423"/>
          <c:h val="9.0588894305490206E-2"/>
        </c:manualLayout>
      </c:layout>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2704051373899E-2"/>
          <c:y val="3.3881297757548556E-2"/>
          <c:w val="0.94760393911920737"/>
          <c:h val="0.855215222075510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565-4BD7-8E1D-6EFA722D2A3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565-4BD7-8E1D-6EFA722D2A33}"/>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565-4BD7-8E1D-6EFA722D2A33}"/>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05-464D-BE01-0B1FC32BCDAD}"/>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05-464D-BE01-0B1FC32BCDAD}"/>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05-464D-BE01-0B1FC32BCDAD}"/>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1"/>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2"/>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3"/>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23/11/2020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6CD84-B0AF-456E-960A-016571AF7573}"/>
              </a:ext>
            </a:extLst>
          </p:cNvPr>
          <p:cNvSpPr>
            <a:spLocks noGrp="1"/>
          </p:cNvSpPr>
          <p:nvPr>
            <p:ph type="sldNum" sz="quarter" idx="11"/>
          </p:nvPr>
        </p:nvSpPr>
        <p:spPr/>
        <p:txBody>
          <a:bodyPr/>
          <a:lstStyle/>
          <a:p>
            <a:fld id="{950356F5-5040-45F3-9DFE-AA818FBF1AB1}" type="slidenum">
              <a:rPr lang="en-ID" smtClean="0"/>
              <a:pPr/>
              <a:t>‹#›</a:t>
            </a:fld>
            <a:endParaRPr lang="en-ID"/>
          </a:p>
        </p:txBody>
      </p:sp>
      <p:sp>
        <p:nvSpPr>
          <p:cNvPr id="8" name="PpHolder1">
            <a:extLst>
              <a:ext uri="{FF2B5EF4-FFF2-40B4-BE49-F238E27FC236}">
                <a16:creationId xmlns:a16="http://schemas.microsoft.com/office/drawing/2014/main" id="{C8DE01A2-8B90-44F8-9FAF-D17DC68479AA}"/>
              </a:ext>
            </a:extLst>
          </p:cNvPr>
          <p:cNvSpPr>
            <a:spLocks noGrp="1"/>
          </p:cNvSpPr>
          <p:nvPr>
            <p:ph type="pic" sz="quarter" idx="10"/>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3297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14" name="PpHolder3">
            <a:extLst>
              <a:ext uri="{FF2B5EF4-FFF2-40B4-BE49-F238E27FC236}">
                <a16:creationId xmlns:a16="http://schemas.microsoft.com/office/drawing/2014/main" id="{CDC8F6C0-A577-47C5-8F5D-3103A55B8E32}"/>
              </a:ext>
            </a:extLst>
          </p:cNvPr>
          <p:cNvSpPr>
            <a:spLocks noGrp="1"/>
          </p:cNvSpPr>
          <p:nvPr>
            <p:ph type="pic" sz="quarter" idx="10"/>
          </p:nvPr>
        </p:nvSpPr>
        <p:spPr>
          <a:xfrm>
            <a:off x="3644666" y="1323106"/>
            <a:ext cx="2292844" cy="3744194"/>
          </a:xfrm>
          <a:custGeom>
            <a:avLst/>
            <a:gdLst>
              <a:gd name="connsiteX0" fmla="*/ 272435 w 2292844"/>
              <a:gd name="connsiteY0" fmla="*/ 0 h 3744194"/>
              <a:gd name="connsiteX1" fmla="*/ 2020408 w 2292844"/>
              <a:gd name="connsiteY1" fmla="*/ 0 h 3744194"/>
              <a:gd name="connsiteX2" fmla="*/ 2292844 w 2292844"/>
              <a:gd name="connsiteY2" fmla="*/ 303910 h 3744194"/>
              <a:gd name="connsiteX3" fmla="*/ 2292844 w 2292844"/>
              <a:gd name="connsiteY3" fmla="*/ 3440284 h 3744194"/>
              <a:gd name="connsiteX4" fmla="*/ 2020408 w 2292844"/>
              <a:gd name="connsiteY4" fmla="*/ 3744194 h 3744194"/>
              <a:gd name="connsiteX5" fmla="*/ 272435 w 2292844"/>
              <a:gd name="connsiteY5" fmla="*/ 3744194 h 3744194"/>
              <a:gd name="connsiteX6" fmla="*/ 0 w 2292844"/>
              <a:gd name="connsiteY6" fmla="*/ 3440284 h 3744194"/>
              <a:gd name="connsiteX7" fmla="*/ 0 w 2292844"/>
              <a:gd name="connsiteY7" fmla="*/ 303910 h 3744194"/>
              <a:gd name="connsiteX8" fmla="*/ 272435 w 2292844"/>
              <a:gd name="connsiteY8" fmla="*/ 0 h 374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44" h="3744194">
                <a:moveTo>
                  <a:pt x="272435" y="0"/>
                </a:moveTo>
                <a:lnTo>
                  <a:pt x="2020408" y="0"/>
                </a:lnTo>
                <a:cubicBezTo>
                  <a:pt x="2170870" y="0"/>
                  <a:pt x="2292844" y="136066"/>
                  <a:pt x="2292844" y="303910"/>
                </a:cubicBezTo>
                <a:lnTo>
                  <a:pt x="2292844" y="3440284"/>
                </a:lnTo>
                <a:cubicBezTo>
                  <a:pt x="2292844" y="3608129"/>
                  <a:pt x="2170870" y="3744194"/>
                  <a:pt x="2020408" y="3744194"/>
                </a:cubicBezTo>
                <a:lnTo>
                  <a:pt x="272435" y="3744194"/>
                </a:lnTo>
                <a:cubicBezTo>
                  <a:pt x="121974" y="3744194"/>
                  <a:pt x="0" y="3608129"/>
                  <a:pt x="0" y="3440284"/>
                </a:cubicBezTo>
                <a:lnTo>
                  <a:pt x="0" y="303910"/>
                </a:lnTo>
                <a:cubicBezTo>
                  <a:pt x="0" y="136066"/>
                  <a:pt x="121974" y="0"/>
                  <a:pt x="2724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DCBE8597-C08D-4CB5-868D-A4A1F2A2687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1AEE0C5B-4D3E-4F12-A00D-DC74AB4122B9}"/>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99198C7E-9596-47BE-978E-AB102A997D29}"/>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6" name="Subtitle 2">
            <a:extLst>
              <a:ext uri="{FF2B5EF4-FFF2-40B4-BE49-F238E27FC236}">
                <a16:creationId xmlns:a16="http://schemas.microsoft.com/office/drawing/2014/main" id="{013733F7-0D9A-43BD-AAA8-179363D84D4E}"/>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62B01FC2-29CA-4488-9AC0-2F33A4323BF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476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15" name="PpHolder2">
            <a:extLst>
              <a:ext uri="{FF2B5EF4-FFF2-40B4-BE49-F238E27FC236}">
                <a16:creationId xmlns:a16="http://schemas.microsoft.com/office/drawing/2014/main" id="{DD59372A-32C7-4CAB-A12E-2CE911FD25E4}"/>
              </a:ext>
            </a:extLst>
          </p:cNvPr>
          <p:cNvSpPr>
            <a:spLocks noGrp="1"/>
          </p:cNvSpPr>
          <p:nvPr>
            <p:ph type="pic" sz="quarter" idx="10"/>
          </p:nvPr>
        </p:nvSpPr>
        <p:spPr>
          <a:xfrm>
            <a:off x="548810" y="1451642"/>
            <a:ext cx="2533991" cy="3939508"/>
          </a:xfrm>
          <a:custGeom>
            <a:avLst/>
            <a:gdLst>
              <a:gd name="connsiteX0" fmla="*/ 230340 w 2533991"/>
              <a:gd name="connsiteY0" fmla="*/ 0 h 3939508"/>
              <a:gd name="connsiteX1" fmla="*/ 2303651 w 2533991"/>
              <a:gd name="connsiteY1" fmla="*/ 0 h 3939508"/>
              <a:gd name="connsiteX2" fmla="*/ 2533991 w 2533991"/>
              <a:gd name="connsiteY2" fmla="*/ 253523 h 3939508"/>
              <a:gd name="connsiteX3" fmla="*/ 2533991 w 2533991"/>
              <a:gd name="connsiteY3" fmla="*/ 3685986 h 3939508"/>
              <a:gd name="connsiteX4" fmla="*/ 2303651 w 2533991"/>
              <a:gd name="connsiteY4" fmla="*/ 3939508 h 3939508"/>
              <a:gd name="connsiteX5" fmla="*/ 230340 w 2533991"/>
              <a:gd name="connsiteY5" fmla="*/ 3939508 h 3939508"/>
              <a:gd name="connsiteX6" fmla="*/ 0 w 2533991"/>
              <a:gd name="connsiteY6" fmla="*/ 3685986 h 3939508"/>
              <a:gd name="connsiteX7" fmla="*/ 0 w 2533991"/>
              <a:gd name="connsiteY7" fmla="*/ 253523 h 3939508"/>
              <a:gd name="connsiteX8" fmla="*/ 230340 w 2533991"/>
              <a:gd name="connsiteY8" fmla="*/ 0 h 393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991" h="3939508">
                <a:moveTo>
                  <a:pt x="230340" y="0"/>
                </a:moveTo>
                <a:lnTo>
                  <a:pt x="2303651" y="0"/>
                </a:lnTo>
                <a:cubicBezTo>
                  <a:pt x="2430866" y="0"/>
                  <a:pt x="2533991" y="113506"/>
                  <a:pt x="2533991" y="253523"/>
                </a:cubicBezTo>
                <a:lnTo>
                  <a:pt x="2533991" y="3685986"/>
                </a:lnTo>
                <a:cubicBezTo>
                  <a:pt x="2533991" y="3826002"/>
                  <a:pt x="2430866" y="3939508"/>
                  <a:pt x="2303651" y="3939508"/>
                </a:cubicBezTo>
                <a:lnTo>
                  <a:pt x="230340" y="3939508"/>
                </a:lnTo>
                <a:cubicBezTo>
                  <a:pt x="103126" y="3939508"/>
                  <a:pt x="0" y="3826002"/>
                  <a:pt x="0" y="3685986"/>
                </a:cubicBezTo>
                <a:lnTo>
                  <a:pt x="0" y="253523"/>
                </a:lnTo>
                <a:cubicBezTo>
                  <a:pt x="0" y="113506"/>
                  <a:pt x="103126" y="0"/>
                  <a:pt x="23034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4476CF08-BEC2-4CF8-88F0-590D6D721291}"/>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42DB8943-6EEB-48B5-82EC-2DE9B48A5B74}"/>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7985F61C-C39C-4BF0-99D2-0888F45EBDD2}"/>
              </a:ext>
            </a:extLst>
          </p:cNvPr>
          <p:cNvSpPr>
            <a:spLocks noGrp="1"/>
          </p:cNvSpPr>
          <p:nvPr>
            <p:ph type="title"/>
          </p:nvPr>
        </p:nvSpPr>
        <p:spPr>
          <a:xfrm>
            <a:off x="3716149" y="1430019"/>
            <a:ext cx="4858112"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15D9A755-F6E8-43CC-AF14-0E2A9D6F4A67}"/>
              </a:ext>
            </a:extLst>
          </p:cNvPr>
          <p:cNvSpPr>
            <a:spLocks noGrp="1"/>
          </p:cNvSpPr>
          <p:nvPr>
            <p:ph type="subTitle" idx="1"/>
          </p:nvPr>
        </p:nvSpPr>
        <p:spPr>
          <a:xfrm>
            <a:off x="3716150" y="127289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365920C9-912E-4DAB-8883-B61C921E3EB9}"/>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979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12" name="PpHolder2">
            <a:extLst>
              <a:ext uri="{FF2B5EF4-FFF2-40B4-BE49-F238E27FC236}">
                <a16:creationId xmlns:a16="http://schemas.microsoft.com/office/drawing/2014/main" id="{0CB6D73B-1275-479F-BC1D-F7EE204B4CF5}"/>
              </a:ext>
            </a:extLst>
          </p:cNvPr>
          <p:cNvSpPr>
            <a:spLocks noGrp="1"/>
          </p:cNvSpPr>
          <p:nvPr>
            <p:ph type="pic" sz="quarter" idx="10"/>
          </p:nvPr>
        </p:nvSpPr>
        <p:spPr>
          <a:xfrm>
            <a:off x="4159646" y="1333500"/>
            <a:ext cx="4355561" cy="3694260"/>
          </a:xfrm>
          <a:custGeom>
            <a:avLst/>
            <a:gdLst>
              <a:gd name="connsiteX0" fmla="*/ 216916 w 4355561"/>
              <a:gd name="connsiteY0" fmla="*/ 0 h 3694260"/>
              <a:gd name="connsiteX1" fmla="*/ 4138645 w 4355561"/>
              <a:gd name="connsiteY1" fmla="*/ 0 h 3694260"/>
              <a:gd name="connsiteX2" fmla="*/ 4355561 w 4355561"/>
              <a:gd name="connsiteY2" fmla="*/ 229119 h 3694260"/>
              <a:gd name="connsiteX3" fmla="*/ 4355561 w 4355561"/>
              <a:gd name="connsiteY3" fmla="*/ 3465142 h 3694260"/>
              <a:gd name="connsiteX4" fmla="*/ 4138645 w 4355561"/>
              <a:gd name="connsiteY4" fmla="*/ 3694260 h 3694260"/>
              <a:gd name="connsiteX5" fmla="*/ 216916 w 4355561"/>
              <a:gd name="connsiteY5" fmla="*/ 3694260 h 3694260"/>
              <a:gd name="connsiteX6" fmla="*/ 0 w 4355561"/>
              <a:gd name="connsiteY6" fmla="*/ 3465142 h 3694260"/>
              <a:gd name="connsiteX7" fmla="*/ 0 w 4355561"/>
              <a:gd name="connsiteY7" fmla="*/ 229119 h 3694260"/>
              <a:gd name="connsiteX8" fmla="*/ 216916 w 4355561"/>
              <a:gd name="connsiteY8" fmla="*/ 0 h 36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561" h="3694260">
                <a:moveTo>
                  <a:pt x="216916" y="0"/>
                </a:moveTo>
                <a:lnTo>
                  <a:pt x="4138645" y="0"/>
                </a:lnTo>
                <a:cubicBezTo>
                  <a:pt x="4258444" y="0"/>
                  <a:pt x="4355561" y="102580"/>
                  <a:pt x="4355561" y="229119"/>
                </a:cubicBezTo>
                <a:lnTo>
                  <a:pt x="4355561" y="3465142"/>
                </a:lnTo>
                <a:cubicBezTo>
                  <a:pt x="4355561" y="3591680"/>
                  <a:pt x="4258444" y="3694260"/>
                  <a:pt x="4138645" y="3694260"/>
                </a:cubicBezTo>
                <a:lnTo>
                  <a:pt x="216916" y="3694260"/>
                </a:lnTo>
                <a:cubicBezTo>
                  <a:pt x="97117" y="3694260"/>
                  <a:pt x="0" y="3591680"/>
                  <a:pt x="0" y="3465142"/>
                </a:cubicBezTo>
                <a:lnTo>
                  <a:pt x="0" y="229119"/>
                </a:lnTo>
                <a:cubicBezTo>
                  <a:pt x="0" y="102580"/>
                  <a:pt x="97117" y="0"/>
                  <a:pt x="2169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DA2313E-F301-447F-A007-CDC2B9F77A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847B511-6F3C-4DEE-967A-B37CB9622D5E}"/>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2D1B43E9-6634-4857-85D1-4892A6459B40}"/>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199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78526AC1-C715-4762-A97A-B88C9E986F59}"/>
              </a:ext>
            </a:extLst>
          </p:cNvPr>
          <p:cNvSpPr>
            <a:spLocks noGrp="1"/>
          </p:cNvSpPr>
          <p:nvPr>
            <p:ph type="pic" sz="quarter" idx="10"/>
          </p:nvPr>
        </p:nvSpPr>
        <p:spPr>
          <a:xfrm>
            <a:off x="3616651" y="2238376"/>
            <a:ext cx="1909513" cy="2212765"/>
          </a:xfrm>
          <a:custGeom>
            <a:avLst/>
            <a:gdLst>
              <a:gd name="connsiteX0" fmla="*/ 160553 w 1909513"/>
              <a:gd name="connsiteY0" fmla="*/ 0 h 2212765"/>
              <a:gd name="connsiteX1" fmla="*/ 1748961 w 1909513"/>
              <a:gd name="connsiteY1" fmla="*/ 0 h 2212765"/>
              <a:gd name="connsiteX2" fmla="*/ 1909513 w 1909513"/>
              <a:gd name="connsiteY2" fmla="*/ 174721 h 2212765"/>
              <a:gd name="connsiteX3" fmla="*/ 1909513 w 1909513"/>
              <a:gd name="connsiteY3" fmla="*/ 2038045 h 2212765"/>
              <a:gd name="connsiteX4" fmla="*/ 1748961 w 1909513"/>
              <a:gd name="connsiteY4" fmla="*/ 2212765 h 2212765"/>
              <a:gd name="connsiteX5" fmla="*/ 160553 w 1909513"/>
              <a:gd name="connsiteY5" fmla="*/ 2212765 h 2212765"/>
              <a:gd name="connsiteX6" fmla="*/ 0 w 1909513"/>
              <a:gd name="connsiteY6" fmla="*/ 2038045 h 2212765"/>
              <a:gd name="connsiteX7" fmla="*/ 0 w 1909513"/>
              <a:gd name="connsiteY7" fmla="*/ 174721 h 2212765"/>
              <a:gd name="connsiteX8" fmla="*/ 160553 w 1909513"/>
              <a:gd name="connsiteY8" fmla="*/ 0 h 221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513" h="2212765">
                <a:moveTo>
                  <a:pt x="160553" y="0"/>
                </a:moveTo>
                <a:lnTo>
                  <a:pt x="1748961" y="0"/>
                </a:lnTo>
                <a:cubicBezTo>
                  <a:pt x="1837632" y="0"/>
                  <a:pt x="1909513" y="78225"/>
                  <a:pt x="1909513" y="174721"/>
                </a:cubicBezTo>
                <a:lnTo>
                  <a:pt x="1909513" y="2038045"/>
                </a:lnTo>
                <a:cubicBezTo>
                  <a:pt x="1909513" y="2134540"/>
                  <a:pt x="1837632" y="2212765"/>
                  <a:pt x="1748961" y="2212765"/>
                </a:cubicBezTo>
                <a:lnTo>
                  <a:pt x="160553" y="2212765"/>
                </a:lnTo>
                <a:cubicBezTo>
                  <a:pt x="71882" y="2212765"/>
                  <a:pt x="0" y="2134540"/>
                  <a:pt x="0" y="2038045"/>
                </a:cubicBezTo>
                <a:lnTo>
                  <a:pt x="0" y="174721"/>
                </a:lnTo>
                <a:cubicBezTo>
                  <a:pt x="0" y="78225"/>
                  <a:pt x="71882" y="0"/>
                  <a:pt x="16055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E022DC39-35FA-4195-B36C-AD4593C781E5}"/>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F18376FE-C30C-42B9-AE7E-01095602BB4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429E708E-CA8C-4868-A644-F21485A9859C}"/>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8FCBDC44-C726-4B31-BDF4-3F433EE0697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D8B247E8-F6D1-4827-8792-7B52A92D3AC2}"/>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5330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CEEAB8-B924-47A5-A32A-5055ABBE80FB}"/>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56AFB85A-787C-4EB6-BA15-A87611610AD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2">
            <a:extLst>
              <a:ext uri="{FF2B5EF4-FFF2-40B4-BE49-F238E27FC236}">
                <a16:creationId xmlns:a16="http://schemas.microsoft.com/office/drawing/2014/main" id="{22CE31A3-5367-4BE9-81ED-9DCDA60DF35C}"/>
              </a:ext>
            </a:extLst>
          </p:cNvPr>
          <p:cNvSpPr>
            <a:spLocks noGrp="1"/>
          </p:cNvSpPr>
          <p:nvPr>
            <p:ph type="pic" sz="quarter" idx="11"/>
          </p:nvPr>
        </p:nvSpPr>
        <p:spPr>
          <a:xfrm>
            <a:off x="397162" y="2632129"/>
            <a:ext cx="1658325" cy="2033321"/>
          </a:xfrm>
          <a:custGeom>
            <a:avLst/>
            <a:gdLst>
              <a:gd name="connsiteX0" fmla="*/ 139433 w 1658325"/>
              <a:gd name="connsiteY0" fmla="*/ 0 h 2033321"/>
              <a:gd name="connsiteX1" fmla="*/ 1518894 w 1658325"/>
              <a:gd name="connsiteY1" fmla="*/ 0 h 2033321"/>
              <a:gd name="connsiteX2" fmla="*/ 1658325 w 1658325"/>
              <a:gd name="connsiteY2" fmla="*/ 139430 h 2033321"/>
              <a:gd name="connsiteX3" fmla="*/ 1658325 w 1658325"/>
              <a:gd name="connsiteY3" fmla="*/ 1893890 h 2033321"/>
              <a:gd name="connsiteX4" fmla="*/ 1518894 w 1658325"/>
              <a:gd name="connsiteY4" fmla="*/ 2033321 h 2033321"/>
              <a:gd name="connsiteX5" fmla="*/ 139433 w 1658325"/>
              <a:gd name="connsiteY5" fmla="*/ 2033321 h 2033321"/>
              <a:gd name="connsiteX6" fmla="*/ 0 w 1658325"/>
              <a:gd name="connsiteY6" fmla="*/ 1893890 h 2033321"/>
              <a:gd name="connsiteX7" fmla="*/ 0 w 1658325"/>
              <a:gd name="connsiteY7" fmla="*/ 139430 h 2033321"/>
              <a:gd name="connsiteX8" fmla="*/ 139433 w 1658325"/>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5" h="2033321">
                <a:moveTo>
                  <a:pt x="139433" y="0"/>
                </a:moveTo>
                <a:lnTo>
                  <a:pt x="1518894" y="0"/>
                </a:lnTo>
                <a:cubicBezTo>
                  <a:pt x="1595900" y="0"/>
                  <a:pt x="1658325" y="62425"/>
                  <a:pt x="1658325" y="139430"/>
                </a:cubicBezTo>
                <a:lnTo>
                  <a:pt x="1658325" y="1893890"/>
                </a:lnTo>
                <a:cubicBezTo>
                  <a:pt x="1658325" y="1970896"/>
                  <a:pt x="1595900" y="2033321"/>
                  <a:pt x="1518894" y="2033321"/>
                </a:cubicBezTo>
                <a:lnTo>
                  <a:pt x="139433" y="2033321"/>
                </a:lnTo>
                <a:cubicBezTo>
                  <a:pt x="62426" y="2033321"/>
                  <a:pt x="0" y="1970896"/>
                  <a:pt x="0" y="1893890"/>
                </a:cubicBezTo>
                <a:lnTo>
                  <a:pt x="0" y="139430"/>
                </a:lnTo>
                <a:cubicBezTo>
                  <a:pt x="0" y="62425"/>
                  <a:pt x="62426" y="0"/>
                  <a:pt x="1394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3">
            <a:extLst>
              <a:ext uri="{FF2B5EF4-FFF2-40B4-BE49-F238E27FC236}">
                <a16:creationId xmlns:a16="http://schemas.microsoft.com/office/drawing/2014/main" id="{A4144AF2-E6E7-4A2B-9A32-76DDF6EF30E9}"/>
              </a:ext>
            </a:extLst>
          </p:cNvPr>
          <p:cNvSpPr>
            <a:spLocks noGrp="1"/>
          </p:cNvSpPr>
          <p:nvPr userDrawn="1">
            <p:ph type="pic" sz="quarter" idx="10"/>
          </p:nvPr>
        </p:nvSpPr>
        <p:spPr>
          <a:xfrm>
            <a:off x="4965456" y="2632129"/>
            <a:ext cx="1658324" cy="2033321"/>
          </a:xfrm>
          <a:custGeom>
            <a:avLst/>
            <a:gdLst>
              <a:gd name="connsiteX0" fmla="*/ 139432 w 1658324"/>
              <a:gd name="connsiteY0" fmla="*/ 0 h 2033321"/>
              <a:gd name="connsiteX1" fmla="*/ 1518893 w 1658324"/>
              <a:gd name="connsiteY1" fmla="*/ 0 h 2033321"/>
              <a:gd name="connsiteX2" fmla="*/ 1658324 w 1658324"/>
              <a:gd name="connsiteY2" fmla="*/ 139430 h 2033321"/>
              <a:gd name="connsiteX3" fmla="*/ 1658324 w 1658324"/>
              <a:gd name="connsiteY3" fmla="*/ 1893890 h 2033321"/>
              <a:gd name="connsiteX4" fmla="*/ 1518893 w 1658324"/>
              <a:gd name="connsiteY4" fmla="*/ 2033321 h 2033321"/>
              <a:gd name="connsiteX5" fmla="*/ 139432 w 1658324"/>
              <a:gd name="connsiteY5" fmla="*/ 2033321 h 2033321"/>
              <a:gd name="connsiteX6" fmla="*/ 0 w 1658324"/>
              <a:gd name="connsiteY6" fmla="*/ 1893890 h 2033321"/>
              <a:gd name="connsiteX7" fmla="*/ 0 w 1658324"/>
              <a:gd name="connsiteY7" fmla="*/ 139430 h 2033321"/>
              <a:gd name="connsiteX8" fmla="*/ 139432 w 1658324"/>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4" h="2033321">
                <a:moveTo>
                  <a:pt x="139432" y="0"/>
                </a:moveTo>
                <a:lnTo>
                  <a:pt x="1518893" y="0"/>
                </a:lnTo>
                <a:cubicBezTo>
                  <a:pt x="1595899" y="0"/>
                  <a:pt x="1658324" y="62425"/>
                  <a:pt x="1658324" y="139430"/>
                </a:cubicBezTo>
                <a:lnTo>
                  <a:pt x="1658324" y="1893890"/>
                </a:lnTo>
                <a:cubicBezTo>
                  <a:pt x="1658324" y="1970896"/>
                  <a:pt x="1595899" y="2033321"/>
                  <a:pt x="1518893" y="2033321"/>
                </a:cubicBezTo>
                <a:lnTo>
                  <a:pt x="139432" y="2033321"/>
                </a:lnTo>
                <a:cubicBezTo>
                  <a:pt x="62426" y="2033321"/>
                  <a:pt x="0" y="1970896"/>
                  <a:pt x="0" y="1893890"/>
                </a:cubicBezTo>
                <a:lnTo>
                  <a:pt x="0" y="139430"/>
                </a:lnTo>
                <a:cubicBezTo>
                  <a:pt x="0" y="62425"/>
                  <a:pt x="62426" y="0"/>
                  <a:pt x="1394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3CDCB0D0-72CC-4E5D-B3AE-6BBEED8DD44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506A434-0433-49CD-B527-F4132D28096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1D254E4C-0739-4F50-B0ED-E36448BF18FA}"/>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69899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32" name="PpHolder8">
            <a:extLst>
              <a:ext uri="{FF2B5EF4-FFF2-40B4-BE49-F238E27FC236}">
                <a16:creationId xmlns:a16="http://schemas.microsoft.com/office/drawing/2014/main" id="{05D9BF63-8EDF-45AE-834C-F10E76D25CBD}"/>
              </a:ext>
            </a:extLst>
          </p:cNvPr>
          <p:cNvSpPr>
            <a:spLocks noGrp="1"/>
          </p:cNvSpPr>
          <p:nvPr>
            <p:ph type="pic" sz="quarter" idx="11"/>
          </p:nvPr>
        </p:nvSpPr>
        <p:spPr>
          <a:xfrm>
            <a:off x="561165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Subtitle 2">
            <a:extLst>
              <a:ext uri="{FF2B5EF4-FFF2-40B4-BE49-F238E27FC236}">
                <a16:creationId xmlns:a16="http://schemas.microsoft.com/office/drawing/2014/main" id="{67832589-3F0D-44C7-BBEC-4F10B3B4153A}"/>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40" name="PpHolder4">
            <a:extLst>
              <a:ext uri="{FF2B5EF4-FFF2-40B4-BE49-F238E27FC236}">
                <a16:creationId xmlns:a16="http://schemas.microsoft.com/office/drawing/2014/main" id="{2ACBED27-A727-4563-8CC0-1F46FCCFC60D}"/>
              </a:ext>
            </a:extLst>
          </p:cNvPr>
          <p:cNvSpPr>
            <a:spLocks noGrp="1"/>
          </p:cNvSpPr>
          <p:nvPr>
            <p:ph type="pic" sz="quarter" idx="15"/>
          </p:nvPr>
        </p:nvSpPr>
        <p:spPr>
          <a:xfrm>
            <a:off x="3969696" y="1820287"/>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8" name="PpHolder5">
            <a:extLst>
              <a:ext uri="{FF2B5EF4-FFF2-40B4-BE49-F238E27FC236}">
                <a16:creationId xmlns:a16="http://schemas.microsoft.com/office/drawing/2014/main" id="{026BB142-9DE7-47CF-87BF-62841AB75AF2}"/>
              </a:ext>
            </a:extLst>
          </p:cNvPr>
          <p:cNvSpPr>
            <a:spLocks noGrp="1"/>
          </p:cNvSpPr>
          <p:nvPr>
            <p:ph type="pic" sz="quarter" idx="14"/>
          </p:nvPr>
        </p:nvSpPr>
        <p:spPr>
          <a:xfrm>
            <a:off x="561165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6" name="PpHolder6">
            <a:extLst>
              <a:ext uri="{FF2B5EF4-FFF2-40B4-BE49-F238E27FC236}">
                <a16:creationId xmlns:a16="http://schemas.microsoft.com/office/drawing/2014/main" id="{8C04EE1A-003C-4D03-8A08-E5BBAC81F862}"/>
              </a:ext>
            </a:extLst>
          </p:cNvPr>
          <p:cNvSpPr>
            <a:spLocks noGrp="1"/>
          </p:cNvSpPr>
          <p:nvPr>
            <p:ph type="pic" sz="quarter" idx="13"/>
          </p:nvPr>
        </p:nvSpPr>
        <p:spPr>
          <a:xfrm>
            <a:off x="725361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4" name="PpHolder7">
            <a:extLst>
              <a:ext uri="{FF2B5EF4-FFF2-40B4-BE49-F238E27FC236}">
                <a16:creationId xmlns:a16="http://schemas.microsoft.com/office/drawing/2014/main" id="{3DEF3B10-21FC-4659-931A-33B6ECEB1559}"/>
              </a:ext>
            </a:extLst>
          </p:cNvPr>
          <p:cNvSpPr>
            <a:spLocks noGrp="1"/>
          </p:cNvSpPr>
          <p:nvPr>
            <p:ph type="pic" sz="quarter" idx="12"/>
          </p:nvPr>
        </p:nvSpPr>
        <p:spPr>
          <a:xfrm>
            <a:off x="3969696" y="3562973"/>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0" name="PpHolder9">
            <a:extLst>
              <a:ext uri="{FF2B5EF4-FFF2-40B4-BE49-F238E27FC236}">
                <a16:creationId xmlns:a16="http://schemas.microsoft.com/office/drawing/2014/main" id="{93D32437-7C78-4A73-A3A8-CEC4669380E3}"/>
              </a:ext>
            </a:extLst>
          </p:cNvPr>
          <p:cNvSpPr>
            <a:spLocks noGrp="1"/>
          </p:cNvSpPr>
          <p:nvPr userDrawn="1">
            <p:ph type="pic" sz="quarter" idx="10"/>
          </p:nvPr>
        </p:nvSpPr>
        <p:spPr>
          <a:xfrm>
            <a:off x="725361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Freeform 136">
            <a:extLst>
              <a:ext uri="{FF2B5EF4-FFF2-40B4-BE49-F238E27FC236}">
                <a16:creationId xmlns:a16="http://schemas.microsoft.com/office/drawing/2014/main" id="{7B637738-8647-42A1-9FBD-88EA46500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2" name="Freeform 54">
            <a:extLst>
              <a:ext uri="{FF2B5EF4-FFF2-40B4-BE49-F238E27FC236}">
                <a16:creationId xmlns:a16="http://schemas.microsoft.com/office/drawing/2014/main" id="{59F92C7D-1D5F-417A-9C6C-35320FF8B7B6}"/>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Title 1">
            <a:extLst>
              <a:ext uri="{FF2B5EF4-FFF2-40B4-BE49-F238E27FC236}">
                <a16:creationId xmlns:a16="http://schemas.microsoft.com/office/drawing/2014/main" id="{E2E86450-BE05-46E9-B6A9-3B4C3BAC5463}"/>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2" name="Slide Number Placeholder 1">
            <a:extLst>
              <a:ext uri="{FF2B5EF4-FFF2-40B4-BE49-F238E27FC236}">
                <a16:creationId xmlns:a16="http://schemas.microsoft.com/office/drawing/2014/main" id="{456D7972-0E80-4514-A386-B51428969847}"/>
              </a:ext>
            </a:extLst>
          </p:cNvPr>
          <p:cNvSpPr>
            <a:spLocks noGrp="1"/>
          </p:cNvSpPr>
          <p:nvPr>
            <p:ph type="sldNum" sz="quarter" idx="16"/>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45866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5">
            <a:extLst>
              <a:ext uri="{FF2B5EF4-FFF2-40B4-BE49-F238E27FC236}">
                <a16:creationId xmlns:a16="http://schemas.microsoft.com/office/drawing/2014/main" id="{0328C3BB-89D5-4EB6-9AD5-D77271CDCB47}"/>
              </a:ext>
            </a:extLst>
          </p:cNvPr>
          <p:cNvSpPr>
            <a:spLocks noGrp="1"/>
          </p:cNvSpPr>
          <p:nvPr>
            <p:ph type="pic" sz="quarter" idx="10"/>
          </p:nvPr>
        </p:nvSpPr>
        <p:spPr>
          <a:xfrm>
            <a:off x="548807" y="549276"/>
            <a:ext cx="8046386" cy="2879726"/>
          </a:xfrm>
          <a:custGeom>
            <a:avLst/>
            <a:gdLst>
              <a:gd name="connsiteX0" fmla="*/ 231349 w 8046386"/>
              <a:gd name="connsiteY0" fmla="*/ 0 h 2879726"/>
              <a:gd name="connsiteX1" fmla="*/ 7815038 w 8046386"/>
              <a:gd name="connsiteY1" fmla="*/ 0 h 2879726"/>
              <a:gd name="connsiteX2" fmla="*/ 8046386 w 8046386"/>
              <a:gd name="connsiteY2" fmla="*/ 308505 h 2879726"/>
              <a:gd name="connsiteX3" fmla="*/ 8046386 w 8046386"/>
              <a:gd name="connsiteY3" fmla="*/ 2571221 h 2879726"/>
              <a:gd name="connsiteX4" fmla="*/ 7815038 w 8046386"/>
              <a:gd name="connsiteY4" fmla="*/ 2879726 h 2879726"/>
              <a:gd name="connsiteX5" fmla="*/ 231349 w 8046386"/>
              <a:gd name="connsiteY5" fmla="*/ 2879726 h 2879726"/>
              <a:gd name="connsiteX6" fmla="*/ 0 w 8046386"/>
              <a:gd name="connsiteY6" fmla="*/ 2571221 h 2879726"/>
              <a:gd name="connsiteX7" fmla="*/ 0 w 8046386"/>
              <a:gd name="connsiteY7" fmla="*/ 308505 h 2879726"/>
              <a:gd name="connsiteX8" fmla="*/ 231349 w 8046386"/>
              <a:gd name="connsiteY8" fmla="*/ 0 h 287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386" h="2879726">
                <a:moveTo>
                  <a:pt x="231349" y="0"/>
                </a:moveTo>
                <a:lnTo>
                  <a:pt x="7815038" y="0"/>
                </a:lnTo>
                <a:cubicBezTo>
                  <a:pt x="7942808" y="0"/>
                  <a:pt x="8046386" y="138122"/>
                  <a:pt x="8046386" y="308505"/>
                </a:cubicBezTo>
                <a:lnTo>
                  <a:pt x="8046386" y="2571221"/>
                </a:lnTo>
                <a:cubicBezTo>
                  <a:pt x="8046386" y="2741604"/>
                  <a:pt x="7942808" y="2879726"/>
                  <a:pt x="7815038" y="2879726"/>
                </a:cubicBezTo>
                <a:lnTo>
                  <a:pt x="231349" y="2879726"/>
                </a:lnTo>
                <a:cubicBezTo>
                  <a:pt x="103579" y="2879726"/>
                  <a:pt x="0" y="2741604"/>
                  <a:pt x="0" y="2571221"/>
                </a:cubicBezTo>
                <a:lnTo>
                  <a:pt x="0" y="308505"/>
                </a:lnTo>
                <a:cubicBezTo>
                  <a:pt x="0" y="138122"/>
                  <a:pt x="103579" y="0"/>
                  <a:pt x="23134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C01DC4A-288D-4C04-AF98-0E1652631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039F948A-1B9A-4F2C-937B-73AD7B549B1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945ADE1D-69C5-4961-BF07-6B1FAB1E0423}"/>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3658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15" name="PpHolder4">
            <a:extLst>
              <a:ext uri="{FF2B5EF4-FFF2-40B4-BE49-F238E27FC236}">
                <a16:creationId xmlns:a16="http://schemas.microsoft.com/office/drawing/2014/main" id="{1782B4C6-5C9E-480E-BBFA-0681835C5CDD}"/>
              </a:ext>
            </a:extLst>
          </p:cNvPr>
          <p:cNvSpPr>
            <a:spLocks noGrp="1"/>
          </p:cNvSpPr>
          <p:nvPr>
            <p:ph type="pic" sz="quarter" idx="10"/>
          </p:nvPr>
        </p:nvSpPr>
        <p:spPr>
          <a:xfrm>
            <a:off x="1497807" y="1426369"/>
            <a:ext cx="1857129" cy="3983831"/>
          </a:xfrm>
          <a:custGeom>
            <a:avLst/>
            <a:gdLst>
              <a:gd name="connsiteX0" fmla="*/ 183206 w 1857129"/>
              <a:gd name="connsiteY0" fmla="*/ 0 h 3983831"/>
              <a:gd name="connsiteX1" fmla="*/ 1673924 w 1857129"/>
              <a:gd name="connsiteY1" fmla="*/ 0 h 3983831"/>
              <a:gd name="connsiteX2" fmla="*/ 1857129 w 1857129"/>
              <a:gd name="connsiteY2" fmla="*/ 184172 h 3983831"/>
              <a:gd name="connsiteX3" fmla="*/ 1857129 w 1857129"/>
              <a:gd name="connsiteY3" fmla="*/ 3799660 h 3983831"/>
              <a:gd name="connsiteX4" fmla="*/ 1673924 w 1857129"/>
              <a:gd name="connsiteY4" fmla="*/ 3983831 h 3983831"/>
              <a:gd name="connsiteX5" fmla="*/ 183206 w 1857129"/>
              <a:gd name="connsiteY5" fmla="*/ 3983831 h 3983831"/>
              <a:gd name="connsiteX6" fmla="*/ 0 w 1857129"/>
              <a:gd name="connsiteY6" fmla="*/ 3799660 h 3983831"/>
              <a:gd name="connsiteX7" fmla="*/ 0 w 1857129"/>
              <a:gd name="connsiteY7" fmla="*/ 184172 h 3983831"/>
              <a:gd name="connsiteX8" fmla="*/ 183206 w 1857129"/>
              <a:gd name="connsiteY8" fmla="*/ 0 h 398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129" h="3983831">
                <a:moveTo>
                  <a:pt x="183206" y="0"/>
                </a:moveTo>
                <a:lnTo>
                  <a:pt x="1673924" y="0"/>
                </a:lnTo>
                <a:cubicBezTo>
                  <a:pt x="1775103" y="0"/>
                  <a:pt x="1857129" y="82457"/>
                  <a:pt x="1857129" y="184172"/>
                </a:cubicBezTo>
                <a:lnTo>
                  <a:pt x="1857129" y="3799660"/>
                </a:lnTo>
                <a:cubicBezTo>
                  <a:pt x="1857129" y="3901374"/>
                  <a:pt x="1775103" y="3983831"/>
                  <a:pt x="1673924" y="3983831"/>
                </a:cubicBezTo>
                <a:lnTo>
                  <a:pt x="183206" y="3983831"/>
                </a:lnTo>
                <a:cubicBezTo>
                  <a:pt x="82024" y="3983831"/>
                  <a:pt x="0" y="3901374"/>
                  <a:pt x="0" y="3799660"/>
                </a:cubicBezTo>
                <a:lnTo>
                  <a:pt x="0" y="184172"/>
                </a:lnTo>
                <a:cubicBezTo>
                  <a:pt x="0" y="82457"/>
                  <a:pt x="82024" y="0"/>
                  <a:pt x="18320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AA85A8A9-F01B-4ECE-877A-3D69467B09C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358739DC-97B7-4B38-8B51-F35CD86CC329}"/>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FE45CA30-61E5-4FFD-B7E9-BD7328A8E0CA}"/>
              </a:ext>
            </a:extLst>
          </p:cNvPr>
          <p:cNvSpPr>
            <a:spLocks noGrp="1"/>
          </p:cNvSpPr>
          <p:nvPr>
            <p:ph type="title"/>
          </p:nvPr>
        </p:nvSpPr>
        <p:spPr>
          <a:xfrm>
            <a:off x="4695311" y="1378036"/>
            <a:ext cx="4858112" cy="1325563"/>
          </a:xfrm>
          <a:prstGeom prst="rect">
            <a:avLst/>
          </a:prstGeom>
        </p:spPr>
        <p:txBody>
          <a:bodyPr anchor="ctr"/>
          <a:lstStyle>
            <a:lvl1pPr>
              <a:defRPr sz="3300" b="1"/>
            </a:lvl1pPr>
          </a:lstStyle>
          <a:p>
            <a:endParaRPr lang="en-ID"/>
          </a:p>
        </p:txBody>
      </p:sp>
      <p:sp>
        <p:nvSpPr>
          <p:cNvPr id="9" name="Subtitle 2">
            <a:extLst>
              <a:ext uri="{FF2B5EF4-FFF2-40B4-BE49-F238E27FC236}">
                <a16:creationId xmlns:a16="http://schemas.microsoft.com/office/drawing/2014/main" id="{014A877C-A5BF-41B5-BC3A-D9D970C6F595}"/>
              </a:ext>
            </a:extLst>
          </p:cNvPr>
          <p:cNvSpPr>
            <a:spLocks noGrp="1"/>
          </p:cNvSpPr>
          <p:nvPr>
            <p:ph type="subTitle" idx="1"/>
          </p:nvPr>
        </p:nvSpPr>
        <p:spPr>
          <a:xfrm>
            <a:off x="4695311"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FCDABC36-2C09-4547-96D1-C878EE71953D}"/>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3590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4" name="PpHolder13">
            <a:extLst>
              <a:ext uri="{FF2B5EF4-FFF2-40B4-BE49-F238E27FC236}">
                <a16:creationId xmlns:a16="http://schemas.microsoft.com/office/drawing/2014/main" id="{AD122089-FF29-4FA8-95D0-7EDDD8FEE5AD}"/>
              </a:ext>
            </a:extLst>
          </p:cNvPr>
          <p:cNvSpPr>
            <a:spLocks noGrp="1"/>
          </p:cNvSpPr>
          <p:nvPr>
            <p:ph type="pic" sz="quarter" idx="10"/>
          </p:nvPr>
        </p:nvSpPr>
        <p:spPr>
          <a:xfrm>
            <a:off x="660713" y="2497015"/>
            <a:ext cx="3621411" cy="2045313"/>
          </a:xfrm>
          <a:custGeom>
            <a:avLst/>
            <a:gdLst>
              <a:gd name="connsiteX0" fmla="*/ 0 w 3621411"/>
              <a:gd name="connsiteY0" fmla="*/ 0 h 2045313"/>
              <a:gd name="connsiteX1" fmla="*/ 3621411 w 3621411"/>
              <a:gd name="connsiteY1" fmla="*/ 0 h 2045313"/>
              <a:gd name="connsiteX2" fmla="*/ 3621411 w 3621411"/>
              <a:gd name="connsiteY2" fmla="*/ 2045313 h 2045313"/>
              <a:gd name="connsiteX3" fmla="*/ 0 w 3621411"/>
              <a:gd name="connsiteY3" fmla="*/ 2045313 h 2045313"/>
            </a:gdLst>
            <a:ahLst/>
            <a:cxnLst>
              <a:cxn ang="0">
                <a:pos x="connsiteX0" y="connsiteY0"/>
              </a:cxn>
              <a:cxn ang="0">
                <a:pos x="connsiteX1" y="connsiteY1"/>
              </a:cxn>
              <a:cxn ang="0">
                <a:pos x="connsiteX2" y="connsiteY2"/>
              </a:cxn>
              <a:cxn ang="0">
                <a:pos x="connsiteX3" y="connsiteY3"/>
              </a:cxn>
            </a:cxnLst>
            <a:rect l="l" t="t" r="r" b="b"/>
            <a:pathLst>
              <a:path w="3621411" h="2045313">
                <a:moveTo>
                  <a:pt x="0" y="0"/>
                </a:moveTo>
                <a:lnTo>
                  <a:pt x="3621411" y="0"/>
                </a:lnTo>
                <a:lnTo>
                  <a:pt x="3621411" y="2045313"/>
                </a:lnTo>
                <a:lnTo>
                  <a:pt x="0" y="2045313"/>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121E15BD-C0E0-44A8-BA29-18020AE1C95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E0603895-6F83-4F80-A1AB-5C8D13A202E7}"/>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C6A6138F-857C-415D-9066-DA842CB0F8B9}"/>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DBDA5AE6-90B1-41DB-8B53-8E7EC56EEA47}"/>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3EDF4EAB-FA2D-46E1-837E-7892257D0F71}"/>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91538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C3C56AE-F7CD-4671-8756-E6C129954FF4}"/>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6" name="Freeform 54">
            <a:extLst>
              <a:ext uri="{FF2B5EF4-FFF2-40B4-BE49-F238E27FC236}">
                <a16:creationId xmlns:a16="http://schemas.microsoft.com/office/drawing/2014/main" id="{C48D58BD-CAB7-4D1C-A073-461600B8FB08}"/>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5" name="PpHolder3">
            <a:extLst>
              <a:ext uri="{FF2B5EF4-FFF2-40B4-BE49-F238E27FC236}">
                <a16:creationId xmlns:a16="http://schemas.microsoft.com/office/drawing/2014/main" id="{B92D6F4C-F5A3-4A21-A62D-7B866C9C3455}"/>
              </a:ext>
            </a:extLst>
          </p:cNvPr>
          <p:cNvSpPr>
            <a:spLocks noGrp="1"/>
          </p:cNvSpPr>
          <p:nvPr>
            <p:ph type="pic" sz="quarter" idx="12"/>
          </p:nvPr>
        </p:nvSpPr>
        <p:spPr>
          <a:xfrm>
            <a:off x="4257843" y="1446390"/>
            <a:ext cx="4337351" cy="2096896"/>
          </a:xfrm>
          <a:custGeom>
            <a:avLst/>
            <a:gdLst>
              <a:gd name="connsiteX0" fmla="*/ 198069 w 4337351"/>
              <a:gd name="connsiteY0" fmla="*/ 0 h 2096896"/>
              <a:gd name="connsiteX1" fmla="*/ 4139283 w 4337351"/>
              <a:gd name="connsiteY1" fmla="*/ 0 h 2096896"/>
              <a:gd name="connsiteX2" fmla="*/ 4337351 w 4337351"/>
              <a:gd name="connsiteY2" fmla="*/ 227283 h 2096896"/>
              <a:gd name="connsiteX3" fmla="*/ 4337351 w 4337351"/>
              <a:gd name="connsiteY3" fmla="*/ 1869614 h 2096896"/>
              <a:gd name="connsiteX4" fmla="*/ 4139283 w 4337351"/>
              <a:gd name="connsiteY4" fmla="*/ 2096896 h 2096896"/>
              <a:gd name="connsiteX5" fmla="*/ 198069 w 4337351"/>
              <a:gd name="connsiteY5" fmla="*/ 2096896 h 2096896"/>
              <a:gd name="connsiteX6" fmla="*/ 0 w 4337351"/>
              <a:gd name="connsiteY6" fmla="*/ 1869614 h 2096896"/>
              <a:gd name="connsiteX7" fmla="*/ 0 w 4337351"/>
              <a:gd name="connsiteY7" fmla="*/ 227283 h 2096896"/>
              <a:gd name="connsiteX8" fmla="*/ 198069 w 4337351"/>
              <a:gd name="connsiteY8" fmla="*/ 0 h 20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7351" h="2096896">
                <a:moveTo>
                  <a:pt x="198069" y="0"/>
                </a:moveTo>
                <a:lnTo>
                  <a:pt x="4139283" y="0"/>
                </a:lnTo>
                <a:cubicBezTo>
                  <a:pt x="4248673" y="0"/>
                  <a:pt x="4337351" y="101758"/>
                  <a:pt x="4337351" y="227283"/>
                </a:cubicBezTo>
                <a:lnTo>
                  <a:pt x="4337351" y="1869614"/>
                </a:lnTo>
                <a:cubicBezTo>
                  <a:pt x="4337351" y="1995138"/>
                  <a:pt x="4248673" y="2096896"/>
                  <a:pt x="4139283" y="2096896"/>
                </a:cubicBezTo>
                <a:lnTo>
                  <a:pt x="198069" y="2096896"/>
                </a:lnTo>
                <a:cubicBezTo>
                  <a:pt x="88679" y="2096896"/>
                  <a:pt x="0" y="1995138"/>
                  <a:pt x="0" y="1869614"/>
                </a:cubicBezTo>
                <a:lnTo>
                  <a:pt x="0" y="227283"/>
                </a:lnTo>
                <a:cubicBezTo>
                  <a:pt x="0" y="101758"/>
                  <a:pt x="88679" y="0"/>
                  <a:pt x="19806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3" name="PpHolder4">
            <a:extLst>
              <a:ext uri="{FF2B5EF4-FFF2-40B4-BE49-F238E27FC236}">
                <a16:creationId xmlns:a16="http://schemas.microsoft.com/office/drawing/2014/main" id="{38512BAE-4987-47C8-A488-14085E8F48A0}"/>
              </a:ext>
            </a:extLst>
          </p:cNvPr>
          <p:cNvSpPr>
            <a:spLocks noGrp="1"/>
          </p:cNvSpPr>
          <p:nvPr>
            <p:ph type="pic" sz="quarter" idx="11"/>
          </p:nvPr>
        </p:nvSpPr>
        <p:spPr>
          <a:xfrm>
            <a:off x="4257841" y="3657572"/>
            <a:ext cx="2113555" cy="1407135"/>
          </a:xfrm>
          <a:custGeom>
            <a:avLst/>
            <a:gdLst>
              <a:gd name="connsiteX0" fmla="*/ 201192 w 2113555"/>
              <a:gd name="connsiteY0" fmla="*/ 0 h 1407135"/>
              <a:gd name="connsiteX1" fmla="*/ 1912363 w 2113555"/>
              <a:gd name="connsiteY1" fmla="*/ 0 h 1407135"/>
              <a:gd name="connsiteX2" fmla="*/ 2113555 w 2113555"/>
              <a:gd name="connsiteY2" fmla="*/ 201192 h 1407135"/>
              <a:gd name="connsiteX3" fmla="*/ 2113555 w 2113555"/>
              <a:gd name="connsiteY3" fmla="*/ 1205943 h 1407135"/>
              <a:gd name="connsiteX4" fmla="*/ 1912363 w 2113555"/>
              <a:gd name="connsiteY4" fmla="*/ 1407135 h 1407135"/>
              <a:gd name="connsiteX5" fmla="*/ 201192 w 2113555"/>
              <a:gd name="connsiteY5" fmla="*/ 1407135 h 1407135"/>
              <a:gd name="connsiteX6" fmla="*/ 0 w 2113555"/>
              <a:gd name="connsiteY6" fmla="*/ 1205943 h 1407135"/>
              <a:gd name="connsiteX7" fmla="*/ 0 w 2113555"/>
              <a:gd name="connsiteY7" fmla="*/ 201192 h 1407135"/>
              <a:gd name="connsiteX8" fmla="*/ 201192 w 2113555"/>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5" h="1407135">
                <a:moveTo>
                  <a:pt x="201192" y="0"/>
                </a:moveTo>
                <a:lnTo>
                  <a:pt x="1912363" y="0"/>
                </a:lnTo>
                <a:cubicBezTo>
                  <a:pt x="2023478" y="0"/>
                  <a:pt x="2113555" y="90077"/>
                  <a:pt x="2113555" y="201192"/>
                </a:cubicBezTo>
                <a:lnTo>
                  <a:pt x="2113555" y="1205943"/>
                </a:lnTo>
                <a:cubicBezTo>
                  <a:pt x="2113555" y="1317058"/>
                  <a:pt x="2023478" y="1407135"/>
                  <a:pt x="1912363" y="1407135"/>
                </a:cubicBezTo>
                <a:lnTo>
                  <a:pt x="201192" y="1407135"/>
                </a:lnTo>
                <a:cubicBezTo>
                  <a:pt x="90078" y="1407135"/>
                  <a:pt x="0" y="1317058"/>
                  <a:pt x="0" y="1205943"/>
                </a:cubicBezTo>
                <a:lnTo>
                  <a:pt x="0" y="201192"/>
                </a:lnTo>
                <a:cubicBezTo>
                  <a:pt x="0" y="90077"/>
                  <a:pt x="90078"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1" name="PpHolder5">
            <a:extLst>
              <a:ext uri="{FF2B5EF4-FFF2-40B4-BE49-F238E27FC236}">
                <a16:creationId xmlns:a16="http://schemas.microsoft.com/office/drawing/2014/main" id="{CE0F9C46-2C6D-49E2-A5EB-108411D8B358}"/>
              </a:ext>
            </a:extLst>
          </p:cNvPr>
          <p:cNvSpPr>
            <a:spLocks noGrp="1"/>
          </p:cNvSpPr>
          <p:nvPr userDrawn="1">
            <p:ph type="pic" sz="quarter" idx="10"/>
          </p:nvPr>
        </p:nvSpPr>
        <p:spPr>
          <a:xfrm>
            <a:off x="6481638" y="3657572"/>
            <a:ext cx="2113556" cy="1407135"/>
          </a:xfrm>
          <a:custGeom>
            <a:avLst/>
            <a:gdLst>
              <a:gd name="connsiteX0" fmla="*/ 201192 w 2113556"/>
              <a:gd name="connsiteY0" fmla="*/ 0 h 1407135"/>
              <a:gd name="connsiteX1" fmla="*/ 1912364 w 2113556"/>
              <a:gd name="connsiteY1" fmla="*/ 0 h 1407135"/>
              <a:gd name="connsiteX2" fmla="*/ 2113556 w 2113556"/>
              <a:gd name="connsiteY2" fmla="*/ 201192 h 1407135"/>
              <a:gd name="connsiteX3" fmla="*/ 2113556 w 2113556"/>
              <a:gd name="connsiteY3" fmla="*/ 1205943 h 1407135"/>
              <a:gd name="connsiteX4" fmla="*/ 1912364 w 2113556"/>
              <a:gd name="connsiteY4" fmla="*/ 1407135 h 1407135"/>
              <a:gd name="connsiteX5" fmla="*/ 201192 w 2113556"/>
              <a:gd name="connsiteY5" fmla="*/ 1407135 h 1407135"/>
              <a:gd name="connsiteX6" fmla="*/ 0 w 2113556"/>
              <a:gd name="connsiteY6" fmla="*/ 1205943 h 1407135"/>
              <a:gd name="connsiteX7" fmla="*/ 0 w 2113556"/>
              <a:gd name="connsiteY7" fmla="*/ 201192 h 1407135"/>
              <a:gd name="connsiteX8" fmla="*/ 201192 w 2113556"/>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6" h="1407135">
                <a:moveTo>
                  <a:pt x="201192" y="0"/>
                </a:moveTo>
                <a:lnTo>
                  <a:pt x="1912364" y="0"/>
                </a:lnTo>
                <a:cubicBezTo>
                  <a:pt x="2023479" y="0"/>
                  <a:pt x="2113556" y="90077"/>
                  <a:pt x="2113556" y="201192"/>
                </a:cubicBezTo>
                <a:lnTo>
                  <a:pt x="2113556" y="1205943"/>
                </a:lnTo>
                <a:cubicBezTo>
                  <a:pt x="2113556" y="1317058"/>
                  <a:pt x="2023479" y="1407135"/>
                  <a:pt x="1912364" y="1407135"/>
                </a:cubicBezTo>
                <a:lnTo>
                  <a:pt x="201192" y="1407135"/>
                </a:lnTo>
                <a:cubicBezTo>
                  <a:pt x="90077" y="1407135"/>
                  <a:pt x="0" y="1317058"/>
                  <a:pt x="0" y="1205943"/>
                </a:cubicBezTo>
                <a:lnTo>
                  <a:pt x="0" y="201192"/>
                </a:lnTo>
                <a:cubicBezTo>
                  <a:pt x="0" y="90077"/>
                  <a:pt x="90077"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E2FA8C48-5B85-47BA-A103-2FCF8DB70D52}"/>
              </a:ext>
            </a:extLst>
          </p:cNvPr>
          <p:cNvSpPr>
            <a:spLocks noGrp="1"/>
          </p:cNvSpPr>
          <p:nvPr>
            <p:ph type="title"/>
          </p:nvPr>
        </p:nvSpPr>
        <p:spPr>
          <a:xfrm>
            <a:off x="480355" y="1385511"/>
            <a:ext cx="4858112" cy="1325563"/>
          </a:xfrm>
          <a:prstGeom prst="rect">
            <a:avLst/>
          </a:prstGeom>
        </p:spPr>
        <p:txBody>
          <a:bodyPr anchor="ctr"/>
          <a:lstStyle>
            <a:lvl1pPr>
              <a:defRPr sz="3300" b="1"/>
            </a:lvl1pPr>
          </a:lstStyle>
          <a:p>
            <a:endParaRPr lang="en-ID"/>
          </a:p>
        </p:txBody>
      </p:sp>
      <p:sp>
        <p:nvSpPr>
          <p:cNvPr id="15" name="Freeform 136">
            <a:extLst>
              <a:ext uri="{FF2B5EF4-FFF2-40B4-BE49-F238E27FC236}">
                <a16:creationId xmlns:a16="http://schemas.microsoft.com/office/drawing/2014/main" id="{B5B49057-80D7-4282-AE05-CAB1E03F419F}"/>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22FC1AC7-9553-4507-9152-A1AB5681100F}"/>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8187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13" name="PpHolder4">
            <a:extLst>
              <a:ext uri="{FF2B5EF4-FFF2-40B4-BE49-F238E27FC236}">
                <a16:creationId xmlns:a16="http://schemas.microsoft.com/office/drawing/2014/main" id="{5DC0D29F-3C01-4147-B3E2-A666B54A330F}"/>
              </a:ext>
            </a:extLst>
          </p:cNvPr>
          <p:cNvSpPr>
            <a:spLocks noGrp="1"/>
          </p:cNvSpPr>
          <p:nvPr>
            <p:ph type="pic" sz="quarter" idx="10"/>
          </p:nvPr>
        </p:nvSpPr>
        <p:spPr>
          <a:xfrm>
            <a:off x="5486681" y="1681605"/>
            <a:ext cx="3114269" cy="3499386"/>
          </a:xfrm>
          <a:custGeom>
            <a:avLst/>
            <a:gdLst>
              <a:gd name="connsiteX0" fmla="*/ 251633 w 3114269"/>
              <a:gd name="connsiteY0" fmla="*/ 0 h 3499386"/>
              <a:gd name="connsiteX1" fmla="*/ 2862636 w 3114269"/>
              <a:gd name="connsiteY1" fmla="*/ 0 h 3499386"/>
              <a:gd name="connsiteX2" fmla="*/ 3114269 w 3114269"/>
              <a:gd name="connsiteY2" fmla="*/ 251633 h 3499386"/>
              <a:gd name="connsiteX3" fmla="*/ 3114269 w 3114269"/>
              <a:gd name="connsiteY3" fmla="*/ 3247753 h 3499386"/>
              <a:gd name="connsiteX4" fmla="*/ 2862636 w 3114269"/>
              <a:gd name="connsiteY4" fmla="*/ 3499386 h 3499386"/>
              <a:gd name="connsiteX5" fmla="*/ 251633 w 3114269"/>
              <a:gd name="connsiteY5" fmla="*/ 3499386 h 3499386"/>
              <a:gd name="connsiteX6" fmla="*/ 0 w 3114269"/>
              <a:gd name="connsiteY6" fmla="*/ 3247753 h 3499386"/>
              <a:gd name="connsiteX7" fmla="*/ 0 w 3114269"/>
              <a:gd name="connsiteY7" fmla="*/ 251633 h 3499386"/>
              <a:gd name="connsiteX8" fmla="*/ 251633 w 3114269"/>
              <a:gd name="connsiteY8" fmla="*/ 0 h 349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4269" h="3499386">
                <a:moveTo>
                  <a:pt x="251633" y="0"/>
                </a:moveTo>
                <a:lnTo>
                  <a:pt x="2862636" y="0"/>
                </a:lnTo>
                <a:cubicBezTo>
                  <a:pt x="3001609" y="0"/>
                  <a:pt x="3114269" y="112660"/>
                  <a:pt x="3114269" y="251633"/>
                </a:cubicBezTo>
                <a:lnTo>
                  <a:pt x="3114269" y="3247753"/>
                </a:lnTo>
                <a:cubicBezTo>
                  <a:pt x="3114269" y="3386726"/>
                  <a:pt x="3001609" y="3499386"/>
                  <a:pt x="2862636" y="3499386"/>
                </a:cubicBezTo>
                <a:lnTo>
                  <a:pt x="251633" y="3499386"/>
                </a:lnTo>
                <a:cubicBezTo>
                  <a:pt x="112660" y="3499386"/>
                  <a:pt x="0" y="3386726"/>
                  <a:pt x="0" y="3247753"/>
                </a:cubicBezTo>
                <a:lnTo>
                  <a:pt x="0" y="251633"/>
                </a:lnTo>
                <a:cubicBezTo>
                  <a:pt x="0" y="112660"/>
                  <a:pt x="112660" y="0"/>
                  <a:pt x="2516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8" name="Freeform 136">
            <a:extLst>
              <a:ext uri="{FF2B5EF4-FFF2-40B4-BE49-F238E27FC236}">
                <a16:creationId xmlns:a16="http://schemas.microsoft.com/office/drawing/2014/main" id="{ED69BC89-8359-4644-B724-30A73FCB743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Freeform 54">
            <a:extLst>
              <a:ext uri="{FF2B5EF4-FFF2-40B4-BE49-F238E27FC236}">
                <a16:creationId xmlns:a16="http://schemas.microsoft.com/office/drawing/2014/main" id="{EBA4AF00-8165-47EA-9A2E-FEF2956B4A2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A08A0F89-3C5C-431E-96BB-E48AC94C470F}"/>
              </a:ext>
            </a:extLst>
          </p:cNvPr>
          <p:cNvSpPr>
            <a:spLocks noGrp="1"/>
          </p:cNvSpPr>
          <p:nvPr>
            <p:ph type="title"/>
          </p:nvPr>
        </p:nvSpPr>
        <p:spPr>
          <a:xfrm>
            <a:off x="480355" y="1993253"/>
            <a:ext cx="4858112" cy="1325563"/>
          </a:xfrm>
          <a:prstGeom prst="rect">
            <a:avLst/>
          </a:prstGeom>
        </p:spPr>
        <p:txBody>
          <a:bodyPr anchor="ctr"/>
          <a:lstStyle>
            <a:lvl1pPr>
              <a:defRPr sz="3300" b="1"/>
            </a:lvl1pPr>
          </a:lstStyle>
          <a:p>
            <a:endParaRPr lang="en-ID"/>
          </a:p>
        </p:txBody>
      </p:sp>
      <p:sp>
        <p:nvSpPr>
          <p:cNvPr id="7" name="Subtitle 2">
            <a:extLst>
              <a:ext uri="{FF2B5EF4-FFF2-40B4-BE49-F238E27FC236}">
                <a16:creationId xmlns:a16="http://schemas.microsoft.com/office/drawing/2014/main" id="{F19DC53E-D437-4912-A38C-F781EFF79F15}"/>
              </a:ext>
            </a:extLst>
          </p:cNvPr>
          <p:cNvSpPr>
            <a:spLocks noGrp="1"/>
          </p:cNvSpPr>
          <p:nvPr>
            <p:ph type="subTitle" idx="1"/>
          </p:nvPr>
        </p:nvSpPr>
        <p:spPr>
          <a:xfrm>
            <a:off x="480355" y="1829586"/>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A068666E-3809-47BB-97EE-5432E7FBE000}"/>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241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448B06-01D9-4DE9-9BC3-C6AD7741AA42}"/>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4" name="Subtitle 2">
            <a:extLst>
              <a:ext uri="{FF2B5EF4-FFF2-40B4-BE49-F238E27FC236}">
                <a16:creationId xmlns:a16="http://schemas.microsoft.com/office/drawing/2014/main" id="{064DD7BA-2800-4479-A5F4-9B21488528FF}"/>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5">
            <a:extLst>
              <a:ext uri="{FF2B5EF4-FFF2-40B4-BE49-F238E27FC236}">
                <a16:creationId xmlns:a16="http://schemas.microsoft.com/office/drawing/2014/main" id="{1E5059E9-B86A-4AC3-8B4D-FC071A03081F}"/>
              </a:ext>
            </a:extLst>
          </p:cNvPr>
          <p:cNvSpPr>
            <a:spLocks noGrp="1"/>
          </p:cNvSpPr>
          <p:nvPr>
            <p:ph type="pic" sz="quarter" idx="11"/>
          </p:nvPr>
        </p:nvSpPr>
        <p:spPr>
          <a:xfrm>
            <a:off x="4571408" y="1353649"/>
            <a:ext cx="1919484" cy="2411062"/>
          </a:xfrm>
          <a:custGeom>
            <a:avLst/>
            <a:gdLst>
              <a:gd name="connsiteX0" fmla="*/ 241719 w 1919484"/>
              <a:gd name="connsiteY0" fmla="*/ 0 h 2411062"/>
              <a:gd name="connsiteX1" fmla="*/ 1677764 w 1919484"/>
              <a:gd name="connsiteY1" fmla="*/ 0 h 2411062"/>
              <a:gd name="connsiteX2" fmla="*/ 1919484 w 1919484"/>
              <a:gd name="connsiteY2" fmla="*/ 271787 h 2411062"/>
              <a:gd name="connsiteX3" fmla="*/ 1919484 w 1919484"/>
              <a:gd name="connsiteY3" fmla="*/ 2411062 h 2411062"/>
              <a:gd name="connsiteX4" fmla="*/ 0 w 1919484"/>
              <a:gd name="connsiteY4" fmla="*/ 2411062 h 2411062"/>
              <a:gd name="connsiteX5" fmla="*/ 0 w 1919484"/>
              <a:gd name="connsiteY5" fmla="*/ 271787 h 2411062"/>
              <a:gd name="connsiteX6" fmla="*/ 241719 w 1919484"/>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9484" h="2411062">
                <a:moveTo>
                  <a:pt x="241719" y="0"/>
                </a:moveTo>
                <a:lnTo>
                  <a:pt x="1677764" y="0"/>
                </a:lnTo>
                <a:cubicBezTo>
                  <a:pt x="1811262" y="0"/>
                  <a:pt x="1919484" y="121683"/>
                  <a:pt x="1919484" y="271787"/>
                </a:cubicBezTo>
                <a:lnTo>
                  <a:pt x="1919484" y="2411062"/>
                </a:lnTo>
                <a:lnTo>
                  <a:pt x="0" y="2411062"/>
                </a:lnTo>
                <a:lnTo>
                  <a:pt x="0" y="271787"/>
                </a:lnTo>
                <a:cubicBezTo>
                  <a:pt x="0" y="121683"/>
                  <a:pt x="108222" y="0"/>
                  <a:pt x="24171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6">
            <a:extLst>
              <a:ext uri="{FF2B5EF4-FFF2-40B4-BE49-F238E27FC236}">
                <a16:creationId xmlns:a16="http://schemas.microsoft.com/office/drawing/2014/main" id="{E7CA981D-DC0A-42D7-A3FB-5EC4557A788F}"/>
              </a:ext>
            </a:extLst>
          </p:cNvPr>
          <p:cNvSpPr>
            <a:spLocks noGrp="1"/>
          </p:cNvSpPr>
          <p:nvPr userDrawn="1">
            <p:ph type="pic" sz="quarter" idx="10"/>
          </p:nvPr>
        </p:nvSpPr>
        <p:spPr>
          <a:xfrm>
            <a:off x="6664801" y="1353649"/>
            <a:ext cx="1920675" cy="2411062"/>
          </a:xfrm>
          <a:custGeom>
            <a:avLst/>
            <a:gdLst>
              <a:gd name="connsiteX0" fmla="*/ 241871 w 1920675"/>
              <a:gd name="connsiteY0" fmla="*/ 0 h 2411062"/>
              <a:gd name="connsiteX1" fmla="*/ 1678805 w 1920675"/>
              <a:gd name="connsiteY1" fmla="*/ 0 h 2411062"/>
              <a:gd name="connsiteX2" fmla="*/ 1920675 w 1920675"/>
              <a:gd name="connsiteY2" fmla="*/ 271787 h 2411062"/>
              <a:gd name="connsiteX3" fmla="*/ 1920675 w 1920675"/>
              <a:gd name="connsiteY3" fmla="*/ 2411062 h 2411062"/>
              <a:gd name="connsiteX4" fmla="*/ 0 w 1920675"/>
              <a:gd name="connsiteY4" fmla="*/ 2411062 h 2411062"/>
              <a:gd name="connsiteX5" fmla="*/ 0 w 1920675"/>
              <a:gd name="connsiteY5" fmla="*/ 271787 h 2411062"/>
              <a:gd name="connsiteX6" fmla="*/ 241871 w 1920675"/>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675" h="2411062">
                <a:moveTo>
                  <a:pt x="241871" y="0"/>
                </a:moveTo>
                <a:lnTo>
                  <a:pt x="1678805" y="0"/>
                </a:lnTo>
                <a:cubicBezTo>
                  <a:pt x="1812386" y="0"/>
                  <a:pt x="1920675" y="121683"/>
                  <a:pt x="1920675" y="271787"/>
                </a:cubicBezTo>
                <a:lnTo>
                  <a:pt x="1920675" y="2411062"/>
                </a:lnTo>
                <a:lnTo>
                  <a:pt x="0" y="2411062"/>
                </a:lnTo>
                <a:lnTo>
                  <a:pt x="0" y="271787"/>
                </a:lnTo>
                <a:cubicBezTo>
                  <a:pt x="0" y="121683"/>
                  <a:pt x="108289" y="0"/>
                  <a:pt x="24187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82B1F092-B152-4A2F-8E83-8CC242DC1DB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DF291AF1-7210-44BF-A865-F7DE525A0241}"/>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A6C3B58E-8DB0-43B9-9E02-63F68527576D}"/>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5331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17" name="Freeform 136">
            <a:extLst>
              <a:ext uri="{FF2B5EF4-FFF2-40B4-BE49-F238E27FC236}">
                <a16:creationId xmlns:a16="http://schemas.microsoft.com/office/drawing/2014/main" id="{FEF7C1EC-8E72-4684-94FC-05D9936E46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Subtitle 2">
            <a:extLst>
              <a:ext uri="{FF2B5EF4-FFF2-40B4-BE49-F238E27FC236}">
                <a16:creationId xmlns:a16="http://schemas.microsoft.com/office/drawing/2014/main" id="{E10AA86F-4F12-4717-AF5E-E7E08EFB57A8}"/>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30" name="PpHolder1">
            <a:extLst>
              <a:ext uri="{FF2B5EF4-FFF2-40B4-BE49-F238E27FC236}">
                <a16:creationId xmlns:a16="http://schemas.microsoft.com/office/drawing/2014/main" id="{0549D46B-0D9E-4C32-9D12-E62B8A5EFC02}"/>
              </a:ext>
            </a:extLst>
          </p:cNvPr>
          <p:cNvSpPr>
            <a:spLocks noGrp="1"/>
          </p:cNvSpPr>
          <p:nvPr>
            <p:ph type="pic" sz="quarter" idx="13"/>
          </p:nvPr>
        </p:nvSpPr>
        <p:spPr>
          <a:xfrm>
            <a:off x="3322087" y="2249381"/>
            <a:ext cx="2410939" cy="3112374"/>
          </a:xfrm>
          <a:custGeom>
            <a:avLst/>
            <a:gdLst>
              <a:gd name="connsiteX0" fmla="*/ 261323 w 2410939"/>
              <a:gd name="connsiteY0" fmla="*/ 0 h 3112374"/>
              <a:gd name="connsiteX1" fmla="*/ 2149617 w 2410939"/>
              <a:gd name="connsiteY1" fmla="*/ 0 h 3112374"/>
              <a:gd name="connsiteX2" fmla="*/ 2410939 w 2410939"/>
              <a:gd name="connsiteY2" fmla="*/ 261323 h 3112374"/>
              <a:gd name="connsiteX3" fmla="*/ 2410939 w 2410939"/>
              <a:gd name="connsiteY3" fmla="*/ 2851052 h 3112374"/>
              <a:gd name="connsiteX4" fmla="*/ 2149617 w 2410939"/>
              <a:gd name="connsiteY4" fmla="*/ 3112374 h 3112374"/>
              <a:gd name="connsiteX5" fmla="*/ 261323 w 2410939"/>
              <a:gd name="connsiteY5" fmla="*/ 3112374 h 3112374"/>
              <a:gd name="connsiteX6" fmla="*/ 0 w 2410939"/>
              <a:gd name="connsiteY6" fmla="*/ 2851052 h 3112374"/>
              <a:gd name="connsiteX7" fmla="*/ 0 w 2410939"/>
              <a:gd name="connsiteY7" fmla="*/ 261323 h 3112374"/>
              <a:gd name="connsiteX8" fmla="*/ 261323 w 2410939"/>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39" h="3112374">
                <a:moveTo>
                  <a:pt x="261323" y="0"/>
                </a:moveTo>
                <a:lnTo>
                  <a:pt x="2149617" y="0"/>
                </a:lnTo>
                <a:cubicBezTo>
                  <a:pt x="2293941" y="0"/>
                  <a:pt x="2410939" y="116998"/>
                  <a:pt x="2410939" y="261323"/>
                </a:cubicBezTo>
                <a:lnTo>
                  <a:pt x="2410939" y="2851052"/>
                </a:lnTo>
                <a:cubicBezTo>
                  <a:pt x="2410939" y="2995376"/>
                  <a:pt x="2293941" y="3112374"/>
                  <a:pt x="2149617" y="3112374"/>
                </a:cubicBezTo>
                <a:lnTo>
                  <a:pt x="261323" y="3112374"/>
                </a:lnTo>
                <a:cubicBezTo>
                  <a:pt x="116998" y="3112374"/>
                  <a:pt x="0" y="2995376"/>
                  <a:pt x="0" y="2851052"/>
                </a:cubicBezTo>
                <a:lnTo>
                  <a:pt x="0" y="261323"/>
                </a:lnTo>
                <a:cubicBezTo>
                  <a:pt x="0" y="116998"/>
                  <a:pt x="116998"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8" name="PpHolder2">
            <a:extLst>
              <a:ext uri="{FF2B5EF4-FFF2-40B4-BE49-F238E27FC236}">
                <a16:creationId xmlns:a16="http://schemas.microsoft.com/office/drawing/2014/main" id="{82AADC37-E049-4AE6-925B-F904C1925D1E}"/>
              </a:ext>
            </a:extLst>
          </p:cNvPr>
          <p:cNvSpPr>
            <a:spLocks noGrp="1"/>
          </p:cNvSpPr>
          <p:nvPr>
            <p:ph type="pic" sz="quarter" idx="12"/>
          </p:nvPr>
        </p:nvSpPr>
        <p:spPr>
          <a:xfrm>
            <a:off x="904398" y="2249382"/>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6" name="PpHolder3">
            <a:extLst>
              <a:ext uri="{FF2B5EF4-FFF2-40B4-BE49-F238E27FC236}">
                <a16:creationId xmlns:a16="http://schemas.microsoft.com/office/drawing/2014/main" id="{660CB08A-F3A7-4387-BE60-23FE2DB2E8B1}"/>
              </a:ext>
            </a:extLst>
          </p:cNvPr>
          <p:cNvSpPr>
            <a:spLocks noGrp="1"/>
          </p:cNvSpPr>
          <p:nvPr>
            <p:ph type="pic" sz="quarter" idx="11"/>
          </p:nvPr>
        </p:nvSpPr>
        <p:spPr>
          <a:xfrm>
            <a:off x="904398" y="3852720"/>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4" name="PpHolder4">
            <a:extLst>
              <a:ext uri="{FF2B5EF4-FFF2-40B4-BE49-F238E27FC236}">
                <a16:creationId xmlns:a16="http://schemas.microsoft.com/office/drawing/2014/main" id="{7C1D1952-AA9F-49C1-84AE-2BA83D3EA932}"/>
              </a:ext>
            </a:extLst>
          </p:cNvPr>
          <p:cNvSpPr>
            <a:spLocks noGrp="1"/>
          </p:cNvSpPr>
          <p:nvPr userDrawn="1">
            <p:ph type="pic" sz="quarter" idx="10"/>
          </p:nvPr>
        </p:nvSpPr>
        <p:spPr>
          <a:xfrm>
            <a:off x="5828665" y="2249381"/>
            <a:ext cx="2410941" cy="3112374"/>
          </a:xfrm>
          <a:custGeom>
            <a:avLst/>
            <a:gdLst>
              <a:gd name="connsiteX0" fmla="*/ 261323 w 2410941"/>
              <a:gd name="connsiteY0" fmla="*/ 0 h 3112374"/>
              <a:gd name="connsiteX1" fmla="*/ 2149619 w 2410941"/>
              <a:gd name="connsiteY1" fmla="*/ 0 h 3112374"/>
              <a:gd name="connsiteX2" fmla="*/ 2410941 w 2410941"/>
              <a:gd name="connsiteY2" fmla="*/ 261323 h 3112374"/>
              <a:gd name="connsiteX3" fmla="*/ 2410941 w 2410941"/>
              <a:gd name="connsiteY3" fmla="*/ 2851052 h 3112374"/>
              <a:gd name="connsiteX4" fmla="*/ 2149619 w 2410941"/>
              <a:gd name="connsiteY4" fmla="*/ 3112374 h 3112374"/>
              <a:gd name="connsiteX5" fmla="*/ 261323 w 2410941"/>
              <a:gd name="connsiteY5" fmla="*/ 3112374 h 3112374"/>
              <a:gd name="connsiteX6" fmla="*/ 0 w 2410941"/>
              <a:gd name="connsiteY6" fmla="*/ 2851052 h 3112374"/>
              <a:gd name="connsiteX7" fmla="*/ 0 w 2410941"/>
              <a:gd name="connsiteY7" fmla="*/ 261323 h 3112374"/>
              <a:gd name="connsiteX8" fmla="*/ 261323 w 2410941"/>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41" h="3112374">
                <a:moveTo>
                  <a:pt x="261323" y="0"/>
                </a:moveTo>
                <a:lnTo>
                  <a:pt x="2149619" y="0"/>
                </a:lnTo>
                <a:cubicBezTo>
                  <a:pt x="2293943" y="0"/>
                  <a:pt x="2410941" y="116998"/>
                  <a:pt x="2410941" y="261323"/>
                </a:cubicBezTo>
                <a:lnTo>
                  <a:pt x="2410941" y="2851052"/>
                </a:lnTo>
                <a:cubicBezTo>
                  <a:pt x="2410941" y="2995376"/>
                  <a:pt x="2293943" y="3112374"/>
                  <a:pt x="2149619" y="3112374"/>
                </a:cubicBezTo>
                <a:lnTo>
                  <a:pt x="261323" y="3112374"/>
                </a:lnTo>
                <a:cubicBezTo>
                  <a:pt x="116999" y="3112374"/>
                  <a:pt x="0" y="2995376"/>
                  <a:pt x="0" y="2851052"/>
                </a:cubicBezTo>
                <a:lnTo>
                  <a:pt x="0" y="261323"/>
                </a:lnTo>
                <a:cubicBezTo>
                  <a:pt x="0" y="116998"/>
                  <a:pt x="116999"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Freeform 54">
            <a:extLst>
              <a:ext uri="{FF2B5EF4-FFF2-40B4-BE49-F238E27FC236}">
                <a16:creationId xmlns:a16="http://schemas.microsoft.com/office/drawing/2014/main" id="{BDFD7D55-0C78-4D39-9565-A12EA914C29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7" name="Title 1">
            <a:extLst>
              <a:ext uri="{FF2B5EF4-FFF2-40B4-BE49-F238E27FC236}">
                <a16:creationId xmlns:a16="http://schemas.microsoft.com/office/drawing/2014/main" id="{D8EAD784-0A44-4BA3-9CDC-AB13AF69A00F}"/>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2" name="Slide Number Placeholder 1">
            <a:extLst>
              <a:ext uri="{FF2B5EF4-FFF2-40B4-BE49-F238E27FC236}">
                <a16:creationId xmlns:a16="http://schemas.microsoft.com/office/drawing/2014/main" id="{8ED367D8-F811-456E-891A-8782D035409E}"/>
              </a:ext>
            </a:extLst>
          </p:cNvPr>
          <p:cNvSpPr>
            <a:spLocks noGrp="1"/>
          </p:cNvSpPr>
          <p:nvPr>
            <p:ph type="sldNum" sz="quarter" idx="14"/>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02541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1096E81-E0CD-4876-90AE-EA1E695FA2C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00494B0-576D-4F42-A575-ECEA470E6264}"/>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370489"/>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21336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04627DC3-50FD-46C0-A192-071DBDE33AAE}"/>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4343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D26694F-423B-4CB9-B3CA-7B4B247B2FA2}"/>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7E187E8E-0105-402C-8036-563B87DA63AF}"/>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763396"/>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596745"/>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A68D6EAF-6584-4380-9429-35EC4E414DF7}"/>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4663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3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BC0FA-8EF0-46C5-A2D7-0227C87429A1}"/>
              </a:ext>
            </a:extLst>
          </p:cNvPr>
          <p:cNvSpPr>
            <a:spLocks noGrp="1"/>
          </p:cNvSpPr>
          <p:nvPr>
            <p:ph type="title"/>
          </p:nvPr>
        </p:nvSpPr>
        <p:spPr>
          <a:xfrm>
            <a:off x="2142943" y="67470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6C2523D9-9AF3-4164-A778-4D7B71FAF7DC}"/>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6">
            <a:extLst>
              <a:ext uri="{FF2B5EF4-FFF2-40B4-BE49-F238E27FC236}">
                <a16:creationId xmlns:a16="http://schemas.microsoft.com/office/drawing/2014/main" id="{DB4C1FC4-D87A-4556-B1D5-FF57B7CBB1AB}"/>
              </a:ext>
            </a:extLst>
          </p:cNvPr>
          <p:cNvSpPr>
            <a:spLocks noGrp="1"/>
          </p:cNvSpPr>
          <p:nvPr>
            <p:ph type="pic" sz="quarter" idx="11"/>
          </p:nvPr>
        </p:nvSpPr>
        <p:spPr>
          <a:xfrm>
            <a:off x="918237" y="2539473"/>
            <a:ext cx="1208682" cy="1690447"/>
          </a:xfrm>
          <a:custGeom>
            <a:avLst/>
            <a:gdLst>
              <a:gd name="connsiteX0" fmla="*/ 101457 w 1208682"/>
              <a:gd name="connsiteY0" fmla="*/ 0 h 1690447"/>
              <a:gd name="connsiteX1" fmla="*/ 1107226 w 1208682"/>
              <a:gd name="connsiteY1" fmla="*/ 0 h 1690447"/>
              <a:gd name="connsiteX2" fmla="*/ 1208682 w 1208682"/>
              <a:gd name="connsiteY2" fmla="*/ 101458 h 1690447"/>
              <a:gd name="connsiteX3" fmla="*/ 1208682 w 1208682"/>
              <a:gd name="connsiteY3" fmla="*/ 1588991 h 1690447"/>
              <a:gd name="connsiteX4" fmla="*/ 1107226 w 1208682"/>
              <a:gd name="connsiteY4" fmla="*/ 1690447 h 1690447"/>
              <a:gd name="connsiteX5" fmla="*/ 101457 w 1208682"/>
              <a:gd name="connsiteY5" fmla="*/ 1690447 h 1690447"/>
              <a:gd name="connsiteX6" fmla="*/ 0 w 1208682"/>
              <a:gd name="connsiteY6" fmla="*/ 1588991 h 1690447"/>
              <a:gd name="connsiteX7" fmla="*/ 0 w 1208682"/>
              <a:gd name="connsiteY7" fmla="*/ 101458 h 1690447"/>
              <a:gd name="connsiteX8" fmla="*/ 101457 w 1208682"/>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2" h="1690447">
                <a:moveTo>
                  <a:pt x="101457" y="0"/>
                </a:moveTo>
                <a:lnTo>
                  <a:pt x="1107226" y="0"/>
                </a:lnTo>
                <a:cubicBezTo>
                  <a:pt x="1163258" y="0"/>
                  <a:pt x="1208682" y="45424"/>
                  <a:pt x="1208682" y="101458"/>
                </a:cubicBezTo>
                <a:lnTo>
                  <a:pt x="1208682" y="1588991"/>
                </a:lnTo>
                <a:cubicBezTo>
                  <a:pt x="1208682" y="1645023"/>
                  <a:pt x="1163258" y="1690447"/>
                  <a:pt x="1107226" y="1690447"/>
                </a:cubicBezTo>
                <a:lnTo>
                  <a:pt x="101457" y="1690447"/>
                </a:lnTo>
                <a:cubicBezTo>
                  <a:pt x="45425" y="1690447"/>
                  <a:pt x="0" y="1645023"/>
                  <a:pt x="0" y="1588991"/>
                </a:cubicBezTo>
                <a:lnTo>
                  <a:pt x="0" y="101458"/>
                </a:lnTo>
                <a:cubicBezTo>
                  <a:pt x="0" y="45424"/>
                  <a:pt x="45425"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7">
            <a:extLst>
              <a:ext uri="{FF2B5EF4-FFF2-40B4-BE49-F238E27FC236}">
                <a16:creationId xmlns:a16="http://schemas.microsoft.com/office/drawing/2014/main" id="{B156073B-BA0F-4E26-BA7B-FC6809F49CBE}"/>
              </a:ext>
            </a:extLst>
          </p:cNvPr>
          <p:cNvSpPr>
            <a:spLocks noGrp="1"/>
          </p:cNvSpPr>
          <p:nvPr userDrawn="1">
            <p:ph type="pic" sz="quarter" idx="10"/>
          </p:nvPr>
        </p:nvSpPr>
        <p:spPr>
          <a:xfrm>
            <a:off x="5008695" y="2539473"/>
            <a:ext cx="1208681" cy="1690447"/>
          </a:xfrm>
          <a:custGeom>
            <a:avLst/>
            <a:gdLst>
              <a:gd name="connsiteX0" fmla="*/ 101457 w 1208681"/>
              <a:gd name="connsiteY0" fmla="*/ 0 h 1690447"/>
              <a:gd name="connsiteX1" fmla="*/ 1107225 w 1208681"/>
              <a:gd name="connsiteY1" fmla="*/ 0 h 1690447"/>
              <a:gd name="connsiteX2" fmla="*/ 1208681 w 1208681"/>
              <a:gd name="connsiteY2" fmla="*/ 101458 h 1690447"/>
              <a:gd name="connsiteX3" fmla="*/ 1208681 w 1208681"/>
              <a:gd name="connsiteY3" fmla="*/ 1588991 h 1690447"/>
              <a:gd name="connsiteX4" fmla="*/ 1107225 w 1208681"/>
              <a:gd name="connsiteY4" fmla="*/ 1690447 h 1690447"/>
              <a:gd name="connsiteX5" fmla="*/ 101457 w 1208681"/>
              <a:gd name="connsiteY5" fmla="*/ 1690447 h 1690447"/>
              <a:gd name="connsiteX6" fmla="*/ 0 w 1208681"/>
              <a:gd name="connsiteY6" fmla="*/ 1588991 h 1690447"/>
              <a:gd name="connsiteX7" fmla="*/ 0 w 1208681"/>
              <a:gd name="connsiteY7" fmla="*/ 101458 h 1690447"/>
              <a:gd name="connsiteX8" fmla="*/ 101457 w 1208681"/>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1" h="1690447">
                <a:moveTo>
                  <a:pt x="101457" y="0"/>
                </a:moveTo>
                <a:lnTo>
                  <a:pt x="1107225" y="0"/>
                </a:lnTo>
                <a:cubicBezTo>
                  <a:pt x="1163257" y="0"/>
                  <a:pt x="1208681" y="45424"/>
                  <a:pt x="1208681" y="101458"/>
                </a:cubicBezTo>
                <a:lnTo>
                  <a:pt x="1208681" y="1588991"/>
                </a:lnTo>
                <a:cubicBezTo>
                  <a:pt x="1208681" y="1645023"/>
                  <a:pt x="1163257" y="1690447"/>
                  <a:pt x="1107225" y="1690447"/>
                </a:cubicBezTo>
                <a:lnTo>
                  <a:pt x="101457" y="1690447"/>
                </a:lnTo>
                <a:cubicBezTo>
                  <a:pt x="45424" y="1690447"/>
                  <a:pt x="0" y="1645023"/>
                  <a:pt x="0" y="1588991"/>
                </a:cubicBezTo>
                <a:lnTo>
                  <a:pt x="0" y="101458"/>
                </a:lnTo>
                <a:cubicBezTo>
                  <a:pt x="0" y="45424"/>
                  <a:pt x="45424"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F3F6C636-F1BB-4B96-A57B-56E1B2D43EE5}"/>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B338D90-6004-4DA7-956E-9EA6BA03E2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3B26F1F2-9B7E-4196-BEED-2A51C40BF7B1}"/>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62514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2">
    <p:spTree>
      <p:nvGrpSpPr>
        <p:cNvPr id="1" name=""/>
        <p:cNvGrpSpPr/>
        <p:nvPr/>
      </p:nvGrpSpPr>
      <p:grpSpPr>
        <a:xfrm>
          <a:off x="0" y="0"/>
          <a:ext cx="0" cy="0"/>
          <a:chOff x="0" y="0"/>
          <a:chExt cx="0" cy="0"/>
        </a:xfrm>
      </p:grpSpPr>
      <p:sp>
        <p:nvSpPr>
          <p:cNvPr id="15" name="PpHolder7">
            <a:extLst>
              <a:ext uri="{FF2B5EF4-FFF2-40B4-BE49-F238E27FC236}">
                <a16:creationId xmlns:a16="http://schemas.microsoft.com/office/drawing/2014/main" id="{DF8DEACA-B3ED-4EE2-A4DD-0A8E57BF736D}"/>
              </a:ext>
            </a:extLst>
          </p:cNvPr>
          <p:cNvSpPr>
            <a:spLocks noGrp="1"/>
          </p:cNvSpPr>
          <p:nvPr>
            <p:ph type="pic" sz="quarter" idx="10"/>
          </p:nvPr>
        </p:nvSpPr>
        <p:spPr>
          <a:xfrm>
            <a:off x="847813" y="1745691"/>
            <a:ext cx="4952158" cy="2399842"/>
          </a:xfrm>
          <a:custGeom>
            <a:avLst/>
            <a:gdLst>
              <a:gd name="connsiteX0" fmla="*/ 172462 w 4952158"/>
              <a:gd name="connsiteY0" fmla="*/ 0 h 2399842"/>
              <a:gd name="connsiteX1" fmla="*/ 4779697 w 4952158"/>
              <a:gd name="connsiteY1" fmla="*/ 0 h 2399842"/>
              <a:gd name="connsiteX2" fmla="*/ 4952158 w 4952158"/>
              <a:gd name="connsiteY2" fmla="*/ 195107 h 2399842"/>
              <a:gd name="connsiteX3" fmla="*/ 4952158 w 4952158"/>
              <a:gd name="connsiteY3" fmla="*/ 2204735 h 2399842"/>
              <a:gd name="connsiteX4" fmla="*/ 4779697 w 4952158"/>
              <a:gd name="connsiteY4" fmla="*/ 2399842 h 2399842"/>
              <a:gd name="connsiteX5" fmla="*/ 172462 w 4952158"/>
              <a:gd name="connsiteY5" fmla="*/ 2399842 h 2399842"/>
              <a:gd name="connsiteX6" fmla="*/ 0 w 4952158"/>
              <a:gd name="connsiteY6" fmla="*/ 2204735 h 2399842"/>
              <a:gd name="connsiteX7" fmla="*/ 0 w 4952158"/>
              <a:gd name="connsiteY7" fmla="*/ 195107 h 2399842"/>
              <a:gd name="connsiteX8" fmla="*/ 172462 w 4952158"/>
              <a:gd name="connsiteY8" fmla="*/ 0 h 239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158" h="2399842">
                <a:moveTo>
                  <a:pt x="172462" y="0"/>
                </a:moveTo>
                <a:lnTo>
                  <a:pt x="4779697" y="0"/>
                </a:lnTo>
                <a:cubicBezTo>
                  <a:pt x="4874945" y="0"/>
                  <a:pt x="4952158" y="87353"/>
                  <a:pt x="4952158" y="195107"/>
                </a:cubicBezTo>
                <a:lnTo>
                  <a:pt x="4952158" y="2204735"/>
                </a:lnTo>
                <a:cubicBezTo>
                  <a:pt x="4952158" y="2312489"/>
                  <a:pt x="4874945" y="2399842"/>
                  <a:pt x="4779697" y="2399842"/>
                </a:cubicBezTo>
                <a:lnTo>
                  <a:pt x="172462" y="2399842"/>
                </a:lnTo>
                <a:cubicBezTo>
                  <a:pt x="77214" y="2399842"/>
                  <a:pt x="0" y="2312489"/>
                  <a:pt x="0" y="2204735"/>
                </a:cubicBezTo>
                <a:lnTo>
                  <a:pt x="0" y="195107"/>
                </a:lnTo>
                <a:cubicBezTo>
                  <a:pt x="0" y="87353"/>
                  <a:pt x="77214" y="0"/>
                  <a:pt x="17246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038CCC65-07B4-4283-BCE9-4973E71F090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53699139-B3E6-4360-88C9-366AD1382A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6DFAE91B-E49B-473A-9C01-EBFD760A5B67}"/>
              </a:ext>
            </a:extLst>
          </p:cNvPr>
          <p:cNvSpPr>
            <a:spLocks noGrp="1"/>
          </p:cNvSpPr>
          <p:nvPr>
            <p:ph type="title"/>
          </p:nvPr>
        </p:nvSpPr>
        <p:spPr>
          <a:xfrm>
            <a:off x="778545" y="4898400"/>
            <a:ext cx="5191090"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0822158E-B348-407E-8332-EEBB963DC90B}"/>
              </a:ext>
            </a:extLst>
          </p:cNvPr>
          <p:cNvSpPr>
            <a:spLocks noGrp="1"/>
          </p:cNvSpPr>
          <p:nvPr>
            <p:ph type="subTitle" idx="1"/>
          </p:nvPr>
        </p:nvSpPr>
        <p:spPr>
          <a:xfrm>
            <a:off x="778545" y="473174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40E1F9F3-861D-4967-8E18-B3937BDC4F1A}"/>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392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6DDE32B3-735C-4A0A-82D7-53910050FAE8}"/>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Freeform 136">
            <a:extLst>
              <a:ext uri="{FF2B5EF4-FFF2-40B4-BE49-F238E27FC236}">
                <a16:creationId xmlns:a16="http://schemas.microsoft.com/office/drawing/2014/main" id="{458A9FCB-C94E-4267-9AE3-24FBF015165F}"/>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0122E0F7-A7E0-49AA-B1A8-271E65F9C06A}"/>
              </a:ext>
            </a:extLst>
          </p:cNvPr>
          <p:cNvSpPr>
            <a:spLocks noGrp="1"/>
          </p:cNvSpPr>
          <p:nvPr>
            <p:ph type="title"/>
          </p:nvPr>
        </p:nvSpPr>
        <p:spPr>
          <a:xfrm>
            <a:off x="1558323" y="655658"/>
            <a:ext cx="6027352" cy="846386"/>
          </a:xfrm>
          <a:prstGeom prst="rect">
            <a:avLst/>
          </a:prstGeom>
        </p:spPr>
        <p:txBody>
          <a:bodyPr anchor="ctr"/>
          <a:lstStyle>
            <a:lvl1pPr algn="ctr">
              <a:defRPr sz="3300" b="1"/>
            </a:lvl1pPr>
          </a:lstStyle>
          <a:p>
            <a:endParaRPr lang="en-ID"/>
          </a:p>
        </p:txBody>
      </p:sp>
      <p:sp>
        <p:nvSpPr>
          <p:cNvPr id="7" name="Subtitle 2">
            <a:extLst>
              <a:ext uri="{FF2B5EF4-FFF2-40B4-BE49-F238E27FC236}">
                <a16:creationId xmlns:a16="http://schemas.microsoft.com/office/drawing/2014/main" id="{F3D8D29E-5FA4-4F47-99BB-076E0681A2B6}"/>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0026A3E5-7891-48DF-B996-37CD3E97FD48}"/>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444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12" name="PpHolder4">
            <a:extLst>
              <a:ext uri="{FF2B5EF4-FFF2-40B4-BE49-F238E27FC236}">
                <a16:creationId xmlns:a16="http://schemas.microsoft.com/office/drawing/2014/main" id="{ACC3DC53-381B-480C-AD71-AF7A16DEEC5F}"/>
              </a:ext>
            </a:extLst>
          </p:cNvPr>
          <p:cNvSpPr>
            <a:spLocks noGrp="1"/>
          </p:cNvSpPr>
          <p:nvPr>
            <p:ph type="pic" sz="quarter" idx="10"/>
          </p:nvPr>
        </p:nvSpPr>
        <p:spPr>
          <a:xfrm>
            <a:off x="548809" y="1828800"/>
            <a:ext cx="3753553" cy="3107252"/>
          </a:xfrm>
          <a:custGeom>
            <a:avLst/>
            <a:gdLst>
              <a:gd name="connsiteX0" fmla="*/ 186935 w 3753553"/>
              <a:gd name="connsiteY0" fmla="*/ 0 h 3107252"/>
              <a:gd name="connsiteX1" fmla="*/ 3566618 w 3753553"/>
              <a:gd name="connsiteY1" fmla="*/ 0 h 3107252"/>
              <a:gd name="connsiteX2" fmla="*/ 3753553 w 3753553"/>
              <a:gd name="connsiteY2" fmla="*/ 192712 h 3107252"/>
              <a:gd name="connsiteX3" fmla="*/ 3753553 w 3753553"/>
              <a:gd name="connsiteY3" fmla="*/ 2914540 h 3107252"/>
              <a:gd name="connsiteX4" fmla="*/ 3566618 w 3753553"/>
              <a:gd name="connsiteY4" fmla="*/ 3107252 h 3107252"/>
              <a:gd name="connsiteX5" fmla="*/ 186935 w 3753553"/>
              <a:gd name="connsiteY5" fmla="*/ 3107252 h 3107252"/>
              <a:gd name="connsiteX6" fmla="*/ 0 w 3753553"/>
              <a:gd name="connsiteY6" fmla="*/ 2914540 h 3107252"/>
              <a:gd name="connsiteX7" fmla="*/ 0 w 3753553"/>
              <a:gd name="connsiteY7" fmla="*/ 192712 h 3107252"/>
              <a:gd name="connsiteX8" fmla="*/ 186935 w 3753553"/>
              <a:gd name="connsiteY8" fmla="*/ 0 h 310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553" h="3107252">
                <a:moveTo>
                  <a:pt x="186935" y="0"/>
                </a:moveTo>
                <a:lnTo>
                  <a:pt x="3566618" y="0"/>
                </a:lnTo>
                <a:cubicBezTo>
                  <a:pt x="3669860" y="0"/>
                  <a:pt x="3753553" y="86280"/>
                  <a:pt x="3753553" y="192712"/>
                </a:cubicBezTo>
                <a:lnTo>
                  <a:pt x="3753553" y="2914540"/>
                </a:lnTo>
                <a:cubicBezTo>
                  <a:pt x="3753553" y="3020972"/>
                  <a:pt x="3669860" y="3107252"/>
                  <a:pt x="3566618" y="3107252"/>
                </a:cubicBezTo>
                <a:lnTo>
                  <a:pt x="186935" y="3107252"/>
                </a:lnTo>
                <a:cubicBezTo>
                  <a:pt x="83694" y="3107252"/>
                  <a:pt x="0" y="3020972"/>
                  <a:pt x="0" y="2914540"/>
                </a:cubicBezTo>
                <a:lnTo>
                  <a:pt x="0" y="192712"/>
                </a:lnTo>
                <a:cubicBezTo>
                  <a:pt x="0" y="86280"/>
                  <a:pt x="83694" y="0"/>
                  <a:pt x="1869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94113F5F-BFF0-4046-B293-854F7B1E7D3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85621A6-A516-46EC-B06B-F2C69CCC51F8}"/>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19B9AC19-DA60-4F94-BCA5-4D4E15012922}"/>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595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5BA814-EF74-4CD2-85FE-8533BEF80EAE}"/>
              </a:ext>
            </a:extLst>
          </p:cNvPr>
          <p:cNvSpPr>
            <a:spLocks noGrp="1"/>
          </p:cNvSpPr>
          <p:nvPr>
            <p:ph type="title"/>
          </p:nvPr>
        </p:nvSpPr>
        <p:spPr>
          <a:xfrm>
            <a:off x="5230893" y="137803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55256C62-907B-4AE3-917A-3E59E9527D4F}"/>
              </a:ext>
            </a:extLst>
          </p:cNvPr>
          <p:cNvSpPr>
            <a:spLocks noGrp="1"/>
          </p:cNvSpPr>
          <p:nvPr>
            <p:ph type="subTitle" idx="1"/>
          </p:nvPr>
        </p:nvSpPr>
        <p:spPr>
          <a:xfrm>
            <a:off x="5230893"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1">
            <a:extLst>
              <a:ext uri="{FF2B5EF4-FFF2-40B4-BE49-F238E27FC236}">
                <a16:creationId xmlns:a16="http://schemas.microsoft.com/office/drawing/2014/main" id="{4037EF88-C314-4C81-ABFC-CA45512A33C4}"/>
              </a:ext>
            </a:extLst>
          </p:cNvPr>
          <p:cNvSpPr>
            <a:spLocks noGrp="1"/>
          </p:cNvSpPr>
          <p:nvPr>
            <p:ph type="pic" sz="quarter" idx="11"/>
          </p:nvPr>
        </p:nvSpPr>
        <p:spPr>
          <a:xfrm>
            <a:off x="548809" y="1812290"/>
            <a:ext cx="2921689" cy="2366584"/>
          </a:xfrm>
          <a:custGeom>
            <a:avLst/>
            <a:gdLst>
              <a:gd name="connsiteX0" fmla="*/ 175009 w 2921689"/>
              <a:gd name="connsiteY0" fmla="*/ 0 h 2366584"/>
              <a:gd name="connsiteX1" fmla="*/ 2746679 w 2921689"/>
              <a:gd name="connsiteY1" fmla="*/ 0 h 2366584"/>
              <a:gd name="connsiteX2" fmla="*/ 2921689 w 2921689"/>
              <a:gd name="connsiteY2" fmla="*/ 175009 h 2366584"/>
              <a:gd name="connsiteX3" fmla="*/ 2921689 w 2921689"/>
              <a:gd name="connsiteY3" fmla="*/ 2191575 h 2366584"/>
              <a:gd name="connsiteX4" fmla="*/ 2746679 w 2921689"/>
              <a:gd name="connsiteY4" fmla="*/ 2366584 h 2366584"/>
              <a:gd name="connsiteX5" fmla="*/ 175009 w 2921689"/>
              <a:gd name="connsiteY5" fmla="*/ 2366584 h 2366584"/>
              <a:gd name="connsiteX6" fmla="*/ 0 w 2921689"/>
              <a:gd name="connsiteY6" fmla="*/ 2191575 h 2366584"/>
              <a:gd name="connsiteX7" fmla="*/ 0 w 2921689"/>
              <a:gd name="connsiteY7" fmla="*/ 175009 h 2366584"/>
              <a:gd name="connsiteX8" fmla="*/ 175009 w 292168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9" h="2366584">
                <a:moveTo>
                  <a:pt x="175009" y="0"/>
                </a:moveTo>
                <a:lnTo>
                  <a:pt x="2746679" y="0"/>
                </a:lnTo>
                <a:cubicBezTo>
                  <a:pt x="2843335" y="0"/>
                  <a:pt x="2921689" y="78354"/>
                  <a:pt x="2921689" y="175009"/>
                </a:cubicBezTo>
                <a:lnTo>
                  <a:pt x="2921689" y="2191575"/>
                </a:lnTo>
                <a:cubicBezTo>
                  <a:pt x="2921689" y="2288230"/>
                  <a:pt x="2843335" y="2366584"/>
                  <a:pt x="2746679" y="2366584"/>
                </a:cubicBezTo>
                <a:lnTo>
                  <a:pt x="175009" y="2366584"/>
                </a:lnTo>
                <a:cubicBezTo>
                  <a:pt x="78354" y="2366584"/>
                  <a:pt x="0" y="2288230"/>
                  <a:pt x="0" y="2191575"/>
                </a:cubicBezTo>
                <a:lnTo>
                  <a:pt x="0" y="175009"/>
                </a:lnTo>
                <a:cubicBezTo>
                  <a:pt x="0" y="78354"/>
                  <a:pt x="78354" y="0"/>
                  <a:pt x="17500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4">
            <a:extLst>
              <a:ext uri="{FF2B5EF4-FFF2-40B4-BE49-F238E27FC236}">
                <a16:creationId xmlns:a16="http://schemas.microsoft.com/office/drawing/2014/main" id="{AC222D35-92B7-44DD-A1CC-20E74C2594BE}"/>
              </a:ext>
            </a:extLst>
          </p:cNvPr>
          <p:cNvSpPr>
            <a:spLocks noGrp="1"/>
          </p:cNvSpPr>
          <p:nvPr userDrawn="1">
            <p:ph type="pic" sz="quarter" idx="10"/>
          </p:nvPr>
        </p:nvSpPr>
        <p:spPr>
          <a:xfrm>
            <a:off x="1896403" y="2925305"/>
            <a:ext cx="2439292" cy="2366584"/>
          </a:xfrm>
          <a:custGeom>
            <a:avLst/>
            <a:gdLst>
              <a:gd name="connsiteX0" fmla="*/ 188735 w 2439292"/>
              <a:gd name="connsiteY0" fmla="*/ 0 h 2366584"/>
              <a:gd name="connsiteX1" fmla="*/ 2250557 w 2439292"/>
              <a:gd name="connsiteY1" fmla="*/ 0 h 2366584"/>
              <a:gd name="connsiteX2" fmla="*/ 2439292 w 2439292"/>
              <a:gd name="connsiteY2" fmla="*/ 188736 h 2366584"/>
              <a:gd name="connsiteX3" fmla="*/ 2439292 w 2439292"/>
              <a:gd name="connsiteY3" fmla="*/ 2177849 h 2366584"/>
              <a:gd name="connsiteX4" fmla="*/ 2250557 w 2439292"/>
              <a:gd name="connsiteY4" fmla="*/ 2366584 h 2366584"/>
              <a:gd name="connsiteX5" fmla="*/ 188735 w 2439292"/>
              <a:gd name="connsiteY5" fmla="*/ 2366584 h 2366584"/>
              <a:gd name="connsiteX6" fmla="*/ 0 w 2439292"/>
              <a:gd name="connsiteY6" fmla="*/ 2177849 h 2366584"/>
              <a:gd name="connsiteX7" fmla="*/ 0 w 2439292"/>
              <a:gd name="connsiteY7" fmla="*/ 188736 h 2366584"/>
              <a:gd name="connsiteX8" fmla="*/ 188735 w 2439292"/>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292" h="2366584">
                <a:moveTo>
                  <a:pt x="188735" y="0"/>
                </a:moveTo>
                <a:lnTo>
                  <a:pt x="2250557" y="0"/>
                </a:lnTo>
                <a:cubicBezTo>
                  <a:pt x="2354792" y="0"/>
                  <a:pt x="2439292" y="84500"/>
                  <a:pt x="2439292" y="188736"/>
                </a:cubicBezTo>
                <a:lnTo>
                  <a:pt x="2439292" y="2177849"/>
                </a:lnTo>
                <a:cubicBezTo>
                  <a:pt x="2439292" y="2282084"/>
                  <a:pt x="2354792" y="2366584"/>
                  <a:pt x="2250557" y="2366584"/>
                </a:cubicBezTo>
                <a:lnTo>
                  <a:pt x="188735" y="2366584"/>
                </a:lnTo>
                <a:cubicBezTo>
                  <a:pt x="84499" y="2366584"/>
                  <a:pt x="0" y="2282084"/>
                  <a:pt x="0" y="2177849"/>
                </a:cubicBezTo>
                <a:lnTo>
                  <a:pt x="0" y="188736"/>
                </a:lnTo>
                <a:cubicBezTo>
                  <a:pt x="0" y="84500"/>
                  <a:pt x="84499" y="0"/>
                  <a:pt x="188735"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Freeform 54">
            <a:extLst>
              <a:ext uri="{FF2B5EF4-FFF2-40B4-BE49-F238E27FC236}">
                <a16:creationId xmlns:a16="http://schemas.microsoft.com/office/drawing/2014/main" id="{30DE4314-243D-469F-BF90-A0587D84BE1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4" name="Freeform 136">
            <a:extLst>
              <a:ext uri="{FF2B5EF4-FFF2-40B4-BE49-F238E27FC236}">
                <a16:creationId xmlns:a16="http://schemas.microsoft.com/office/drawing/2014/main" id="{CA7638F3-813F-49B1-A10D-19DC8139017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6A44E5E3-3761-4035-AC65-4A73A810A0E9}"/>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9548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E755646C-8994-447E-93DA-A67EC627D452}"/>
              </a:ext>
            </a:extLst>
          </p:cNvPr>
          <p:cNvSpPr>
            <a:spLocks noGrp="1"/>
          </p:cNvSpPr>
          <p:nvPr>
            <p:ph type="pic" sz="quarter" idx="10"/>
          </p:nvPr>
        </p:nvSpPr>
        <p:spPr>
          <a:xfrm>
            <a:off x="5060546" y="2396442"/>
            <a:ext cx="3538219" cy="2763982"/>
          </a:xfrm>
          <a:custGeom>
            <a:avLst/>
            <a:gdLst>
              <a:gd name="connsiteX0" fmla="*/ 254950 w 3538219"/>
              <a:gd name="connsiteY0" fmla="*/ 0 h 2763982"/>
              <a:gd name="connsiteX1" fmla="*/ 3283270 w 3538219"/>
              <a:gd name="connsiteY1" fmla="*/ 0 h 2763982"/>
              <a:gd name="connsiteX2" fmla="*/ 3538219 w 3538219"/>
              <a:gd name="connsiteY2" fmla="*/ 254950 h 2763982"/>
              <a:gd name="connsiteX3" fmla="*/ 3538219 w 3538219"/>
              <a:gd name="connsiteY3" fmla="*/ 2509033 h 2763982"/>
              <a:gd name="connsiteX4" fmla="*/ 3283270 w 3538219"/>
              <a:gd name="connsiteY4" fmla="*/ 2763982 h 2763982"/>
              <a:gd name="connsiteX5" fmla="*/ 254950 w 3538219"/>
              <a:gd name="connsiteY5" fmla="*/ 2763982 h 2763982"/>
              <a:gd name="connsiteX6" fmla="*/ 0 w 3538219"/>
              <a:gd name="connsiteY6" fmla="*/ 2509033 h 2763982"/>
              <a:gd name="connsiteX7" fmla="*/ 0 w 3538219"/>
              <a:gd name="connsiteY7" fmla="*/ 254950 h 2763982"/>
              <a:gd name="connsiteX8" fmla="*/ 254950 w 3538219"/>
              <a:gd name="connsiteY8" fmla="*/ 0 h 276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219" h="2763982">
                <a:moveTo>
                  <a:pt x="254950" y="0"/>
                </a:moveTo>
                <a:lnTo>
                  <a:pt x="3283270" y="0"/>
                </a:lnTo>
                <a:cubicBezTo>
                  <a:pt x="3424074" y="0"/>
                  <a:pt x="3538219" y="114145"/>
                  <a:pt x="3538219" y="254950"/>
                </a:cubicBezTo>
                <a:lnTo>
                  <a:pt x="3538219" y="2509033"/>
                </a:lnTo>
                <a:cubicBezTo>
                  <a:pt x="3538219" y="2649837"/>
                  <a:pt x="3424074" y="2763982"/>
                  <a:pt x="3283270" y="2763982"/>
                </a:cubicBezTo>
                <a:lnTo>
                  <a:pt x="254950" y="2763982"/>
                </a:lnTo>
                <a:cubicBezTo>
                  <a:pt x="114145" y="2763982"/>
                  <a:pt x="0" y="2649837"/>
                  <a:pt x="0" y="2509033"/>
                </a:cubicBezTo>
                <a:lnTo>
                  <a:pt x="0" y="254950"/>
                </a:lnTo>
                <a:cubicBezTo>
                  <a:pt x="0" y="114145"/>
                  <a:pt x="114145" y="0"/>
                  <a:pt x="25495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8CC0C473-F87D-4D64-89F4-1CAFF23E461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72AC6895-7FB7-45AC-8527-59A09FE6508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F6B090F0-6715-475D-BC96-1744B92652B6}"/>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A9622C64-B9AD-41FA-94DF-620E9D76DEC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86ACE912-03B9-4313-9115-8E01983607FD}"/>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618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3E1C1F-4A0A-411F-875F-BB1AE546FC4F}"/>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D34ED729-3F3B-412C-97E5-6BC87A2DE720}"/>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1">
            <a:extLst>
              <a:ext uri="{FF2B5EF4-FFF2-40B4-BE49-F238E27FC236}">
                <a16:creationId xmlns:a16="http://schemas.microsoft.com/office/drawing/2014/main" id="{B7EE18BB-4F6C-4138-BCC7-1D363B80842B}"/>
              </a:ext>
            </a:extLst>
          </p:cNvPr>
          <p:cNvSpPr>
            <a:spLocks noGrp="1"/>
          </p:cNvSpPr>
          <p:nvPr>
            <p:ph type="pic" sz="quarter" idx="11"/>
          </p:nvPr>
        </p:nvSpPr>
        <p:spPr>
          <a:xfrm>
            <a:off x="4821312" y="1812290"/>
            <a:ext cx="2921688" cy="2366584"/>
          </a:xfrm>
          <a:custGeom>
            <a:avLst/>
            <a:gdLst>
              <a:gd name="connsiteX0" fmla="*/ 140717 w 2921688"/>
              <a:gd name="connsiteY0" fmla="*/ 0 h 2366584"/>
              <a:gd name="connsiteX1" fmla="*/ 2780971 w 2921688"/>
              <a:gd name="connsiteY1" fmla="*/ 0 h 2366584"/>
              <a:gd name="connsiteX2" fmla="*/ 2921688 w 2921688"/>
              <a:gd name="connsiteY2" fmla="*/ 140717 h 2366584"/>
              <a:gd name="connsiteX3" fmla="*/ 2921688 w 2921688"/>
              <a:gd name="connsiteY3" fmla="*/ 2225867 h 2366584"/>
              <a:gd name="connsiteX4" fmla="*/ 2780971 w 2921688"/>
              <a:gd name="connsiteY4" fmla="*/ 2366584 h 2366584"/>
              <a:gd name="connsiteX5" fmla="*/ 140717 w 2921688"/>
              <a:gd name="connsiteY5" fmla="*/ 2366584 h 2366584"/>
              <a:gd name="connsiteX6" fmla="*/ 0 w 2921688"/>
              <a:gd name="connsiteY6" fmla="*/ 2225867 h 2366584"/>
              <a:gd name="connsiteX7" fmla="*/ 0 w 2921688"/>
              <a:gd name="connsiteY7" fmla="*/ 140717 h 2366584"/>
              <a:gd name="connsiteX8" fmla="*/ 140717 w 2921688"/>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8" h="2366584">
                <a:moveTo>
                  <a:pt x="140717" y="0"/>
                </a:moveTo>
                <a:lnTo>
                  <a:pt x="2780971" y="0"/>
                </a:lnTo>
                <a:cubicBezTo>
                  <a:pt x="2858687" y="0"/>
                  <a:pt x="2921688" y="63001"/>
                  <a:pt x="2921688" y="140717"/>
                </a:cubicBezTo>
                <a:lnTo>
                  <a:pt x="2921688" y="2225867"/>
                </a:lnTo>
                <a:cubicBezTo>
                  <a:pt x="2921688" y="2303583"/>
                  <a:pt x="2858687" y="2366584"/>
                  <a:pt x="2780971" y="2366584"/>
                </a:cubicBezTo>
                <a:lnTo>
                  <a:pt x="140717" y="2366584"/>
                </a:lnTo>
                <a:cubicBezTo>
                  <a:pt x="63001" y="2366584"/>
                  <a:pt x="0" y="2303583"/>
                  <a:pt x="0" y="2225867"/>
                </a:cubicBezTo>
                <a:lnTo>
                  <a:pt x="0" y="140717"/>
                </a:lnTo>
                <a:cubicBezTo>
                  <a:pt x="0" y="63001"/>
                  <a:pt x="63001" y="0"/>
                  <a:pt x="14071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12">
            <a:extLst>
              <a:ext uri="{FF2B5EF4-FFF2-40B4-BE49-F238E27FC236}">
                <a16:creationId xmlns:a16="http://schemas.microsoft.com/office/drawing/2014/main" id="{268B89A4-491E-4B3D-A2A8-554FC5E30787}"/>
              </a:ext>
            </a:extLst>
          </p:cNvPr>
          <p:cNvSpPr>
            <a:spLocks noGrp="1"/>
          </p:cNvSpPr>
          <p:nvPr userDrawn="1">
            <p:ph type="pic" sz="quarter" idx="10"/>
          </p:nvPr>
        </p:nvSpPr>
        <p:spPr>
          <a:xfrm>
            <a:off x="6314255" y="2925305"/>
            <a:ext cx="2293943" cy="2366584"/>
          </a:xfrm>
          <a:custGeom>
            <a:avLst/>
            <a:gdLst>
              <a:gd name="connsiteX0" fmla="*/ 142339 w 2293943"/>
              <a:gd name="connsiteY0" fmla="*/ 0 h 2366584"/>
              <a:gd name="connsiteX1" fmla="*/ 2151604 w 2293943"/>
              <a:gd name="connsiteY1" fmla="*/ 0 h 2366584"/>
              <a:gd name="connsiteX2" fmla="*/ 2293943 w 2293943"/>
              <a:gd name="connsiteY2" fmla="*/ 142339 h 2366584"/>
              <a:gd name="connsiteX3" fmla="*/ 2293943 w 2293943"/>
              <a:gd name="connsiteY3" fmla="*/ 2224245 h 2366584"/>
              <a:gd name="connsiteX4" fmla="*/ 2151604 w 2293943"/>
              <a:gd name="connsiteY4" fmla="*/ 2366584 h 2366584"/>
              <a:gd name="connsiteX5" fmla="*/ 142339 w 2293943"/>
              <a:gd name="connsiteY5" fmla="*/ 2366584 h 2366584"/>
              <a:gd name="connsiteX6" fmla="*/ 0 w 2293943"/>
              <a:gd name="connsiteY6" fmla="*/ 2224245 h 2366584"/>
              <a:gd name="connsiteX7" fmla="*/ 0 w 2293943"/>
              <a:gd name="connsiteY7" fmla="*/ 142339 h 2366584"/>
              <a:gd name="connsiteX8" fmla="*/ 142339 w 2293943"/>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943" h="2366584">
                <a:moveTo>
                  <a:pt x="142339" y="0"/>
                </a:moveTo>
                <a:lnTo>
                  <a:pt x="2151604" y="0"/>
                </a:lnTo>
                <a:cubicBezTo>
                  <a:pt x="2230216" y="0"/>
                  <a:pt x="2293943" y="63728"/>
                  <a:pt x="2293943" y="142339"/>
                </a:cubicBezTo>
                <a:lnTo>
                  <a:pt x="2293943" y="2224245"/>
                </a:lnTo>
                <a:cubicBezTo>
                  <a:pt x="2293943" y="2302857"/>
                  <a:pt x="2230216" y="2366584"/>
                  <a:pt x="2151604" y="2366584"/>
                </a:cubicBezTo>
                <a:lnTo>
                  <a:pt x="142339" y="2366584"/>
                </a:lnTo>
                <a:cubicBezTo>
                  <a:pt x="63728" y="2366584"/>
                  <a:pt x="0" y="2302857"/>
                  <a:pt x="0" y="2224245"/>
                </a:cubicBezTo>
                <a:lnTo>
                  <a:pt x="0" y="142339"/>
                </a:lnTo>
                <a:cubicBezTo>
                  <a:pt x="0" y="63728"/>
                  <a:pt x="63728" y="0"/>
                  <a:pt x="142339"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40868321-77BA-4251-BF5A-268D74EC050B}"/>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0C05E9CF-CDB0-4D1C-8F74-633E3BF09C6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116D4C17-BA4A-4788-9A63-A08B456D08B9}"/>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4434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14" name="PpHolder5">
            <a:extLst>
              <a:ext uri="{FF2B5EF4-FFF2-40B4-BE49-F238E27FC236}">
                <a16:creationId xmlns:a16="http://schemas.microsoft.com/office/drawing/2014/main" id="{9D143140-2D21-45A8-B0B1-B5D69D3B0D53}"/>
              </a:ext>
            </a:extLst>
          </p:cNvPr>
          <p:cNvSpPr>
            <a:spLocks noGrp="1"/>
          </p:cNvSpPr>
          <p:nvPr>
            <p:ph type="pic" sz="quarter" idx="10"/>
          </p:nvPr>
        </p:nvSpPr>
        <p:spPr>
          <a:xfrm>
            <a:off x="548809" y="3126303"/>
            <a:ext cx="3517459" cy="2128703"/>
          </a:xfrm>
          <a:custGeom>
            <a:avLst/>
            <a:gdLst>
              <a:gd name="connsiteX0" fmla="*/ 177918 w 3517459"/>
              <a:gd name="connsiteY0" fmla="*/ 0 h 2128703"/>
              <a:gd name="connsiteX1" fmla="*/ 3339541 w 3517459"/>
              <a:gd name="connsiteY1" fmla="*/ 0 h 2128703"/>
              <a:gd name="connsiteX2" fmla="*/ 3517459 w 3517459"/>
              <a:gd name="connsiteY2" fmla="*/ 177918 h 2128703"/>
              <a:gd name="connsiteX3" fmla="*/ 3517459 w 3517459"/>
              <a:gd name="connsiteY3" fmla="*/ 1950786 h 2128703"/>
              <a:gd name="connsiteX4" fmla="*/ 3339541 w 3517459"/>
              <a:gd name="connsiteY4" fmla="*/ 2128703 h 2128703"/>
              <a:gd name="connsiteX5" fmla="*/ 177918 w 3517459"/>
              <a:gd name="connsiteY5" fmla="*/ 2128703 h 2128703"/>
              <a:gd name="connsiteX6" fmla="*/ 0 w 3517459"/>
              <a:gd name="connsiteY6" fmla="*/ 1950786 h 2128703"/>
              <a:gd name="connsiteX7" fmla="*/ 0 w 3517459"/>
              <a:gd name="connsiteY7" fmla="*/ 177918 h 2128703"/>
              <a:gd name="connsiteX8" fmla="*/ 177918 w 3517459"/>
              <a:gd name="connsiteY8" fmla="*/ 0 h 212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459" h="2128703">
                <a:moveTo>
                  <a:pt x="177918" y="0"/>
                </a:moveTo>
                <a:lnTo>
                  <a:pt x="3339541" y="0"/>
                </a:lnTo>
                <a:cubicBezTo>
                  <a:pt x="3437803" y="0"/>
                  <a:pt x="3517459" y="79656"/>
                  <a:pt x="3517459" y="177918"/>
                </a:cubicBezTo>
                <a:lnTo>
                  <a:pt x="3517459" y="1950786"/>
                </a:lnTo>
                <a:cubicBezTo>
                  <a:pt x="3517459" y="2049047"/>
                  <a:pt x="3437803" y="2128703"/>
                  <a:pt x="3339541" y="2128703"/>
                </a:cubicBezTo>
                <a:lnTo>
                  <a:pt x="177918" y="2128703"/>
                </a:lnTo>
                <a:cubicBezTo>
                  <a:pt x="79657" y="2128703"/>
                  <a:pt x="0" y="2049047"/>
                  <a:pt x="0" y="1950786"/>
                </a:cubicBezTo>
                <a:lnTo>
                  <a:pt x="0" y="177918"/>
                </a:lnTo>
                <a:cubicBezTo>
                  <a:pt x="0" y="79656"/>
                  <a:pt x="79657" y="0"/>
                  <a:pt x="17791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72A943EF-3648-4600-8721-D232B4C1DAAC}"/>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DDCC8E9-CB34-4837-AA12-47191252D8D5}"/>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8661D662-6938-463E-AAB1-C7A150F8265D}"/>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085A6912-2517-4450-8C32-8AFC550E92A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7CE7664F-A750-4A6C-8E91-59E30663DFD2}"/>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1627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E13E662E-0F46-4B9F-905A-D0DBAA27C99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03E2FDC9-3D38-4B53-8B94-4056526BBBD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8" name="PpHolder1">
            <a:extLst>
              <a:ext uri="{FF2B5EF4-FFF2-40B4-BE49-F238E27FC236}">
                <a16:creationId xmlns:a16="http://schemas.microsoft.com/office/drawing/2014/main" id="{BA47FDEE-DB98-4CC1-9799-8859E055B332}"/>
              </a:ext>
            </a:extLst>
          </p:cNvPr>
          <p:cNvSpPr>
            <a:spLocks noGrp="1"/>
          </p:cNvSpPr>
          <p:nvPr>
            <p:ph type="pic" sz="quarter" idx="11"/>
          </p:nvPr>
        </p:nvSpPr>
        <p:spPr>
          <a:xfrm>
            <a:off x="555718" y="1458860"/>
            <a:ext cx="2396267" cy="3796147"/>
          </a:xfrm>
          <a:custGeom>
            <a:avLst/>
            <a:gdLst>
              <a:gd name="connsiteX0" fmla="*/ 200281 w 2396267"/>
              <a:gd name="connsiteY0" fmla="*/ 0 h 3796147"/>
              <a:gd name="connsiteX1" fmla="*/ 2195987 w 2396267"/>
              <a:gd name="connsiteY1" fmla="*/ 0 h 3796147"/>
              <a:gd name="connsiteX2" fmla="*/ 2396267 w 2396267"/>
              <a:gd name="connsiteY2" fmla="*/ 200280 h 3796147"/>
              <a:gd name="connsiteX3" fmla="*/ 2396267 w 2396267"/>
              <a:gd name="connsiteY3" fmla="*/ 3595867 h 3796147"/>
              <a:gd name="connsiteX4" fmla="*/ 2195987 w 2396267"/>
              <a:gd name="connsiteY4" fmla="*/ 3796147 h 3796147"/>
              <a:gd name="connsiteX5" fmla="*/ 200281 w 2396267"/>
              <a:gd name="connsiteY5" fmla="*/ 3796147 h 3796147"/>
              <a:gd name="connsiteX6" fmla="*/ 0 w 2396267"/>
              <a:gd name="connsiteY6" fmla="*/ 3595867 h 3796147"/>
              <a:gd name="connsiteX7" fmla="*/ 0 w 2396267"/>
              <a:gd name="connsiteY7" fmla="*/ 200280 h 3796147"/>
              <a:gd name="connsiteX8" fmla="*/ 200281 w 2396267"/>
              <a:gd name="connsiteY8" fmla="*/ 0 h 379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6267" h="3796147">
                <a:moveTo>
                  <a:pt x="200281" y="0"/>
                </a:moveTo>
                <a:lnTo>
                  <a:pt x="2195987" y="0"/>
                </a:lnTo>
                <a:cubicBezTo>
                  <a:pt x="2306599" y="0"/>
                  <a:pt x="2396267" y="89669"/>
                  <a:pt x="2396267" y="200280"/>
                </a:cubicBezTo>
                <a:lnTo>
                  <a:pt x="2396267" y="3595867"/>
                </a:lnTo>
                <a:cubicBezTo>
                  <a:pt x="2396267" y="3706478"/>
                  <a:pt x="2306599" y="3796147"/>
                  <a:pt x="2195987" y="3796147"/>
                </a:cubicBezTo>
                <a:lnTo>
                  <a:pt x="200281" y="3796147"/>
                </a:lnTo>
                <a:cubicBezTo>
                  <a:pt x="89669" y="3796147"/>
                  <a:pt x="0" y="3706478"/>
                  <a:pt x="0" y="3595867"/>
                </a:cubicBezTo>
                <a:lnTo>
                  <a:pt x="0" y="200280"/>
                </a:lnTo>
                <a:cubicBezTo>
                  <a:pt x="0" y="89669"/>
                  <a:pt x="89669" y="0"/>
                  <a:pt x="20028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5">
            <a:extLst>
              <a:ext uri="{FF2B5EF4-FFF2-40B4-BE49-F238E27FC236}">
                <a16:creationId xmlns:a16="http://schemas.microsoft.com/office/drawing/2014/main" id="{FEB50EC1-DDA7-48E6-9D94-C1CD16FC93CF}"/>
              </a:ext>
            </a:extLst>
          </p:cNvPr>
          <p:cNvSpPr>
            <a:spLocks noGrp="1"/>
          </p:cNvSpPr>
          <p:nvPr userDrawn="1">
            <p:ph type="pic" sz="quarter" idx="10"/>
          </p:nvPr>
        </p:nvSpPr>
        <p:spPr>
          <a:xfrm>
            <a:off x="1961135" y="2904170"/>
            <a:ext cx="2164759" cy="2366584"/>
          </a:xfrm>
          <a:custGeom>
            <a:avLst/>
            <a:gdLst>
              <a:gd name="connsiteX0" fmla="*/ 172640 w 2164759"/>
              <a:gd name="connsiteY0" fmla="*/ 0 h 2366584"/>
              <a:gd name="connsiteX1" fmla="*/ 1992120 w 2164759"/>
              <a:gd name="connsiteY1" fmla="*/ 0 h 2366584"/>
              <a:gd name="connsiteX2" fmla="*/ 2164759 w 2164759"/>
              <a:gd name="connsiteY2" fmla="*/ 172639 h 2366584"/>
              <a:gd name="connsiteX3" fmla="*/ 2164759 w 2164759"/>
              <a:gd name="connsiteY3" fmla="*/ 2193945 h 2366584"/>
              <a:gd name="connsiteX4" fmla="*/ 1992120 w 2164759"/>
              <a:gd name="connsiteY4" fmla="*/ 2366584 h 2366584"/>
              <a:gd name="connsiteX5" fmla="*/ 172640 w 2164759"/>
              <a:gd name="connsiteY5" fmla="*/ 2366584 h 2366584"/>
              <a:gd name="connsiteX6" fmla="*/ 0 w 2164759"/>
              <a:gd name="connsiteY6" fmla="*/ 2193945 h 2366584"/>
              <a:gd name="connsiteX7" fmla="*/ 0 w 2164759"/>
              <a:gd name="connsiteY7" fmla="*/ 172639 h 2366584"/>
              <a:gd name="connsiteX8" fmla="*/ 172640 w 216475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759" h="2366584">
                <a:moveTo>
                  <a:pt x="172640" y="0"/>
                </a:moveTo>
                <a:lnTo>
                  <a:pt x="1992120" y="0"/>
                </a:lnTo>
                <a:cubicBezTo>
                  <a:pt x="2087467" y="0"/>
                  <a:pt x="2164759" y="77293"/>
                  <a:pt x="2164759" y="172639"/>
                </a:cubicBezTo>
                <a:lnTo>
                  <a:pt x="2164759" y="2193945"/>
                </a:lnTo>
                <a:cubicBezTo>
                  <a:pt x="2164759" y="2289291"/>
                  <a:pt x="2087467" y="2366584"/>
                  <a:pt x="1992120" y="2366584"/>
                </a:cubicBezTo>
                <a:lnTo>
                  <a:pt x="172640" y="2366584"/>
                </a:lnTo>
                <a:cubicBezTo>
                  <a:pt x="77293" y="2366584"/>
                  <a:pt x="0" y="2289291"/>
                  <a:pt x="0" y="2193945"/>
                </a:cubicBezTo>
                <a:lnTo>
                  <a:pt x="0" y="172639"/>
                </a:lnTo>
                <a:cubicBezTo>
                  <a:pt x="0" y="77293"/>
                  <a:pt x="77293" y="0"/>
                  <a:pt x="172640"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EF4E7DB5-AA54-4B1E-A81E-88AACA6936FD}"/>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070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05044F-6631-49CE-8ECB-D2B7AC3995D4}"/>
              </a:ext>
            </a:extLst>
          </p:cNvPr>
          <p:cNvSpPr/>
          <p:nvPr userDrawn="1"/>
        </p:nvSpPr>
        <p:spPr>
          <a:xfrm>
            <a:off x="8181720" y="6253707"/>
            <a:ext cx="147211" cy="147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2F459742-C4DA-475A-8C65-AAB5688F0F2C}"/>
              </a:ext>
            </a:extLst>
          </p:cNvPr>
          <p:cNvSpPr txBox="1"/>
          <p:nvPr userDrawn="1"/>
        </p:nvSpPr>
        <p:spPr>
          <a:xfrm>
            <a:off x="8242110" y="6286819"/>
            <a:ext cx="289285"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Page</a:t>
            </a:r>
            <a:endParaRPr lang="en-ID" sz="900">
              <a:solidFill>
                <a:schemeClr val="accent1"/>
              </a:solidFill>
              <a:latin typeface="+mj-lt"/>
            </a:endParaRPr>
          </a:p>
        </p:txBody>
      </p:sp>
      <p:cxnSp>
        <p:nvCxnSpPr>
          <p:cNvPr id="5" name="Straight Connector 4">
            <a:extLst>
              <a:ext uri="{FF2B5EF4-FFF2-40B4-BE49-F238E27FC236}">
                <a16:creationId xmlns:a16="http://schemas.microsoft.com/office/drawing/2014/main" id="{F859006B-1A6D-4750-BA95-60BBBEEA1CCE}"/>
              </a:ext>
            </a:extLst>
          </p:cNvPr>
          <p:cNvCxnSpPr/>
          <p:nvPr userDrawn="1"/>
        </p:nvCxnSpPr>
        <p:spPr>
          <a:xfrm>
            <a:off x="8240040" y="6506103"/>
            <a:ext cx="35872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26158460-7856-47C7-BF8F-2BF25844B5FD}"/>
              </a:ext>
            </a:extLst>
          </p:cNvPr>
          <p:cNvSpPr txBox="1"/>
          <p:nvPr userDrawn="1"/>
        </p:nvSpPr>
        <p:spPr>
          <a:xfrm>
            <a:off x="295219" y="6245268"/>
            <a:ext cx="1601182" cy="20903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accent1"/>
                </a:solidFill>
                <a:latin typeface="+mj-lt"/>
              </a:rPr>
              <a:t>www.yourwebsite.com</a:t>
            </a:r>
            <a:endParaRPr lang="en-ID" sz="1050">
              <a:solidFill>
                <a:schemeClr val="accent1"/>
              </a:solidFill>
              <a:latin typeface="+mj-lt"/>
            </a:endParaRPr>
          </a:p>
        </p:txBody>
      </p:sp>
      <p:sp>
        <p:nvSpPr>
          <p:cNvPr id="7" name="Slide Number Placeholder 5">
            <a:extLst>
              <a:ext uri="{FF2B5EF4-FFF2-40B4-BE49-F238E27FC236}">
                <a16:creationId xmlns:a16="http://schemas.microsoft.com/office/drawing/2014/main" id="{6ACB470F-050A-4977-B73E-303CF488D46A}"/>
              </a:ext>
            </a:extLst>
          </p:cNvPr>
          <p:cNvSpPr>
            <a:spLocks noGrp="1"/>
          </p:cNvSpPr>
          <p:nvPr>
            <p:ph type="sldNum" sz="quarter" idx="4"/>
          </p:nvPr>
        </p:nvSpPr>
        <p:spPr>
          <a:xfrm>
            <a:off x="8466273" y="6275136"/>
            <a:ext cx="385762" cy="253914"/>
          </a:xfrm>
          <a:prstGeom prst="rect">
            <a:avLst/>
          </a:prstGeom>
        </p:spPr>
        <p:txBody>
          <a:bodyPr vert="horz" lIns="91440" tIns="45720" rIns="91440" bIns="45720" rtlCol="0" anchor="ctr"/>
          <a:lstStyle>
            <a:lvl1pPr algn="l">
              <a:defRPr sz="900" b="1">
                <a:solidFill>
                  <a:schemeClr val="tx1"/>
                </a:solidFill>
                <a:latin typeface="+mj-lt"/>
              </a:defRPr>
            </a:lvl1pPr>
          </a:lstStyle>
          <a:p>
            <a:fld id="{950356F5-5040-45F3-9DFE-AA818FBF1AB1}" type="slidenum">
              <a:rPr lang="en-ID" smtClean="0"/>
              <a:pPr/>
              <a:t>‹#›</a:t>
            </a:fld>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5" r:id="rId22"/>
    <p:sldLayoutId id="2147483716" r:id="rId23"/>
    <p:sldLayoutId id="2147483712" r:id="rId24"/>
    <p:sldLayoutId id="214748371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hf hdr="0" dt="0"/>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CD8B72-B66B-4F7C-9DEE-B5F91D167A9E}"/>
              </a:ext>
            </a:extLst>
          </p:cNvPr>
          <p:cNvSpPr>
            <a:spLocks noGrp="1"/>
          </p:cNvSpPr>
          <p:nvPr>
            <p:ph type="sldNum" sz="quarter" idx="11"/>
          </p:nvPr>
        </p:nvSpPr>
        <p:spPr/>
        <p:txBody>
          <a:bodyPr/>
          <a:lstStyle/>
          <a:p>
            <a:fld id="{950356F5-5040-45F3-9DFE-AA818FBF1AB1}" type="slidenum">
              <a:rPr lang="en-ID" smtClean="0"/>
              <a:pPr/>
              <a:t>1</a:t>
            </a:fld>
            <a:endParaRPr lang="en-ID"/>
          </a:p>
        </p:txBody>
      </p:sp>
      <p:sp>
        <p:nvSpPr>
          <p:cNvPr id="4" name="Picture Placeholder 3">
            <a:extLst>
              <a:ext uri="{FF2B5EF4-FFF2-40B4-BE49-F238E27FC236}">
                <a16:creationId xmlns:a16="http://schemas.microsoft.com/office/drawing/2014/main" id="{416123A5-C287-4C4C-9EFA-39F0EE71CDF3}"/>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664868" y="3207522"/>
            <a:ext cx="3814263" cy="13136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6599">
                <a:solidFill>
                  <a:schemeClr val="bg2"/>
                </a:solidFill>
                <a:latin typeface="+mj-lt"/>
              </a:rPr>
              <a:t>Eco Leaf</a:t>
            </a:r>
          </a:p>
        </p:txBody>
      </p:sp>
      <p:sp>
        <p:nvSpPr>
          <p:cNvPr id="8" name="TextBox">
            <a:extLst>
              <a:ext uri="{FF2B5EF4-FFF2-40B4-BE49-F238E27FC236}">
                <a16:creationId xmlns:a16="http://schemas.microsoft.com/office/drawing/2014/main" id="{6DE70DA1-00E7-4B70-AC70-A651762BB6BB}"/>
              </a:ext>
            </a:extLst>
          </p:cNvPr>
          <p:cNvSpPr txBox="1"/>
          <p:nvPr/>
        </p:nvSpPr>
        <p:spPr>
          <a:xfrm>
            <a:off x="2696073" y="4458923"/>
            <a:ext cx="3751855"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kern="800" spc="225">
                <a:solidFill>
                  <a:schemeClr val="bg2"/>
                </a:solidFill>
              </a:rPr>
              <a:t>Ecology &amp; Environment Presentation Template</a:t>
            </a:r>
            <a:endParaRPr lang="en-ID" sz="900" kern="800" spc="225">
              <a:solidFill>
                <a:schemeClr val="bg2"/>
              </a:solidFill>
            </a:endParaRPr>
          </a:p>
        </p:txBody>
      </p:sp>
      <p:sp>
        <p:nvSpPr>
          <p:cNvPr id="15" name="Graphic 13">
            <a:extLst>
              <a:ext uri="{FF2B5EF4-FFF2-40B4-BE49-F238E27FC236}">
                <a16:creationId xmlns:a16="http://schemas.microsoft.com/office/drawing/2014/main" id="{C99A35D8-E1F1-4643-9D1B-E12E44371966}"/>
              </a:ext>
            </a:extLst>
          </p:cNvPr>
          <p:cNvSpPr/>
          <p:nvPr/>
        </p:nvSpPr>
        <p:spPr>
          <a:xfrm>
            <a:off x="4174126" y="1965689"/>
            <a:ext cx="795748" cy="1463311"/>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28865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AC355D02-4E67-4FB4-833A-654E93656EA3}"/>
              </a:ext>
            </a:extLst>
          </p:cNvPr>
          <p:cNvSpPr/>
          <p:nvPr/>
        </p:nvSpPr>
        <p:spPr>
          <a:xfrm>
            <a:off x="3464591" y="1127992"/>
            <a:ext cx="809925" cy="8099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TextBox">
            <a:extLst>
              <a:ext uri="{FF2B5EF4-FFF2-40B4-BE49-F238E27FC236}">
                <a16:creationId xmlns:a16="http://schemas.microsoft.com/office/drawing/2014/main" id="{D314359F-58C5-4416-B7C1-4612A05DA027}"/>
              </a:ext>
            </a:extLst>
          </p:cNvPr>
          <p:cNvSpPr txBox="1"/>
          <p:nvPr/>
        </p:nvSpPr>
        <p:spPr>
          <a:xfrm>
            <a:off x="548807" y="3361520"/>
            <a:ext cx="2372606"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 voluptas occaecati</a:t>
            </a:r>
            <a:endParaRPr lang="en-ID" sz="1050">
              <a:solidFill>
                <a:schemeClr val="tx1"/>
              </a:solidFill>
            </a:endParaRPr>
          </a:p>
        </p:txBody>
      </p:sp>
      <p:sp>
        <p:nvSpPr>
          <p:cNvPr id="4" name="PsHolder3">
            <a:extLst>
              <a:ext uri="{FF2B5EF4-FFF2-40B4-BE49-F238E27FC236}">
                <a16:creationId xmlns:a16="http://schemas.microsoft.com/office/drawing/2014/main" id="{9342D094-C127-453D-92B9-9BA8214B5A62}"/>
              </a:ext>
            </a:extLst>
          </p:cNvPr>
          <p:cNvSpPr>
            <a:spLocks noGrp="1"/>
          </p:cNvSpPr>
          <p:nvPr>
            <p:ph type="pic" sz="quarter" idx="10"/>
          </p:nvPr>
        </p:nvSpPr>
        <p:spPr/>
      </p:sp>
      <p:sp>
        <p:nvSpPr>
          <p:cNvPr id="5" name="Title 4">
            <a:extLst>
              <a:ext uri="{FF2B5EF4-FFF2-40B4-BE49-F238E27FC236}">
                <a16:creationId xmlns:a16="http://schemas.microsoft.com/office/drawing/2014/main" id="{1BF79F02-A030-4E4A-857D-17736FE0B5E9}"/>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Our Services</a:t>
            </a:r>
            <a:endParaRPr lang="en-ID"/>
          </a:p>
        </p:txBody>
      </p:sp>
      <p:sp>
        <p:nvSpPr>
          <p:cNvPr id="6" name="Subtitle 5">
            <a:extLst>
              <a:ext uri="{FF2B5EF4-FFF2-40B4-BE49-F238E27FC236}">
                <a16:creationId xmlns:a16="http://schemas.microsoft.com/office/drawing/2014/main" id="{1415AD00-4F24-48A8-BFB3-46804E54505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0" name="Rectangle: Rounded Corners 49">
            <a:extLst>
              <a:ext uri="{FF2B5EF4-FFF2-40B4-BE49-F238E27FC236}">
                <a16:creationId xmlns:a16="http://schemas.microsoft.com/office/drawing/2014/main" id="{9463E643-E1BF-4655-9931-3EDA527F225A}"/>
              </a:ext>
            </a:extLst>
          </p:cNvPr>
          <p:cNvSpPr/>
          <p:nvPr/>
        </p:nvSpPr>
        <p:spPr>
          <a:xfrm>
            <a:off x="6470190" y="2023012"/>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4A62CD02-FF6E-4C35-8B3F-6F401D2FBF2D}"/>
              </a:ext>
            </a:extLst>
          </p:cNvPr>
          <p:cNvSpPr txBox="1"/>
          <p:nvPr/>
        </p:nvSpPr>
        <p:spPr>
          <a:xfrm>
            <a:off x="6909659" y="198597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One</a:t>
            </a:r>
          </a:p>
        </p:txBody>
      </p:sp>
      <p:sp>
        <p:nvSpPr>
          <p:cNvPr id="64" name="TextBox">
            <a:extLst>
              <a:ext uri="{FF2B5EF4-FFF2-40B4-BE49-F238E27FC236}">
                <a16:creationId xmlns:a16="http://schemas.microsoft.com/office/drawing/2014/main" id="{AA109F57-365D-4E3B-B8CD-8CEFAA9E4385}"/>
              </a:ext>
            </a:extLst>
          </p:cNvPr>
          <p:cNvSpPr txBox="1"/>
          <p:nvPr/>
        </p:nvSpPr>
        <p:spPr>
          <a:xfrm>
            <a:off x="6470190" y="2352116"/>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69" name="Rectangle: Rounded Corners 68">
            <a:extLst>
              <a:ext uri="{FF2B5EF4-FFF2-40B4-BE49-F238E27FC236}">
                <a16:creationId xmlns:a16="http://schemas.microsoft.com/office/drawing/2014/main" id="{6296C4D9-38B8-42F8-B80C-C96AE386321B}"/>
              </a:ext>
            </a:extLst>
          </p:cNvPr>
          <p:cNvSpPr/>
          <p:nvPr/>
        </p:nvSpPr>
        <p:spPr>
          <a:xfrm>
            <a:off x="6470190" y="3038356"/>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70" name="Group 69">
            <a:extLst>
              <a:ext uri="{FF2B5EF4-FFF2-40B4-BE49-F238E27FC236}">
                <a16:creationId xmlns:a16="http://schemas.microsoft.com/office/drawing/2014/main" id="{9FA3A5B5-14F7-4770-B94D-9EAA1E66481D}"/>
              </a:ext>
            </a:extLst>
          </p:cNvPr>
          <p:cNvGrpSpPr/>
          <p:nvPr/>
        </p:nvGrpSpPr>
        <p:grpSpPr>
          <a:xfrm>
            <a:off x="6518227" y="3114740"/>
            <a:ext cx="226481" cy="169785"/>
            <a:chOff x="6420436" y="3032330"/>
            <a:chExt cx="838200" cy="628370"/>
          </a:xfrm>
          <a:solidFill>
            <a:schemeClr val="bg2"/>
          </a:solidFill>
        </p:grpSpPr>
        <p:sp>
          <p:nvSpPr>
            <p:cNvPr id="71" name="Freeform: Shape 70">
              <a:extLst>
                <a:ext uri="{FF2B5EF4-FFF2-40B4-BE49-F238E27FC236}">
                  <a16:creationId xmlns:a16="http://schemas.microsoft.com/office/drawing/2014/main" id="{84DA7E98-C1DA-47C4-A38E-DF485A03537E}"/>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10798984-430F-4AC2-BE9F-84CBA27EC1AB}"/>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67" name="TextBox">
            <a:extLst>
              <a:ext uri="{FF2B5EF4-FFF2-40B4-BE49-F238E27FC236}">
                <a16:creationId xmlns:a16="http://schemas.microsoft.com/office/drawing/2014/main" id="{4BB27495-F64C-475D-B237-CE8ABADA6B85}"/>
              </a:ext>
            </a:extLst>
          </p:cNvPr>
          <p:cNvSpPr txBox="1"/>
          <p:nvPr/>
        </p:nvSpPr>
        <p:spPr>
          <a:xfrm>
            <a:off x="6909659" y="3001321"/>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Two</a:t>
            </a:r>
          </a:p>
        </p:txBody>
      </p:sp>
      <p:sp>
        <p:nvSpPr>
          <p:cNvPr id="68" name="TextBox">
            <a:extLst>
              <a:ext uri="{FF2B5EF4-FFF2-40B4-BE49-F238E27FC236}">
                <a16:creationId xmlns:a16="http://schemas.microsoft.com/office/drawing/2014/main" id="{84305194-1959-4945-AC0D-6DE0C3EA35CD}"/>
              </a:ext>
            </a:extLst>
          </p:cNvPr>
          <p:cNvSpPr txBox="1"/>
          <p:nvPr/>
        </p:nvSpPr>
        <p:spPr>
          <a:xfrm>
            <a:off x="6470190" y="3367459"/>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78" name="Rectangle: Rounded Corners 77">
            <a:extLst>
              <a:ext uri="{FF2B5EF4-FFF2-40B4-BE49-F238E27FC236}">
                <a16:creationId xmlns:a16="http://schemas.microsoft.com/office/drawing/2014/main" id="{C60E1EBF-D8EA-4251-BC9E-B5282DF2A73A}"/>
              </a:ext>
            </a:extLst>
          </p:cNvPr>
          <p:cNvSpPr/>
          <p:nvPr/>
        </p:nvSpPr>
        <p:spPr>
          <a:xfrm>
            <a:off x="6470190" y="4053699"/>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TextBox">
            <a:extLst>
              <a:ext uri="{FF2B5EF4-FFF2-40B4-BE49-F238E27FC236}">
                <a16:creationId xmlns:a16="http://schemas.microsoft.com/office/drawing/2014/main" id="{9DB101D0-79AA-44E4-9596-236578B71A8C}"/>
              </a:ext>
            </a:extLst>
          </p:cNvPr>
          <p:cNvSpPr txBox="1"/>
          <p:nvPr/>
        </p:nvSpPr>
        <p:spPr>
          <a:xfrm>
            <a:off x="6909659" y="4016664"/>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Three</a:t>
            </a:r>
          </a:p>
        </p:txBody>
      </p:sp>
      <p:sp>
        <p:nvSpPr>
          <p:cNvPr id="76" name="TextBox">
            <a:extLst>
              <a:ext uri="{FF2B5EF4-FFF2-40B4-BE49-F238E27FC236}">
                <a16:creationId xmlns:a16="http://schemas.microsoft.com/office/drawing/2014/main" id="{5974A963-FEFC-4B93-92DD-11C8E377E4B4}"/>
              </a:ext>
            </a:extLst>
          </p:cNvPr>
          <p:cNvSpPr txBox="1"/>
          <p:nvPr/>
        </p:nvSpPr>
        <p:spPr>
          <a:xfrm>
            <a:off x="6470190" y="4382803"/>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grpSp>
        <p:nvGrpSpPr>
          <p:cNvPr id="56" name="Group 55">
            <a:extLst>
              <a:ext uri="{FF2B5EF4-FFF2-40B4-BE49-F238E27FC236}">
                <a16:creationId xmlns:a16="http://schemas.microsoft.com/office/drawing/2014/main" id="{E13EC7EE-0BC6-42DE-9B06-75E402C31A67}"/>
              </a:ext>
            </a:extLst>
          </p:cNvPr>
          <p:cNvGrpSpPr/>
          <p:nvPr/>
        </p:nvGrpSpPr>
        <p:grpSpPr>
          <a:xfrm>
            <a:off x="6538154" y="4118596"/>
            <a:ext cx="186627" cy="192759"/>
            <a:chOff x="5721280" y="3049426"/>
            <a:chExt cx="741178" cy="765526"/>
          </a:xfrm>
          <a:solidFill>
            <a:schemeClr val="bg2"/>
          </a:solidFill>
        </p:grpSpPr>
        <p:sp>
          <p:nvSpPr>
            <p:cNvPr id="57" name="Freeform: Shape 56">
              <a:extLst>
                <a:ext uri="{FF2B5EF4-FFF2-40B4-BE49-F238E27FC236}">
                  <a16:creationId xmlns:a16="http://schemas.microsoft.com/office/drawing/2014/main" id="{6AF0B339-CCAD-4B35-9739-0475113A4031}"/>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8" name="Freeform: Shape 57">
              <a:extLst>
                <a:ext uri="{FF2B5EF4-FFF2-40B4-BE49-F238E27FC236}">
                  <a16:creationId xmlns:a16="http://schemas.microsoft.com/office/drawing/2014/main" id="{B27596C9-6839-41B5-929D-3F8BC67CB665}"/>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9" name="Freeform: Shape 58">
              <a:extLst>
                <a:ext uri="{FF2B5EF4-FFF2-40B4-BE49-F238E27FC236}">
                  <a16:creationId xmlns:a16="http://schemas.microsoft.com/office/drawing/2014/main" id="{0CEFEE1E-CFE4-4B2A-9C45-38070CECD90D}"/>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0" name="Graphic 15" descr="Leaf">
            <a:extLst>
              <a:ext uri="{FF2B5EF4-FFF2-40B4-BE49-F238E27FC236}">
                <a16:creationId xmlns:a16="http://schemas.microsoft.com/office/drawing/2014/main" id="{63C82500-81E5-49B3-9090-2038DBA8BB82}"/>
              </a:ext>
            </a:extLst>
          </p:cNvPr>
          <p:cNvSpPr/>
          <p:nvPr/>
        </p:nvSpPr>
        <p:spPr>
          <a:xfrm>
            <a:off x="6543097" y="2099529"/>
            <a:ext cx="176741" cy="169522"/>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10" name="Rectangle: Rounded Corners 9">
            <a:extLst>
              <a:ext uri="{FF2B5EF4-FFF2-40B4-BE49-F238E27FC236}">
                <a16:creationId xmlns:a16="http://schemas.microsoft.com/office/drawing/2014/main" id="{A0AFCD52-6706-4C7A-A0B5-66E97EDEEC77}"/>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DCA528E2-A672-4B38-8C75-26B97A8944F5}"/>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B9541E99-B8C3-4A8A-AC5E-FA9D018A43FB}"/>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EA18AE2F-C581-425B-8952-40A1E082DDF0}"/>
              </a:ext>
            </a:extLst>
          </p:cNvPr>
          <p:cNvSpPr>
            <a:spLocks noGrp="1"/>
          </p:cNvSpPr>
          <p:nvPr>
            <p:ph type="sldNum" sz="quarter" idx="11"/>
          </p:nvPr>
        </p:nvSpPr>
        <p:spPr/>
        <p:txBody>
          <a:bodyPr/>
          <a:lstStyle/>
          <a:p>
            <a:fld id="{950356F5-5040-45F3-9DFE-AA818FBF1AB1}" type="slidenum">
              <a:rPr lang="en-ID" smtClean="0"/>
              <a:pPr/>
              <a:t>10</a:t>
            </a:fld>
            <a:endParaRPr lang="en-ID"/>
          </a:p>
        </p:txBody>
      </p:sp>
    </p:spTree>
    <p:extLst>
      <p:ext uri="{BB962C8B-B14F-4D97-AF65-F5344CB8AC3E}">
        <p14:creationId xmlns:p14="http://schemas.microsoft.com/office/powerpoint/2010/main" val="13425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750"/>
                                        <p:tgtEl>
                                          <p:spTgt spid="6">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10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0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anim calcmode="lin" valueType="num">
                                      <p:cBhvr>
                                        <p:cTn id="89" dur="1000" fill="hold"/>
                                        <p:tgtEl>
                                          <p:spTgt spid="76"/>
                                        </p:tgtEl>
                                        <p:attrNameLst>
                                          <p:attrName>ppt_x</p:attrName>
                                        </p:attrNameLst>
                                      </p:cBhvr>
                                      <p:tavLst>
                                        <p:tav tm="0">
                                          <p:val>
                                            <p:strVal val="#ppt_x"/>
                                          </p:val>
                                        </p:tav>
                                        <p:tav tm="100000">
                                          <p:val>
                                            <p:strVal val="#ppt_x"/>
                                          </p:val>
                                        </p:tav>
                                      </p:tavLst>
                                    </p:anim>
                                    <p:anim calcmode="lin" valueType="num">
                                      <p:cBhvr>
                                        <p:cTn id="9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5" grpId="0"/>
      <p:bldP spid="6" grpId="0" build="p"/>
      <p:bldP spid="50" grpId="0" animBg="1"/>
      <p:bldP spid="63" grpId="0"/>
      <p:bldP spid="64" grpId="0"/>
      <p:bldP spid="69" grpId="0" animBg="1"/>
      <p:bldP spid="67" grpId="0"/>
      <p:bldP spid="68" grpId="0"/>
      <p:bldP spid="78" grpId="0" animBg="1"/>
      <p:bldP spid="75" grpId="0"/>
      <p:bldP spid="76" grpId="0"/>
      <p:bldP spid="60"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D578AE-40BC-45FF-B080-B7722F5598D3}"/>
              </a:ext>
            </a:extLst>
          </p:cNvPr>
          <p:cNvSpPr/>
          <p:nvPr/>
        </p:nvSpPr>
        <p:spPr>
          <a:xfrm>
            <a:off x="2542844" y="1215673"/>
            <a:ext cx="775922" cy="775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2">
            <a:extLst>
              <a:ext uri="{FF2B5EF4-FFF2-40B4-BE49-F238E27FC236}">
                <a16:creationId xmlns:a16="http://schemas.microsoft.com/office/drawing/2014/main" id="{3337051F-F897-49A1-B08C-AA6D68965F59}"/>
              </a:ext>
            </a:extLst>
          </p:cNvPr>
          <p:cNvSpPr>
            <a:spLocks noGrp="1"/>
          </p:cNvSpPr>
          <p:nvPr>
            <p:ph type="pic" sz="quarter" idx="10"/>
          </p:nvPr>
        </p:nvSpPr>
        <p:spPr/>
      </p:sp>
      <p:sp>
        <p:nvSpPr>
          <p:cNvPr id="6" name="Title 5">
            <a:extLst>
              <a:ext uri="{FF2B5EF4-FFF2-40B4-BE49-F238E27FC236}">
                <a16:creationId xmlns:a16="http://schemas.microsoft.com/office/drawing/2014/main" id="{C1F24E7B-4279-47AF-A535-0C30CB26D52E}"/>
              </a:ext>
            </a:extLst>
          </p:cNvPr>
          <p:cNvSpPr>
            <a:spLocks noGrp="1"/>
          </p:cNvSpPr>
          <p:nvPr>
            <p:ph type="title"/>
          </p:nvPr>
        </p:nvSpPr>
        <p:spPr/>
        <p:txBody>
          <a:bodyPr/>
          <a:lstStyle/>
          <a:p>
            <a:r>
              <a:rPr lang="en-ID"/>
              <a:t>Our </a:t>
            </a:r>
            <a:r>
              <a:rPr lang="en-ID">
                <a:solidFill>
                  <a:schemeClr val="accent1"/>
                </a:solidFill>
              </a:rPr>
              <a:t>Achievement</a:t>
            </a:r>
            <a:endParaRPr lang="en-ID"/>
          </a:p>
        </p:txBody>
      </p:sp>
      <p:sp>
        <p:nvSpPr>
          <p:cNvPr id="7" name="Subtitle 6">
            <a:extLst>
              <a:ext uri="{FF2B5EF4-FFF2-40B4-BE49-F238E27FC236}">
                <a16:creationId xmlns:a16="http://schemas.microsoft.com/office/drawing/2014/main" id="{98F8891C-C620-40C8-A8D9-DECEFA1619F9}"/>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TextBox">
            <a:extLst>
              <a:ext uri="{FF2B5EF4-FFF2-40B4-BE49-F238E27FC236}">
                <a16:creationId xmlns:a16="http://schemas.microsoft.com/office/drawing/2014/main" id="{333C8F43-F881-4A56-98E8-70D5249CF25F}"/>
              </a:ext>
            </a:extLst>
          </p:cNvPr>
          <p:cNvSpPr txBox="1"/>
          <p:nvPr/>
        </p:nvSpPr>
        <p:spPr>
          <a:xfrm>
            <a:off x="3784622" y="2818734"/>
            <a:ext cx="4858112"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nulla ligula eligendi amet harum atque eos fuga eveniet sied facilis iusto mollitia delectus saepe molestias similique iste in distinctio possimus fuga sied accusamus iusto at atque officiis</a:t>
            </a:r>
            <a:endParaRPr lang="en-ID" sz="1050">
              <a:solidFill>
                <a:schemeClr val="tx1"/>
              </a:solidFill>
            </a:endParaRPr>
          </a:p>
        </p:txBody>
      </p:sp>
      <p:grpSp>
        <p:nvGrpSpPr>
          <p:cNvPr id="58" name="Graphic 451" descr="Wreath">
            <a:extLst>
              <a:ext uri="{FF2B5EF4-FFF2-40B4-BE49-F238E27FC236}">
                <a16:creationId xmlns:a16="http://schemas.microsoft.com/office/drawing/2014/main" id="{C99AE980-6BAB-482A-A18E-CCB304DE430E}"/>
              </a:ext>
            </a:extLst>
          </p:cNvPr>
          <p:cNvGrpSpPr/>
          <p:nvPr/>
        </p:nvGrpSpPr>
        <p:grpSpPr>
          <a:xfrm>
            <a:off x="7506051" y="3426244"/>
            <a:ext cx="960857" cy="960857"/>
            <a:chOff x="1483646" y="4643739"/>
            <a:chExt cx="316506" cy="316506"/>
          </a:xfrm>
          <a:solidFill>
            <a:schemeClr val="accent1"/>
          </a:solidFill>
        </p:grpSpPr>
        <p:sp>
          <p:nvSpPr>
            <p:cNvPr id="61" name="Freeform: Shape 60">
              <a:extLst>
                <a:ext uri="{FF2B5EF4-FFF2-40B4-BE49-F238E27FC236}">
                  <a16:creationId xmlns:a16="http://schemas.microsoft.com/office/drawing/2014/main" id="{7C36390D-C171-4B0F-9C81-C6002B36605F}"/>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62" name="Freeform: Shape 61">
              <a:extLst>
                <a:ext uri="{FF2B5EF4-FFF2-40B4-BE49-F238E27FC236}">
                  <a16:creationId xmlns:a16="http://schemas.microsoft.com/office/drawing/2014/main" id="{69103482-C3EC-4DDB-B101-7FF16C1FB1EE}"/>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63" name="Freeform: Shape 62">
              <a:extLst>
                <a:ext uri="{FF2B5EF4-FFF2-40B4-BE49-F238E27FC236}">
                  <a16:creationId xmlns:a16="http://schemas.microsoft.com/office/drawing/2014/main" id="{BB33D322-2765-4F38-A8A1-33A81593BED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64" name="Freeform: Shape 63">
              <a:extLst>
                <a:ext uri="{FF2B5EF4-FFF2-40B4-BE49-F238E27FC236}">
                  <a16:creationId xmlns:a16="http://schemas.microsoft.com/office/drawing/2014/main" id="{DCFBE1B8-1CBF-43AE-AE2E-F6995845F82F}"/>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65" name="Freeform: Shape 64">
              <a:extLst>
                <a:ext uri="{FF2B5EF4-FFF2-40B4-BE49-F238E27FC236}">
                  <a16:creationId xmlns:a16="http://schemas.microsoft.com/office/drawing/2014/main" id="{1A138E9B-AB74-4D7F-8FA5-4811D0D43FF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66" name="Freeform: Shape 65">
              <a:extLst>
                <a:ext uri="{FF2B5EF4-FFF2-40B4-BE49-F238E27FC236}">
                  <a16:creationId xmlns:a16="http://schemas.microsoft.com/office/drawing/2014/main" id="{8BB6D658-559F-4163-83FD-841A266DBEC5}"/>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67" name="Freeform: Shape 66">
              <a:extLst>
                <a:ext uri="{FF2B5EF4-FFF2-40B4-BE49-F238E27FC236}">
                  <a16:creationId xmlns:a16="http://schemas.microsoft.com/office/drawing/2014/main" id="{0E232A9A-BE04-4922-90E9-7C1DC22B4EEA}"/>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72" name="Freeform: Shape 71">
              <a:extLst>
                <a:ext uri="{FF2B5EF4-FFF2-40B4-BE49-F238E27FC236}">
                  <a16:creationId xmlns:a16="http://schemas.microsoft.com/office/drawing/2014/main" id="{10DFD871-720A-490D-ABBA-F2CD8D67E0CC}"/>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73" name="Freeform: Shape 72">
              <a:extLst>
                <a:ext uri="{FF2B5EF4-FFF2-40B4-BE49-F238E27FC236}">
                  <a16:creationId xmlns:a16="http://schemas.microsoft.com/office/drawing/2014/main" id="{FA574A30-DB98-413C-952F-EDF982AF88DA}"/>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59" name="TextBox">
            <a:extLst>
              <a:ext uri="{FF2B5EF4-FFF2-40B4-BE49-F238E27FC236}">
                <a16:creationId xmlns:a16="http://schemas.microsoft.com/office/drawing/2014/main" id="{A8A515F1-1EBC-4C05-B9E9-BBA7FD4494C8}"/>
              </a:ext>
            </a:extLst>
          </p:cNvPr>
          <p:cNvSpPr txBox="1"/>
          <p:nvPr/>
        </p:nvSpPr>
        <p:spPr>
          <a:xfrm>
            <a:off x="7497584"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153+</a:t>
            </a:r>
          </a:p>
        </p:txBody>
      </p:sp>
      <p:sp>
        <p:nvSpPr>
          <p:cNvPr id="60" name="TextBox">
            <a:extLst>
              <a:ext uri="{FF2B5EF4-FFF2-40B4-BE49-F238E27FC236}">
                <a16:creationId xmlns:a16="http://schemas.microsoft.com/office/drawing/2014/main" id="{0F45F6BC-C3E3-44AD-89F1-E5E43A91FA1D}"/>
              </a:ext>
            </a:extLst>
          </p:cNvPr>
          <p:cNvSpPr txBox="1"/>
          <p:nvPr/>
        </p:nvSpPr>
        <p:spPr>
          <a:xfrm>
            <a:off x="7327765"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76" name="Graphic 451" descr="Wreath">
            <a:extLst>
              <a:ext uri="{FF2B5EF4-FFF2-40B4-BE49-F238E27FC236}">
                <a16:creationId xmlns:a16="http://schemas.microsoft.com/office/drawing/2014/main" id="{F24348E9-F29A-4A39-84A6-2887A1C4BA01}"/>
              </a:ext>
            </a:extLst>
          </p:cNvPr>
          <p:cNvGrpSpPr/>
          <p:nvPr/>
        </p:nvGrpSpPr>
        <p:grpSpPr>
          <a:xfrm>
            <a:off x="5734669" y="3426244"/>
            <a:ext cx="960857" cy="960857"/>
            <a:chOff x="1483646" y="4643739"/>
            <a:chExt cx="316506" cy="316506"/>
          </a:xfrm>
          <a:solidFill>
            <a:schemeClr val="accent1"/>
          </a:solidFill>
        </p:grpSpPr>
        <p:sp>
          <p:nvSpPr>
            <p:cNvPr id="92" name="Freeform: Shape 91">
              <a:extLst>
                <a:ext uri="{FF2B5EF4-FFF2-40B4-BE49-F238E27FC236}">
                  <a16:creationId xmlns:a16="http://schemas.microsoft.com/office/drawing/2014/main" id="{122DDDD8-C382-4732-A4B7-046006924A45}"/>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93" name="Freeform: Shape 92">
              <a:extLst>
                <a:ext uri="{FF2B5EF4-FFF2-40B4-BE49-F238E27FC236}">
                  <a16:creationId xmlns:a16="http://schemas.microsoft.com/office/drawing/2014/main" id="{58DB2766-1312-4757-BADD-C539D031CAE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94" name="Freeform: Shape 93">
              <a:extLst>
                <a:ext uri="{FF2B5EF4-FFF2-40B4-BE49-F238E27FC236}">
                  <a16:creationId xmlns:a16="http://schemas.microsoft.com/office/drawing/2014/main" id="{09359C14-C970-42D4-B7F7-A2F9A9261089}"/>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95" name="Freeform: Shape 94">
              <a:extLst>
                <a:ext uri="{FF2B5EF4-FFF2-40B4-BE49-F238E27FC236}">
                  <a16:creationId xmlns:a16="http://schemas.microsoft.com/office/drawing/2014/main" id="{37BF5B27-8CD1-4CA4-A7DF-4C615552440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6" name="Freeform: Shape 95">
              <a:extLst>
                <a:ext uri="{FF2B5EF4-FFF2-40B4-BE49-F238E27FC236}">
                  <a16:creationId xmlns:a16="http://schemas.microsoft.com/office/drawing/2014/main" id="{352B0EEE-71E3-45B5-A676-0DF7B9AB3509}"/>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97" name="Freeform: Shape 96">
              <a:extLst>
                <a:ext uri="{FF2B5EF4-FFF2-40B4-BE49-F238E27FC236}">
                  <a16:creationId xmlns:a16="http://schemas.microsoft.com/office/drawing/2014/main" id="{B9BA8DA7-F255-4A8B-8193-7533F7E5324D}"/>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98" name="Freeform: Shape 97">
              <a:extLst>
                <a:ext uri="{FF2B5EF4-FFF2-40B4-BE49-F238E27FC236}">
                  <a16:creationId xmlns:a16="http://schemas.microsoft.com/office/drawing/2014/main" id="{3B230872-6EE6-482F-8D0D-68927870BB92}"/>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9" name="Freeform: Shape 98">
              <a:extLst>
                <a:ext uri="{FF2B5EF4-FFF2-40B4-BE49-F238E27FC236}">
                  <a16:creationId xmlns:a16="http://schemas.microsoft.com/office/drawing/2014/main" id="{C7A31389-240F-44FD-BD65-BA9C8B25B47F}"/>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0" name="Freeform: Shape 99">
              <a:extLst>
                <a:ext uri="{FF2B5EF4-FFF2-40B4-BE49-F238E27FC236}">
                  <a16:creationId xmlns:a16="http://schemas.microsoft.com/office/drawing/2014/main" id="{5F1B00C8-A107-40D5-9F9A-98A2A7B432A2}"/>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77" name="TextBox">
            <a:extLst>
              <a:ext uri="{FF2B5EF4-FFF2-40B4-BE49-F238E27FC236}">
                <a16:creationId xmlns:a16="http://schemas.microsoft.com/office/drawing/2014/main" id="{54E89009-3073-404A-8482-1F6860EE010D}"/>
              </a:ext>
            </a:extLst>
          </p:cNvPr>
          <p:cNvSpPr txBox="1"/>
          <p:nvPr/>
        </p:nvSpPr>
        <p:spPr>
          <a:xfrm>
            <a:off x="5726203"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$75K</a:t>
            </a:r>
          </a:p>
        </p:txBody>
      </p:sp>
      <p:sp>
        <p:nvSpPr>
          <p:cNvPr id="91" name="TextBox">
            <a:extLst>
              <a:ext uri="{FF2B5EF4-FFF2-40B4-BE49-F238E27FC236}">
                <a16:creationId xmlns:a16="http://schemas.microsoft.com/office/drawing/2014/main" id="{43FFAE65-1C39-4F6B-BA9F-A7FD64476BD0}"/>
              </a:ext>
            </a:extLst>
          </p:cNvPr>
          <p:cNvSpPr txBox="1"/>
          <p:nvPr/>
        </p:nvSpPr>
        <p:spPr>
          <a:xfrm>
            <a:off x="5556384"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102" name="Graphic 451" descr="Wreath">
            <a:extLst>
              <a:ext uri="{FF2B5EF4-FFF2-40B4-BE49-F238E27FC236}">
                <a16:creationId xmlns:a16="http://schemas.microsoft.com/office/drawing/2014/main" id="{CF968C28-B403-4D95-AD47-10D2159BDAC0}"/>
              </a:ext>
            </a:extLst>
          </p:cNvPr>
          <p:cNvGrpSpPr/>
          <p:nvPr/>
        </p:nvGrpSpPr>
        <p:grpSpPr>
          <a:xfrm>
            <a:off x="3963286" y="3426244"/>
            <a:ext cx="960857" cy="960857"/>
            <a:chOff x="1483646" y="4643739"/>
            <a:chExt cx="316506" cy="316506"/>
          </a:xfrm>
          <a:solidFill>
            <a:schemeClr val="accent1"/>
          </a:solidFill>
        </p:grpSpPr>
        <p:sp>
          <p:nvSpPr>
            <p:cNvPr id="105" name="Freeform: Shape 104">
              <a:extLst>
                <a:ext uri="{FF2B5EF4-FFF2-40B4-BE49-F238E27FC236}">
                  <a16:creationId xmlns:a16="http://schemas.microsoft.com/office/drawing/2014/main" id="{9B39A03A-A8D2-4047-8198-700800302762}"/>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06" name="Freeform: Shape 105">
              <a:extLst>
                <a:ext uri="{FF2B5EF4-FFF2-40B4-BE49-F238E27FC236}">
                  <a16:creationId xmlns:a16="http://schemas.microsoft.com/office/drawing/2014/main" id="{89A2DA3E-83A8-4CC9-BD7F-E73EBF87685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07" name="Freeform: Shape 106">
              <a:extLst>
                <a:ext uri="{FF2B5EF4-FFF2-40B4-BE49-F238E27FC236}">
                  <a16:creationId xmlns:a16="http://schemas.microsoft.com/office/drawing/2014/main" id="{31F3C1F3-22DB-4499-85A1-36FB2B38C9B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8" name="Freeform: Shape 107">
              <a:extLst>
                <a:ext uri="{FF2B5EF4-FFF2-40B4-BE49-F238E27FC236}">
                  <a16:creationId xmlns:a16="http://schemas.microsoft.com/office/drawing/2014/main" id="{CCE6EF4F-36C3-4A16-8E76-4A952E13B54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09" name="Freeform: Shape 108">
              <a:extLst>
                <a:ext uri="{FF2B5EF4-FFF2-40B4-BE49-F238E27FC236}">
                  <a16:creationId xmlns:a16="http://schemas.microsoft.com/office/drawing/2014/main" id="{DCA27FBE-7FF8-4F25-8BAB-06BF6E02559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10" name="Freeform: Shape 109">
              <a:extLst>
                <a:ext uri="{FF2B5EF4-FFF2-40B4-BE49-F238E27FC236}">
                  <a16:creationId xmlns:a16="http://schemas.microsoft.com/office/drawing/2014/main" id="{E11EDDB4-4C35-46A4-9245-46E211A7C99A}"/>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11" name="Freeform: Shape 110">
              <a:extLst>
                <a:ext uri="{FF2B5EF4-FFF2-40B4-BE49-F238E27FC236}">
                  <a16:creationId xmlns:a16="http://schemas.microsoft.com/office/drawing/2014/main" id="{BD1A931B-E78B-4192-B4E2-F9E868798693}"/>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12" name="Freeform: Shape 111">
              <a:extLst>
                <a:ext uri="{FF2B5EF4-FFF2-40B4-BE49-F238E27FC236}">
                  <a16:creationId xmlns:a16="http://schemas.microsoft.com/office/drawing/2014/main" id="{5B5EB2D5-845E-4DF9-828B-EDE4B32ECADD}"/>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13" name="Freeform: Shape 112">
              <a:extLst>
                <a:ext uri="{FF2B5EF4-FFF2-40B4-BE49-F238E27FC236}">
                  <a16:creationId xmlns:a16="http://schemas.microsoft.com/office/drawing/2014/main" id="{ED838CB0-42C1-4415-8133-9A7F93F9F185}"/>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03" name="TextBox">
            <a:extLst>
              <a:ext uri="{FF2B5EF4-FFF2-40B4-BE49-F238E27FC236}">
                <a16:creationId xmlns:a16="http://schemas.microsoft.com/office/drawing/2014/main" id="{FA9C5A3C-F559-4B14-8C6B-F88C2FA4295F}"/>
              </a:ext>
            </a:extLst>
          </p:cNvPr>
          <p:cNvSpPr txBox="1"/>
          <p:nvPr/>
        </p:nvSpPr>
        <p:spPr>
          <a:xfrm>
            <a:off x="3954820"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104" name="TextBox">
            <a:extLst>
              <a:ext uri="{FF2B5EF4-FFF2-40B4-BE49-F238E27FC236}">
                <a16:creationId xmlns:a16="http://schemas.microsoft.com/office/drawing/2014/main" id="{CD33F747-5443-43A8-AFAD-FC1BEC5EDDC5}"/>
              </a:ext>
            </a:extLst>
          </p:cNvPr>
          <p:cNvSpPr txBox="1"/>
          <p:nvPr/>
        </p:nvSpPr>
        <p:spPr>
          <a:xfrm>
            <a:off x="3784621" y="4797559"/>
            <a:ext cx="131818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sp>
        <p:nvSpPr>
          <p:cNvPr id="9" name="TextBox 8">
            <a:extLst>
              <a:ext uri="{FF2B5EF4-FFF2-40B4-BE49-F238E27FC236}">
                <a16:creationId xmlns:a16="http://schemas.microsoft.com/office/drawing/2014/main" id="{D31BF0A1-943E-4839-889C-7B74B6C18081}"/>
              </a:ext>
            </a:extLst>
          </p:cNvPr>
          <p:cNvSpPr txBox="1"/>
          <p:nvPr/>
        </p:nvSpPr>
        <p:spPr>
          <a:xfrm>
            <a:off x="5926651" y="3752298"/>
            <a:ext cx="576891" cy="323165"/>
          </a:xfrm>
          <a:prstGeom prst="rect">
            <a:avLst/>
          </a:prstGeom>
          <a:noFill/>
        </p:spPr>
        <p:txBody>
          <a:bodyPr wrap="square" rtlCol="0" anchor="ctr">
            <a:spAutoFit/>
          </a:bodyPr>
          <a:lstStyle/>
          <a:p>
            <a:pPr algn="ctr"/>
            <a:r>
              <a:rPr lang="en-US" sz="1500" b="1" dirty="0">
                <a:solidFill>
                  <a:schemeClr val="accent1"/>
                </a:solidFill>
                <a:latin typeface="+mj-lt"/>
              </a:rPr>
              <a:t>#2</a:t>
            </a:r>
            <a:endParaRPr lang="en-ID" sz="1500" b="1" dirty="0">
              <a:solidFill>
                <a:schemeClr val="accent1"/>
              </a:solidFill>
              <a:latin typeface="+mj-lt"/>
            </a:endParaRPr>
          </a:p>
        </p:txBody>
      </p:sp>
      <p:sp>
        <p:nvSpPr>
          <p:cNvPr id="115" name="TextBox 114">
            <a:extLst>
              <a:ext uri="{FF2B5EF4-FFF2-40B4-BE49-F238E27FC236}">
                <a16:creationId xmlns:a16="http://schemas.microsoft.com/office/drawing/2014/main" id="{B6DE4316-60BF-46CA-B539-D9D4CE492474}"/>
              </a:ext>
            </a:extLst>
          </p:cNvPr>
          <p:cNvSpPr txBox="1"/>
          <p:nvPr/>
        </p:nvSpPr>
        <p:spPr>
          <a:xfrm>
            <a:off x="4155269" y="3752298"/>
            <a:ext cx="576891" cy="323165"/>
          </a:xfrm>
          <a:prstGeom prst="rect">
            <a:avLst/>
          </a:prstGeom>
          <a:noFill/>
        </p:spPr>
        <p:txBody>
          <a:bodyPr wrap="square" rtlCol="0" anchor="ctr">
            <a:spAutoFit/>
          </a:bodyPr>
          <a:lstStyle/>
          <a:p>
            <a:pPr algn="ctr"/>
            <a:r>
              <a:rPr lang="en-US" sz="1500" b="1">
                <a:solidFill>
                  <a:schemeClr val="accent1"/>
                </a:solidFill>
                <a:latin typeface="+mj-lt"/>
              </a:rPr>
              <a:t>#1</a:t>
            </a:r>
            <a:endParaRPr lang="en-ID" sz="1500" b="1" dirty="0">
              <a:solidFill>
                <a:schemeClr val="accent1"/>
              </a:solidFill>
              <a:latin typeface="+mj-lt"/>
            </a:endParaRPr>
          </a:p>
        </p:txBody>
      </p:sp>
      <p:sp>
        <p:nvSpPr>
          <p:cNvPr id="116" name="TextBox 115">
            <a:extLst>
              <a:ext uri="{FF2B5EF4-FFF2-40B4-BE49-F238E27FC236}">
                <a16:creationId xmlns:a16="http://schemas.microsoft.com/office/drawing/2014/main" id="{0A2BC6B5-2C73-487A-8AD5-99C079504654}"/>
              </a:ext>
            </a:extLst>
          </p:cNvPr>
          <p:cNvSpPr txBox="1"/>
          <p:nvPr/>
        </p:nvSpPr>
        <p:spPr>
          <a:xfrm>
            <a:off x="7698034" y="3752298"/>
            <a:ext cx="576891" cy="323165"/>
          </a:xfrm>
          <a:prstGeom prst="rect">
            <a:avLst/>
          </a:prstGeom>
          <a:noFill/>
        </p:spPr>
        <p:txBody>
          <a:bodyPr wrap="square" rtlCol="0" anchor="ctr">
            <a:spAutoFit/>
          </a:bodyPr>
          <a:lstStyle/>
          <a:p>
            <a:pPr algn="ctr"/>
            <a:r>
              <a:rPr lang="en-US" sz="1500" b="1">
                <a:solidFill>
                  <a:schemeClr val="accent1"/>
                </a:solidFill>
                <a:latin typeface="+mj-lt"/>
              </a:rPr>
              <a:t>#3</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DE7A5585-5AA1-498C-8335-AC45C37C61F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8C168CD0-F838-46B9-8E1B-3DC5F8E4B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B0B08D57-9057-4105-B4A8-819C10278F4E}"/>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5" name="Slide Number Placeholder 4">
            <a:extLst>
              <a:ext uri="{FF2B5EF4-FFF2-40B4-BE49-F238E27FC236}">
                <a16:creationId xmlns:a16="http://schemas.microsoft.com/office/drawing/2014/main" id="{5F95FF41-184C-4624-8237-A03A65DC762A}"/>
              </a:ext>
            </a:extLst>
          </p:cNvPr>
          <p:cNvSpPr>
            <a:spLocks noGrp="1"/>
          </p:cNvSpPr>
          <p:nvPr>
            <p:ph type="sldNum" sz="quarter" idx="11"/>
          </p:nvPr>
        </p:nvSpPr>
        <p:spPr/>
        <p:txBody>
          <a:bodyPr/>
          <a:lstStyle/>
          <a:p>
            <a:fld id="{950356F5-5040-45F3-9DFE-AA818FBF1AB1}" type="slidenum">
              <a:rPr lang="en-ID" smtClean="0"/>
              <a:pPr/>
              <a:t>11</a:t>
            </a:fld>
            <a:endParaRPr lang="en-ID"/>
          </a:p>
        </p:txBody>
      </p:sp>
    </p:spTree>
    <p:extLst>
      <p:ext uri="{BB962C8B-B14F-4D97-AF65-F5344CB8AC3E}">
        <p14:creationId xmlns:p14="http://schemas.microsoft.com/office/powerpoint/2010/main" val="13856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anim calcmode="lin" valueType="num">
                                      <p:cBhvr>
                                        <p:cTn id="55" dur="1000" fill="hold"/>
                                        <p:tgtEl>
                                          <p:spTgt spid="76"/>
                                        </p:tgtEl>
                                        <p:attrNameLst>
                                          <p:attrName>ppt_x</p:attrName>
                                        </p:attrNameLst>
                                      </p:cBhvr>
                                      <p:tavLst>
                                        <p:tav tm="0">
                                          <p:val>
                                            <p:strVal val="#ppt_x"/>
                                          </p:val>
                                        </p:tav>
                                        <p:tav tm="100000">
                                          <p:val>
                                            <p:strVal val="#ppt_x"/>
                                          </p:val>
                                        </p:tav>
                                      </p:tavLst>
                                    </p:anim>
                                    <p:anim calcmode="lin" valueType="num">
                                      <p:cBhvr>
                                        <p:cTn id="56" dur="10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000"/>
                                        <p:tgtEl>
                                          <p:spTgt spid="91"/>
                                        </p:tgtEl>
                                      </p:cBhvr>
                                    </p:animEffect>
                                    <p:anim calcmode="lin" valueType="num">
                                      <p:cBhvr>
                                        <p:cTn id="70" dur="1000" fill="hold"/>
                                        <p:tgtEl>
                                          <p:spTgt spid="91"/>
                                        </p:tgtEl>
                                        <p:attrNameLst>
                                          <p:attrName>ppt_x</p:attrName>
                                        </p:attrNameLst>
                                      </p:cBhvr>
                                      <p:tavLst>
                                        <p:tav tm="0">
                                          <p:val>
                                            <p:strVal val="#ppt_x"/>
                                          </p:val>
                                        </p:tav>
                                        <p:tav tm="100000">
                                          <p:val>
                                            <p:strVal val="#ppt_x"/>
                                          </p:val>
                                        </p:tav>
                                      </p:tavLst>
                                    </p:anim>
                                    <p:anim calcmode="lin" valueType="num">
                                      <p:cBhvr>
                                        <p:cTn id="71" dur="1000" fill="hold"/>
                                        <p:tgtEl>
                                          <p:spTgt spid="9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anim calcmode="lin" valueType="num">
                                      <p:cBhvr>
                                        <p:cTn id="90" dur="1000" fill="hold"/>
                                        <p:tgtEl>
                                          <p:spTgt spid="60"/>
                                        </p:tgtEl>
                                        <p:attrNameLst>
                                          <p:attrName>ppt_x</p:attrName>
                                        </p:attrNameLst>
                                      </p:cBhvr>
                                      <p:tavLst>
                                        <p:tav tm="0">
                                          <p:val>
                                            <p:strVal val="#ppt_x"/>
                                          </p:val>
                                        </p:tav>
                                        <p:tav tm="100000">
                                          <p:val>
                                            <p:strVal val="#ppt_x"/>
                                          </p:val>
                                        </p:tav>
                                      </p:tavLst>
                                    </p:anim>
                                    <p:anim calcmode="lin" valueType="num">
                                      <p:cBhvr>
                                        <p:cTn id="9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build="p"/>
      <p:bldP spid="4" grpId="0"/>
      <p:bldP spid="59" grpId="0"/>
      <p:bldP spid="60" grpId="0"/>
      <p:bldP spid="77" grpId="0"/>
      <p:bldP spid="91" grpId="0"/>
      <p:bldP spid="103" grpId="0"/>
      <p:bldP spid="104" grpId="0"/>
      <p:bldP spid="9" grpId="0"/>
      <p:bldP spid="115" grpId="0"/>
      <p:bldP spid="116"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5128544" y="0"/>
            <a:ext cx="4015456" cy="3964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PsHolder2">
            <a:extLst>
              <a:ext uri="{FF2B5EF4-FFF2-40B4-BE49-F238E27FC236}">
                <a16:creationId xmlns:a16="http://schemas.microsoft.com/office/drawing/2014/main" id="{0AC2CF20-CC0C-4E92-9AEE-917E1A4A280B}"/>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flipH="1">
            <a:off x="3168272" y="2046282"/>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9" name="TextBox">
            <a:extLst>
              <a:ext uri="{FF2B5EF4-FFF2-40B4-BE49-F238E27FC236}">
                <a16:creationId xmlns:a16="http://schemas.microsoft.com/office/drawing/2014/main" id="{53FFA6D3-B676-4AF7-BEE1-1E359D9C6D4D}"/>
              </a:ext>
            </a:extLst>
          </p:cNvPr>
          <p:cNvSpPr txBox="1"/>
          <p:nvPr/>
        </p:nvSpPr>
        <p:spPr>
          <a:xfrm>
            <a:off x="599496" y="2225478"/>
            <a:ext cx="3253362" cy="1846659"/>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accent1"/>
                </a:solidFill>
                <a:latin typeface="+mj-lt"/>
              </a:rPr>
              <a:t>We Won't Have A Society </a:t>
            </a:r>
            <a:r>
              <a:rPr lang="en-US" sz="3000">
                <a:solidFill>
                  <a:schemeClr val="tx1"/>
                </a:solidFill>
                <a:latin typeface="+mj-lt"/>
              </a:rPr>
              <a:t>If We Destroy The Environment.</a:t>
            </a:r>
            <a:endParaRPr lang="en-ID" sz="2400">
              <a:solidFill>
                <a:schemeClr val="tx1"/>
              </a:solidFill>
              <a:latin typeface="+mj-lt"/>
            </a:endParaRPr>
          </a:p>
        </p:txBody>
      </p:sp>
      <p:sp>
        <p:nvSpPr>
          <p:cNvPr id="25" name="TextBox">
            <a:extLst>
              <a:ext uri="{FF2B5EF4-FFF2-40B4-BE49-F238E27FC236}">
                <a16:creationId xmlns:a16="http://schemas.microsoft.com/office/drawing/2014/main" id="{42B4ECC3-CEFA-49ED-A9D6-670419C75F9F}"/>
              </a:ext>
            </a:extLst>
          </p:cNvPr>
          <p:cNvSpPr txBox="1"/>
          <p:nvPr/>
        </p:nvSpPr>
        <p:spPr>
          <a:xfrm>
            <a:off x="863855" y="4076621"/>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Margaret Mead</a:t>
            </a:r>
            <a:endParaRPr lang="en-ID" sz="1200">
              <a:solidFill>
                <a:schemeClr val="tx1"/>
              </a:solidFill>
            </a:endParaRPr>
          </a:p>
        </p:txBody>
      </p:sp>
      <p:cxnSp>
        <p:nvCxnSpPr>
          <p:cNvPr id="26" name="Straight Connector 25">
            <a:extLst>
              <a:ext uri="{FF2B5EF4-FFF2-40B4-BE49-F238E27FC236}">
                <a16:creationId xmlns:a16="http://schemas.microsoft.com/office/drawing/2014/main" id="{72863961-77E5-4ED0-94B5-B709D0B06B50}"/>
              </a:ext>
            </a:extLst>
          </p:cNvPr>
          <p:cNvCxnSpPr>
            <a:cxnSpLocks/>
          </p:cNvCxnSpPr>
          <p:nvPr/>
        </p:nvCxnSpPr>
        <p:spPr>
          <a:xfrm>
            <a:off x="607438" y="4225049"/>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76C1A0B-7052-4FAE-B4A4-35840F4D3508}"/>
              </a:ext>
            </a:extLst>
          </p:cNvPr>
          <p:cNvSpPr>
            <a:spLocks noGrp="1"/>
          </p:cNvSpPr>
          <p:nvPr>
            <p:ph type="sldNum" sz="quarter" idx="11"/>
          </p:nvPr>
        </p:nvSpPr>
        <p:spPr/>
        <p:txBody>
          <a:bodyPr/>
          <a:lstStyle/>
          <a:p>
            <a:fld id="{950356F5-5040-45F3-9DFE-AA818FBF1AB1}" type="slidenum">
              <a:rPr lang="en-ID" smtClean="0"/>
              <a:pPr/>
              <a:t>12</a:t>
            </a:fld>
            <a:endParaRPr lang="en-ID"/>
          </a:p>
        </p:txBody>
      </p:sp>
    </p:spTree>
    <p:extLst>
      <p:ext uri="{BB962C8B-B14F-4D97-AF65-F5344CB8AC3E}">
        <p14:creationId xmlns:p14="http://schemas.microsoft.com/office/powerpoint/2010/main" val="1804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750"/>
                                        <p:tgtEl>
                                          <p:spTgt spid="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330A178-A543-44B1-B01B-171A0AC557F9}"/>
              </a:ext>
            </a:extLst>
          </p:cNvPr>
          <p:cNvSpPr>
            <a:spLocks noGrp="1"/>
          </p:cNvSpPr>
          <p:nvPr>
            <p:ph type="pic" sz="quarter" idx="10"/>
          </p:nvPr>
        </p:nvSpPr>
        <p:spPr/>
      </p:sp>
      <p:sp>
        <p:nvSpPr>
          <p:cNvPr id="11" name="Title 10">
            <a:extLst>
              <a:ext uri="{FF2B5EF4-FFF2-40B4-BE49-F238E27FC236}">
                <a16:creationId xmlns:a16="http://schemas.microsoft.com/office/drawing/2014/main" id="{1BE17E6C-8FCA-4365-8FC3-14D79AF564EA}"/>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3" name="Subtitle 12">
            <a:extLst>
              <a:ext uri="{FF2B5EF4-FFF2-40B4-BE49-F238E27FC236}">
                <a16:creationId xmlns:a16="http://schemas.microsoft.com/office/drawing/2014/main" id="{27446853-C06C-41C0-AE2E-CE38C9FD79D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25D1ACAF-DEB6-423C-9C6D-D068325C0695}"/>
              </a:ext>
            </a:extLst>
          </p:cNvPr>
          <p:cNvSpPr txBox="1"/>
          <p:nvPr/>
        </p:nvSpPr>
        <p:spPr>
          <a:xfrm>
            <a:off x="553568" y="264951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About Me</a:t>
            </a:r>
          </a:p>
        </p:txBody>
      </p:sp>
      <p:sp>
        <p:nvSpPr>
          <p:cNvPr id="4" name="TextBox">
            <a:extLst>
              <a:ext uri="{FF2B5EF4-FFF2-40B4-BE49-F238E27FC236}">
                <a16:creationId xmlns:a16="http://schemas.microsoft.com/office/drawing/2014/main" id="{BF864020-2071-4AE8-B3A6-C5CCED7596CE}"/>
              </a:ext>
            </a:extLst>
          </p:cNvPr>
          <p:cNvSpPr txBox="1"/>
          <p:nvPr/>
        </p:nvSpPr>
        <p:spPr>
          <a:xfrm>
            <a:off x="553569" y="2903396"/>
            <a:ext cx="2424987"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pat scelerisque facere quibusdam fuga corrupti harum elementum nobis qui cumque possimus dolor soluta volutpat nihil eleifend delectus ut eligendi sit eveniet quo sapiente pretium quibusdam autem expedita vero</a:t>
            </a:r>
            <a:endParaRPr lang="en-ID" sz="1050">
              <a:solidFill>
                <a:schemeClr val="tx1"/>
              </a:solidFill>
            </a:endParaRPr>
          </a:p>
        </p:txBody>
      </p:sp>
      <p:grpSp>
        <p:nvGrpSpPr>
          <p:cNvPr id="5" name="Group 4">
            <a:extLst>
              <a:ext uri="{FF2B5EF4-FFF2-40B4-BE49-F238E27FC236}">
                <a16:creationId xmlns:a16="http://schemas.microsoft.com/office/drawing/2014/main" id="{26D0C774-DD4D-4840-A091-8D52BD98CD87}"/>
              </a:ext>
            </a:extLst>
          </p:cNvPr>
          <p:cNvGrpSpPr/>
          <p:nvPr/>
        </p:nvGrpSpPr>
        <p:grpSpPr>
          <a:xfrm>
            <a:off x="555542" y="4288671"/>
            <a:ext cx="232863" cy="232863"/>
            <a:chOff x="740819" y="4575376"/>
            <a:chExt cx="310525" cy="310525"/>
          </a:xfrm>
        </p:grpSpPr>
        <p:sp>
          <p:nvSpPr>
            <p:cNvPr id="26" name="Rectangle: Rounded Corners 25">
              <a:extLst>
                <a:ext uri="{FF2B5EF4-FFF2-40B4-BE49-F238E27FC236}">
                  <a16:creationId xmlns:a16="http://schemas.microsoft.com/office/drawing/2014/main" id="{12F71BC6-A650-467B-B44B-96332666D13F}"/>
                </a:ext>
              </a:extLst>
            </p:cNvPr>
            <p:cNvSpPr/>
            <p:nvPr/>
          </p:nvSpPr>
          <p:spPr>
            <a:xfrm>
              <a:off x="740819"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Freeform 5">
              <a:extLst>
                <a:ext uri="{FF2B5EF4-FFF2-40B4-BE49-F238E27FC236}">
                  <a16:creationId xmlns:a16="http://schemas.microsoft.com/office/drawing/2014/main" id="{72637888-6329-4F7B-A3CC-0212E02A056F}"/>
                </a:ext>
              </a:extLst>
            </p:cNvPr>
            <p:cNvSpPr>
              <a:spLocks/>
            </p:cNvSpPr>
            <p:nvPr/>
          </p:nvSpPr>
          <p:spPr bwMode="auto">
            <a:xfrm>
              <a:off x="864817" y="4669247"/>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6" name="Group 5">
            <a:extLst>
              <a:ext uri="{FF2B5EF4-FFF2-40B4-BE49-F238E27FC236}">
                <a16:creationId xmlns:a16="http://schemas.microsoft.com/office/drawing/2014/main" id="{F462EA4D-46CD-4D40-A748-A38BF042ABCD}"/>
              </a:ext>
            </a:extLst>
          </p:cNvPr>
          <p:cNvGrpSpPr/>
          <p:nvPr/>
        </p:nvGrpSpPr>
        <p:grpSpPr>
          <a:xfrm>
            <a:off x="918269" y="4288671"/>
            <a:ext cx="232863" cy="232863"/>
            <a:chOff x="1224517" y="4575376"/>
            <a:chExt cx="310525" cy="310525"/>
          </a:xfrm>
        </p:grpSpPr>
        <p:sp>
          <p:nvSpPr>
            <p:cNvPr id="42" name="Rectangle: Rounded Corners 41">
              <a:extLst>
                <a:ext uri="{FF2B5EF4-FFF2-40B4-BE49-F238E27FC236}">
                  <a16:creationId xmlns:a16="http://schemas.microsoft.com/office/drawing/2014/main" id="{55176E2F-3714-4C24-BD3A-B4B05D754B32}"/>
                </a:ext>
              </a:extLst>
            </p:cNvPr>
            <p:cNvSpPr/>
            <p:nvPr/>
          </p:nvSpPr>
          <p:spPr>
            <a:xfrm>
              <a:off x="1224517"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Freeform 6">
              <a:extLst>
                <a:ext uri="{FF2B5EF4-FFF2-40B4-BE49-F238E27FC236}">
                  <a16:creationId xmlns:a16="http://schemas.microsoft.com/office/drawing/2014/main" id="{B923DF7D-808F-4657-B545-2FC88810EA1A}"/>
                </a:ext>
              </a:extLst>
            </p:cNvPr>
            <p:cNvSpPr>
              <a:spLocks/>
            </p:cNvSpPr>
            <p:nvPr/>
          </p:nvSpPr>
          <p:spPr bwMode="auto">
            <a:xfrm>
              <a:off x="1322935" y="4684027"/>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69415C83-EFA8-47B0-925B-CDDD5A21FD4A}"/>
              </a:ext>
            </a:extLst>
          </p:cNvPr>
          <p:cNvGrpSpPr/>
          <p:nvPr/>
        </p:nvGrpSpPr>
        <p:grpSpPr>
          <a:xfrm>
            <a:off x="1280995" y="4288671"/>
            <a:ext cx="232863" cy="232863"/>
            <a:chOff x="1708215" y="4575376"/>
            <a:chExt cx="310525" cy="310525"/>
          </a:xfrm>
        </p:grpSpPr>
        <p:sp>
          <p:nvSpPr>
            <p:cNvPr id="43" name="Rectangle: Rounded Corners 42">
              <a:extLst>
                <a:ext uri="{FF2B5EF4-FFF2-40B4-BE49-F238E27FC236}">
                  <a16:creationId xmlns:a16="http://schemas.microsoft.com/office/drawing/2014/main" id="{BC191212-64F9-46A3-ACF6-38B251D76D02}"/>
                </a:ext>
              </a:extLst>
            </p:cNvPr>
            <p:cNvSpPr/>
            <p:nvPr/>
          </p:nvSpPr>
          <p:spPr>
            <a:xfrm>
              <a:off x="1708215"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 name="Group 31">
              <a:extLst>
                <a:ext uri="{FF2B5EF4-FFF2-40B4-BE49-F238E27FC236}">
                  <a16:creationId xmlns:a16="http://schemas.microsoft.com/office/drawing/2014/main" id="{8EAAD56E-D05C-4382-A702-BD4876C9710C}"/>
                </a:ext>
              </a:extLst>
            </p:cNvPr>
            <p:cNvGrpSpPr/>
            <p:nvPr/>
          </p:nvGrpSpPr>
          <p:grpSpPr>
            <a:xfrm>
              <a:off x="1786739" y="4681753"/>
              <a:ext cx="153478" cy="97772"/>
              <a:chOff x="4017963" y="2965451"/>
              <a:chExt cx="214312" cy="136525"/>
            </a:xfrm>
            <a:solidFill>
              <a:schemeClr val="bg2"/>
            </a:solidFill>
          </p:grpSpPr>
          <p:sp>
            <p:nvSpPr>
              <p:cNvPr id="33" name="Freeform 11">
                <a:extLst>
                  <a:ext uri="{FF2B5EF4-FFF2-40B4-BE49-F238E27FC236}">
                    <a16:creationId xmlns:a16="http://schemas.microsoft.com/office/drawing/2014/main" id="{6F78DEBE-B914-48BA-B408-5F9971B6D5D8}"/>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4" name="Freeform 12">
                <a:extLst>
                  <a:ext uri="{FF2B5EF4-FFF2-40B4-BE49-F238E27FC236}">
                    <a16:creationId xmlns:a16="http://schemas.microsoft.com/office/drawing/2014/main" id="{41F09BCB-A625-4F7E-953C-DFFCE059D884}"/>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7" name="Group 16">
            <a:extLst>
              <a:ext uri="{FF2B5EF4-FFF2-40B4-BE49-F238E27FC236}">
                <a16:creationId xmlns:a16="http://schemas.microsoft.com/office/drawing/2014/main" id="{8DCB206B-24B5-4CDB-852B-8C028FB31BAD}"/>
              </a:ext>
            </a:extLst>
          </p:cNvPr>
          <p:cNvGrpSpPr/>
          <p:nvPr/>
        </p:nvGrpSpPr>
        <p:grpSpPr>
          <a:xfrm>
            <a:off x="1643722" y="4288671"/>
            <a:ext cx="232863" cy="232863"/>
            <a:chOff x="2191914" y="4575376"/>
            <a:chExt cx="310525" cy="310525"/>
          </a:xfrm>
        </p:grpSpPr>
        <p:sp>
          <p:nvSpPr>
            <p:cNvPr id="44" name="Rectangle: Rounded Corners 43">
              <a:extLst>
                <a:ext uri="{FF2B5EF4-FFF2-40B4-BE49-F238E27FC236}">
                  <a16:creationId xmlns:a16="http://schemas.microsoft.com/office/drawing/2014/main" id="{9F55AB45-48AF-44A1-86AB-EC5FDC6FDBA8}"/>
                </a:ext>
              </a:extLst>
            </p:cNvPr>
            <p:cNvSpPr/>
            <p:nvPr/>
          </p:nvSpPr>
          <p:spPr>
            <a:xfrm>
              <a:off x="2191914"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6" name="Group 35">
              <a:extLst>
                <a:ext uri="{FF2B5EF4-FFF2-40B4-BE49-F238E27FC236}">
                  <a16:creationId xmlns:a16="http://schemas.microsoft.com/office/drawing/2014/main" id="{F26E0221-4D7E-4722-A2EB-8ED5C98EE4DF}"/>
                </a:ext>
              </a:extLst>
            </p:cNvPr>
            <p:cNvGrpSpPr/>
            <p:nvPr/>
          </p:nvGrpSpPr>
          <p:grpSpPr>
            <a:xfrm>
              <a:off x="2293175" y="4676637"/>
              <a:ext cx="108004" cy="108004"/>
              <a:chOff x="4587875" y="2947988"/>
              <a:chExt cx="150813" cy="150813"/>
            </a:xfrm>
            <a:solidFill>
              <a:schemeClr val="bg2"/>
            </a:solidFill>
          </p:grpSpPr>
          <p:sp>
            <p:nvSpPr>
              <p:cNvPr id="37" name="Freeform 13">
                <a:extLst>
                  <a:ext uri="{FF2B5EF4-FFF2-40B4-BE49-F238E27FC236}">
                    <a16:creationId xmlns:a16="http://schemas.microsoft.com/office/drawing/2014/main" id="{FE6C540C-C00D-4C6F-804D-CB8268FED4EA}"/>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8" name="Freeform 14">
                <a:extLst>
                  <a:ext uri="{FF2B5EF4-FFF2-40B4-BE49-F238E27FC236}">
                    <a16:creationId xmlns:a16="http://schemas.microsoft.com/office/drawing/2014/main" id="{B041469B-6EEC-4101-A1BD-CE93FFB3DD95}"/>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9" name="TextBox">
            <a:extLst>
              <a:ext uri="{FF2B5EF4-FFF2-40B4-BE49-F238E27FC236}">
                <a16:creationId xmlns:a16="http://schemas.microsoft.com/office/drawing/2014/main" id="{737A6267-918C-497A-9FE7-98AE49AB3EDD}"/>
              </a:ext>
            </a:extLst>
          </p:cNvPr>
          <p:cNvSpPr txBox="1"/>
          <p:nvPr/>
        </p:nvSpPr>
        <p:spPr>
          <a:xfrm>
            <a:off x="3840499" y="4479420"/>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tx1"/>
                </a:solidFill>
                <a:latin typeface="+mj-lt"/>
              </a:rPr>
              <a:t>Steve Jon</a:t>
            </a:r>
          </a:p>
        </p:txBody>
      </p:sp>
      <p:sp>
        <p:nvSpPr>
          <p:cNvPr id="10" name="TextBox">
            <a:extLst>
              <a:ext uri="{FF2B5EF4-FFF2-40B4-BE49-F238E27FC236}">
                <a16:creationId xmlns:a16="http://schemas.microsoft.com/office/drawing/2014/main" id="{18A6978C-EFF1-4A84-885B-36BDD9D2594C}"/>
              </a:ext>
            </a:extLst>
          </p:cNvPr>
          <p:cNvSpPr txBox="1"/>
          <p:nvPr/>
        </p:nvSpPr>
        <p:spPr>
          <a:xfrm>
            <a:off x="3770219" y="4845559"/>
            <a:ext cx="1602372"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Eco Leaf Founder</a:t>
            </a:r>
            <a:endParaRPr lang="en-ID" sz="1050">
              <a:solidFill>
                <a:schemeClr val="tx1"/>
              </a:solidFill>
            </a:endParaRPr>
          </a:p>
        </p:txBody>
      </p:sp>
      <p:cxnSp>
        <p:nvCxnSpPr>
          <p:cNvPr id="12" name="Straight Connector 11">
            <a:extLst>
              <a:ext uri="{FF2B5EF4-FFF2-40B4-BE49-F238E27FC236}">
                <a16:creationId xmlns:a16="http://schemas.microsoft.com/office/drawing/2014/main" id="{D1DDA9D6-9506-48ED-8C8B-248B57521873}"/>
              </a:ext>
            </a:extLst>
          </p:cNvPr>
          <p:cNvCxnSpPr/>
          <p:nvPr/>
        </p:nvCxnSpPr>
        <p:spPr>
          <a:xfrm flipH="1">
            <a:off x="4058472" y="4845559"/>
            <a:ext cx="1025866"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DF1608-DD6B-4F8F-9B5B-927A7C6A489A}"/>
              </a:ext>
            </a:extLst>
          </p:cNvPr>
          <p:cNvSpPr txBox="1"/>
          <p:nvPr/>
        </p:nvSpPr>
        <p:spPr>
          <a:xfrm>
            <a:off x="6028547" y="2579570"/>
            <a:ext cx="1054856" cy="276999"/>
          </a:xfrm>
          <a:prstGeom prst="rect">
            <a:avLst/>
          </a:prstGeom>
          <a:noFill/>
        </p:spPr>
        <p:txBody>
          <a:bodyPr wrap="square" rtlCol="0">
            <a:spAutoFit/>
          </a:bodyPr>
          <a:lstStyle/>
          <a:p>
            <a:pPr algn="l"/>
            <a:r>
              <a:rPr lang="en-ID" sz="1200" b="1">
                <a:latin typeface="+mj-lt"/>
              </a:rPr>
              <a:t>Description</a:t>
            </a:r>
          </a:p>
        </p:txBody>
      </p:sp>
      <p:sp>
        <p:nvSpPr>
          <p:cNvPr id="56" name="Rounded Rectangle 43">
            <a:extLst>
              <a:ext uri="{FF2B5EF4-FFF2-40B4-BE49-F238E27FC236}">
                <a16:creationId xmlns:a16="http://schemas.microsoft.com/office/drawing/2014/main" id="{D8C7CFB6-479D-4204-BCB8-9E87B8655096}"/>
              </a:ext>
            </a:extLst>
          </p:cNvPr>
          <p:cNvSpPr/>
          <p:nvPr/>
        </p:nvSpPr>
        <p:spPr>
          <a:xfrm>
            <a:off x="6091398" y="2823094"/>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DEE9086-E3EB-437B-9F16-661B2DB5CBC1}"/>
              </a:ext>
            </a:extLst>
          </p:cNvPr>
          <p:cNvSpPr/>
          <p:nvPr/>
        </p:nvSpPr>
        <p:spPr>
          <a:xfrm>
            <a:off x="6091398" y="2823094"/>
            <a:ext cx="1904695"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2" name="Freeform 52">
            <a:extLst>
              <a:ext uri="{FF2B5EF4-FFF2-40B4-BE49-F238E27FC236}">
                <a16:creationId xmlns:a16="http://schemas.microsoft.com/office/drawing/2014/main" id="{5AC05E60-144A-4337-A895-B16961E8AD82}"/>
              </a:ext>
            </a:extLst>
          </p:cNvPr>
          <p:cNvSpPr/>
          <p:nvPr/>
        </p:nvSpPr>
        <p:spPr>
          <a:xfrm flipV="1">
            <a:off x="7807947" y="2524166"/>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3" name="TextBox 62">
            <a:extLst>
              <a:ext uri="{FF2B5EF4-FFF2-40B4-BE49-F238E27FC236}">
                <a16:creationId xmlns:a16="http://schemas.microsoft.com/office/drawing/2014/main" id="{5F4C42FC-71DC-4B24-92C9-73FE1A437146}"/>
              </a:ext>
            </a:extLst>
          </p:cNvPr>
          <p:cNvSpPr txBox="1"/>
          <p:nvPr/>
        </p:nvSpPr>
        <p:spPr>
          <a:xfrm>
            <a:off x="7768315" y="2531047"/>
            <a:ext cx="464400" cy="207749"/>
          </a:xfrm>
          <a:prstGeom prst="rect">
            <a:avLst/>
          </a:prstGeom>
          <a:noFill/>
        </p:spPr>
        <p:txBody>
          <a:bodyPr wrap="square" rtlCol="0">
            <a:spAutoFit/>
          </a:bodyPr>
          <a:lstStyle/>
          <a:p>
            <a:pPr algn="ctr"/>
            <a:r>
              <a:rPr lang="en-US" sz="750" b="1" dirty="0">
                <a:solidFill>
                  <a:schemeClr val="bg2"/>
                </a:solidFill>
                <a:latin typeface="+mj-lt"/>
              </a:rPr>
              <a:t>98%</a:t>
            </a:r>
          </a:p>
        </p:txBody>
      </p:sp>
      <p:sp>
        <p:nvSpPr>
          <p:cNvPr id="54" name="TextBox 53">
            <a:extLst>
              <a:ext uri="{FF2B5EF4-FFF2-40B4-BE49-F238E27FC236}">
                <a16:creationId xmlns:a16="http://schemas.microsoft.com/office/drawing/2014/main" id="{4AEEF824-9273-4B69-9CFB-3CCBB2D579A5}"/>
              </a:ext>
            </a:extLst>
          </p:cNvPr>
          <p:cNvSpPr txBox="1"/>
          <p:nvPr/>
        </p:nvSpPr>
        <p:spPr>
          <a:xfrm>
            <a:off x="6028547" y="3268101"/>
            <a:ext cx="1054856" cy="276999"/>
          </a:xfrm>
          <a:prstGeom prst="rect">
            <a:avLst/>
          </a:prstGeom>
          <a:noFill/>
        </p:spPr>
        <p:txBody>
          <a:bodyPr wrap="square" rtlCol="0">
            <a:spAutoFit/>
          </a:bodyPr>
          <a:lstStyle/>
          <a:p>
            <a:pPr algn="l"/>
            <a:r>
              <a:rPr lang="en-ID" sz="1200" b="1">
                <a:latin typeface="+mj-lt"/>
              </a:rPr>
              <a:t>Description</a:t>
            </a:r>
          </a:p>
        </p:txBody>
      </p:sp>
      <p:sp>
        <p:nvSpPr>
          <p:cNvPr id="58" name="Rounded Rectangle 45">
            <a:extLst>
              <a:ext uri="{FF2B5EF4-FFF2-40B4-BE49-F238E27FC236}">
                <a16:creationId xmlns:a16="http://schemas.microsoft.com/office/drawing/2014/main" id="{7A071205-CE16-49A0-97C8-B3247A7ABFFD}"/>
              </a:ext>
            </a:extLst>
          </p:cNvPr>
          <p:cNvSpPr/>
          <p:nvPr/>
        </p:nvSpPr>
        <p:spPr>
          <a:xfrm>
            <a:off x="6091398" y="3519879"/>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Rounded Rectangle 46">
            <a:extLst>
              <a:ext uri="{FF2B5EF4-FFF2-40B4-BE49-F238E27FC236}">
                <a16:creationId xmlns:a16="http://schemas.microsoft.com/office/drawing/2014/main" id="{BA2A5688-EA21-498B-8C7B-1491A2BEAA33}"/>
              </a:ext>
            </a:extLst>
          </p:cNvPr>
          <p:cNvSpPr/>
          <p:nvPr/>
        </p:nvSpPr>
        <p:spPr>
          <a:xfrm>
            <a:off x="6091397" y="3519879"/>
            <a:ext cx="1638297"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4" name="Freeform 55">
            <a:extLst>
              <a:ext uri="{FF2B5EF4-FFF2-40B4-BE49-F238E27FC236}">
                <a16:creationId xmlns:a16="http://schemas.microsoft.com/office/drawing/2014/main" id="{9F0498F8-4DC8-472D-8046-AD437256C6BB}"/>
              </a:ext>
            </a:extLst>
          </p:cNvPr>
          <p:cNvSpPr/>
          <p:nvPr/>
        </p:nvSpPr>
        <p:spPr>
          <a:xfrm flipV="1">
            <a:off x="7537126" y="3228463"/>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5" name="TextBox 64">
            <a:extLst>
              <a:ext uri="{FF2B5EF4-FFF2-40B4-BE49-F238E27FC236}">
                <a16:creationId xmlns:a16="http://schemas.microsoft.com/office/drawing/2014/main" id="{D5BB7BF2-8C6D-4C1E-B4A7-0B41E09A480F}"/>
              </a:ext>
            </a:extLst>
          </p:cNvPr>
          <p:cNvSpPr txBox="1"/>
          <p:nvPr/>
        </p:nvSpPr>
        <p:spPr>
          <a:xfrm>
            <a:off x="7497494" y="3235565"/>
            <a:ext cx="464400" cy="207749"/>
          </a:xfrm>
          <a:prstGeom prst="rect">
            <a:avLst/>
          </a:prstGeom>
          <a:noFill/>
        </p:spPr>
        <p:txBody>
          <a:bodyPr wrap="square" rtlCol="0">
            <a:spAutoFit/>
          </a:bodyPr>
          <a:lstStyle/>
          <a:p>
            <a:pPr algn="ctr"/>
            <a:r>
              <a:rPr lang="id-ID" sz="750" b="1" dirty="0">
                <a:solidFill>
                  <a:schemeClr val="bg2"/>
                </a:solidFill>
                <a:latin typeface="+mj-lt"/>
              </a:rPr>
              <a:t>80</a:t>
            </a:r>
            <a:r>
              <a:rPr lang="en-US" sz="750" b="1" dirty="0">
                <a:solidFill>
                  <a:schemeClr val="bg2"/>
                </a:solidFill>
                <a:latin typeface="+mj-lt"/>
              </a:rPr>
              <a:t>%</a:t>
            </a:r>
          </a:p>
        </p:txBody>
      </p:sp>
      <p:sp>
        <p:nvSpPr>
          <p:cNvPr id="60" name="Rounded Rectangle 47">
            <a:extLst>
              <a:ext uri="{FF2B5EF4-FFF2-40B4-BE49-F238E27FC236}">
                <a16:creationId xmlns:a16="http://schemas.microsoft.com/office/drawing/2014/main" id="{1FBB260F-94E9-471D-B601-2F01324820A4}"/>
              </a:ext>
            </a:extLst>
          </p:cNvPr>
          <p:cNvSpPr/>
          <p:nvPr/>
        </p:nvSpPr>
        <p:spPr>
          <a:xfrm>
            <a:off x="6091398" y="4220880"/>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Rounded Rectangle 48">
            <a:extLst>
              <a:ext uri="{FF2B5EF4-FFF2-40B4-BE49-F238E27FC236}">
                <a16:creationId xmlns:a16="http://schemas.microsoft.com/office/drawing/2014/main" id="{2369403E-5B3F-479C-9031-1514B250C34A}"/>
              </a:ext>
            </a:extLst>
          </p:cNvPr>
          <p:cNvSpPr/>
          <p:nvPr/>
        </p:nvSpPr>
        <p:spPr>
          <a:xfrm>
            <a:off x="6091397" y="4220880"/>
            <a:ext cx="1793983"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6" name="Freeform 58">
            <a:extLst>
              <a:ext uri="{FF2B5EF4-FFF2-40B4-BE49-F238E27FC236}">
                <a16:creationId xmlns:a16="http://schemas.microsoft.com/office/drawing/2014/main" id="{B07BBA47-9C1E-4F87-9C2F-2D44CC7C5889}"/>
              </a:ext>
            </a:extLst>
          </p:cNvPr>
          <p:cNvSpPr/>
          <p:nvPr/>
        </p:nvSpPr>
        <p:spPr>
          <a:xfrm flipV="1">
            <a:off x="7692812" y="3925248"/>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7" name="TextBox 66">
            <a:extLst>
              <a:ext uri="{FF2B5EF4-FFF2-40B4-BE49-F238E27FC236}">
                <a16:creationId xmlns:a16="http://schemas.microsoft.com/office/drawing/2014/main" id="{8C8DF0E7-C7F3-4457-B6F4-CBC23AB8D2A2}"/>
              </a:ext>
            </a:extLst>
          </p:cNvPr>
          <p:cNvSpPr txBox="1"/>
          <p:nvPr/>
        </p:nvSpPr>
        <p:spPr>
          <a:xfrm>
            <a:off x="7653180" y="3933457"/>
            <a:ext cx="464400" cy="323165"/>
          </a:xfrm>
          <a:prstGeom prst="rect">
            <a:avLst/>
          </a:prstGeom>
          <a:noFill/>
        </p:spPr>
        <p:txBody>
          <a:bodyPr wrap="square" rtlCol="0">
            <a:spAutoFit/>
          </a:bodyPr>
          <a:lstStyle/>
          <a:p>
            <a:pPr algn="ctr"/>
            <a:r>
              <a:rPr lang="id-ID" sz="750" b="1" dirty="0">
                <a:solidFill>
                  <a:schemeClr val="bg2"/>
                </a:solidFill>
                <a:latin typeface="+mj-lt"/>
              </a:rPr>
              <a:t>85</a:t>
            </a:r>
            <a:r>
              <a:rPr lang="en-US" sz="750" b="1" dirty="0">
                <a:solidFill>
                  <a:schemeClr val="bg2"/>
                </a:solidFill>
                <a:latin typeface="+mj-lt"/>
              </a:rPr>
              <a:t>%</a:t>
            </a:r>
          </a:p>
        </p:txBody>
      </p:sp>
      <p:sp>
        <p:nvSpPr>
          <p:cNvPr id="92" name="TextBox">
            <a:extLst>
              <a:ext uri="{FF2B5EF4-FFF2-40B4-BE49-F238E27FC236}">
                <a16:creationId xmlns:a16="http://schemas.microsoft.com/office/drawing/2014/main" id="{0ECA0C09-273D-4753-AF60-B11F8EC48E37}"/>
              </a:ext>
            </a:extLst>
          </p:cNvPr>
          <p:cNvSpPr txBox="1"/>
          <p:nvPr/>
        </p:nvSpPr>
        <p:spPr>
          <a:xfrm>
            <a:off x="6091397" y="3912028"/>
            <a:ext cx="105485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Rectangle: Rounded Corners 7">
            <a:extLst>
              <a:ext uri="{FF2B5EF4-FFF2-40B4-BE49-F238E27FC236}">
                <a16:creationId xmlns:a16="http://schemas.microsoft.com/office/drawing/2014/main" id="{F68C6AB7-B95E-469F-B6DD-DCE0DE792F79}"/>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4D5B21D-F4B0-4DED-98DB-DBEB6E08696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8ABCFD4-6DB5-46BB-BDCC-FD8A19F7B4E1}"/>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16" name="Slide Number Placeholder 15">
            <a:extLst>
              <a:ext uri="{FF2B5EF4-FFF2-40B4-BE49-F238E27FC236}">
                <a16:creationId xmlns:a16="http://schemas.microsoft.com/office/drawing/2014/main" id="{760F219A-FA81-4A26-BAD0-9BDBC9726567}"/>
              </a:ext>
            </a:extLst>
          </p:cNvPr>
          <p:cNvSpPr>
            <a:spLocks noGrp="1"/>
          </p:cNvSpPr>
          <p:nvPr>
            <p:ph type="sldNum" sz="quarter" idx="11"/>
          </p:nvPr>
        </p:nvSpPr>
        <p:spPr/>
        <p:txBody>
          <a:bodyPr/>
          <a:lstStyle/>
          <a:p>
            <a:fld id="{950356F5-5040-45F3-9DFE-AA818FBF1AB1}" type="slidenum">
              <a:rPr lang="en-ID" smtClean="0"/>
              <a:pPr/>
              <a:t>13</a:t>
            </a:fld>
            <a:endParaRPr lang="en-ID"/>
          </a:p>
        </p:txBody>
      </p:sp>
    </p:spTree>
    <p:extLst>
      <p:ext uri="{BB962C8B-B14F-4D97-AF65-F5344CB8AC3E}">
        <p14:creationId xmlns:p14="http://schemas.microsoft.com/office/powerpoint/2010/main" val="334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750"/>
                                        <p:tgtEl>
                                          <p:spTgt spid="13">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75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0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1000"/>
                                        <p:tgtEl>
                                          <p:spTgt spid="63"/>
                                        </p:tgtEl>
                                      </p:cBhvr>
                                    </p:animEffect>
                                    <p:anim calcmode="lin" valueType="num">
                                      <p:cBhvr>
                                        <p:cTn id="91" dur="1000" fill="hold"/>
                                        <p:tgtEl>
                                          <p:spTgt spid="63"/>
                                        </p:tgtEl>
                                        <p:attrNameLst>
                                          <p:attrName>ppt_x</p:attrName>
                                        </p:attrNameLst>
                                      </p:cBhvr>
                                      <p:tavLst>
                                        <p:tav tm="0">
                                          <p:val>
                                            <p:strVal val="#ppt_x"/>
                                          </p:val>
                                        </p:tav>
                                        <p:tav tm="100000">
                                          <p:val>
                                            <p:strVal val="#ppt_x"/>
                                          </p:val>
                                        </p:tav>
                                      </p:tavLst>
                                    </p:anim>
                                    <p:anim calcmode="lin" valueType="num">
                                      <p:cBhvr>
                                        <p:cTn id="92" dur="1000" fill="hold"/>
                                        <p:tgtEl>
                                          <p:spTgt spid="6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anim calcmode="lin" valueType="num">
                                      <p:cBhvr>
                                        <p:cTn id="116" dur="1000" fill="hold"/>
                                        <p:tgtEl>
                                          <p:spTgt spid="65"/>
                                        </p:tgtEl>
                                        <p:attrNameLst>
                                          <p:attrName>ppt_x</p:attrName>
                                        </p:attrNameLst>
                                      </p:cBhvr>
                                      <p:tavLst>
                                        <p:tav tm="0">
                                          <p:val>
                                            <p:strVal val="#ppt_x"/>
                                          </p:val>
                                        </p:tav>
                                        <p:tav tm="100000">
                                          <p:val>
                                            <p:strVal val="#ppt_x"/>
                                          </p:val>
                                        </p:tav>
                                      </p:tavLst>
                                    </p:anim>
                                    <p:anim calcmode="lin" valueType="num">
                                      <p:cBhvr>
                                        <p:cTn id="117" dur="1000" fill="hold"/>
                                        <p:tgtEl>
                                          <p:spTgt spid="6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4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4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1000"/>
                                        <p:tgtEl>
                                          <p:spTgt spid="61"/>
                                        </p:tgtEl>
                                      </p:cBhvr>
                                    </p:animEffect>
                                    <p:anim calcmode="lin" valueType="num">
                                      <p:cBhvr>
                                        <p:cTn id="131" dur="1000" fill="hold"/>
                                        <p:tgtEl>
                                          <p:spTgt spid="61"/>
                                        </p:tgtEl>
                                        <p:attrNameLst>
                                          <p:attrName>ppt_x</p:attrName>
                                        </p:attrNameLst>
                                      </p:cBhvr>
                                      <p:tavLst>
                                        <p:tav tm="0">
                                          <p:val>
                                            <p:strVal val="#ppt_x"/>
                                          </p:val>
                                        </p:tav>
                                        <p:tav tm="100000">
                                          <p:val>
                                            <p:strVal val="#ppt_x"/>
                                          </p:val>
                                        </p:tav>
                                      </p:tavLst>
                                    </p:anim>
                                    <p:anim calcmode="lin" valueType="num">
                                      <p:cBhvr>
                                        <p:cTn id="132" dur="1000" fill="hold"/>
                                        <p:tgtEl>
                                          <p:spTgt spid="6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4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4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 grpId="0"/>
      <p:bldP spid="4" grpId="0"/>
      <p:bldP spid="9" grpId="0"/>
      <p:bldP spid="10" grpId="0"/>
      <p:bldP spid="53" grpId="0"/>
      <p:bldP spid="56" grpId="0" animBg="1"/>
      <p:bldP spid="57" grpId="0" animBg="1"/>
      <p:bldP spid="62" grpId="0" animBg="1"/>
      <p:bldP spid="63" grpId="0"/>
      <p:bldP spid="54" grpId="0"/>
      <p:bldP spid="58" grpId="0" animBg="1"/>
      <p:bldP spid="59" grpId="0" animBg="1"/>
      <p:bldP spid="64" grpId="0" animBg="1"/>
      <p:bldP spid="65" grpId="0"/>
      <p:bldP spid="60" grpId="0" animBg="1"/>
      <p:bldP spid="61" grpId="0" animBg="1"/>
      <p:bldP spid="66" grpId="0" animBg="1"/>
      <p:bldP spid="67" grpId="0"/>
      <p:bldP spid="92" grpId="0"/>
      <p:bldP spid="8"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4E6ADF-D980-4996-8A43-9E3983466487}"/>
              </a:ext>
            </a:extLst>
          </p:cNvPr>
          <p:cNvSpPr/>
          <p:nvPr/>
        </p:nvSpPr>
        <p:spPr>
          <a:xfrm>
            <a:off x="171265" y="2383339"/>
            <a:ext cx="601584" cy="6015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PsHolder2">
            <a:extLst>
              <a:ext uri="{FF2B5EF4-FFF2-40B4-BE49-F238E27FC236}">
                <a16:creationId xmlns:a16="http://schemas.microsoft.com/office/drawing/2014/main" id="{F1148CF2-814A-4736-895F-6952E422BC18}"/>
              </a:ext>
            </a:extLst>
          </p:cNvPr>
          <p:cNvSpPr>
            <a:spLocks noGrp="1"/>
          </p:cNvSpPr>
          <p:nvPr>
            <p:ph type="pic" sz="quarter" idx="11"/>
          </p:nvPr>
        </p:nvSpPr>
        <p:spPr/>
      </p:sp>
      <p:sp>
        <p:nvSpPr>
          <p:cNvPr id="3" name="Title 2">
            <a:extLst>
              <a:ext uri="{FF2B5EF4-FFF2-40B4-BE49-F238E27FC236}">
                <a16:creationId xmlns:a16="http://schemas.microsoft.com/office/drawing/2014/main" id="{81ECDACE-4CFA-41E9-921E-47A0D62F9A99}"/>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0" name="PsHolder3">
            <a:extLst>
              <a:ext uri="{FF2B5EF4-FFF2-40B4-BE49-F238E27FC236}">
                <a16:creationId xmlns:a16="http://schemas.microsoft.com/office/drawing/2014/main" id="{93C53CDE-37D4-41DD-BE35-94672543D019}"/>
              </a:ext>
            </a:extLst>
          </p:cNvPr>
          <p:cNvSpPr>
            <a:spLocks noGrp="1"/>
          </p:cNvSpPr>
          <p:nvPr>
            <p:ph type="pic" sz="quarter" idx="10"/>
          </p:nvPr>
        </p:nvSpPr>
        <p:spPr/>
      </p:sp>
      <p:sp>
        <p:nvSpPr>
          <p:cNvPr id="4" name="Subtitle 3">
            <a:extLst>
              <a:ext uri="{FF2B5EF4-FFF2-40B4-BE49-F238E27FC236}">
                <a16:creationId xmlns:a16="http://schemas.microsoft.com/office/drawing/2014/main" id="{9D498DFB-7C17-413A-8A15-7B7EA1F565ED}"/>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2" name="TextBox">
            <a:extLst>
              <a:ext uri="{FF2B5EF4-FFF2-40B4-BE49-F238E27FC236}">
                <a16:creationId xmlns:a16="http://schemas.microsoft.com/office/drawing/2014/main" id="{149514DB-43BB-4472-B556-F0FCE6E11C10}"/>
              </a:ext>
            </a:extLst>
          </p:cNvPr>
          <p:cNvSpPr txBox="1"/>
          <p:nvPr/>
        </p:nvSpPr>
        <p:spPr>
          <a:xfrm>
            <a:off x="2237626"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Sarah Jan</a:t>
            </a:r>
          </a:p>
        </p:txBody>
      </p:sp>
      <p:sp>
        <p:nvSpPr>
          <p:cNvPr id="83" name="TextBox">
            <a:extLst>
              <a:ext uri="{FF2B5EF4-FFF2-40B4-BE49-F238E27FC236}">
                <a16:creationId xmlns:a16="http://schemas.microsoft.com/office/drawing/2014/main" id="{B643D288-9396-4569-849C-2277CAE2E6AC}"/>
              </a:ext>
            </a:extLst>
          </p:cNvPr>
          <p:cNvSpPr txBox="1"/>
          <p:nvPr/>
        </p:nvSpPr>
        <p:spPr>
          <a:xfrm>
            <a:off x="2237626"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grpSp>
        <p:nvGrpSpPr>
          <p:cNvPr id="5" name="Group 4">
            <a:extLst>
              <a:ext uri="{FF2B5EF4-FFF2-40B4-BE49-F238E27FC236}">
                <a16:creationId xmlns:a16="http://schemas.microsoft.com/office/drawing/2014/main" id="{4B1FBB34-94BA-49AF-B5BC-2A9206A1DA70}"/>
              </a:ext>
            </a:extLst>
          </p:cNvPr>
          <p:cNvGrpSpPr/>
          <p:nvPr/>
        </p:nvGrpSpPr>
        <p:grpSpPr>
          <a:xfrm>
            <a:off x="2239600" y="4329888"/>
            <a:ext cx="232863" cy="232863"/>
            <a:chOff x="2986522" y="4630339"/>
            <a:chExt cx="310525" cy="310525"/>
          </a:xfrm>
        </p:grpSpPr>
        <p:sp>
          <p:nvSpPr>
            <p:cNvPr id="84" name="Rectangle: Rounded Corners 83">
              <a:extLst>
                <a:ext uri="{FF2B5EF4-FFF2-40B4-BE49-F238E27FC236}">
                  <a16:creationId xmlns:a16="http://schemas.microsoft.com/office/drawing/2014/main" id="{3FA06178-BB6A-4334-A7D5-A3ECD60B9A9B}"/>
                </a:ext>
              </a:extLst>
            </p:cNvPr>
            <p:cNvSpPr/>
            <p:nvPr/>
          </p:nvSpPr>
          <p:spPr>
            <a:xfrm>
              <a:off x="2986522"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Freeform 5">
              <a:extLst>
                <a:ext uri="{FF2B5EF4-FFF2-40B4-BE49-F238E27FC236}">
                  <a16:creationId xmlns:a16="http://schemas.microsoft.com/office/drawing/2014/main" id="{336599DA-D235-4E66-A4E7-97AD04E5E938}"/>
                </a:ext>
              </a:extLst>
            </p:cNvPr>
            <p:cNvSpPr>
              <a:spLocks/>
            </p:cNvSpPr>
            <p:nvPr/>
          </p:nvSpPr>
          <p:spPr bwMode="auto">
            <a:xfrm>
              <a:off x="3110520"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867CE20E-B312-4220-8853-5B0E5844F328}"/>
              </a:ext>
            </a:extLst>
          </p:cNvPr>
          <p:cNvGrpSpPr/>
          <p:nvPr/>
        </p:nvGrpSpPr>
        <p:grpSpPr>
          <a:xfrm>
            <a:off x="2602327" y="4329888"/>
            <a:ext cx="232863" cy="232863"/>
            <a:chOff x="3470220" y="4630339"/>
            <a:chExt cx="310525" cy="310525"/>
          </a:xfrm>
        </p:grpSpPr>
        <p:sp>
          <p:nvSpPr>
            <p:cNvPr id="81" name="Rectangle: Rounded Corners 80">
              <a:extLst>
                <a:ext uri="{FF2B5EF4-FFF2-40B4-BE49-F238E27FC236}">
                  <a16:creationId xmlns:a16="http://schemas.microsoft.com/office/drawing/2014/main" id="{7E223A14-2796-40DA-8778-2B874A8A5C89}"/>
                </a:ext>
              </a:extLst>
            </p:cNvPr>
            <p:cNvSpPr/>
            <p:nvPr/>
          </p:nvSpPr>
          <p:spPr>
            <a:xfrm>
              <a:off x="3470220"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Freeform 6">
              <a:extLst>
                <a:ext uri="{FF2B5EF4-FFF2-40B4-BE49-F238E27FC236}">
                  <a16:creationId xmlns:a16="http://schemas.microsoft.com/office/drawing/2014/main" id="{E6FA3628-6328-4305-B229-D33AB2B7C9AC}"/>
                </a:ext>
              </a:extLst>
            </p:cNvPr>
            <p:cNvSpPr>
              <a:spLocks/>
            </p:cNvSpPr>
            <p:nvPr/>
          </p:nvSpPr>
          <p:spPr bwMode="auto">
            <a:xfrm>
              <a:off x="3568638"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8" name="Group 7">
            <a:extLst>
              <a:ext uri="{FF2B5EF4-FFF2-40B4-BE49-F238E27FC236}">
                <a16:creationId xmlns:a16="http://schemas.microsoft.com/office/drawing/2014/main" id="{A88AE8A1-A382-4A51-AE24-7FC6A0529FC1}"/>
              </a:ext>
            </a:extLst>
          </p:cNvPr>
          <p:cNvGrpSpPr/>
          <p:nvPr/>
        </p:nvGrpSpPr>
        <p:grpSpPr>
          <a:xfrm>
            <a:off x="2965053" y="4329888"/>
            <a:ext cx="232863" cy="232863"/>
            <a:chOff x="3953918" y="4630339"/>
            <a:chExt cx="310525" cy="310525"/>
          </a:xfrm>
        </p:grpSpPr>
        <p:sp>
          <p:nvSpPr>
            <p:cNvPr id="80" name="Rectangle: Rounded Corners 79">
              <a:extLst>
                <a:ext uri="{FF2B5EF4-FFF2-40B4-BE49-F238E27FC236}">
                  <a16:creationId xmlns:a16="http://schemas.microsoft.com/office/drawing/2014/main" id="{C8B5FA3F-B9B6-4D6B-BD62-02C4AFC29D35}"/>
                </a:ext>
              </a:extLst>
            </p:cNvPr>
            <p:cNvSpPr/>
            <p:nvPr/>
          </p:nvSpPr>
          <p:spPr>
            <a:xfrm>
              <a:off x="395391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oup 86">
              <a:extLst>
                <a:ext uri="{FF2B5EF4-FFF2-40B4-BE49-F238E27FC236}">
                  <a16:creationId xmlns:a16="http://schemas.microsoft.com/office/drawing/2014/main" id="{8DA268CB-5875-4D4C-9161-ED750050F9D1}"/>
                </a:ext>
              </a:extLst>
            </p:cNvPr>
            <p:cNvGrpSpPr/>
            <p:nvPr/>
          </p:nvGrpSpPr>
          <p:grpSpPr>
            <a:xfrm>
              <a:off x="4032442" y="4736716"/>
              <a:ext cx="153478" cy="97772"/>
              <a:chOff x="4017963" y="2965451"/>
              <a:chExt cx="214312" cy="136525"/>
            </a:xfrm>
            <a:solidFill>
              <a:schemeClr val="bg2"/>
            </a:solidFill>
          </p:grpSpPr>
          <p:sp>
            <p:nvSpPr>
              <p:cNvPr id="88" name="Freeform 11">
                <a:extLst>
                  <a:ext uri="{FF2B5EF4-FFF2-40B4-BE49-F238E27FC236}">
                    <a16:creationId xmlns:a16="http://schemas.microsoft.com/office/drawing/2014/main" id="{39F8CA67-6143-4D9F-973F-069FF1DB3FEC}"/>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89" name="Freeform 12">
                <a:extLst>
                  <a:ext uri="{FF2B5EF4-FFF2-40B4-BE49-F238E27FC236}">
                    <a16:creationId xmlns:a16="http://schemas.microsoft.com/office/drawing/2014/main" id="{13BDF426-127F-4194-AA28-AC0DD2F79947}"/>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4" name="Group 13">
            <a:extLst>
              <a:ext uri="{FF2B5EF4-FFF2-40B4-BE49-F238E27FC236}">
                <a16:creationId xmlns:a16="http://schemas.microsoft.com/office/drawing/2014/main" id="{8CAF287B-553B-4D4A-A57E-EA2C564B071A}"/>
              </a:ext>
            </a:extLst>
          </p:cNvPr>
          <p:cNvGrpSpPr/>
          <p:nvPr/>
        </p:nvGrpSpPr>
        <p:grpSpPr>
          <a:xfrm>
            <a:off x="3327780" y="4329888"/>
            <a:ext cx="232863" cy="232863"/>
            <a:chOff x="4437617" y="4630339"/>
            <a:chExt cx="310525" cy="310525"/>
          </a:xfrm>
        </p:grpSpPr>
        <p:sp>
          <p:nvSpPr>
            <p:cNvPr id="79" name="Rectangle: Rounded Corners 78">
              <a:extLst>
                <a:ext uri="{FF2B5EF4-FFF2-40B4-BE49-F238E27FC236}">
                  <a16:creationId xmlns:a16="http://schemas.microsoft.com/office/drawing/2014/main" id="{E24B59F2-CF36-4215-8EB9-AE3EB9B18415}"/>
                </a:ext>
              </a:extLst>
            </p:cNvPr>
            <p:cNvSpPr/>
            <p:nvPr/>
          </p:nvSpPr>
          <p:spPr>
            <a:xfrm>
              <a:off x="4437617"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0" name="Group 89">
              <a:extLst>
                <a:ext uri="{FF2B5EF4-FFF2-40B4-BE49-F238E27FC236}">
                  <a16:creationId xmlns:a16="http://schemas.microsoft.com/office/drawing/2014/main" id="{68817CE1-878C-4C67-8D2C-C60C847574FA}"/>
                </a:ext>
              </a:extLst>
            </p:cNvPr>
            <p:cNvGrpSpPr/>
            <p:nvPr/>
          </p:nvGrpSpPr>
          <p:grpSpPr>
            <a:xfrm>
              <a:off x="4538878" y="4731600"/>
              <a:ext cx="108004" cy="108004"/>
              <a:chOff x="4587875" y="2947988"/>
              <a:chExt cx="150813" cy="150813"/>
            </a:xfrm>
            <a:solidFill>
              <a:schemeClr val="bg2"/>
            </a:solidFill>
          </p:grpSpPr>
          <p:sp>
            <p:nvSpPr>
              <p:cNvPr id="99" name="Freeform 13">
                <a:extLst>
                  <a:ext uri="{FF2B5EF4-FFF2-40B4-BE49-F238E27FC236}">
                    <a16:creationId xmlns:a16="http://schemas.microsoft.com/office/drawing/2014/main" id="{531C8E92-FA4C-4C72-BEB0-C3AB97D0E214}"/>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00" name="Freeform 14">
                <a:extLst>
                  <a:ext uri="{FF2B5EF4-FFF2-40B4-BE49-F238E27FC236}">
                    <a16:creationId xmlns:a16="http://schemas.microsoft.com/office/drawing/2014/main" id="{908A2777-EAD3-46AE-B4AB-C64F9A2D128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05" name="TextBox">
            <a:extLst>
              <a:ext uri="{FF2B5EF4-FFF2-40B4-BE49-F238E27FC236}">
                <a16:creationId xmlns:a16="http://schemas.microsoft.com/office/drawing/2014/main" id="{DE29449B-308E-492D-9AE6-1A807B66E79D}"/>
              </a:ext>
            </a:extLst>
          </p:cNvPr>
          <p:cNvSpPr txBox="1"/>
          <p:nvPr/>
        </p:nvSpPr>
        <p:spPr>
          <a:xfrm>
            <a:off x="6805920"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Amartha</a:t>
            </a:r>
          </a:p>
        </p:txBody>
      </p:sp>
      <p:grpSp>
        <p:nvGrpSpPr>
          <p:cNvPr id="15" name="Group 14">
            <a:extLst>
              <a:ext uri="{FF2B5EF4-FFF2-40B4-BE49-F238E27FC236}">
                <a16:creationId xmlns:a16="http://schemas.microsoft.com/office/drawing/2014/main" id="{E5759B06-E131-4B8C-BB6A-54A2B2B2C1BB}"/>
              </a:ext>
            </a:extLst>
          </p:cNvPr>
          <p:cNvGrpSpPr/>
          <p:nvPr/>
        </p:nvGrpSpPr>
        <p:grpSpPr>
          <a:xfrm>
            <a:off x="6807894" y="4329888"/>
            <a:ext cx="232863" cy="232863"/>
            <a:chOff x="9078373" y="4630339"/>
            <a:chExt cx="310525" cy="310525"/>
          </a:xfrm>
        </p:grpSpPr>
        <p:sp>
          <p:nvSpPr>
            <p:cNvPr id="107" name="Rectangle: Rounded Corners 106">
              <a:extLst>
                <a:ext uri="{FF2B5EF4-FFF2-40B4-BE49-F238E27FC236}">
                  <a16:creationId xmlns:a16="http://schemas.microsoft.com/office/drawing/2014/main" id="{13ED4827-3CE4-48EC-AD5C-68E531789D2D}"/>
                </a:ext>
              </a:extLst>
            </p:cNvPr>
            <p:cNvSpPr/>
            <p:nvPr/>
          </p:nvSpPr>
          <p:spPr>
            <a:xfrm>
              <a:off x="9078373"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Freeform 5">
              <a:extLst>
                <a:ext uri="{FF2B5EF4-FFF2-40B4-BE49-F238E27FC236}">
                  <a16:creationId xmlns:a16="http://schemas.microsoft.com/office/drawing/2014/main" id="{3D279225-96F2-46D6-BEFD-661C9D3CB48F}"/>
                </a:ext>
              </a:extLst>
            </p:cNvPr>
            <p:cNvSpPr>
              <a:spLocks/>
            </p:cNvSpPr>
            <p:nvPr/>
          </p:nvSpPr>
          <p:spPr bwMode="auto">
            <a:xfrm>
              <a:off x="9202371"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6" name="Group 15">
            <a:extLst>
              <a:ext uri="{FF2B5EF4-FFF2-40B4-BE49-F238E27FC236}">
                <a16:creationId xmlns:a16="http://schemas.microsoft.com/office/drawing/2014/main" id="{942ACBCE-5043-4D3D-880D-E1F8186EE88A}"/>
              </a:ext>
            </a:extLst>
          </p:cNvPr>
          <p:cNvGrpSpPr/>
          <p:nvPr/>
        </p:nvGrpSpPr>
        <p:grpSpPr>
          <a:xfrm>
            <a:off x="7170620" y="4329888"/>
            <a:ext cx="232863" cy="232863"/>
            <a:chOff x="9562071" y="4630339"/>
            <a:chExt cx="310525" cy="310525"/>
          </a:xfrm>
        </p:grpSpPr>
        <p:sp>
          <p:nvSpPr>
            <p:cNvPr id="104" name="Rectangle: Rounded Corners 103">
              <a:extLst>
                <a:ext uri="{FF2B5EF4-FFF2-40B4-BE49-F238E27FC236}">
                  <a16:creationId xmlns:a16="http://schemas.microsoft.com/office/drawing/2014/main" id="{D45DE303-DDF7-4717-AA24-037B28506A56}"/>
                </a:ext>
              </a:extLst>
            </p:cNvPr>
            <p:cNvSpPr/>
            <p:nvPr/>
          </p:nvSpPr>
          <p:spPr>
            <a:xfrm>
              <a:off x="9562071"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Freeform 6">
              <a:extLst>
                <a:ext uri="{FF2B5EF4-FFF2-40B4-BE49-F238E27FC236}">
                  <a16:creationId xmlns:a16="http://schemas.microsoft.com/office/drawing/2014/main" id="{7FBFDEDE-779F-4B97-96F3-A55ED3469B86}"/>
                </a:ext>
              </a:extLst>
            </p:cNvPr>
            <p:cNvSpPr>
              <a:spLocks/>
            </p:cNvSpPr>
            <p:nvPr/>
          </p:nvSpPr>
          <p:spPr bwMode="auto">
            <a:xfrm>
              <a:off x="9660489"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7" name="Group 16">
            <a:extLst>
              <a:ext uri="{FF2B5EF4-FFF2-40B4-BE49-F238E27FC236}">
                <a16:creationId xmlns:a16="http://schemas.microsoft.com/office/drawing/2014/main" id="{7EB77206-CB7C-4560-86B6-532D4DB79D18}"/>
              </a:ext>
            </a:extLst>
          </p:cNvPr>
          <p:cNvGrpSpPr/>
          <p:nvPr/>
        </p:nvGrpSpPr>
        <p:grpSpPr>
          <a:xfrm>
            <a:off x="7533346" y="4329888"/>
            <a:ext cx="232863" cy="232863"/>
            <a:chOff x="10045769" y="4630339"/>
            <a:chExt cx="310525" cy="310525"/>
          </a:xfrm>
        </p:grpSpPr>
        <p:sp>
          <p:nvSpPr>
            <p:cNvPr id="103" name="Rectangle: Rounded Corners 102">
              <a:extLst>
                <a:ext uri="{FF2B5EF4-FFF2-40B4-BE49-F238E27FC236}">
                  <a16:creationId xmlns:a16="http://schemas.microsoft.com/office/drawing/2014/main" id="{242CF957-C3D8-4649-ABD1-57A02CAF02D2}"/>
                </a:ext>
              </a:extLst>
            </p:cNvPr>
            <p:cNvSpPr/>
            <p:nvPr/>
          </p:nvSpPr>
          <p:spPr>
            <a:xfrm>
              <a:off x="10045769"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0" name="Group 109">
              <a:extLst>
                <a:ext uri="{FF2B5EF4-FFF2-40B4-BE49-F238E27FC236}">
                  <a16:creationId xmlns:a16="http://schemas.microsoft.com/office/drawing/2014/main" id="{3CC753CF-3906-4D97-A6C6-8AC777E6FDB8}"/>
                </a:ext>
              </a:extLst>
            </p:cNvPr>
            <p:cNvGrpSpPr/>
            <p:nvPr/>
          </p:nvGrpSpPr>
          <p:grpSpPr>
            <a:xfrm>
              <a:off x="10124293" y="4736716"/>
              <a:ext cx="153478" cy="97772"/>
              <a:chOff x="4017963" y="2965451"/>
              <a:chExt cx="214312" cy="136525"/>
            </a:xfrm>
            <a:solidFill>
              <a:schemeClr val="bg2"/>
            </a:solidFill>
          </p:grpSpPr>
          <p:sp>
            <p:nvSpPr>
              <p:cNvPr id="111" name="Freeform 11">
                <a:extLst>
                  <a:ext uri="{FF2B5EF4-FFF2-40B4-BE49-F238E27FC236}">
                    <a16:creationId xmlns:a16="http://schemas.microsoft.com/office/drawing/2014/main" id="{D6C6AE84-2583-4E4D-A9BD-C0DE42A6C5FE}"/>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2" name="Freeform 12">
                <a:extLst>
                  <a:ext uri="{FF2B5EF4-FFF2-40B4-BE49-F238E27FC236}">
                    <a16:creationId xmlns:a16="http://schemas.microsoft.com/office/drawing/2014/main" id="{03C801B1-6952-4AAB-AAB2-040DDBDE0619}"/>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8" name="Group 17">
            <a:extLst>
              <a:ext uri="{FF2B5EF4-FFF2-40B4-BE49-F238E27FC236}">
                <a16:creationId xmlns:a16="http://schemas.microsoft.com/office/drawing/2014/main" id="{2EF3042F-3E84-4AA1-B668-14D8C2D8AA49}"/>
              </a:ext>
            </a:extLst>
          </p:cNvPr>
          <p:cNvGrpSpPr/>
          <p:nvPr/>
        </p:nvGrpSpPr>
        <p:grpSpPr>
          <a:xfrm>
            <a:off x="7896073" y="4329888"/>
            <a:ext cx="232863" cy="232863"/>
            <a:chOff x="10529468" y="4630339"/>
            <a:chExt cx="310525" cy="310525"/>
          </a:xfrm>
        </p:grpSpPr>
        <p:sp>
          <p:nvSpPr>
            <p:cNvPr id="102" name="Rectangle: Rounded Corners 101">
              <a:extLst>
                <a:ext uri="{FF2B5EF4-FFF2-40B4-BE49-F238E27FC236}">
                  <a16:creationId xmlns:a16="http://schemas.microsoft.com/office/drawing/2014/main" id="{AF5042A7-3CF5-4857-83EB-0C056353F346}"/>
                </a:ext>
              </a:extLst>
            </p:cNvPr>
            <p:cNvSpPr/>
            <p:nvPr/>
          </p:nvSpPr>
          <p:spPr>
            <a:xfrm>
              <a:off x="1052946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3" name="Group 112">
              <a:extLst>
                <a:ext uri="{FF2B5EF4-FFF2-40B4-BE49-F238E27FC236}">
                  <a16:creationId xmlns:a16="http://schemas.microsoft.com/office/drawing/2014/main" id="{03FD4506-2354-4BD6-8A72-0CCBBC619DE5}"/>
                </a:ext>
              </a:extLst>
            </p:cNvPr>
            <p:cNvGrpSpPr/>
            <p:nvPr/>
          </p:nvGrpSpPr>
          <p:grpSpPr>
            <a:xfrm>
              <a:off x="10630729" y="4731600"/>
              <a:ext cx="108004" cy="108004"/>
              <a:chOff x="4587875" y="2947988"/>
              <a:chExt cx="150813" cy="150813"/>
            </a:xfrm>
            <a:solidFill>
              <a:schemeClr val="bg2"/>
            </a:solidFill>
          </p:grpSpPr>
          <p:sp>
            <p:nvSpPr>
              <p:cNvPr id="114" name="Freeform 13">
                <a:extLst>
                  <a:ext uri="{FF2B5EF4-FFF2-40B4-BE49-F238E27FC236}">
                    <a16:creationId xmlns:a16="http://schemas.microsoft.com/office/drawing/2014/main" id="{392CDC39-414C-425F-A21E-BAB40AE9201C}"/>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5" name="Freeform 14">
                <a:extLst>
                  <a:ext uri="{FF2B5EF4-FFF2-40B4-BE49-F238E27FC236}">
                    <a16:creationId xmlns:a16="http://schemas.microsoft.com/office/drawing/2014/main" id="{4BDFF75E-4F70-49C6-BF16-8CF4DE98797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16" name="TextBox">
            <a:extLst>
              <a:ext uri="{FF2B5EF4-FFF2-40B4-BE49-F238E27FC236}">
                <a16:creationId xmlns:a16="http://schemas.microsoft.com/office/drawing/2014/main" id="{7FA0529E-9913-4756-B99A-ACBCF29EC76B}"/>
              </a:ext>
            </a:extLst>
          </p:cNvPr>
          <p:cNvSpPr txBox="1"/>
          <p:nvPr/>
        </p:nvSpPr>
        <p:spPr>
          <a:xfrm>
            <a:off x="6805920"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sp>
        <p:nvSpPr>
          <p:cNvPr id="9" name="Rectangle: Rounded Corners 8">
            <a:extLst>
              <a:ext uri="{FF2B5EF4-FFF2-40B4-BE49-F238E27FC236}">
                <a16:creationId xmlns:a16="http://schemas.microsoft.com/office/drawing/2014/main" id="{14EAA8B4-6C28-4627-B417-48EA310810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BE58938-626D-4DF6-8EB0-EC74CAD8FAE0}"/>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90EEE876-57C4-4473-A915-8B43D3C94B6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0FA590E5-C850-4BED-85F6-73C9AC3E97E1}"/>
              </a:ext>
            </a:extLst>
          </p:cNvPr>
          <p:cNvSpPr>
            <a:spLocks noGrp="1"/>
          </p:cNvSpPr>
          <p:nvPr>
            <p:ph type="sldNum" sz="quarter" idx="12"/>
          </p:nvPr>
        </p:nvSpPr>
        <p:spPr/>
        <p:txBody>
          <a:bodyPr/>
          <a:lstStyle/>
          <a:p>
            <a:fld id="{950356F5-5040-45F3-9DFE-AA818FBF1AB1}" type="slidenum">
              <a:rPr lang="en-ID" smtClean="0"/>
              <a:pPr/>
              <a:t>14</a:t>
            </a:fld>
            <a:endParaRPr lang="en-ID"/>
          </a:p>
        </p:txBody>
      </p:sp>
    </p:spTree>
    <p:extLst>
      <p:ext uri="{BB962C8B-B14F-4D97-AF65-F5344CB8AC3E}">
        <p14:creationId xmlns:p14="http://schemas.microsoft.com/office/powerpoint/2010/main" val="8393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1000" fill="hold"/>
                                        <p:tgtEl>
                                          <p:spTgt spid="8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1000"/>
                                        <p:tgtEl>
                                          <p:spTgt spid="116"/>
                                        </p:tgtEl>
                                      </p:cBhvr>
                                    </p:animEffect>
                                    <p:anim calcmode="lin" valueType="num">
                                      <p:cBhvr>
                                        <p:cTn id="66" dur="1000" fill="hold"/>
                                        <p:tgtEl>
                                          <p:spTgt spid="116"/>
                                        </p:tgtEl>
                                        <p:attrNameLst>
                                          <p:attrName>ppt_x</p:attrName>
                                        </p:attrNameLst>
                                      </p:cBhvr>
                                      <p:tavLst>
                                        <p:tav tm="0">
                                          <p:val>
                                            <p:strVal val="#ppt_x"/>
                                          </p:val>
                                        </p:tav>
                                        <p:tav tm="100000">
                                          <p:val>
                                            <p:strVal val="#ppt_x"/>
                                          </p:val>
                                        </p:tav>
                                      </p:tavLst>
                                    </p:anim>
                                    <p:anim calcmode="lin" valueType="num">
                                      <p:cBhvr>
                                        <p:cTn id="67" dur="1000" fill="hold"/>
                                        <p:tgtEl>
                                          <p:spTgt spid="11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build="p"/>
      <p:bldP spid="82" grpId="0"/>
      <p:bldP spid="83" grpId="0"/>
      <p:bldP spid="105" grpId="0"/>
      <p:bldP spid="116" grpId="0"/>
      <p:bldP spid="9"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7C9F607C-BAAA-4981-B7EF-DA9278E71A88}"/>
              </a:ext>
            </a:extLst>
          </p:cNvPr>
          <p:cNvSpPr txBox="1"/>
          <p:nvPr/>
        </p:nvSpPr>
        <p:spPr>
          <a:xfrm>
            <a:off x="548808" y="3272062"/>
            <a:ext cx="2672604"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a:t>
            </a:r>
            <a:endParaRPr lang="en-ID" sz="1050">
              <a:solidFill>
                <a:schemeClr val="tx1"/>
              </a:solidFill>
            </a:endParaRPr>
          </a:p>
        </p:txBody>
      </p:sp>
      <p:sp>
        <p:nvSpPr>
          <p:cNvPr id="5" name="Rectangle: Rounded Corners 4">
            <a:extLst>
              <a:ext uri="{FF2B5EF4-FFF2-40B4-BE49-F238E27FC236}">
                <a16:creationId xmlns:a16="http://schemas.microsoft.com/office/drawing/2014/main" id="{03E034F6-AE0D-49D6-B624-D24A31D57A04}"/>
              </a:ext>
            </a:extLst>
          </p:cNvPr>
          <p:cNvSpPr/>
          <p:nvPr/>
        </p:nvSpPr>
        <p:spPr>
          <a:xfrm>
            <a:off x="548807" y="4519722"/>
            <a:ext cx="1432254" cy="409522"/>
          </a:xfrm>
          <a:prstGeom prst="roundRect">
            <a:avLst>
              <a:gd name="adj" fmla="val 218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2E52F55D-71DC-4511-B75B-2F7673A54D7D}"/>
              </a:ext>
            </a:extLst>
          </p:cNvPr>
          <p:cNvSpPr txBox="1"/>
          <p:nvPr/>
        </p:nvSpPr>
        <p:spPr>
          <a:xfrm>
            <a:off x="624938" y="4566953"/>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View More</a:t>
            </a:r>
          </a:p>
        </p:txBody>
      </p:sp>
      <p:sp>
        <p:nvSpPr>
          <p:cNvPr id="18" name="PsHolder4">
            <a:extLst>
              <a:ext uri="{FF2B5EF4-FFF2-40B4-BE49-F238E27FC236}">
                <a16:creationId xmlns:a16="http://schemas.microsoft.com/office/drawing/2014/main" id="{E588C435-765B-4EA4-825A-90CF01390259}"/>
              </a:ext>
            </a:extLst>
          </p:cNvPr>
          <p:cNvSpPr>
            <a:spLocks noGrp="1"/>
          </p:cNvSpPr>
          <p:nvPr>
            <p:ph type="pic" sz="quarter" idx="15"/>
          </p:nvPr>
        </p:nvSpPr>
        <p:spPr/>
      </p:sp>
      <p:sp>
        <p:nvSpPr>
          <p:cNvPr id="17" name="PsHolder5">
            <a:extLst>
              <a:ext uri="{FF2B5EF4-FFF2-40B4-BE49-F238E27FC236}">
                <a16:creationId xmlns:a16="http://schemas.microsoft.com/office/drawing/2014/main" id="{BB7CDAAD-978F-4827-8C7D-84EC2F3D7313}"/>
              </a:ext>
            </a:extLst>
          </p:cNvPr>
          <p:cNvSpPr>
            <a:spLocks noGrp="1"/>
          </p:cNvSpPr>
          <p:nvPr>
            <p:ph type="pic" sz="quarter" idx="14"/>
          </p:nvPr>
        </p:nvSpPr>
        <p:spPr/>
      </p:sp>
      <p:sp>
        <p:nvSpPr>
          <p:cNvPr id="7" name="Subtitle 6">
            <a:extLst>
              <a:ext uri="{FF2B5EF4-FFF2-40B4-BE49-F238E27FC236}">
                <a16:creationId xmlns:a16="http://schemas.microsoft.com/office/drawing/2014/main" id="{D28D1FE9-4243-456F-92C7-E8167D6812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6" name="PsHolder6">
            <a:extLst>
              <a:ext uri="{FF2B5EF4-FFF2-40B4-BE49-F238E27FC236}">
                <a16:creationId xmlns:a16="http://schemas.microsoft.com/office/drawing/2014/main" id="{1FFF17ED-2B9C-46E9-86E7-B6349714F7F0}"/>
              </a:ext>
            </a:extLst>
          </p:cNvPr>
          <p:cNvSpPr>
            <a:spLocks noGrp="1"/>
          </p:cNvSpPr>
          <p:nvPr>
            <p:ph type="pic" sz="quarter" idx="13"/>
          </p:nvPr>
        </p:nvSpPr>
        <p:spPr/>
      </p:sp>
      <p:sp>
        <p:nvSpPr>
          <p:cNvPr id="11" name="PsHolder8">
            <a:extLst>
              <a:ext uri="{FF2B5EF4-FFF2-40B4-BE49-F238E27FC236}">
                <a16:creationId xmlns:a16="http://schemas.microsoft.com/office/drawing/2014/main" id="{95D59203-1B99-4179-80A1-389A58DD8B00}"/>
              </a:ext>
            </a:extLst>
          </p:cNvPr>
          <p:cNvSpPr>
            <a:spLocks noGrp="1"/>
          </p:cNvSpPr>
          <p:nvPr>
            <p:ph type="pic" sz="quarter" idx="11"/>
          </p:nvPr>
        </p:nvSpPr>
        <p:spPr/>
      </p:sp>
      <p:sp>
        <p:nvSpPr>
          <p:cNvPr id="12" name="PsHolder7">
            <a:extLst>
              <a:ext uri="{FF2B5EF4-FFF2-40B4-BE49-F238E27FC236}">
                <a16:creationId xmlns:a16="http://schemas.microsoft.com/office/drawing/2014/main" id="{A5DB7C1A-3F93-4976-8DED-B13EDB851AFB}"/>
              </a:ext>
            </a:extLst>
          </p:cNvPr>
          <p:cNvSpPr>
            <a:spLocks noGrp="1"/>
          </p:cNvSpPr>
          <p:nvPr>
            <p:ph type="pic" sz="quarter" idx="12"/>
          </p:nvPr>
        </p:nvSpPr>
        <p:spPr/>
      </p:sp>
      <p:sp>
        <p:nvSpPr>
          <p:cNvPr id="10" name="PsHolder9">
            <a:extLst>
              <a:ext uri="{FF2B5EF4-FFF2-40B4-BE49-F238E27FC236}">
                <a16:creationId xmlns:a16="http://schemas.microsoft.com/office/drawing/2014/main" id="{DDD52085-0F1E-488E-A8A2-877B17252C6E}"/>
              </a:ext>
            </a:extLst>
          </p:cNvPr>
          <p:cNvSpPr>
            <a:spLocks noGrp="1"/>
          </p:cNvSpPr>
          <p:nvPr>
            <p:ph type="pic" sz="quarter" idx="10"/>
          </p:nvPr>
        </p:nvSpPr>
        <p:spPr/>
      </p:sp>
      <p:sp>
        <p:nvSpPr>
          <p:cNvPr id="3" name="Title 2">
            <a:extLst>
              <a:ext uri="{FF2B5EF4-FFF2-40B4-BE49-F238E27FC236}">
                <a16:creationId xmlns:a16="http://schemas.microsoft.com/office/drawing/2014/main" id="{A976E7BE-2233-489E-8965-E0E7A118D56E}"/>
              </a:ext>
            </a:extLst>
          </p:cNvPr>
          <p:cNvSpPr>
            <a:spLocks noGrp="1"/>
          </p:cNvSpPr>
          <p:nvPr>
            <p:ph type="title"/>
          </p:nvPr>
        </p:nvSpPr>
        <p:spPr/>
        <p:txBody>
          <a:bodyPr/>
          <a:lstStyle/>
          <a:p>
            <a:pPr>
              <a:lnSpc>
                <a:spcPct val="100000"/>
              </a:lnSpc>
            </a:pPr>
            <a:r>
              <a:rPr lang="en-ID"/>
              <a:t>Meet The</a:t>
            </a:r>
            <a:br>
              <a:rPr lang="en-ID"/>
            </a:br>
            <a:r>
              <a:rPr lang="en-ID">
                <a:solidFill>
                  <a:schemeClr val="accent1"/>
                </a:solidFill>
              </a:rPr>
              <a:t>Eco Leaf Team</a:t>
            </a:r>
            <a:endParaRPr lang="en-ID"/>
          </a:p>
        </p:txBody>
      </p:sp>
      <p:sp>
        <p:nvSpPr>
          <p:cNvPr id="8" name="Rectangle: Rounded Corners 7">
            <a:extLst>
              <a:ext uri="{FF2B5EF4-FFF2-40B4-BE49-F238E27FC236}">
                <a16:creationId xmlns:a16="http://schemas.microsoft.com/office/drawing/2014/main" id="{22EE0DD4-5A67-457C-9F04-0383055B7885}"/>
              </a:ext>
            </a:extLst>
          </p:cNvPr>
          <p:cNvSpPr/>
          <p:nvPr/>
        </p:nvSpPr>
        <p:spPr>
          <a:xfrm>
            <a:off x="403636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2D9A25D0-6580-407B-AFE4-E441613F0916}"/>
              </a:ext>
            </a:extLst>
          </p:cNvPr>
          <p:cNvSpPr txBox="1"/>
          <p:nvPr/>
        </p:nvSpPr>
        <p:spPr>
          <a:xfrm>
            <a:off x="391259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Deisy</a:t>
            </a:r>
          </a:p>
        </p:txBody>
      </p:sp>
      <p:sp>
        <p:nvSpPr>
          <p:cNvPr id="60" name="Rectangle: Rounded Corners 59">
            <a:extLst>
              <a:ext uri="{FF2B5EF4-FFF2-40B4-BE49-F238E27FC236}">
                <a16:creationId xmlns:a16="http://schemas.microsoft.com/office/drawing/2014/main" id="{2E93B84A-F589-44FC-A34A-5E3C60F2BC4B}"/>
              </a:ext>
            </a:extLst>
          </p:cNvPr>
          <p:cNvSpPr/>
          <p:nvPr/>
        </p:nvSpPr>
        <p:spPr>
          <a:xfrm>
            <a:off x="567832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AE6A9FE6-CFFB-4EF2-9F02-2AFB72BDC005}"/>
              </a:ext>
            </a:extLst>
          </p:cNvPr>
          <p:cNvSpPr txBox="1"/>
          <p:nvPr/>
        </p:nvSpPr>
        <p:spPr>
          <a:xfrm>
            <a:off x="555455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Andreas </a:t>
            </a:r>
          </a:p>
        </p:txBody>
      </p:sp>
      <p:sp>
        <p:nvSpPr>
          <p:cNvPr id="87" name="Rectangle: Rounded Corners 86">
            <a:extLst>
              <a:ext uri="{FF2B5EF4-FFF2-40B4-BE49-F238E27FC236}">
                <a16:creationId xmlns:a16="http://schemas.microsoft.com/office/drawing/2014/main" id="{0131C0C9-31B7-42C7-BF35-879FEBB3407D}"/>
              </a:ext>
            </a:extLst>
          </p:cNvPr>
          <p:cNvSpPr/>
          <p:nvPr/>
        </p:nvSpPr>
        <p:spPr>
          <a:xfrm>
            <a:off x="732028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TextBox">
            <a:extLst>
              <a:ext uri="{FF2B5EF4-FFF2-40B4-BE49-F238E27FC236}">
                <a16:creationId xmlns:a16="http://schemas.microsoft.com/office/drawing/2014/main" id="{0B78CB72-4304-42C0-AEB2-E798301FC79D}"/>
              </a:ext>
            </a:extLst>
          </p:cNvPr>
          <p:cNvSpPr txBox="1"/>
          <p:nvPr/>
        </p:nvSpPr>
        <p:spPr>
          <a:xfrm>
            <a:off x="719651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Lucas</a:t>
            </a:r>
          </a:p>
        </p:txBody>
      </p:sp>
      <p:sp>
        <p:nvSpPr>
          <p:cNvPr id="91" name="Rectangle: Rounded Corners 90">
            <a:extLst>
              <a:ext uri="{FF2B5EF4-FFF2-40B4-BE49-F238E27FC236}">
                <a16:creationId xmlns:a16="http://schemas.microsoft.com/office/drawing/2014/main" id="{A8C391E0-2CC7-4C1A-82EF-606F4D7CE4DA}"/>
              </a:ext>
            </a:extLst>
          </p:cNvPr>
          <p:cNvSpPr/>
          <p:nvPr/>
        </p:nvSpPr>
        <p:spPr>
          <a:xfrm>
            <a:off x="403636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TextBox">
            <a:extLst>
              <a:ext uri="{FF2B5EF4-FFF2-40B4-BE49-F238E27FC236}">
                <a16:creationId xmlns:a16="http://schemas.microsoft.com/office/drawing/2014/main" id="{DF962AC5-6716-49EC-B8C3-6A6E9DE072CE}"/>
              </a:ext>
            </a:extLst>
          </p:cNvPr>
          <p:cNvSpPr txBox="1"/>
          <p:nvPr/>
        </p:nvSpPr>
        <p:spPr>
          <a:xfrm>
            <a:off x="391259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Steven</a:t>
            </a:r>
          </a:p>
        </p:txBody>
      </p:sp>
      <p:sp>
        <p:nvSpPr>
          <p:cNvPr id="95" name="Rectangle: Rounded Corners 94">
            <a:extLst>
              <a:ext uri="{FF2B5EF4-FFF2-40B4-BE49-F238E27FC236}">
                <a16:creationId xmlns:a16="http://schemas.microsoft.com/office/drawing/2014/main" id="{6D46E1D4-2908-4A4A-A8AB-122D7D9F02E9}"/>
              </a:ext>
            </a:extLst>
          </p:cNvPr>
          <p:cNvSpPr/>
          <p:nvPr/>
        </p:nvSpPr>
        <p:spPr>
          <a:xfrm>
            <a:off x="567832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TextBox">
            <a:extLst>
              <a:ext uri="{FF2B5EF4-FFF2-40B4-BE49-F238E27FC236}">
                <a16:creationId xmlns:a16="http://schemas.microsoft.com/office/drawing/2014/main" id="{F9CEF831-F9BA-48EF-965C-57EA397694A8}"/>
              </a:ext>
            </a:extLst>
          </p:cNvPr>
          <p:cNvSpPr txBox="1"/>
          <p:nvPr/>
        </p:nvSpPr>
        <p:spPr>
          <a:xfrm>
            <a:off x="555455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Fagundes</a:t>
            </a:r>
          </a:p>
        </p:txBody>
      </p:sp>
      <p:sp>
        <p:nvSpPr>
          <p:cNvPr id="99" name="Rectangle: Rounded Corners 98">
            <a:extLst>
              <a:ext uri="{FF2B5EF4-FFF2-40B4-BE49-F238E27FC236}">
                <a16:creationId xmlns:a16="http://schemas.microsoft.com/office/drawing/2014/main" id="{8906DF6E-B90A-474A-AC25-046691BCF0E4}"/>
              </a:ext>
            </a:extLst>
          </p:cNvPr>
          <p:cNvSpPr/>
          <p:nvPr/>
        </p:nvSpPr>
        <p:spPr>
          <a:xfrm>
            <a:off x="732028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TextBox">
            <a:extLst>
              <a:ext uri="{FF2B5EF4-FFF2-40B4-BE49-F238E27FC236}">
                <a16:creationId xmlns:a16="http://schemas.microsoft.com/office/drawing/2014/main" id="{A6EA9C7B-EF5D-460B-9286-40F325556F80}"/>
              </a:ext>
            </a:extLst>
          </p:cNvPr>
          <p:cNvSpPr txBox="1"/>
          <p:nvPr/>
        </p:nvSpPr>
        <p:spPr>
          <a:xfrm>
            <a:off x="719651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Maria</a:t>
            </a:r>
          </a:p>
        </p:txBody>
      </p:sp>
      <p:sp>
        <p:nvSpPr>
          <p:cNvPr id="13" name="Rectangle: Rounded Corners 12">
            <a:extLst>
              <a:ext uri="{FF2B5EF4-FFF2-40B4-BE49-F238E27FC236}">
                <a16:creationId xmlns:a16="http://schemas.microsoft.com/office/drawing/2014/main" id="{719CC11E-F966-4FE2-93F7-60E92B7F6E5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78C0819B-0C44-4DC8-B83B-AEB69E6586A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A401749-3B23-4E77-BC5B-39A71513D730}"/>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43A10CE9-3623-4C4D-B463-69C71D626ED5}"/>
              </a:ext>
            </a:extLst>
          </p:cNvPr>
          <p:cNvSpPr>
            <a:spLocks noGrp="1"/>
          </p:cNvSpPr>
          <p:nvPr>
            <p:ph type="sldNum" sz="quarter" idx="16"/>
          </p:nvPr>
        </p:nvSpPr>
        <p:spPr/>
        <p:txBody>
          <a:bodyPr/>
          <a:lstStyle/>
          <a:p>
            <a:fld id="{950356F5-5040-45F3-9DFE-AA818FBF1AB1}" type="slidenum">
              <a:rPr lang="en-ID" smtClean="0"/>
              <a:pPr/>
              <a:t>15</a:t>
            </a:fld>
            <a:endParaRPr lang="en-ID"/>
          </a:p>
        </p:txBody>
      </p:sp>
    </p:spTree>
    <p:extLst>
      <p:ext uri="{BB962C8B-B14F-4D97-AF65-F5344CB8AC3E}">
        <p14:creationId xmlns:p14="http://schemas.microsoft.com/office/powerpoint/2010/main" val="680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750"/>
                                        <p:tgtEl>
                                          <p:spTgt spid="7">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1000"/>
                                        <p:tgtEl>
                                          <p:spTgt spid="87"/>
                                        </p:tgtEl>
                                      </p:cBhvr>
                                    </p:animEffect>
                                    <p:anim calcmode="lin" valueType="num">
                                      <p:cBhvr>
                                        <p:cTn id="60" dur="1000" fill="hold"/>
                                        <p:tgtEl>
                                          <p:spTgt spid="87"/>
                                        </p:tgtEl>
                                        <p:attrNameLst>
                                          <p:attrName>ppt_x</p:attrName>
                                        </p:attrNameLst>
                                      </p:cBhvr>
                                      <p:tavLst>
                                        <p:tav tm="0">
                                          <p:val>
                                            <p:strVal val="#ppt_x"/>
                                          </p:val>
                                        </p:tav>
                                        <p:tav tm="100000">
                                          <p:val>
                                            <p:strVal val="#ppt_x"/>
                                          </p:val>
                                        </p:tav>
                                      </p:tavLst>
                                    </p:anim>
                                    <p:anim calcmode="lin" valueType="num">
                                      <p:cBhvr>
                                        <p:cTn id="61" dur="1000" fill="hold"/>
                                        <p:tgtEl>
                                          <p:spTgt spid="8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1000"/>
                                        <p:tgtEl>
                                          <p:spTgt spid="88"/>
                                        </p:tgtEl>
                                      </p:cBhvr>
                                    </p:animEffect>
                                    <p:anim calcmode="lin" valueType="num">
                                      <p:cBhvr>
                                        <p:cTn id="65" dur="1000" fill="hold"/>
                                        <p:tgtEl>
                                          <p:spTgt spid="88"/>
                                        </p:tgtEl>
                                        <p:attrNameLst>
                                          <p:attrName>ppt_x</p:attrName>
                                        </p:attrNameLst>
                                      </p:cBhvr>
                                      <p:tavLst>
                                        <p:tav tm="0">
                                          <p:val>
                                            <p:strVal val="#ppt_x"/>
                                          </p:val>
                                        </p:tav>
                                        <p:tav tm="100000">
                                          <p:val>
                                            <p:strVal val="#ppt_x"/>
                                          </p:val>
                                        </p:tav>
                                      </p:tavLst>
                                    </p:anim>
                                    <p:anim calcmode="lin" valueType="num">
                                      <p:cBhvr>
                                        <p:cTn id="66" dur="1000" fill="hold"/>
                                        <p:tgtEl>
                                          <p:spTgt spid="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000"/>
                                        <p:tgtEl>
                                          <p:spTgt spid="91"/>
                                        </p:tgtEl>
                                      </p:cBhvr>
                                    </p:animEffect>
                                    <p:anim calcmode="lin" valueType="num">
                                      <p:cBhvr>
                                        <p:cTn id="75" dur="1000" fill="hold"/>
                                        <p:tgtEl>
                                          <p:spTgt spid="91"/>
                                        </p:tgtEl>
                                        <p:attrNameLst>
                                          <p:attrName>ppt_x</p:attrName>
                                        </p:attrNameLst>
                                      </p:cBhvr>
                                      <p:tavLst>
                                        <p:tav tm="0">
                                          <p:val>
                                            <p:strVal val="#ppt_x"/>
                                          </p:val>
                                        </p:tav>
                                        <p:tav tm="100000">
                                          <p:val>
                                            <p:strVal val="#ppt_x"/>
                                          </p:val>
                                        </p:tav>
                                      </p:tavLst>
                                    </p:anim>
                                    <p:anim calcmode="lin" valueType="num">
                                      <p:cBhvr>
                                        <p:cTn id="76" dur="1000" fill="hold"/>
                                        <p:tgtEl>
                                          <p:spTgt spid="9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build="p"/>
      <p:bldP spid="3" grpId="0"/>
      <p:bldP spid="8" grpId="0" animBg="1"/>
      <p:bldP spid="9" grpId="0"/>
      <p:bldP spid="60" grpId="0" animBg="1"/>
      <p:bldP spid="61" grpId="0"/>
      <p:bldP spid="87" grpId="0" animBg="1"/>
      <p:bldP spid="88" grpId="0"/>
      <p:bldP spid="91" grpId="0" animBg="1"/>
      <p:bldP spid="92" grpId="0"/>
      <p:bldP spid="95" grpId="0" animBg="1"/>
      <p:bldP spid="96" grpId="0"/>
      <p:bldP spid="99" grpId="0" animBg="1"/>
      <p:bldP spid="100"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1" y="1"/>
            <a:ext cx="9144001" cy="2759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EE3428FA-D285-4166-9CE9-FDDE2D5BE3FE}"/>
              </a:ext>
            </a:extLst>
          </p:cNvPr>
          <p:cNvSpPr txBox="1"/>
          <p:nvPr/>
        </p:nvSpPr>
        <p:spPr>
          <a:xfrm>
            <a:off x="3755624" y="5072634"/>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Pat Buckley</a:t>
            </a:r>
            <a:endParaRPr lang="en-ID" sz="1200">
              <a:solidFill>
                <a:schemeClr val="tx1"/>
              </a:solidFill>
            </a:endParaRPr>
          </a:p>
        </p:txBody>
      </p:sp>
      <p:cxnSp>
        <p:nvCxnSpPr>
          <p:cNvPr id="16" name="Straight Connector 15">
            <a:extLst>
              <a:ext uri="{FF2B5EF4-FFF2-40B4-BE49-F238E27FC236}">
                <a16:creationId xmlns:a16="http://schemas.microsoft.com/office/drawing/2014/main" id="{6CE6B28B-A9EC-4643-8BE0-891808563206}"/>
              </a:ext>
            </a:extLst>
          </p:cNvPr>
          <p:cNvCxnSpPr>
            <a:cxnSpLocks/>
          </p:cNvCxnSpPr>
          <p:nvPr/>
        </p:nvCxnSpPr>
        <p:spPr>
          <a:xfrm>
            <a:off x="3923490"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0989BE-C207-41A8-BBE4-23B6F2DD8981}"/>
              </a:ext>
            </a:extLst>
          </p:cNvPr>
          <p:cNvCxnSpPr>
            <a:cxnSpLocks/>
          </p:cNvCxnSpPr>
          <p:nvPr/>
        </p:nvCxnSpPr>
        <p:spPr>
          <a:xfrm>
            <a:off x="5047327"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PsHolder5">
            <a:extLst>
              <a:ext uri="{FF2B5EF4-FFF2-40B4-BE49-F238E27FC236}">
                <a16:creationId xmlns:a16="http://schemas.microsoft.com/office/drawing/2014/main" id="{2A10AA22-6EF7-40CA-9B63-B2E353FADDBD}"/>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a:off x="4161382" y="349102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1676348" y="3644230"/>
            <a:ext cx="5791304" cy="1384995"/>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US" sz="3000">
                <a:solidFill>
                  <a:schemeClr val="accent1"/>
                </a:solidFill>
                <a:latin typeface="+mj-lt"/>
              </a:rPr>
              <a:t>I Can Find God </a:t>
            </a:r>
            <a:r>
              <a:rPr lang="en-US" sz="3000">
                <a:solidFill>
                  <a:schemeClr val="tx1"/>
                </a:solidFill>
                <a:latin typeface="+mj-lt"/>
              </a:rPr>
              <a:t>In Nature, In Animals, In Birds And The Environment.</a:t>
            </a:r>
            <a:endParaRPr lang="en-ID" sz="2400">
              <a:solidFill>
                <a:schemeClr val="accent1"/>
              </a:solidFill>
              <a:latin typeface="+mj-lt"/>
            </a:endParaRPr>
          </a:p>
        </p:txBody>
      </p:sp>
      <p:sp>
        <p:nvSpPr>
          <p:cNvPr id="4" name="Slide Number Placeholder 3">
            <a:extLst>
              <a:ext uri="{FF2B5EF4-FFF2-40B4-BE49-F238E27FC236}">
                <a16:creationId xmlns:a16="http://schemas.microsoft.com/office/drawing/2014/main" id="{0CB5B539-EF61-465F-99C7-FC163BCAC316}"/>
              </a:ext>
            </a:extLst>
          </p:cNvPr>
          <p:cNvSpPr>
            <a:spLocks noGrp="1"/>
          </p:cNvSpPr>
          <p:nvPr>
            <p:ph type="sldNum" sz="quarter" idx="11"/>
          </p:nvPr>
        </p:nvSpPr>
        <p:spPr/>
        <p:txBody>
          <a:bodyPr/>
          <a:lstStyle/>
          <a:p>
            <a:fld id="{950356F5-5040-45F3-9DFE-AA818FBF1AB1}" type="slidenum">
              <a:rPr lang="en-ID" smtClean="0"/>
              <a:pPr/>
              <a:t>16</a:t>
            </a:fld>
            <a:endParaRPr lang="en-ID"/>
          </a:p>
        </p:txBody>
      </p:sp>
    </p:spTree>
    <p:extLst>
      <p:ext uri="{BB962C8B-B14F-4D97-AF65-F5344CB8AC3E}">
        <p14:creationId xmlns:p14="http://schemas.microsoft.com/office/powerpoint/2010/main" val="2302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CBD68E7-C69C-4259-9E93-E82B89CE9BEC}"/>
              </a:ext>
            </a:extLst>
          </p:cNvPr>
          <p:cNvSpPr/>
          <p:nvPr/>
        </p:nvSpPr>
        <p:spPr>
          <a:xfrm>
            <a:off x="4764953" y="4341854"/>
            <a:ext cx="1601183" cy="816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Rectangle: Rounded Corners 6">
            <a:extLst>
              <a:ext uri="{FF2B5EF4-FFF2-40B4-BE49-F238E27FC236}">
                <a16:creationId xmlns:a16="http://schemas.microsoft.com/office/drawing/2014/main" id="{57472CB6-0E73-47C6-96D8-D85199AE8225}"/>
              </a:ext>
            </a:extLst>
          </p:cNvPr>
          <p:cNvSpPr/>
          <p:nvPr/>
        </p:nvSpPr>
        <p:spPr>
          <a:xfrm>
            <a:off x="2843651" y="1103417"/>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0F66175A-E669-43B7-A092-DBCDCA41B5AA}"/>
              </a:ext>
            </a:extLst>
          </p:cNvPr>
          <p:cNvSpPr txBox="1"/>
          <p:nvPr/>
        </p:nvSpPr>
        <p:spPr>
          <a:xfrm>
            <a:off x="4765549" y="3262087"/>
            <a:ext cx="344712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 sunt eos</a:t>
            </a:r>
            <a:endParaRPr lang="en-ID" sz="1050">
              <a:solidFill>
                <a:schemeClr val="tx1"/>
              </a:solidFill>
            </a:endParaRPr>
          </a:p>
        </p:txBody>
      </p:sp>
      <p:sp>
        <p:nvSpPr>
          <p:cNvPr id="2" name="PsHolder4">
            <a:extLst>
              <a:ext uri="{FF2B5EF4-FFF2-40B4-BE49-F238E27FC236}">
                <a16:creationId xmlns:a16="http://schemas.microsoft.com/office/drawing/2014/main" id="{77B77C6A-11C3-4E59-857F-DE88EB67BC37}"/>
              </a:ext>
            </a:extLst>
          </p:cNvPr>
          <p:cNvSpPr>
            <a:spLocks noGrp="1"/>
          </p:cNvSpPr>
          <p:nvPr>
            <p:ph type="pic" sz="quarter" idx="10"/>
          </p:nvPr>
        </p:nvSpPr>
        <p:spPr/>
      </p:sp>
      <p:sp>
        <p:nvSpPr>
          <p:cNvPr id="13" name="Title 12">
            <a:extLst>
              <a:ext uri="{FF2B5EF4-FFF2-40B4-BE49-F238E27FC236}">
                <a16:creationId xmlns:a16="http://schemas.microsoft.com/office/drawing/2014/main" id="{E4C11008-75CE-4F99-A6C3-A880E5BFC781}"/>
              </a:ext>
            </a:extLst>
          </p:cNvPr>
          <p:cNvSpPr>
            <a:spLocks noGrp="1"/>
          </p:cNvSpPr>
          <p:nvPr>
            <p:ph type="title"/>
          </p:nvPr>
        </p:nvSpPr>
        <p:spPr/>
        <p:txBody>
          <a:bodyPr/>
          <a:lstStyle/>
          <a:p>
            <a:pPr>
              <a:lnSpc>
                <a:spcPct val="100000"/>
              </a:lnSpc>
            </a:pPr>
            <a:r>
              <a:rPr lang="en-ID"/>
              <a:t>About Our</a:t>
            </a:r>
            <a:br>
              <a:rPr lang="en-ID"/>
            </a:br>
            <a:r>
              <a:rPr lang="en-ID">
                <a:solidFill>
                  <a:schemeClr val="accent1"/>
                </a:solidFill>
              </a:rPr>
              <a:t>Device Mockup</a:t>
            </a:r>
            <a:endParaRPr lang="en-ID"/>
          </a:p>
        </p:txBody>
      </p:sp>
      <p:sp>
        <p:nvSpPr>
          <p:cNvPr id="14" name="Subtitle 13">
            <a:extLst>
              <a:ext uri="{FF2B5EF4-FFF2-40B4-BE49-F238E27FC236}">
                <a16:creationId xmlns:a16="http://schemas.microsoft.com/office/drawing/2014/main" id="{A895C4CE-673E-45F1-9DC1-A4049FCC3E5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pic>
        <p:nvPicPr>
          <p:cNvPr id="3" name="Mockup" descr="A picture containing microwave, oven&#10;&#10;Description automatically generated">
            <a:extLst>
              <a:ext uri="{FF2B5EF4-FFF2-40B4-BE49-F238E27FC236}">
                <a16:creationId xmlns:a16="http://schemas.microsoft.com/office/drawing/2014/main" id="{DDC3312C-155F-44E5-806E-624F56E6F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69" y="1218583"/>
            <a:ext cx="2927334" cy="4382117"/>
          </a:xfrm>
          <a:prstGeom prst="rect">
            <a:avLst/>
          </a:prstGeom>
        </p:spPr>
      </p:pic>
      <p:sp>
        <p:nvSpPr>
          <p:cNvPr id="8" name="TextBox">
            <a:extLst>
              <a:ext uri="{FF2B5EF4-FFF2-40B4-BE49-F238E27FC236}">
                <a16:creationId xmlns:a16="http://schemas.microsoft.com/office/drawing/2014/main" id="{62598FDB-027D-401A-B4D4-2F648F59C470}"/>
              </a:ext>
            </a:extLst>
          </p:cNvPr>
          <p:cNvSpPr txBox="1"/>
          <p:nvPr/>
        </p:nvSpPr>
        <p:spPr>
          <a:xfrm>
            <a:off x="4921606"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1,782+</a:t>
            </a:r>
          </a:p>
        </p:txBody>
      </p:sp>
      <p:sp>
        <p:nvSpPr>
          <p:cNvPr id="9" name="TextBox">
            <a:extLst>
              <a:ext uri="{FF2B5EF4-FFF2-40B4-BE49-F238E27FC236}">
                <a16:creationId xmlns:a16="http://schemas.microsoft.com/office/drawing/2014/main" id="{678812F4-3208-42D9-AA75-C47C50A01A65}"/>
              </a:ext>
            </a:extLst>
          </p:cNvPr>
          <p:cNvSpPr txBox="1"/>
          <p:nvPr/>
        </p:nvSpPr>
        <p:spPr>
          <a:xfrm>
            <a:off x="4921606"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lacus omnis iusto massa</a:t>
            </a:r>
            <a:endParaRPr lang="en-ID" sz="1050">
              <a:solidFill>
                <a:schemeClr val="bg2"/>
              </a:solidFill>
            </a:endParaRPr>
          </a:p>
        </p:txBody>
      </p:sp>
      <p:sp>
        <p:nvSpPr>
          <p:cNvPr id="41" name="Rectangle: Rounded Corners 40">
            <a:extLst>
              <a:ext uri="{FF2B5EF4-FFF2-40B4-BE49-F238E27FC236}">
                <a16:creationId xmlns:a16="http://schemas.microsoft.com/office/drawing/2014/main" id="{904342B8-DDE9-4B0C-ACA6-139F7D3E0C79}"/>
              </a:ext>
            </a:extLst>
          </p:cNvPr>
          <p:cNvSpPr/>
          <p:nvPr/>
        </p:nvSpPr>
        <p:spPr>
          <a:xfrm>
            <a:off x="6580537" y="4341854"/>
            <a:ext cx="1601183" cy="81670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64B0620D-2090-46BE-B339-62E9909A1B96}"/>
              </a:ext>
            </a:extLst>
          </p:cNvPr>
          <p:cNvSpPr txBox="1"/>
          <p:nvPr/>
        </p:nvSpPr>
        <p:spPr>
          <a:xfrm>
            <a:off x="6737191"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43" name="TextBox">
            <a:extLst>
              <a:ext uri="{FF2B5EF4-FFF2-40B4-BE49-F238E27FC236}">
                <a16:creationId xmlns:a16="http://schemas.microsoft.com/office/drawing/2014/main" id="{1AFDB207-855E-44CB-B332-A942D0FF751F}"/>
              </a:ext>
            </a:extLst>
          </p:cNvPr>
          <p:cNvSpPr txBox="1"/>
          <p:nvPr/>
        </p:nvSpPr>
        <p:spPr>
          <a:xfrm>
            <a:off x="6737191"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a:t>
            </a:r>
            <a:endParaRPr lang="en-ID" sz="1050">
              <a:solidFill>
                <a:schemeClr val="tx1"/>
              </a:solidFill>
            </a:endParaRPr>
          </a:p>
        </p:txBody>
      </p:sp>
      <p:sp>
        <p:nvSpPr>
          <p:cNvPr id="11" name="Rectangle: Rounded Corners 10">
            <a:extLst>
              <a:ext uri="{FF2B5EF4-FFF2-40B4-BE49-F238E27FC236}">
                <a16:creationId xmlns:a16="http://schemas.microsoft.com/office/drawing/2014/main" id="{80B9CDCA-07B4-4BB4-8608-208A9DCEF1A0}"/>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D146B62A-39C1-4A63-825F-AD81BBEA7AC8}"/>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7FAD1EF4-A7A8-4204-8A1F-A4077C6C028C}"/>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61DAD571-0F9F-4A7F-B055-5F0BDE67CED5}"/>
              </a:ext>
            </a:extLst>
          </p:cNvPr>
          <p:cNvSpPr>
            <a:spLocks noGrp="1"/>
          </p:cNvSpPr>
          <p:nvPr>
            <p:ph type="sldNum" sz="quarter" idx="11"/>
          </p:nvPr>
        </p:nvSpPr>
        <p:spPr/>
        <p:txBody>
          <a:bodyPr/>
          <a:lstStyle/>
          <a:p>
            <a:fld id="{950356F5-5040-45F3-9DFE-AA818FBF1AB1}" type="slidenum">
              <a:rPr lang="en-ID" smtClean="0"/>
              <a:pPr/>
              <a:t>17</a:t>
            </a:fld>
            <a:endParaRPr lang="en-ID"/>
          </a:p>
        </p:txBody>
      </p:sp>
    </p:spTree>
    <p:extLst>
      <p:ext uri="{BB962C8B-B14F-4D97-AF65-F5344CB8AC3E}">
        <p14:creationId xmlns:p14="http://schemas.microsoft.com/office/powerpoint/2010/main" val="9487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750"/>
                                        <p:tgtEl>
                                          <p:spTgt spid="14">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750"/>
                                        <p:tgtEl>
                                          <p:spTgt spid="6"/>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750" fill="hold"/>
                                        <p:tgtEl>
                                          <p:spTgt spid="38"/>
                                        </p:tgtEl>
                                        <p:attrNameLst>
                                          <p:attrName>ppt_w</p:attrName>
                                        </p:attrNameLst>
                                      </p:cBhvr>
                                      <p:tavLst>
                                        <p:tav tm="0">
                                          <p:val>
                                            <p:fltVal val="0"/>
                                          </p:val>
                                        </p:tav>
                                        <p:tav tm="100000">
                                          <p:val>
                                            <p:strVal val="#ppt_w"/>
                                          </p:val>
                                        </p:tav>
                                      </p:tavLst>
                                    </p:anim>
                                    <p:anim calcmode="lin" valueType="num">
                                      <p:cBhvr>
                                        <p:cTn id="39" dur="750" fill="hold"/>
                                        <p:tgtEl>
                                          <p:spTgt spid="38"/>
                                        </p:tgtEl>
                                        <p:attrNameLst>
                                          <p:attrName>ppt_h</p:attrName>
                                        </p:attrNameLst>
                                      </p:cBhvr>
                                      <p:tavLst>
                                        <p:tav tm="0">
                                          <p:val>
                                            <p:fltVal val="0"/>
                                          </p:val>
                                        </p:tav>
                                        <p:tav tm="100000">
                                          <p:val>
                                            <p:strVal val="#ppt_h"/>
                                          </p:val>
                                        </p:tav>
                                      </p:tavLst>
                                    </p:anim>
                                    <p:animEffect transition="in" filter="fade">
                                      <p:cBhvr>
                                        <p:cTn id="40" dur="75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750" fill="hold"/>
                                        <p:tgtEl>
                                          <p:spTgt spid="42"/>
                                        </p:tgtEl>
                                        <p:attrNameLst>
                                          <p:attrName>ppt_w</p:attrName>
                                        </p:attrNameLst>
                                      </p:cBhvr>
                                      <p:tavLst>
                                        <p:tav tm="0">
                                          <p:val>
                                            <p:fltVal val="0"/>
                                          </p:val>
                                        </p:tav>
                                        <p:tav tm="100000">
                                          <p:val>
                                            <p:strVal val="#ppt_w"/>
                                          </p:val>
                                        </p:tav>
                                      </p:tavLst>
                                    </p:anim>
                                    <p:anim calcmode="lin" valueType="num">
                                      <p:cBhvr>
                                        <p:cTn id="59" dur="750" fill="hold"/>
                                        <p:tgtEl>
                                          <p:spTgt spid="42"/>
                                        </p:tgtEl>
                                        <p:attrNameLst>
                                          <p:attrName>ppt_h</p:attrName>
                                        </p:attrNameLst>
                                      </p:cBhvr>
                                      <p:tavLst>
                                        <p:tav tm="0">
                                          <p:val>
                                            <p:fltVal val="0"/>
                                          </p:val>
                                        </p:tav>
                                        <p:tav tm="100000">
                                          <p:val>
                                            <p:strVal val="#ppt_h"/>
                                          </p:val>
                                        </p:tav>
                                      </p:tavLst>
                                    </p:anim>
                                    <p:animEffect transition="in" filter="fade">
                                      <p:cBhvr>
                                        <p:cTn id="60" dur="75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750" fill="hold"/>
                                        <p:tgtEl>
                                          <p:spTgt spid="43"/>
                                        </p:tgtEl>
                                        <p:attrNameLst>
                                          <p:attrName>ppt_w</p:attrName>
                                        </p:attrNameLst>
                                      </p:cBhvr>
                                      <p:tavLst>
                                        <p:tav tm="0">
                                          <p:val>
                                            <p:fltVal val="0"/>
                                          </p:val>
                                        </p:tav>
                                        <p:tav tm="100000">
                                          <p:val>
                                            <p:strVal val="#ppt_w"/>
                                          </p:val>
                                        </p:tav>
                                      </p:tavLst>
                                    </p:anim>
                                    <p:anim calcmode="lin" valueType="num">
                                      <p:cBhvr>
                                        <p:cTn id="64" dur="750" fill="hold"/>
                                        <p:tgtEl>
                                          <p:spTgt spid="43"/>
                                        </p:tgtEl>
                                        <p:attrNameLst>
                                          <p:attrName>ppt_h</p:attrName>
                                        </p:attrNameLst>
                                      </p:cBhvr>
                                      <p:tavLst>
                                        <p:tav tm="0">
                                          <p:val>
                                            <p:fltVal val="0"/>
                                          </p:val>
                                        </p:tav>
                                        <p:tav tm="100000">
                                          <p:val>
                                            <p:strVal val="#ppt_h"/>
                                          </p:val>
                                        </p:tav>
                                      </p:tavLst>
                                    </p:anim>
                                    <p:animEffect transition="in" filter="fade">
                                      <p:cBhvr>
                                        <p:cTn id="6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6" grpId="0"/>
      <p:bldP spid="13" grpId="0"/>
      <p:bldP spid="14" grpId="0" build="p"/>
      <p:bldP spid="8" grpId="0"/>
      <p:bldP spid="9" grpId="0"/>
      <p:bldP spid="41" grpId="0" animBg="1"/>
      <p:bldP spid="42" grpId="0"/>
      <p:bldP spid="43" grpId="0"/>
      <p:bldP spid="11"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2531127-B874-4457-BDF6-1ACA9D5093C4}"/>
              </a:ext>
            </a:extLst>
          </p:cNvPr>
          <p:cNvSpPr/>
          <p:nvPr/>
        </p:nvSpPr>
        <p:spPr>
          <a:xfrm>
            <a:off x="274701" y="2081365"/>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pic>
        <p:nvPicPr>
          <p:cNvPr id="3" name="Mockup" descr="A picture containing text, electronics, display, monitor&#10;&#10;Description automatically generated">
            <a:extLst>
              <a:ext uri="{FF2B5EF4-FFF2-40B4-BE49-F238E27FC236}">
                <a16:creationId xmlns:a16="http://schemas.microsoft.com/office/drawing/2014/main" id="{976266B0-AF6D-4B7C-855F-BD7A6E686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18" y="2134796"/>
            <a:ext cx="4304201" cy="3275764"/>
          </a:xfrm>
          <a:prstGeom prst="rect">
            <a:avLst/>
          </a:prstGeom>
        </p:spPr>
      </p:pic>
      <p:sp>
        <p:nvSpPr>
          <p:cNvPr id="8" name="TextBox">
            <a:extLst>
              <a:ext uri="{FF2B5EF4-FFF2-40B4-BE49-F238E27FC236}">
                <a16:creationId xmlns:a16="http://schemas.microsoft.com/office/drawing/2014/main" id="{FD7D747F-97FE-4FF2-87F6-574509CCD782}"/>
              </a:ext>
            </a:extLst>
          </p:cNvPr>
          <p:cNvSpPr txBox="1"/>
          <p:nvPr/>
        </p:nvSpPr>
        <p:spPr>
          <a:xfrm>
            <a:off x="5116175" y="2385015"/>
            <a:ext cx="331949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a:t>
            </a:r>
            <a:endParaRPr lang="en-ID" sz="1050">
              <a:solidFill>
                <a:schemeClr val="tx1"/>
              </a:solidFill>
            </a:endParaRPr>
          </a:p>
        </p:txBody>
      </p:sp>
      <p:sp>
        <p:nvSpPr>
          <p:cNvPr id="33" name="Rectangle: Rounded Corners 32">
            <a:extLst>
              <a:ext uri="{FF2B5EF4-FFF2-40B4-BE49-F238E27FC236}">
                <a16:creationId xmlns:a16="http://schemas.microsoft.com/office/drawing/2014/main" id="{290572AC-76E3-4E88-BCA2-06187A3CF2D6}"/>
              </a:ext>
            </a:extLst>
          </p:cNvPr>
          <p:cNvSpPr/>
          <p:nvPr/>
        </p:nvSpPr>
        <p:spPr>
          <a:xfrm>
            <a:off x="5116174" y="3548805"/>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DB4C7D18-B467-47FB-ADD5-539784990171}"/>
              </a:ext>
            </a:extLst>
          </p:cNvPr>
          <p:cNvSpPr txBox="1"/>
          <p:nvPr/>
        </p:nvSpPr>
        <p:spPr>
          <a:xfrm>
            <a:off x="5713139" y="35315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1" name="TextBox">
            <a:extLst>
              <a:ext uri="{FF2B5EF4-FFF2-40B4-BE49-F238E27FC236}">
                <a16:creationId xmlns:a16="http://schemas.microsoft.com/office/drawing/2014/main" id="{FEEA5B13-4C3B-4127-8FE8-BFD37F624317}"/>
              </a:ext>
            </a:extLst>
          </p:cNvPr>
          <p:cNvSpPr txBox="1"/>
          <p:nvPr/>
        </p:nvSpPr>
        <p:spPr>
          <a:xfrm>
            <a:off x="5713140" y="3785386"/>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78" name="Rectangle: Rounded Corners 77">
            <a:extLst>
              <a:ext uri="{FF2B5EF4-FFF2-40B4-BE49-F238E27FC236}">
                <a16:creationId xmlns:a16="http://schemas.microsoft.com/office/drawing/2014/main" id="{3E6CA114-D743-41B3-900A-D0E18E327B11}"/>
              </a:ext>
            </a:extLst>
          </p:cNvPr>
          <p:cNvSpPr/>
          <p:nvPr/>
        </p:nvSpPr>
        <p:spPr>
          <a:xfrm>
            <a:off x="5116174" y="4161821"/>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TextBox">
            <a:extLst>
              <a:ext uri="{FF2B5EF4-FFF2-40B4-BE49-F238E27FC236}">
                <a16:creationId xmlns:a16="http://schemas.microsoft.com/office/drawing/2014/main" id="{4B127A30-FF37-4A6C-9C0D-C3FCFAABE548}"/>
              </a:ext>
            </a:extLst>
          </p:cNvPr>
          <p:cNvSpPr txBox="1"/>
          <p:nvPr/>
        </p:nvSpPr>
        <p:spPr>
          <a:xfrm>
            <a:off x="5713139" y="41445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7" name="TextBox">
            <a:extLst>
              <a:ext uri="{FF2B5EF4-FFF2-40B4-BE49-F238E27FC236}">
                <a16:creationId xmlns:a16="http://schemas.microsoft.com/office/drawing/2014/main" id="{A6C7FD80-5D14-4D59-A2A0-C989B4BB9790}"/>
              </a:ext>
            </a:extLst>
          </p:cNvPr>
          <p:cNvSpPr txBox="1"/>
          <p:nvPr/>
        </p:nvSpPr>
        <p:spPr>
          <a:xfrm>
            <a:off x="5713140" y="4398402"/>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86" name="Rectangle: Rounded Corners 85">
            <a:extLst>
              <a:ext uri="{FF2B5EF4-FFF2-40B4-BE49-F238E27FC236}">
                <a16:creationId xmlns:a16="http://schemas.microsoft.com/office/drawing/2014/main" id="{BB169FEF-367A-4941-8DC1-74EC0A9D6266}"/>
              </a:ext>
            </a:extLst>
          </p:cNvPr>
          <p:cNvSpPr/>
          <p:nvPr/>
        </p:nvSpPr>
        <p:spPr>
          <a:xfrm>
            <a:off x="5116174" y="4774836"/>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TextBox">
            <a:extLst>
              <a:ext uri="{FF2B5EF4-FFF2-40B4-BE49-F238E27FC236}">
                <a16:creationId xmlns:a16="http://schemas.microsoft.com/office/drawing/2014/main" id="{785094FE-646A-4CF9-9DFD-A38CED7942B7}"/>
              </a:ext>
            </a:extLst>
          </p:cNvPr>
          <p:cNvSpPr txBox="1"/>
          <p:nvPr/>
        </p:nvSpPr>
        <p:spPr>
          <a:xfrm>
            <a:off x="5713139" y="475753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5" name="TextBox">
            <a:extLst>
              <a:ext uri="{FF2B5EF4-FFF2-40B4-BE49-F238E27FC236}">
                <a16:creationId xmlns:a16="http://schemas.microsoft.com/office/drawing/2014/main" id="{683BC852-C9D6-41FF-81A7-E5AE2C26ADCB}"/>
              </a:ext>
            </a:extLst>
          </p:cNvPr>
          <p:cNvSpPr txBox="1"/>
          <p:nvPr/>
        </p:nvSpPr>
        <p:spPr>
          <a:xfrm>
            <a:off x="5713140" y="5011417"/>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2" name="PsHolder13">
            <a:extLst>
              <a:ext uri="{FF2B5EF4-FFF2-40B4-BE49-F238E27FC236}">
                <a16:creationId xmlns:a16="http://schemas.microsoft.com/office/drawing/2014/main" id="{B44377D9-5EBF-4ED1-95F1-EFDA33B6C686}"/>
              </a:ext>
            </a:extLst>
          </p:cNvPr>
          <p:cNvSpPr>
            <a:spLocks noGrp="1"/>
          </p:cNvSpPr>
          <p:nvPr>
            <p:ph type="pic" sz="quarter" idx="10"/>
          </p:nvPr>
        </p:nvSpPr>
        <p:spPr/>
      </p:sp>
      <p:sp>
        <p:nvSpPr>
          <p:cNvPr id="6" name="Title 5">
            <a:extLst>
              <a:ext uri="{FF2B5EF4-FFF2-40B4-BE49-F238E27FC236}">
                <a16:creationId xmlns:a16="http://schemas.microsoft.com/office/drawing/2014/main" id="{F0C17368-17A4-4903-8E27-48ED3D30A4B8}"/>
              </a:ext>
            </a:extLst>
          </p:cNvPr>
          <p:cNvSpPr>
            <a:spLocks noGrp="1"/>
          </p:cNvSpPr>
          <p:nvPr>
            <p:ph type="title"/>
          </p:nvPr>
        </p:nvSpPr>
        <p:spPr/>
        <p:txBody>
          <a:bodyPr/>
          <a:lstStyle/>
          <a:p>
            <a:r>
              <a:rPr lang="en-ID"/>
              <a:t>Our </a:t>
            </a:r>
            <a:r>
              <a:rPr lang="en-ID">
                <a:solidFill>
                  <a:schemeClr val="accent1"/>
                </a:solidFill>
              </a:rPr>
              <a:t>Mockup</a:t>
            </a:r>
            <a:endParaRPr lang="en-ID"/>
          </a:p>
        </p:txBody>
      </p:sp>
      <p:sp>
        <p:nvSpPr>
          <p:cNvPr id="7" name="Subtitle 6">
            <a:extLst>
              <a:ext uri="{FF2B5EF4-FFF2-40B4-BE49-F238E27FC236}">
                <a16:creationId xmlns:a16="http://schemas.microsoft.com/office/drawing/2014/main" id="{14D16959-C0A8-4415-A98A-D0DB673E82B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0" name="Rectangle: Rounded Corners 89">
            <a:extLst>
              <a:ext uri="{FF2B5EF4-FFF2-40B4-BE49-F238E27FC236}">
                <a16:creationId xmlns:a16="http://schemas.microsoft.com/office/drawing/2014/main" id="{B989B301-AB4E-4F66-AB92-C8E7B7C4116F}"/>
              </a:ext>
            </a:extLst>
          </p:cNvPr>
          <p:cNvSpPr/>
          <p:nvPr/>
        </p:nvSpPr>
        <p:spPr>
          <a:xfrm>
            <a:off x="3403762" y="3996221"/>
            <a:ext cx="1161914" cy="116191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6" name="Chart 15">
            <a:extLst>
              <a:ext uri="{FF2B5EF4-FFF2-40B4-BE49-F238E27FC236}">
                <a16:creationId xmlns:a16="http://schemas.microsoft.com/office/drawing/2014/main" id="{559AE4EB-C2AE-4190-BD58-E36916297257}"/>
              </a:ext>
            </a:extLst>
          </p:cNvPr>
          <p:cNvGraphicFramePr/>
          <p:nvPr>
            <p:extLst>
              <p:ext uri="{D42A27DB-BD31-4B8C-83A1-F6EECF244321}">
                <p14:modId xmlns:p14="http://schemas.microsoft.com/office/powerpoint/2010/main" val="1011800441"/>
              </p:ext>
            </p:extLst>
          </p:nvPr>
        </p:nvGraphicFramePr>
        <p:xfrm>
          <a:off x="3344976" y="4292260"/>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a:extLst>
              <a:ext uri="{FF2B5EF4-FFF2-40B4-BE49-F238E27FC236}">
                <a16:creationId xmlns:a16="http://schemas.microsoft.com/office/drawing/2014/main" id="{FDBCF9A2-AE22-4DFE-944B-6E52EB3F5CBB}"/>
              </a:ext>
            </a:extLst>
          </p:cNvPr>
          <p:cNvSpPr txBox="1"/>
          <p:nvPr/>
        </p:nvSpPr>
        <p:spPr>
          <a:xfrm>
            <a:off x="3523711" y="404153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99" name="TextBox">
            <a:extLst>
              <a:ext uri="{FF2B5EF4-FFF2-40B4-BE49-F238E27FC236}">
                <a16:creationId xmlns:a16="http://schemas.microsoft.com/office/drawing/2014/main" id="{7B6FA8AE-FE46-4478-856E-CB1A2878EB03}"/>
              </a:ext>
            </a:extLst>
          </p:cNvPr>
          <p:cNvSpPr txBox="1"/>
          <p:nvPr/>
        </p:nvSpPr>
        <p:spPr>
          <a:xfrm>
            <a:off x="3696962" y="4564386"/>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grpSp>
        <p:nvGrpSpPr>
          <p:cNvPr id="52" name="Group 51">
            <a:extLst>
              <a:ext uri="{FF2B5EF4-FFF2-40B4-BE49-F238E27FC236}">
                <a16:creationId xmlns:a16="http://schemas.microsoft.com/office/drawing/2014/main" id="{5A4B9B48-5FFA-4E45-AC45-F59DD4DC30F2}"/>
              </a:ext>
            </a:extLst>
          </p:cNvPr>
          <p:cNvGrpSpPr/>
          <p:nvPr/>
        </p:nvGrpSpPr>
        <p:grpSpPr>
          <a:xfrm>
            <a:off x="5228481" y="4883322"/>
            <a:ext cx="232605" cy="240246"/>
            <a:chOff x="5721280" y="3049426"/>
            <a:chExt cx="741178" cy="765526"/>
          </a:xfrm>
          <a:solidFill>
            <a:schemeClr val="bg2"/>
          </a:solidFill>
        </p:grpSpPr>
        <p:sp>
          <p:nvSpPr>
            <p:cNvPr id="53" name="Freeform: Shape 52">
              <a:extLst>
                <a:ext uri="{FF2B5EF4-FFF2-40B4-BE49-F238E27FC236}">
                  <a16:creationId xmlns:a16="http://schemas.microsoft.com/office/drawing/2014/main" id="{6E5E8653-C2BD-4165-BFA2-2575C955722C}"/>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4" name="Freeform: Shape 53">
              <a:extLst>
                <a:ext uri="{FF2B5EF4-FFF2-40B4-BE49-F238E27FC236}">
                  <a16:creationId xmlns:a16="http://schemas.microsoft.com/office/drawing/2014/main" id="{30BD680A-D1C4-444E-AE4C-66C6BB3141FF}"/>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6" name="Freeform: Shape 55">
              <a:extLst>
                <a:ext uri="{FF2B5EF4-FFF2-40B4-BE49-F238E27FC236}">
                  <a16:creationId xmlns:a16="http://schemas.microsoft.com/office/drawing/2014/main" id="{87F30F9A-FC47-4723-AB28-7329144DDEAF}"/>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57" name="Graphic 15" descr="Leaf">
            <a:extLst>
              <a:ext uri="{FF2B5EF4-FFF2-40B4-BE49-F238E27FC236}">
                <a16:creationId xmlns:a16="http://schemas.microsoft.com/office/drawing/2014/main" id="{50FC3FCE-5CD9-4CCB-9E06-E7D16661EF41}"/>
              </a:ext>
            </a:extLst>
          </p:cNvPr>
          <p:cNvSpPr/>
          <p:nvPr/>
        </p:nvSpPr>
        <p:spPr>
          <a:xfrm>
            <a:off x="5219324" y="3657080"/>
            <a:ext cx="250920" cy="240670"/>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58" name="Graphic 9" descr="Deciduous tree">
            <a:extLst>
              <a:ext uri="{FF2B5EF4-FFF2-40B4-BE49-F238E27FC236}">
                <a16:creationId xmlns:a16="http://schemas.microsoft.com/office/drawing/2014/main" id="{B262637D-214A-4A5D-A674-7579172139C5}"/>
              </a:ext>
            </a:extLst>
          </p:cNvPr>
          <p:cNvSpPr/>
          <p:nvPr/>
        </p:nvSpPr>
        <p:spPr>
          <a:xfrm>
            <a:off x="5227139" y="4270095"/>
            <a:ext cx="235290" cy="240670"/>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13" name="Rectangle: Rounded Corners 12">
            <a:extLst>
              <a:ext uri="{FF2B5EF4-FFF2-40B4-BE49-F238E27FC236}">
                <a16:creationId xmlns:a16="http://schemas.microsoft.com/office/drawing/2014/main" id="{DB455E64-1A10-420C-A860-94E23AF62B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AD119A46-5790-4FED-987F-070A19312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0F710133-60F5-40C9-972E-EF392873235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3996E699-CDA2-4D05-AC92-99184C566904}"/>
              </a:ext>
            </a:extLst>
          </p:cNvPr>
          <p:cNvSpPr>
            <a:spLocks noGrp="1"/>
          </p:cNvSpPr>
          <p:nvPr>
            <p:ph type="sldNum" sz="quarter" idx="11"/>
          </p:nvPr>
        </p:nvSpPr>
        <p:spPr/>
        <p:txBody>
          <a:bodyPr/>
          <a:lstStyle/>
          <a:p>
            <a:fld id="{950356F5-5040-45F3-9DFE-AA818FBF1AB1}" type="slidenum">
              <a:rPr lang="en-ID" smtClean="0"/>
              <a:pPr/>
              <a:t>18</a:t>
            </a:fld>
            <a:endParaRPr lang="en-ID"/>
          </a:p>
        </p:txBody>
      </p:sp>
    </p:spTree>
    <p:extLst>
      <p:ext uri="{BB962C8B-B14F-4D97-AF65-F5344CB8AC3E}">
        <p14:creationId xmlns:p14="http://schemas.microsoft.com/office/powerpoint/2010/main" val="1630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750" fill="hold"/>
                                        <p:tgtEl>
                                          <p:spTgt spid="90"/>
                                        </p:tgtEl>
                                        <p:attrNameLst>
                                          <p:attrName>ppt_x</p:attrName>
                                        </p:attrNameLst>
                                      </p:cBhvr>
                                      <p:tavLst>
                                        <p:tav tm="0">
                                          <p:val>
                                            <p:strVal val="#ppt_x"/>
                                          </p:val>
                                        </p:tav>
                                        <p:tav tm="100000">
                                          <p:val>
                                            <p:strVal val="#ppt_x"/>
                                          </p:val>
                                        </p:tav>
                                      </p:tavLst>
                                    </p:anim>
                                    <p:anim calcmode="lin" valueType="num">
                                      <p:cBhvr additive="base">
                                        <p:cTn id="30" dur="75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750" fill="hold"/>
                                        <p:tgtEl>
                                          <p:spTgt spid="99"/>
                                        </p:tgtEl>
                                        <p:attrNameLst>
                                          <p:attrName>ppt_x</p:attrName>
                                        </p:attrNameLst>
                                      </p:cBhvr>
                                      <p:tavLst>
                                        <p:tav tm="0">
                                          <p:val>
                                            <p:strVal val="#ppt_x"/>
                                          </p:val>
                                        </p:tav>
                                        <p:tav tm="100000">
                                          <p:val>
                                            <p:strVal val="#ppt_x"/>
                                          </p:val>
                                        </p:tav>
                                      </p:tavLst>
                                    </p:anim>
                                    <p:anim calcmode="lin" valueType="num">
                                      <p:cBhvr additive="base">
                                        <p:cTn id="42" dur="7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45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100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anim calcmode="lin" valueType="num">
                                      <p:cBhvr>
                                        <p:cTn id="81" dur="1000" fill="hold"/>
                                        <p:tgtEl>
                                          <p:spTgt spid="58"/>
                                        </p:tgtEl>
                                        <p:attrNameLst>
                                          <p:attrName>ppt_x</p:attrName>
                                        </p:attrNameLst>
                                      </p:cBhvr>
                                      <p:tavLst>
                                        <p:tav tm="0">
                                          <p:val>
                                            <p:strVal val="#ppt_x"/>
                                          </p:val>
                                        </p:tav>
                                        <p:tav tm="100000">
                                          <p:val>
                                            <p:strVal val="#ppt_x"/>
                                          </p:val>
                                        </p:tav>
                                      </p:tavLst>
                                    </p:anim>
                                    <p:anim calcmode="lin" valueType="num">
                                      <p:cBhvr>
                                        <p:cTn id="82" dur="1000" fill="hold"/>
                                        <p:tgtEl>
                                          <p:spTgt spid="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anim calcmode="lin" valueType="num">
                                      <p:cBhvr>
                                        <p:cTn id="91" dur="1000" fill="hold"/>
                                        <p:tgtEl>
                                          <p:spTgt spid="67"/>
                                        </p:tgtEl>
                                        <p:attrNameLst>
                                          <p:attrName>ppt_x</p:attrName>
                                        </p:attrNameLst>
                                      </p:cBhvr>
                                      <p:tavLst>
                                        <p:tav tm="0">
                                          <p:val>
                                            <p:strVal val="#ppt_x"/>
                                          </p:val>
                                        </p:tav>
                                        <p:tav tm="100000">
                                          <p:val>
                                            <p:strVal val="#ppt_x"/>
                                          </p:val>
                                        </p:tav>
                                      </p:tavLst>
                                    </p:anim>
                                    <p:anim calcmode="lin" valueType="num">
                                      <p:cBhvr>
                                        <p:cTn id="92" dur="1000" fill="hold"/>
                                        <p:tgtEl>
                                          <p:spTgt spid="6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5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1000"/>
                                        <p:tgtEl>
                                          <p:spTgt spid="86"/>
                                        </p:tgtEl>
                                      </p:cBhvr>
                                    </p:animEffect>
                                    <p:anim calcmode="lin" valueType="num">
                                      <p:cBhvr>
                                        <p:cTn id="96" dur="1000" fill="hold"/>
                                        <p:tgtEl>
                                          <p:spTgt spid="86"/>
                                        </p:tgtEl>
                                        <p:attrNameLst>
                                          <p:attrName>ppt_x</p:attrName>
                                        </p:attrNameLst>
                                      </p:cBhvr>
                                      <p:tavLst>
                                        <p:tav tm="0">
                                          <p:val>
                                            <p:strVal val="#ppt_x"/>
                                          </p:val>
                                        </p:tav>
                                        <p:tav tm="100000">
                                          <p:val>
                                            <p:strVal val="#ppt_x"/>
                                          </p:val>
                                        </p:tav>
                                      </p:tavLst>
                                    </p:anim>
                                    <p:anim calcmode="lin" valueType="num">
                                      <p:cBhvr>
                                        <p:cTn id="97" dur="10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4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5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1000"/>
                                        <p:tgtEl>
                                          <p:spTgt spid="84"/>
                                        </p:tgtEl>
                                      </p:cBhvr>
                                    </p:animEffect>
                                    <p:anim calcmode="lin" valueType="num">
                                      <p:cBhvr>
                                        <p:cTn id="106" dur="1000" fill="hold"/>
                                        <p:tgtEl>
                                          <p:spTgt spid="84"/>
                                        </p:tgtEl>
                                        <p:attrNameLst>
                                          <p:attrName>ppt_x</p:attrName>
                                        </p:attrNameLst>
                                      </p:cBhvr>
                                      <p:tavLst>
                                        <p:tav tm="0">
                                          <p:val>
                                            <p:strVal val="#ppt_x"/>
                                          </p:val>
                                        </p:tav>
                                        <p:tav tm="100000">
                                          <p:val>
                                            <p:strVal val="#ppt_x"/>
                                          </p:val>
                                        </p:tav>
                                      </p:tavLst>
                                    </p:anim>
                                    <p:anim calcmode="lin" valueType="num">
                                      <p:cBhvr>
                                        <p:cTn id="107" dur="1000" fill="hold"/>
                                        <p:tgtEl>
                                          <p:spTgt spid="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1000"/>
                                        <p:tgtEl>
                                          <p:spTgt spid="85"/>
                                        </p:tgtEl>
                                      </p:cBhvr>
                                    </p:animEffect>
                                    <p:anim calcmode="lin" valueType="num">
                                      <p:cBhvr>
                                        <p:cTn id="111" dur="1000" fill="hold"/>
                                        <p:tgtEl>
                                          <p:spTgt spid="85"/>
                                        </p:tgtEl>
                                        <p:attrNameLst>
                                          <p:attrName>ppt_x</p:attrName>
                                        </p:attrNameLst>
                                      </p:cBhvr>
                                      <p:tavLst>
                                        <p:tav tm="0">
                                          <p:val>
                                            <p:strVal val="#ppt_x"/>
                                          </p:val>
                                        </p:tav>
                                        <p:tav tm="100000">
                                          <p:val>
                                            <p:strVal val="#ppt_x"/>
                                          </p:val>
                                        </p:tav>
                                      </p:tavLst>
                                    </p:anim>
                                    <p:anim calcmode="lin" valueType="num">
                                      <p:cBhvr>
                                        <p:cTn id="1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33" grpId="0" animBg="1"/>
      <p:bldP spid="10" grpId="0"/>
      <p:bldP spid="11" grpId="0"/>
      <p:bldP spid="78" grpId="0" animBg="1"/>
      <p:bldP spid="66" grpId="0"/>
      <p:bldP spid="67" grpId="0"/>
      <p:bldP spid="86" grpId="0" animBg="1"/>
      <p:bldP spid="84" grpId="0"/>
      <p:bldP spid="85" grpId="0"/>
      <p:bldP spid="6" grpId="0"/>
      <p:bldP spid="7" grpId="0" build="p"/>
      <p:bldP spid="90" grpId="0" animBg="1"/>
      <p:bldGraphic spid="16" grpId="0">
        <p:bldAsOne/>
      </p:bldGraphic>
      <p:bldP spid="92" grpId="0"/>
      <p:bldP spid="99" grpId="0"/>
      <p:bldP spid="57" grpId="0" animBg="1"/>
      <p:bldP spid="58"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6AAFC5F5-C77D-46F5-90C8-38B518B0F594}"/>
              </a:ext>
            </a:extLst>
          </p:cNvPr>
          <p:cNvSpPr/>
          <p:nvPr/>
        </p:nvSpPr>
        <p:spPr>
          <a:xfrm>
            <a:off x="8002383" y="4473933"/>
            <a:ext cx="776894" cy="7768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Rectangle: Rounded Corners 13">
            <a:extLst>
              <a:ext uri="{FF2B5EF4-FFF2-40B4-BE49-F238E27FC236}">
                <a16:creationId xmlns:a16="http://schemas.microsoft.com/office/drawing/2014/main" id="{0122B8C6-418E-4E65-9400-F9EB71FF1095}"/>
              </a:ext>
            </a:extLst>
          </p:cNvPr>
          <p:cNvSpPr/>
          <p:nvPr/>
        </p:nvSpPr>
        <p:spPr>
          <a:xfrm>
            <a:off x="3970018" y="1152432"/>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PsHolder3">
            <a:extLst>
              <a:ext uri="{FF2B5EF4-FFF2-40B4-BE49-F238E27FC236}">
                <a16:creationId xmlns:a16="http://schemas.microsoft.com/office/drawing/2014/main" id="{3D3057F9-3B4B-4AB6-BD78-43041DDBCFDF}"/>
              </a:ext>
            </a:extLst>
          </p:cNvPr>
          <p:cNvSpPr>
            <a:spLocks noGrp="1"/>
          </p:cNvSpPr>
          <p:nvPr>
            <p:ph type="pic" sz="quarter" idx="12"/>
          </p:nvPr>
        </p:nvSpPr>
        <p:spPr/>
      </p:sp>
      <p:sp>
        <p:nvSpPr>
          <p:cNvPr id="5" name="Subtitle 4">
            <a:extLst>
              <a:ext uri="{FF2B5EF4-FFF2-40B4-BE49-F238E27FC236}">
                <a16:creationId xmlns:a16="http://schemas.microsoft.com/office/drawing/2014/main" id="{0254CF96-4934-472B-BCD9-48E7D6E428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4">
            <a:extLst>
              <a:ext uri="{FF2B5EF4-FFF2-40B4-BE49-F238E27FC236}">
                <a16:creationId xmlns:a16="http://schemas.microsoft.com/office/drawing/2014/main" id="{849E08BA-2295-4CF7-9556-838FF20C2E1A}"/>
              </a:ext>
            </a:extLst>
          </p:cNvPr>
          <p:cNvSpPr>
            <a:spLocks noGrp="1"/>
          </p:cNvSpPr>
          <p:nvPr>
            <p:ph type="pic" sz="quarter" idx="11"/>
          </p:nvPr>
        </p:nvSpPr>
        <p:spPr/>
      </p:sp>
      <p:sp>
        <p:nvSpPr>
          <p:cNvPr id="6" name="PsHolder5">
            <a:extLst>
              <a:ext uri="{FF2B5EF4-FFF2-40B4-BE49-F238E27FC236}">
                <a16:creationId xmlns:a16="http://schemas.microsoft.com/office/drawing/2014/main" id="{F33C1A76-31C8-4B48-B833-261ABAE9D4C1}"/>
              </a:ext>
            </a:extLst>
          </p:cNvPr>
          <p:cNvSpPr>
            <a:spLocks noGrp="1"/>
          </p:cNvSpPr>
          <p:nvPr>
            <p:ph type="pic" sz="quarter" idx="10"/>
          </p:nvPr>
        </p:nvSpPr>
        <p:spPr/>
      </p:sp>
      <p:sp>
        <p:nvSpPr>
          <p:cNvPr id="4" name="Title 3">
            <a:extLst>
              <a:ext uri="{FF2B5EF4-FFF2-40B4-BE49-F238E27FC236}">
                <a16:creationId xmlns:a16="http://schemas.microsoft.com/office/drawing/2014/main" id="{90AB9CC4-2D48-4B39-83AA-EC0980CE958F}"/>
              </a:ext>
            </a:extLst>
          </p:cNvPr>
          <p:cNvSpPr>
            <a:spLocks noGrp="1"/>
          </p:cNvSpPr>
          <p:nvPr>
            <p:ph type="title"/>
          </p:nvPr>
        </p:nvSpPr>
        <p:spPr/>
        <p:txBody>
          <a:bodyPr/>
          <a:lstStyle/>
          <a:p>
            <a:pPr>
              <a:lnSpc>
                <a:spcPct val="100000"/>
              </a:lnSpc>
            </a:pPr>
            <a:r>
              <a:rPr lang="en-ID"/>
              <a:t>Eco Leaf</a:t>
            </a:r>
            <a:br>
              <a:rPr lang="en-ID"/>
            </a:br>
            <a:r>
              <a:rPr lang="en-ID">
                <a:solidFill>
                  <a:schemeClr val="accent1"/>
                </a:solidFill>
              </a:rPr>
              <a:t>Image Gallery</a:t>
            </a:r>
            <a:endParaRPr lang="en-ID"/>
          </a:p>
        </p:txBody>
      </p:sp>
      <p:sp>
        <p:nvSpPr>
          <p:cNvPr id="3" name="TextBox">
            <a:extLst>
              <a:ext uri="{FF2B5EF4-FFF2-40B4-BE49-F238E27FC236}">
                <a16:creationId xmlns:a16="http://schemas.microsoft.com/office/drawing/2014/main" id="{8B99CA69-7A70-42F8-B73C-87E29AD4D740}"/>
              </a:ext>
            </a:extLst>
          </p:cNvPr>
          <p:cNvSpPr txBox="1"/>
          <p:nvPr/>
        </p:nvSpPr>
        <p:spPr>
          <a:xfrm>
            <a:off x="548808" y="3357169"/>
            <a:ext cx="2808318"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voluptas</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80831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 corrupti</a:t>
            </a:r>
            <a:endParaRPr lang="en-ID" sz="1050">
              <a:solidFill>
                <a:schemeClr val="tx1"/>
              </a:solidFill>
            </a:endParaRPr>
          </a:p>
        </p:txBody>
      </p:sp>
      <p:sp>
        <p:nvSpPr>
          <p:cNvPr id="67" name="Rectangle: Rounded Corners 66">
            <a:extLst>
              <a:ext uri="{FF2B5EF4-FFF2-40B4-BE49-F238E27FC236}">
                <a16:creationId xmlns:a16="http://schemas.microsoft.com/office/drawing/2014/main" id="{AE1422EE-BEA6-4E2E-9200-45370A6B6133}"/>
              </a:ext>
            </a:extLst>
          </p:cNvPr>
          <p:cNvSpPr/>
          <p:nvPr/>
        </p:nvSpPr>
        <p:spPr>
          <a:xfrm>
            <a:off x="4384029" y="3771856"/>
            <a:ext cx="1861177" cy="1178565"/>
          </a:xfrm>
          <a:prstGeom prst="roundRect">
            <a:avLst>
              <a:gd name="adj" fmla="val 1121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13A127A1-0FED-4752-8F35-6194CC10E309}"/>
              </a:ext>
            </a:extLst>
          </p:cNvPr>
          <p:cNvSpPr txBox="1"/>
          <p:nvPr/>
        </p:nvSpPr>
        <p:spPr>
          <a:xfrm>
            <a:off x="4853610" y="39916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6" name="TextBox">
            <a:extLst>
              <a:ext uri="{FF2B5EF4-FFF2-40B4-BE49-F238E27FC236}">
                <a16:creationId xmlns:a16="http://schemas.microsoft.com/office/drawing/2014/main" id="{52F2238A-2ABF-42B5-BD34-45C0AC2AF905}"/>
              </a:ext>
            </a:extLst>
          </p:cNvPr>
          <p:cNvSpPr txBox="1"/>
          <p:nvPr/>
        </p:nvSpPr>
        <p:spPr>
          <a:xfrm>
            <a:off x="4695049" y="4245534"/>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9" name="Rectangle: Rounded Corners 8">
            <a:extLst>
              <a:ext uri="{FF2B5EF4-FFF2-40B4-BE49-F238E27FC236}">
                <a16:creationId xmlns:a16="http://schemas.microsoft.com/office/drawing/2014/main" id="{031ADF8F-23B9-4DEA-ACD7-3EE4A9623DF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01849E9B-F2FB-46B4-829F-67E698D056CE}"/>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23F866EF-B2E9-4040-BB5F-871769DF58B1}"/>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AB2D81FA-1ED4-4C00-A21E-47CBB3D0B0DD}"/>
              </a:ext>
            </a:extLst>
          </p:cNvPr>
          <p:cNvSpPr>
            <a:spLocks noGrp="1"/>
          </p:cNvSpPr>
          <p:nvPr>
            <p:ph type="sldNum" sz="quarter" idx="13"/>
          </p:nvPr>
        </p:nvSpPr>
        <p:spPr/>
        <p:txBody>
          <a:bodyPr/>
          <a:lstStyle/>
          <a:p>
            <a:fld id="{950356F5-5040-45F3-9DFE-AA818FBF1AB1}" type="slidenum">
              <a:rPr lang="en-ID" smtClean="0"/>
              <a:pPr/>
              <a:t>19</a:t>
            </a:fld>
            <a:endParaRPr lang="en-ID"/>
          </a:p>
        </p:txBody>
      </p:sp>
    </p:spTree>
    <p:extLst>
      <p:ext uri="{BB962C8B-B14F-4D97-AF65-F5344CB8AC3E}">
        <p14:creationId xmlns:p14="http://schemas.microsoft.com/office/powerpoint/2010/main" val="3181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750"/>
                                        <p:tgtEl>
                                          <p:spTgt spid="5">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5" grpId="0" build="p"/>
      <p:bldP spid="4" grpId="0"/>
      <p:bldP spid="3" grpId="0"/>
      <p:bldP spid="48" grpId="0"/>
      <p:bldP spid="67" grpId="0" animBg="1"/>
      <p:bldP spid="15" grpId="0"/>
      <p:bldP spid="16" grpId="0"/>
      <p:bldP spid="9"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EF07635-7454-4CF3-8C3E-010E337F339E}"/>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51B23997-38EA-40DA-B2C8-9CF4CAB1348A}"/>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54" name="TextBox">
            <a:extLst>
              <a:ext uri="{FF2B5EF4-FFF2-40B4-BE49-F238E27FC236}">
                <a16:creationId xmlns:a16="http://schemas.microsoft.com/office/drawing/2014/main" id="{E0766958-F018-4F4E-96EA-60D49DA78C2B}"/>
              </a:ext>
            </a:extLst>
          </p:cNvPr>
          <p:cNvSpPr txBox="1"/>
          <p:nvPr/>
        </p:nvSpPr>
        <p:spPr>
          <a:xfrm>
            <a:off x="548806" y="3754195"/>
            <a:ext cx="3451173"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possimus optio voluptates</a:t>
            </a:r>
            <a:endParaRPr lang="en-ID" sz="1050">
              <a:solidFill>
                <a:schemeClr val="tx1"/>
              </a:solidFill>
            </a:endParaRPr>
          </a:p>
        </p:txBody>
      </p:sp>
      <p:sp>
        <p:nvSpPr>
          <p:cNvPr id="3" name="PsHolder4">
            <a:extLst>
              <a:ext uri="{FF2B5EF4-FFF2-40B4-BE49-F238E27FC236}">
                <a16:creationId xmlns:a16="http://schemas.microsoft.com/office/drawing/2014/main" id="{A67BE730-8688-4EE1-BB43-E67526A61210}"/>
              </a:ext>
            </a:extLst>
          </p:cNvPr>
          <p:cNvSpPr>
            <a:spLocks noGrp="1"/>
          </p:cNvSpPr>
          <p:nvPr>
            <p:ph type="pic" sz="quarter" idx="10"/>
          </p:nvPr>
        </p:nvSpPr>
        <p:spPr/>
      </p:sp>
      <p:sp>
        <p:nvSpPr>
          <p:cNvPr id="6" name="Title 5">
            <a:extLst>
              <a:ext uri="{FF2B5EF4-FFF2-40B4-BE49-F238E27FC236}">
                <a16:creationId xmlns:a16="http://schemas.microsoft.com/office/drawing/2014/main" id="{E6D377E5-8796-415D-949F-12519196B166}"/>
              </a:ext>
            </a:extLst>
          </p:cNvPr>
          <p:cNvSpPr>
            <a:spLocks noGrp="1"/>
          </p:cNvSpPr>
          <p:nvPr>
            <p:ph type="title"/>
          </p:nvPr>
        </p:nvSpPr>
        <p:spPr/>
        <p:txBody>
          <a:bodyPr/>
          <a:lstStyle/>
          <a:p>
            <a:pPr>
              <a:lnSpc>
                <a:spcPct val="100000"/>
              </a:lnSpc>
            </a:pPr>
            <a:r>
              <a:rPr lang="en-ID">
                <a:solidFill>
                  <a:schemeClr val="tx1"/>
                </a:solidFill>
              </a:rPr>
              <a:t>Hello and Welcome</a:t>
            </a:r>
            <a:br>
              <a:rPr lang="en-ID">
                <a:solidFill>
                  <a:schemeClr val="tx1"/>
                </a:solidFill>
              </a:rPr>
            </a:br>
            <a:r>
              <a:rPr lang="en-ID">
                <a:solidFill>
                  <a:schemeClr val="tx1"/>
                </a:solidFill>
              </a:rPr>
              <a:t>To </a:t>
            </a:r>
            <a:r>
              <a:rPr lang="en-ID">
                <a:solidFill>
                  <a:schemeClr val="accent1"/>
                </a:solidFill>
              </a:rPr>
              <a:t>Eco Leaf</a:t>
            </a:r>
            <a:endParaRPr lang="en-ID"/>
          </a:p>
        </p:txBody>
      </p:sp>
      <p:sp>
        <p:nvSpPr>
          <p:cNvPr id="8" name="Subtitle 7">
            <a:extLst>
              <a:ext uri="{FF2B5EF4-FFF2-40B4-BE49-F238E27FC236}">
                <a16:creationId xmlns:a16="http://schemas.microsoft.com/office/drawing/2014/main" id="{8202114A-31DE-4C6F-BCBE-BEE8B03E6E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Rectangle: Rounded Corners 4">
            <a:extLst>
              <a:ext uri="{FF2B5EF4-FFF2-40B4-BE49-F238E27FC236}">
                <a16:creationId xmlns:a16="http://schemas.microsoft.com/office/drawing/2014/main" id="{FB0AFB16-9062-48A9-8394-F3C43703C7A9}"/>
              </a:ext>
            </a:extLst>
          </p:cNvPr>
          <p:cNvSpPr/>
          <p:nvPr/>
        </p:nvSpPr>
        <p:spPr>
          <a:xfrm>
            <a:off x="5065802" y="4245877"/>
            <a:ext cx="1177374" cy="1177374"/>
          </a:xfrm>
          <a:prstGeom prst="roundRect">
            <a:avLst>
              <a:gd name="adj" fmla="val 9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 name="Group 15">
            <a:extLst>
              <a:ext uri="{FF2B5EF4-FFF2-40B4-BE49-F238E27FC236}">
                <a16:creationId xmlns:a16="http://schemas.microsoft.com/office/drawing/2014/main" id="{2134008B-ED2B-440B-9C70-170071C31DC3}"/>
              </a:ext>
            </a:extLst>
          </p:cNvPr>
          <p:cNvGrpSpPr/>
          <p:nvPr/>
        </p:nvGrpSpPr>
        <p:grpSpPr>
          <a:xfrm>
            <a:off x="5376583" y="4547528"/>
            <a:ext cx="555811" cy="574070"/>
            <a:chOff x="5721280" y="3049426"/>
            <a:chExt cx="741178" cy="765526"/>
          </a:xfrm>
          <a:solidFill>
            <a:schemeClr val="bg2"/>
          </a:solidFill>
        </p:grpSpPr>
        <p:sp>
          <p:nvSpPr>
            <p:cNvPr id="12" name="Freeform: Shape 11">
              <a:extLst>
                <a:ext uri="{FF2B5EF4-FFF2-40B4-BE49-F238E27FC236}">
                  <a16:creationId xmlns:a16="http://schemas.microsoft.com/office/drawing/2014/main" id="{B17DC82A-FF37-46FD-81C5-9D6096B8C7B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4" name="Freeform: Shape 13">
              <a:extLst>
                <a:ext uri="{FF2B5EF4-FFF2-40B4-BE49-F238E27FC236}">
                  <a16:creationId xmlns:a16="http://schemas.microsoft.com/office/drawing/2014/main" id="{986C075E-9455-40EB-9D34-4825E208014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5" name="Freeform: Shape 14">
              <a:extLst>
                <a:ext uri="{FF2B5EF4-FFF2-40B4-BE49-F238E27FC236}">
                  <a16:creationId xmlns:a16="http://schemas.microsoft.com/office/drawing/2014/main" id="{ED33B95A-9B36-4FA7-B1F5-CC4785090F2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 name="Graphic 13">
            <a:extLst>
              <a:ext uri="{FF2B5EF4-FFF2-40B4-BE49-F238E27FC236}">
                <a16:creationId xmlns:a16="http://schemas.microsoft.com/office/drawing/2014/main" id="{9CEDB4EF-3175-4C9A-AE2C-9E28C13739C2}"/>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7A8F78B5-6EF6-49F5-97A8-7484C6D1F0E1}"/>
              </a:ext>
            </a:extLst>
          </p:cNvPr>
          <p:cNvSpPr>
            <a:spLocks noGrp="1"/>
          </p:cNvSpPr>
          <p:nvPr>
            <p:ph type="sldNum" sz="quarter" idx="11"/>
          </p:nvPr>
        </p:nvSpPr>
        <p:spPr/>
        <p:txBody>
          <a:bodyPr/>
          <a:lstStyle/>
          <a:p>
            <a:fld id="{950356F5-5040-45F3-9DFE-AA818FBF1AB1}" type="slidenum">
              <a:rPr lang="en-ID" smtClean="0"/>
              <a:pPr/>
              <a:t>2</a:t>
            </a:fld>
            <a:endParaRPr lang="en-ID"/>
          </a:p>
        </p:txBody>
      </p:sp>
    </p:spTree>
    <p:extLst>
      <p:ext uri="{BB962C8B-B14F-4D97-AF65-F5344CB8AC3E}">
        <p14:creationId xmlns:p14="http://schemas.microsoft.com/office/powerpoint/2010/main" val="2390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up)">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4" grpId="0"/>
      <p:bldP spid="6" grpId="0"/>
      <p:bldP spid="8" grpId="0" build="p"/>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7B8EA646-3C0A-4E9A-8AB9-1C7FBE751454}"/>
              </a:ext>
            </a:extLst>
          </p:cNvPr>
          <p:cNvSpPr/>
          <p:nvPr/>
        </p:nvSpPr>
        <p:spPr>
          <a:xfrm>
            <a:off x="8055365" y="4508754"/>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Rectangle: Rounded Corners 10">
            <a:extLst>
              <a:ext uri="{FF2B5EF4-FFF2-40B4-BE49-F238E27FC236}">
                <a16:creationId xmlns:a16="http://schemas.microsoft.com/office/drawing/2014/main" id="{600837CD-2246-4879-BFB0-9FA21DBF20BC}"/>
              </a:ext>
            </a:extLst>
          </p:cNvPr>
          <p:cNvSpPr/>
          <p:nvPr/>
        </p:nvSpPr>
        <p:spPr>
          <a:xfrm>
            <a:off x="4414289" y="1195597"/>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TextBox">
            <a:extLst>
              <a:ext uri="{FF2B5EF4-FFF2-40B4-BE49-F238E27FC236}">
                <a16:creationId xmlns:a16="http://schemas.microsoft.com/office/drawing/2014/main" id="{8B99CA69-7A70-42F8-B73C-87E29AD4D740}"/>
              </a:ext>
            </a:extLst>
          </p:cNvPr>
          <p:cNvSpPr txBox="1"/>
          <p:nvPr/>
        </p:nvSpPr>
        <p:spPr>
          <a:xfrm>
            <a:off x="548807" y="3357169"/>
            <a:ext cx="250117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50117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a:t>
            </a:r>
            <a:endParaRPr lang="en-ID" sz="1050">
              <a:solidFill>
                <a:schemeClr val="tx1"/>
              </a:solidFill>
            </a:endParaRPr>
          </a:p>
        </p:txBody>
      </p:sp>
      <p:sp>
        <p:nvSpPr>
          <p:cNvPr id="5" name="PsHolder5">
            <a:extLst>
              <a:ext uri="{FF2B5EF4-FFF2-40B4-BE49-F238E27FC236}">
                <a16:creationId xmlns:a16="http://schemas.microsoft.com/office/drawing/2014/main" id="{5E4D3E03-A054-4B2F-A77B-B550AD78ABF6}"/>
              </a:ext>
            </a:extLst>
          </p:cNvPr>
          <p:cNvSpPr>
            <a:spLocks noGrp="1"/>
          </p:cNvSpPr>
          <p:nvPr>
            <p:ph type="pic" sz="quarter" idx="11"/>
          </p:nvPr>
        </p:nvSpPr>
        <p:spPr/>
      </p:sp>
      <p:sp>
        <p:nvSpPr>
          <p:cNvPr id="18" name="Title 17">
            <a:extLst>
              <a:ext uri="{FF2B5EF4-FFF2-40B4-BE49-F238E27FC236}">
                <a16:creationId xmlns:a16="http://schemas.microsoft.com/office/drawing/2014/main" id="{AA9EF01E-4571-4B4A-9618-3490CA451535}"/>
              </a:ext>
            </a:extLst>
          </p:cNvPr>
          <p:cNvSpPr>
            <a:spLocks noGrp="1"/>
          </p:cNvSpPr>
          <p:nvPr>
            <p:ph type="title"/>
          </p:nvPr>
        </p:nvSpPr>
        <p:spPr>
          <a:prstGeom prst="rect">
            <a:avLst/>
          </a:prstGeom>
        </p:spPr>
        <p:txBody>
          <a:bodyPr/>
          <a:lstStyle/>
          <a:p>
            <a:pPr>
              <a:lnSpc>
                <a:spcPct val="100000"/>
              </a:lnSpc>
            </a:pPr>
            <a:r>
              <a:rPr lang="en-ID"/>
              <a:t>Eco Leaf</a:t>
            </a:r>
            <a:br>
              <a:rPr lang="en-ID"/>
            </a:br>
            <a:r>
              <a:rPr lang="en-ID">
                <a:solidFill>
                  <a:schemeClr val="accent1"/>
                </a:solidFill>
              </a:rPr>
              <a:t>Image Gallery</a:t>
            </a:r>
            <a:endParaRPr lang="en-ID"/>
          </a:p>
        </p:txBody>
      </p:sp>
      <p:sp>
        <p:nvSpPr>
          <p:cNvPr id="4" name="PsHolder6">
            <a:extLst>
              <a:ext uri="{FF2B5EF4-FFF2-40B4-BE49-F238E27FC236}">
                <a16:creationId xmlns:a16="http://schemas.microsoft.com/office/drawing/2014/main" id="{1B68BD9F-239D-4547-AFB4-3F638FCE5BBB}"/>
              </a:ext>
            </a:extLst>
          </p:cNvPr>
          <p:cNvSpPr>
            <a:spLocks noGrp="1"/>
          </p:cNvSpPr>
          <p:nvPr>
            <p:ph type="pic" sz="quarter" idx="10"/>
          </p:nvPr>
        </p:nvSpPr>
        <p:spPr/>
      </p:sp>
      <p:sp>
        <p:nvSpPr>
          <p:cNvPr id="19" name="Subtitle 18">
            <a:extLst>
              <a:ext uri="{FF2B5EF4-FFF2-40B4-BE49-F238E27FC236}">
                <a16:creationId xmlns:a16="http://schemas.microsoft.com/office/drawing/2014/main" id="{AAEAF7E0-010A-4A06-81CA-D4F9A0C939F0}"/>
              </a:ext>
            </a:extLst>
          </p:cNvPr>
          <p:cNvSpPr>
            <a:spLocks noGrp="1"/>
          </p:cNvSpPr>
          <p:nvPr>
            <p:ph type="subTitle" idx="1"/>
          </p:nvPr>
        </p:nvSpPr>
        <p:spPr>
          <a:prstGeom prst="rect">
            <a:avLst/>
          </a:prstGeom>
        </p:spPr>
        <p:txBody>
          <a:bodyPr/>
          <a:lstStyle/>
          <a:p>
            <a:r>
              <a:rPr lang="en-US">
                <a:solidFill>
                  <a:schemeClr val="tx1"/>
                </a:solidFill>
              </a:rPr>
              <a:t>Insert Your Subtitle Here</a:t>
            </a:r>
            <a:endParaRPr lang="en-ID">
              <a:solidFill>
                <a:schemeClr val="tx1"/>
              </a:solidFill>
            </a:endParaRPr>
          </a:p>
        </p:txBody>
      </p:sp>
      <p:sp>
        <p:nvSpPr>
          <p:cNvPr id="38" name="Rectangle: Top Corners Rounded 37">
            <a:extLst>
              <a:ext uri="{FF2B5EF4-FFF2-40B4-BE49-F238E27FC236}">
                <a16:creationId xmlns:a16="http://schemas.microsoft.com/office/drawing/2014/main" id="{D32563B9-4DD0-4413-9627-09A1F3A87103}"/>
              </a:ext>
            </a:extLst>
          </p:cNvPr>
          <p:cNvSpPr/>
          <p:nvPr/>
        </p:nvSpPr>
        <p:spPr>
          <a:xfrm rot="10800000">
            <a:off x="4572594"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TextBox 53">
            <a:extLst>
              <a:ext uri="{FF2B5EF4-FFF2-40B4-BE49-F238E27FC236}">
                <a16:creationId xmlns:a16="http://schemas.microsoft.com/office/drawing/2014/main" id="{99106AA2-55A7-4EBA-B8DB-98C0DAADC611}"/>
              </a:ext>
            </a:extLst>
          </p:cNvPr>
          <p:cNvSpPr txBox="1"/>
          <p:nvPr/>
        </p:nvSpPr>
        <p:spPr>
          <a:xfrm>
            <a:off x="4658308"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6" name="Rounded Rectangle 43">
            <a:extLst>
              <a:ext uri="{FF2B5EF4-FFF2-40B4-BE49-F238E27FC236}">
                <a16:creationId xmlns:a16="http://schemas.microsoft.com/office/drawing/2014/main" id="{C8FC3AED-5A63-49F1-A2FE-8D82EBC8ED39}"/>
              </a:ext>
            </a:extLst>
          </p:cNvPr>
          <p:cNvSpPr/>
          <p:nvPr/>
        </p:nvSpPr>
        <p:spPr>
          <a:xfrm>
            <a:off x="4721159"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8" name="Rounded Rectangle 44">
            <a:extLst>
              <a:ext uri="{FF2B5EF4-FFF2-40B4-BE49-F238E27FC236}">
                <a16:creationId xmlns:a16="http://schemas.microsoft.com/office/drawing/2014/main" id="{EA6AC33C-B80D-4ADC-A569-DA9E03FC7031}"/>
              </a:ext>
            </a:extLst>
          </p:cNvPr>
          <p:cNvSpPr/>
          <p:nvPr/>
        </p:nvSpPr>
        <p:spPr>
          <a:xfrm>
            <a:off x="4721160" y="4511359"/>
            <a:ext cx="1313386"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TextBox">
            <a:extLst>
              <a:ext uri="{FF2B5EF4-FFF2-40B4-BE49-F238E27FC236}">
                <a16:creationId xmlns:a16="http://schemas.microsoft.com/office/drawing/2014/main" id="{A257217C-2F00-4979-A1D3-C94E32D3A771}"/>
              </a:ext>
            </a:extLst>
          </p:cNvPr>
          <p:cNvSpPr txBox="1"/>
          <p:nvPr/>
        </p:nvSpPr>
        <p:spPr>
          <a:xfrm>
            <a:off x="4721159"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0" name="TextBox">
            <a:extLst>
              <a:ext uri="{FF2B5EF4-FFF2-40B4-BE49-F238E27FC236}">
                <a16:creationId xmlns:a16="http://schemas.microsoft.com/office/drawing/2014/main" id="{3B0C4C47-CF26-4E13-AA99-8520A54A2555}"/>
              </a:ext>
            </a:extLst>
          </p:cNvPr>
          <p:cNvSpPr txBox="1"/>
          <p:nvPr/>
        </p:nvSpPr>
        <p:spPr>
          <a:xfrm>
            <a:off x="5778839"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90%</a:t>
            </a:r>
          </a:p>
        </p:txBody>
      </p:sp>
      <p:sp>
        <p:nvSpPr>
          <p:cNvPr id="51" name="Rectangle: Top Corners Rounded 50">
            <a:extLst>
              <a:ext uri="{FF2B5EF4-FFF2-40B4-BE49-F238E27FC236}">
                <a16:creationId xmlns:a16="http://schemas.microsoft.com/office/drawing/2014/main" id="{3A96FE79-EF05-4D8F-9A28-8968DCB67CA4}"/>
              </a:ext>
            </a:extLst>
          </p:cNvPr>
          <p:cNvSpPr/>
          <p:nvPr/>
        </p:nvSpPr>
        <p:spPr>
          <a:xfrm rot="10800000">
            <a:off x="6665989"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51">
            <a:extLst>
              <a:ext uri="{FF2B5EF4-FFF2-40B4-BE49-F238E27FC236}">
                <a16:creationId xmlns:a16="http://schemas.microsoft.com/office/drawing/2014/main" id="{B254D9CA-1D9E-49D7-B1AB-FB50DC92FA89}"/>
              </a:ext>
            </a:extLst>
          </p:cNvPr>
          <p:cNvSpPr txBox="1"/>
          <p:nvPr/>
        </p:nvSpPr>
        <p:spPr>
          <a:xfrm>
            <a:off x="6751703"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3" name="Rounded Rectangle 43">
            <a:extLst>
              <a:ext uri="{FF2B5EF4-FFF2-40B4-BE49-F238E27FC236}">
                <a16:creationId xmlns:a16="http://schemas.microsoft.com/office/drawing/2014/main" id="{121DF914-64B5-47D6-A65B-5130C2966580}"/>
              </a:ext>
            </a:extLst>
          </p:cNvPr>
          <p:cNvSpPr/>
          <p:nvPr/>
        </p:nvSpPr>
        <p:spPr>
          <a:xfrm>
            <a:off x="6814553"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F3F330A-C334-4B6F-A3B0-7D51707F4F55}"/>
              </a:ext>
            </a:extLst>
          </p:cNvPr>
          <p:cNvSpPr/>
          <p:nvPr/>
        </p:nvSpPr>
        <p:spPr>
          <a:xfrm>
            <a:off x="6814555" y="4511359"/>
            <a:ext cx="1085209"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TextBox">
            <a:extLst>
              <a:ext uri="{FF2B5EF4-FFF2-40B4-BE49-F238E27FC236}">
                <a16:creationId xmlns:a16="http://schemas.microsoft.com/office/drawing/2014/main" id="{C29ABAEB-CB77-461C-B00A-258EC2E9FB75}"/>
              </a:ext>
            </a:extLst>
          </p:cNvPr>
          <p:cNvSpPr txBox="1"/>
          <p:nvPr/>
        </p:nvSpPr>
        <p:spPr>
          <a:xfrm>
            <a:off x="6814553"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2" name="TextBox">
            <a:extLst>
              <a:ext uri="{FF2B5EF4-FFF2-40B4-BE49-F238E27FC236}">
                <a16:creationId xmlns:a16="http://schemas.microsoft.com/office/drawing/2014/main" id="{D9A4FD0E-D184-42F4-8241-B4D2412E3FCB}"/>
              </a:ext>
            </a:extLst>
          </p:cNvPr>
          <p:cNvSpPr txBox="1"/>
          <p:nvPr/>
        </p:nvSpPr>
        <p:spPr>
          <a:xfrm>
            <a:off x="7872233"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75%</a:t>
            </a:r>
          </a:p>
        </p:txBody>
      </p:sp>
      <p:sp>
        <p:nvSpPr>
          <p:cNvPr id="34" name="Rectangle: Rounded Corners 33">
            <a:extLst>
              <a:ext uri="{FF2B5EF4-FFF2-40B4-BE49-F238E27FC236}">
                <a16:creationId xmlns:a16="http://schemas.microsoft.com/office/drawing/2014/main" id="{824AF98C-5B52-421A-AAA1-CBFC303603AD}"/>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6F3BD7E0-84A6-4677-B1E4-8BA66B47BC4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36" name="Graphic 13">
            <a:extLst>
              <a:ext uri="{FF2B5EF4-FFF2-40B4-BE49-F238E27FC236}">
                <a16:creationId xmlns:a16="http://schemas.microsoft.com/office/drawing/2014/main" id="{21F3E23D-97F4-403B-95CC-2D2F899D3ECA}"/>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79637E9E-7660-4721-AEBD-FBD88B860FCA}"/>
              </a:ext>
            </a:extLst>
          </p:cNvPr>
          <p:cNvSpPr>
            <a:spLocks noGrp="1"/>
          </p:cNvSpPr>
          <p:nvPr>
            <p:ph type="sldNum" sz="quarter" idx="12"/>
          </p:nvPr>
        </p:nvSpPr>
        <p:spPr/>
        <p:txBody>
          <a:bodyPr/>
          <a:lstStyle/>
          <a:p>
            <a:fld id="{950356F5-5040-45F3-9DFE-AA818FBF1AB1}" type="slidenum">
              <a:rPr lang="en-ID" smtClean="0"/>
              <a:pPr/>
              <a:t>20</a:t>
            </a:fld>
            <a:endParaRPr lang="en-ID"/>
          </a:p>
        </p:txBody>
      </p:sp>
    </p:spTree>
    <p:extLst>
      <p:ext uri="{BB962C8B-B14F-4D97-AF65-F5344CB8AC3E}">
        <p14:creationId xmlns:p14="http://schemas.microsoft.com/office/powerpoint/2010/main" val="8401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750"/>
                                        <p:tgtEl>
                                          <p:spTgt spid="19">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childTnLst>
                          </p:cTn>
                        </p:par>
                        <p:par>
                          <p:cTn id="90" fill="hold">
                            <p:stCondLst>
                              <p:cond delay="395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 grpId="0" animBg="1"/>
      <p:bldP spid="3" grpId="0"/>
      <p:bldP spid="48" grpId="0"/>
      <p:bldP spid="18" grpId="0"/>
      <p:bldP spid="19" grpId="0" build="p"/>
      <p:bldP spid="38" grpId="0" animBg="1"/>
      <p:bldP spid="54" grpId="0"/>
      <p:bldP spid="56" grpId="0" animBg="1"/>
      <p:bldP spid="58" grpId="0" animBg="1"/>
      <p:bldP spid="59" grpId="0"/>
      <p:bldP spid="60" grpId="0"/>
      <p:bldP spid="51" grpId="0" animBg="1"/>
      <p:bldP spid="52" grpId="0"/>
      <p:bldP spid="53" grpId="0" animBg="1"/>
      <p:bldP spid="57" grpId="0" animBg="1"/>
      <p:bldP spid="61" grpId="0"/>
      <p:bldP spid="62" grpId="0"/>
      <p:bldP spid="34" grpId="0" animBg="1"/>
      <p:bldP spid="35"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sHolder1">
            <a:extLst>
              <a:ext uri="{FF2B5EF4-FFF2-40B4-BE49-F238E27FC236}">
                <a16:creationId xmlns:a16="http://schemas.microsoft.com/office/drawing/2014/main" id="{B2DF74B5-8008-4E44-8315-DA03AD847C08}"/>
              </a:ext>
            </a:extLst>
          </p:cNvPr>
          <p:cNvSpPr>
            <a:spLocks noGrp="1"/>
          </p:cNvSpPr>
          <p:nvPr>
            <p:ph type="pic" sz="quarter" idx="13"/>
          </p:nvPr>
        </p:nvSpPr>
        <p:spPr/>
      </p:sp>
      <p:sp>
        <p:nvSpPr>
          <p:cNvPr id="4" name="Subtitle 3">
            <a:extLst>
              <a:ext uri="{FF2B5EF4-FFF2-40B4-BE49-F238E27FC236}">
                <a16:creationId xmlns:a16="http://schemas.microsoft.com/office/drawing/2014/main" id="{D579C056-A02F-4CA5-AC14-B540888FE68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2">
            <a:extLst>
              <a:ext uri="{FF2B5EF4-FFF2-40B4-BE49-F238E27FC236}">
                <a16:creationId xmlns:a16="http://schemas.microsoft.com/office/drawing/2014/main" id="{C03A76A1-298D-4361-8CE6-169BB5BF9E24}"/>
              </a:ext>
            </a:extLst>
          </p:cNvPr>
          <p:cNvSpPr>
            <a:spLocks noGrp="1"/>
          </p:cNvSpPr>
          <p:nvPr>
            <p:ph type="pic" sz="quarter" idx="12"/>
          </p:nvPr>
        </p:nvSpPr>
        <p:spPr/>
      </p:sp>
      <p:sp>
        <p:nvSpPr>
          <p:cNvPr id="6" name="PsHolder3">
            <a:extLst>
              <a:ext uri="{FF2B5EF4-FFF2-40B4-BE49-F238E27FC236}">
                <a16:creationId xmlns:a16="http://schemas.microsoft.com/office/drawing/2014/main" id="{A373A4F5-D243-41A6-B0C8-6583386B8FEE}"/>
              </a:ext>
            </a:extLst>
          </p:cNvPr>
          <p:cNvSpPr>
            <a:spLocks noGrp="1"/>
          </p:cNvSpPr>
          <p:nvPr>
            <p:ph type="pic" sz="quarter" idx="11"/>
          </p:nvPr>
        </p:nvSpPr>
        <p:spPr/>
      </p:sp>
      <p:sp>
        <p:nvSpPr>
          <p:cNvPr id="5" name="PsHolder4">
            <a:extLst>
              <a:ext uri="{FF2B5EF4-FFF2-40B4-BE49-F238E27FC236}">
                <a16:creationId xmlns:a16="http://schemas.microsoft.com/office/drawing/2014/main" id="{839A4B5E-0392-4E62-A1C1-A7A281FC799B}"/>
              </a:ext>
            </a:extLst>
          </p:cNvPr>
          <p:cNvSpPr>
            <a:spLocks noGrp="1"/>
          </p:cNvSpPr>
          <p:nvPr>
            <p:ph type="pic" sz="quarter" idx="10"/>
          </p:nvPr>
        </p:nvSpPr>
        <p:spPr/>
      </p:sp>
      <p:sp>
        <p:nvSpPr>
          <p:cNvPr id="3" name="Title 2">
            <a:extLst>
              <a:ext uri="{FF2B5EF4-FFF2-40B4-BE49-F238E27FC236}">
                <a16:creationId xmlns:a16="http://schemas.microsoft.com/office/drawing/2014/main" id="{FAF46303-002E-46F7-8C7A-92BE65E9D72B}"/>
              </a:ext>
            </a:extLst>
          </p:cNvPr>
          <p:cNvSpPr>
            <a:spLocks noGrp="1"/>
          </p:cNvSpPr>
          <p:nvPr>
            <p:ph type="title"/>
          </p:nvPr>
        </p:nvSpPr>
        <p:spPr/>
        <p:txBody>
          <a:bodyPr/>
          <a:lstStyle/>
          <a:p>
            <a:r>
              <a:rPr lang="en-ID"/>
              <a:t>Our </a:t>
            </a:r>
            <a:r>
              <a:rPr lang="en-ID">
                <a:solidFill>
                  <a:schemeClr val="accent1"/>
                </a:solidFill>
              </a:rPr>
              <a:t>Gallery</a:t>
            </a:r>
            <a:endParaRPr lang="en-ID"/>
          </a:p>
        </p:txBody>
      </p:sp>
      <p:sp>
        <p:nvSpPr>
          <p:cNvPr id="8" name="Rectangle: Top Corners Rounded 7">
            <a:extLst>
              <a:ext uri="{FF2B5EF4-FFF2-40B4-BE49-F238E27FC236}">
                <a16:creationId xmlns:a16="http://schemas.microsoft.com/office/drawing/2014/main" id="{CCDED632-16E6-473A-A2A8-8F05FA6D2835}"/>
              </a:ext>
            </a:extLst>
          </p:cNvPr>
          <p:cNvSpPr/>
          <p:nvPr/>
        </p:nvSpPr>
        <p:spPr>
          <a:xfrm rot="10800000">
            <a:off x="3321213"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8">
            <a:extLst>
              <a:ext uri="{FF2B5EF4-FFF2-40B4-BE49-F238E27FC236}">
                <a16:creationId xmlns:a16="http://schemas.microsoft.com/office/drawing/2014/main" id="{E7B28B65-E08B-4760-9E9A-170C3D6BB5B0}"/>
              </a:ext>
            </a:extLst>
          </p:cNvPr>
          <p:cNvSpPr txBox="1"/>
          <p:nvPr/>
        </p:nvSpPr>
        <p:spPr>
          <a:xfrm>
            <a:off x="3494260"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4" name="Rectangle: Top Corners Rounded 43">
            <a:extLst>
              <a:ext uri="{FF2B5EF4-FFF2-40B4-BE49-F238E27FC236}">
                <a16:creationId xmlns:a16="http://schemas.microsoft.com/office/drawing/2014/main" id="{EACF417A-7806-439D-9B5D-7C34281AB18B}"/>
              </a:ext>
            </a:extLst>
          </p:cNvPr>
          <p:cNvSpPr/>
          <p:nvPr/>
        </p:nvSpPr>
        <p:spPr>
          <a:xfrm rot="10800000">
            <a:off x="5828230"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TextBox 44">
            <a:extLst>
              <a:ext uri="{FF2B5EF4-FFF2-40B4-BE49-F238E27FC236}">
                <a16:creationId xmlns:a16="http://schemas.microsoft.com/office/drawing/2014/main" id="{792BE42E-7A3A-49D9-A074-E614B0885ACE}"/>
              </a:ext>
            </a:extLst>
          </p:cNvPr>
          <p:cNvSpPr txBox="1"/>
          <p:nvPr/>
        </p:nvSpPr>
        <p:spPr>
          <a:xfrm>
            <a:off x="6001275"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6" name="Rectangle: Top Corners Rounded 45">
            <a:extLst>
              <a:ext uri="{FF2B5EF4-FFF2-40B4-BE49-F238E27FC236}">
                <a16:creationId xmlns:a16="http://schemas.microsoft.com/office/drawing/2014/main" id="{700CBDBF-51C4-4FD5-AA4A-34EC932467DA}"/>
              </a:ext>
            </a:extLst>
          </p:cNvPr>
          <p:cNvSpPr/>
          <p:nvPr/>
        </p:nvSpPr>
        <p:spPr>
          <a:xfrm rot="10800000">
            <a:off x="903959" y="4862378"/>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46">
            <a:extLst>
              <a:ext uri="{FF2B5EF4-FFF2-40B4-BE49-F238E27FC236}">
                <a16:creationId xmlns:a16="http://schemas.microsoft.com/office/drawing/2014/main" id="{A653D895-B40C-4144-8807-A78F384EBBF6}"/>
              </a:ext>
            </a:extLst>
          </p:cNvPr>
          <p:cNvSpPr txBox="1"/>
          <p:nvPr/>
        </p:nvSpPr>
        <p:spPr>
          <a:xfrm>
            <a:off x="1082013"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8" name="Rectangle: Top Corners Rounded 47">
            <a:extLst>
              <a:ext uri="{FF2B5EF4-FFF2-40B4-BE49-F238E27FC236}">
                <a16:creationId xmlns:a16="http://schemas.microsoft.com/office/drawing/2014/main" id="{1DB5D43F-D035-4324-9B3D-BB70B4917596}"/>
              </a:ext>
            </a:extLst>
          </p:cNvPr>
          <p:cNvSpPr/>
          <p:nvPr/>
        </p:nvSpPr>
        <p:spPr>
          <a:xfrm rot="10800000">
            <a:off x="903959" y="3259042"/>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TextBox 48">
            <a:extLst>
              <a:ext uri="{FF2B5EF4-FFF2-40B4-BE49-F238E27FC236}">
                <a16:creationId xmlns:a16="http://schemas.microsoft.com/office/drawing/2014/main" id="{DA22D744-7C57-4158-A967-45923FF09191}"/>
              </a:ext>
            </a:extLst>
          </p:cNvPr>
          <p:cNvSpPr txBox="1"/>
          <p:nvPr/>
        </p:nvSpPr>
        <p:spPr>
          <a:xfrm>
            <a:off x="1082013" y="3370247"/>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10" name="Rectangle: Rounded Corners 9">
            <a:extLst>
              <a:ext uri="{FF2B5EF4-FFF2-40B4-BE49-F238E27FC236}">
                <a16:creationId xmlns:a16="http://schemas.microsoft.com/office/drawing/2014/main" id="{D815EC0D-8C93-4766-BCC7-94B477F80898}"/>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FF91756-D2C0-47A0-836E-1061D2B46D65}"/>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EDE14A83-86F9-4D07-93A4-E1565FEB917F}"/>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B6509EA5-FEB5-4B8D-AAE4-D7F4A4526B4B}"/>
              </a:ext>
            </a:extLst>
          </p:cNvPr>
          <p:cNvSpPr>
            <a:spLocks noGrp="1"/>
          </p:cNvSpPr>
          <p:nvPr>
            <p:ph type="sldNum" sz="quarter" idx="14"/>
          </p:nvPr>
        </p:nvSpPr>
        <p:spPr/>
        <p:txBody>
          <a:bodyPr/>
          <a:lstStyle/>
          <a:p>
            <a:fld id="{950356F5-5040-45F3-9DFE-AA818FBF1AB1}" type="slidenum">
              <a:rPr lang="en-ID" smtClean="0"/>
              <a:pPr/>
              <a:t>21</a:t>
            </a:fld>
            <a:endParaRPr lang="en-ID"/>
          </a:p>
        </p:txBody>
      </p:sp>
    </p:spTree>
    <p:extLst>
      <p:ext uri="{BB962C8B-B14F-4D97-AF65-F5344CB8AC3E}">
        <p14:creationId xmlns:p14="http://schemas.microsoft.com/office/powerpoint/2010/main" val="3416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750" fill="hold"/>
                                        <p:tgtEl>
                                          <p:spTgt spid="48"/>
                                        </p:tgtEl>
                                        <p:attrNameLst>
                                          <p:attrName>ppt_w</p:attrName>
                                        </p:attrNameLst>
                                      </p:cBhvr>
                                      <p:tavLst>
                                        <p:tav tm="0">
                                          <p:val>
                                            <p:fltVal val="0"/>
                                          </p:val>
                                        </p:tav>
                                        <p:tav tm="100000">
                                          <p:val>
                                            <p:strVal val="#ppt_w"/>
                                          </p:val>
                                        </p:tav>
                                      </p:tavLst>
                                    </p:anim>
                                    <p:anim calcmode="lin" valueType="num">
                                      <p:cBhvr>
                                        <p:cTn id="26" dur="750" fill="hold"/>
                                        <p:tgtEl>
                                          <p:spTgt spid="48"/>
                                        </p:tgtEl>
                                        <p:attrNameLst>
                                          <p:attrName>ppt_h</p:attrName>
                                        </p:attrNameLst>
                                      </p:cBhvr>
                                      <p:tavLst>
                                        <p:tav tm="0">
                                          <p:val>
                                            <p:fltVal val="0"/>
                                          </p:val>
                                        </p:tav>
                                        <p:tav tm="100000">
                                          <p:val>
                                            <p:strVal val="#ppt_h"/>
                                          </p:val>
                                        </p:tav>
                                      </p:tavLst>
                                    </p:anim>
                                    <p:animEffect transition="in" filter="fade">
                                      <p:cBhvr>
                                        <p:cTn id="27" dur="75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750" fill="hold"/>
                                        <p:tgtEl>
                                          <p:spTgt spid="46"/>
                                        </p:tgtEl>
                                        <p:attrNameLst>
                                          <p:attrName>ppt_w</p:attrName>
                                        </p:attrNameLst>
                                      </p:cBhvr>
                                      <p:tavLst>
                                        <p:tav tm="0">
                                          <p:val>
                                            <p:fltVal val="0"/>
                                          </p:val>
                                        </p:tav>
                                        <p:tav tm="100000">
                                          <p:val>
                                            <p:strVal val="#ppt_w"/>
                                          </p:val>
                                        </p:tav>
                                      </p:tavLst>
                                    </p:anim>
                                    <p:anim calcmode="lin" valueType="num">
                                      <p:cBhvr>
                                        <p:cTn id="36" dur="750" fill="hold"/>
                                        <p:tgtEl>
                                          <p:spTgt spid="46"/>
                                        </p:tgtEl>
                                        <p:attrNameLst>
                                          <p:attrName>ppt_h</p:attrName>
                                        </p:attrNameLst>
                                      </p:cBhvr>
                                      <p:tavLst>
                                        <p:tav tm="0">
                                          <p:val>
                                            <p:fltVal val="0"/>
                                          </p:val>
                                        </p:tav>
                                        <p:tav tm="100000">
                                          <p:val>
                                            <p:strVal val="#ppt_h"/>
                                          </p:val>
                                        </p:tav>
                                      </p:tavLst>
                                    </p:anim>
                                    <p:animEffect transition="in" filter="fade">
                                      <p:cBhvr>
                                        <p:cTn id="37" dur="75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750" fill="hold"/>
                                        <p:tgtEl>
                                          <p:spTgt spid="47"/>
                                        </p:tgtEl>
                                        <p:attrNameLst>
                                          <p:attrName>ppt_w</p:attrName>
                                        </p:attrNameLst>
                                      </p:cBhvr>
                                      <p:tavLst>
                                        <p:tav tm="0">
                                          <p:val>
                                            <p:fltVal val="0"/>
                                          </p:val>
                                        </p:tav>
                                        <p:tav tm="100000">
                                          <p:val>
                                            <p:strVal val="#ppt_w"/>
                                          </p:val>
                                        </p:tav>
                                      </p:tavLst>
                                    </p:anim>
                                    <p:anim calcmode="lin" valueType="num">
                                      <p:cBhvr>
                                        <p:cTn id="41" dur="750" fill="hold"/>
                                        <p:tgtEl>
                                          <p:spTgt spid="47"/>
                                        </p:tgtEl>
                                        <p:attrNameLst>
                                          <p:attrName>ppt_h</p:attrName>
                                        </p:attrNameLst>
                                      </p:cBhvr>
                                      <p:tavLst>
                                        <p:tav tm="0">
                                          <p:val>
                                            <p:fltVal val="0"/>
                                          </p:val>
                                        </p:tav>
                                        <p:tav tm="100000">
                                          <p:val>
                                            <p:strVal val="#ppt_h"/>
                                          </p:val>
                                        </p:tav>
                                      </p:tavLst>
                                    </p:anim>
                                    <p:animEffect transition="in" filter="fade">
                                      <p:cBhvr>
                                        <p:cTn id="42" dur="750"/>
                                        <p:tgtEl>
                                          <p:spTgt spid="4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750" fill="hold"/>
                                        <p:tgtEl>
                                          <p:spTgt spid="8"/>
                                        </p:tgtEl>
                                        <p:attrNameLst>
                                          <p:attrName>ppt_w</p:attrName>
                                        </p:attrNameLst>
                                      </p:cBhvr>
                                      <p:tavLst>
                                        <p:tav tm="0">
                                          <p:val>
                                            <p:fltVal val="0"/>
                                          </p:val>
                                        </p:tav>
                                        <p:tav tm="100000">
                                          <p:val>
                                            <p:strVal val="#ppt_w"/>
                                          </p:val>
                                        </p:tav>
                                      </p:tavLst>
                                    </p:anim>
                                    <p:anim calcmode="lin" valueType="num">
                                      <p:cBhvr>
                                        <p:cTn id="46" dur="750" fill="hold"/>
                                        <p:tgtEl>
                                          <p:spTgt spid="8"/>
                                        </p:tgtEl>
                                        <p:attrNameLst>
                                          <p:attrName>ppt_h</p:attrName>
                                        </p:attrNameLst>
                                      </p:cBhvr>
                                      <p:tavLst>
                                        <p:tav tm="0">
                                          <p:val>
                                            <p:fltVal val="0"/>
                                          </p:val>
                                        </p:tav>
                                        <p:tav tm="100000">
                                          <p:val>
                                            <p:strVal val="#ppt_h"/>
                                          </p:val>
                                        </p:tav>
                                      </p:tavLst>
                                    </p:anim>
                                    <p:animEffect transition="in" filter="fade">
                                      <p:cBhvr>
                                        <p:cTn id="47" dur="75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750" fill="hold"/>
                                        <p:tgtEl>
                                          <p:spTgt spid="9"/>
                                        </p:tgtEl>
                                        <p:attrNameLst>
                                          <p:attrName>ppt_w</p:attrName>
                                        </p:attrNameLst>
                                      </p:cBhvr>
                                      <p:tavLst>
                                        <p:tav tm="0">
                                          <p:val>
                                            <p:fltVal val="0"/>
                                          </p:val>
                                        </p:tav>
                                        <p:tav tm="100000">
                                          <p:val>
                                            <p:strVal val="#ppt_w"/>
                                          </p:val>
                                        </p:tav>
                                      </p:tavLst>
                                    </p:anim>
                                    <p:anim calcmode="lin" valueType="num">
                                      <p:cBhvr>
                                        <p:cTn id="51" dur="750" fill="hold"/>
                                        <p:tgtEl>
                                          <p:spTgt spid="9"/>
                                        </p:tgtEl>
                                        <p:attrNameLst>
                                          <p:attrName>ppt_h</p:attrName>
                                        </p:attrNameLst>
                                      </p:cBhvr>
                                      <p:tavLst>
                                        <p:tav tm="0">
                                          <p:val>
                                            <p:fltVal val="0"/>
                                          </p:val>
                                        </p:tav>
                                        <p:tav tm="100000">
                                          <p:val>
                                            <p:strVal val="#ppt_h"/>
                                          </p:val>
                                        </p:tav>
                                      </p:tavLst>
                                    </p:anim>
                                    <p:animEffect transition="in" filter="fade">
                                      <p:cBhvr>
                                        <p:cTn id="52" dur="75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750" fill="hold"/>
                                        <p:tgtEl>
                                          <p:spTgt spid="44"/>
                                        </p:tgtEl>
                                        <p:attrNameLst>
                                          <p:attrName>ppt_w</p:attrName>
                                        </p:attrNameLst>
                                      </p:cBhvr>
                                      <p:tavLst>
                                        <p:tav tm="0">
                                          <p:val>
                                            <p:fltVal val="0"/>
                                          </p:val>
                                        </p:tav>
                                        <p:tav tm="100000">
                                          <p:val>
                                            <p:strVal val="#ppt_w"/>
                                          </p:val>
                                        </p:tav>
                                      </p:tavLst>
                                    </p:anim>
                                    <p:anim calcmode="lin" valueType="num">
                                      <p:cBhvr>
                                        <p:cTn id="56" dur="750" fill="hold"/>
                                        <p:tgtEl>
                                          <p:spTgt spid="44"/>
                                        </p:tgtEl>
                                        <p:attrNameLst>
                                          <p:attrName>ppt_h</p:attrName>
                                        </p:attrNameLst>
                                      </p:cBhvr>
                                      <p:tavLst>
                                        <p:tav tm="0">
                                          <p:val>
                                            <p:fltVal val="0"/>
                                          </p:val>
                                        </p:tav>
                                        <p:tav tm="100000">
                                          <p:val>
                                            <p:strVal val="#ppt_h"/>
                                          </p:val>
                                        </p:tav>
                                      </p:tavLst>
                                    </p:anim>
                                    <p:animEffect transition="in" filter="fade">
                                      <p:cBhvr>
                                        <p:cTn id="57" dur="75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750" fill="hold"/>
                                        <p:tgtEl>
                                          <p:spTgt spid="45"/>
                                        </p:tgtEl>
                                        <p:attrNameLst>
                                          <p:attrName>ppt_w</p:attrName>
                                        </p:attrNameLst>
                                      </p:cBhvr>
                                      <p:tavLst>
                                        <p:tav tm="0">
                                          <p:val>
                                            <p:fltVal val="0"/>
                                          </p:val>
                                        </p:tav>
                                        <p:tav tm="100000">
                                          <p:val>
                                            <p:strVal val="#ppt_w"/>
                                          </p:val>
                                        </p:tav>
                                      </p:tavLst>
                                    </p:anim>
                                    <p:anim calcmode="lin" valueType="num">
                                      <p:cBhvr>
                                        <p:cTn id="61" dur="750" fill="hold"/>
                                        <p:tgtEl>
                                          <p:spTgt spid="45"/>
                                        </p:tgtEl>
                                        <p:attrNameLst>
                                          <p:attrName>ppt_h</p:attrName>
                                        </p:attrNameLst>
                                      </p:cBhvr>
                                      <p:tavLst>
                                        <p:tav tm="0">
                                          <p:val>
                                            <p:fltVal val="0"/>
                                          </p:val>
                                        </p:tav>
                                        <p:tav tm="100000">
                                          <p:val>
                                            <p:strVal val="#ppt_h"/>
                                          </p:val>
                                        </p:tav>
                                      </p:tavLst>
                                    </p:anim>
                                    <p:animEffect transition="in" filter="fade">
                                      <p:cBhvr>
                                        <p:cTn id="62"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8" grpId="0" animBg="1"/>
      <p:bldP spid="9" grpId="0"/>
      <p:bldP spid="44" grpId="0" animBg="1"/>
      <p:bldP spid="45" grpId="0"/>
      <p:bldP spid="46" grpId="0" animBg="1"/>
      <p:bldP spid="47" grpId="0"/>
      <p:bldP spid="48" grpId="0" animBg="1"/>
      <p:bldP spid="49" grpId="0"/>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9664FC-3EF6-4147-AE7B-8D227E3AA3D8}"/>
              </a:ext>
            </a:extLst>
          </p:cNvPr>
          <p:cNvSpPr/>
          <p:nvPr/>
        </p:nvSpPr>
        <p:spPr>
          <a:xfrm>
            <a:off x="884010"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EAA35A6C-0B3E-4A2C-B60E-921B1CFD1C37}"/>
              </a:ext>
            </a:extLst>
          </p:cNvPr>
          <p:cNvSpPr txBox="1"/>
          <p:nvPr/>
        </p:nvSpPr>
        <p:spPr>
          <a:xfrm>
            <a:off x="997036"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01</a:t>
            </a:r>
          </a:p>
        </p:txBody>
      </p:sp>
      <p:sp>
        <p:nvSpPr>
          <p:cNvPr id="14" name="TextBox">
            <a:extLst>
              <a:ext uri="{FF2B5EF4-FFF2-40B4-BE49-F238E27FC236}">
                <a16:creationId xmlns:a16="http://schemas.microsoft.com/office/drawing/2014/main" id="{641AD558-DF04-4126-B8C9-B93CF5A5ED05}"/>
              </a:ext>
            </a:extLst>
          </p:cNvPr>
          <p:cNvSpPr txBox="1"/>
          <p:nvPr/>
        </p:nvSpPr>
        <p:spPr>
          <a:xfrm>
            <a:off x="997036"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5" name="TextBox">
            <a:extLst>
              <a:ext uri="{FF2B5EF4-FFF2-40B4-BE49-F238E27FC236}">
                <a16:creationId xmlns:a16="http://schemas.microsoft.com/office/drawing/2014/main" id="{FCAC58F5-589E-491B-95FC-34F0763BFC93}"/>
              </a:ext>
            </a:extLst>
          </p:cNvPr>
          <p:cNvSpPr txBox="1"/>
          <p:nvPr/>
        </p:nvSpPr>
        <p:spPr>
          <a:xfrm>
            <a:off x="548807"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110" name="Rectangle: Rounded Corners 109">
            <a:extLst>
              <a:ext uri="{FF2B5EF4-FFF2-40B4-BE49-F238E27FC236}">
                <a16:creationId xmlns:a16="http://schemas.microsoft.com/office/drawing/2014/main" id="{FAC23500-DFBA-48BF-8D74-1A41C984FB48}"/>
              </a:ext>
            </a:extLst>
          </p:cNvPr>
          <p:cNvSpPr/>
          <p:nvPr/>
        </p:nvSpPr>
        <p:spPr>
          <a:xfrm>
            <a:off x="5038333"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A96AB5BF-3FFD-46F3-BC12-1945D9BF351A}"/>
              </a:ext>
            </a:extLst>
          </p:cNvPr>
          <p:cNvSpPr txBox="1"/>
          <p:nvPr/>
        </p:nvSpPr>
        <p:spPr>
          <a:xfrm>
            <a:off x="5151358"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03</a:t>
            </a:r>
          </a:p>
        </p:txBody>
      </p:sp>
      <p:sp>
        <p:nvSpPr>
          <p:cNvPr id="112" name="TextBox">
            <a:extLst>
              <a:ext uri="{FF2B5EF4-FFF2-40B4-BE49-F238E27FC236}">
                <a16:creationId xmlns:a16="http://schemas.microsoft.com/office/drawing/2014/main" id="{90E0287B-F3AD-40D4-B816-F6F3904C7783}"/>
              </a:ext>
            </a:extLst>
          </p:cNvPr>
          <p:cNvSpPr txBox="1"/>
          <p:nvPr/>
        </p:nvSpPr>
        <p:spPr>
          <a:xfrm>
            <a:off x="5151359"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13" name="TextBox">
            <a:extLst>
              <a:ext uri="{FF2B5EF4-FFF2-40B4-BE49-F238E27FC236}">
                <a16:creationId xmlns:a16="http://schemas.microsoft.com/office/drawing/2014/main" id="{BDF138DD-CC92-4E8D-AB1F-4910EA046BB6}"/>
              </a:ext>
            </a:extLst>
          </p:cNvPr>
          <p:cNvSpPr txBox="1"/>
          <p:nvPr/>
        </p:nvSpPr>
        <p:spPr>
          <a:xfrm>
            <a:off x="4703129"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45" name="Rectangle: Rounded Corners 44">
            <a:extLst>
              <a:ext uri="{FF2B5EF4-FFF2-40B4-BE49-F238E27FC236}">
                <a16:creationId xmlns:a16="http://schemas.microsoft.com/office/drawing/2014/main" id="{2AB00F5A-D8AA-4EB6-8EBC-82E2794A3CB9}"/>
              </a:ext>
            </a:extLst>
          </p:cNvPr>
          <p:cNvSpPr/>
          <p:nvPr/>
        </p:nvSpPr>
        <p:spPr>
          <a:xfrm>
            <a:off x="2961171"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TextBox">
            <a:extLst>
              <a:ext uri="{FF2B5EF4-FFF2-40B4-BE49-F238E27FC236}">
                <a16:creationId xmlns:a16="http://schemas.microsoft.com/office/drawing/2014/main" id="{F0937D3C-FCFC-4D3B-8D2D-930F997BA27E}"/>
              </a:ext>
            </a:extLst>
          </p:cNvPr>
          <p:cNvSpPr txBox="1"/>
          <p:nvPr/>
        </p:nvSpPr>
        <p:spPr>
          <a:xfrm>
            <a:off x="3074197"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02</a:t>
            </a:r>
          </a:p>
        </p:txBody>
      </p:sp>
      <p:sp>
        <p:nvSpPr>
          <p:cNvPr id="47" name="TextBox">
            <a:extLst>
              <a:ext uri="{FF2B5EF4-FFF2-40B4-BE49-F238E27FC236}">
                <a16:creationId xmlns:a16="http://schemas.microsoft.com/office/drawing/2014/main" id="{E69303C3-C39F-4AAC-99A8-B73E5F9C6159}"/>
              </a:ext>
            </a:extLst>
          </p:cNvPr>
          <p:cNvSpPr txBox="1"/>
          <p:nvPr/>
        </p:nvSpPr>
        <p:spPr>
          <a:xfrm>
            <a:off x="3074197"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48" name="TextBox">
            <a:extLst>
              <a:ext uri="{FF2B5EF4-FFF2-40B4-BE49-F238E27FC236}">
                <a16:creationId xmlns:a16="http://schemas.microsoft.com/office/drawing/2014/main" id="{8B0D87D7-4B15-45BC-A37E-49CE255064D5}"/>
              </a:ext>
            </a:extLst>
          </p:cNvPr>
          <p:cNvSpPr txBox="1"/>
          <p:nvPr/>
        </p:nvSpPr>
        <p:spPr>
          <a:xfrm>
            <a:off x="2625968"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50" name="Rectangle: Rounded Corners 49">
            <a:extLst>
              <a:ext uri="{FF2B5EF4-FFF2-40B4-BE49-F238E27FC236}">
                <a16:creationId xmlns:a16="http://schemas.microsoft.com/office/drawing/2014/main" id="{0501059C-81D4-4634-8AA7-042C255F23D8}"/>
              </a:ext>
            </a:extLst>
          </p:cNvPr>
          <p:cNvSpPr/>
          <p:nvPr/>
        </p:nvSpPr>
        <p:spPr>
          <a:xfrm>
            <a:off x="7115494"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TextBox">
            <a:extLst>
              <a:ext uri="{FF2B5EF4-FFF2-40B4-BE49-F238E27FC236}">
                <a16:creationId xmlns:a16="http://schemas.microsoft.com/office/drawing/2014/main" id="{3828A6C1-1BCA-4A91-B22E-54B25997A6D5}"/>
              </a:ext>
            </a:extLst>
          </p:cNvPr>
          <p:cNvSpPr txBox="1"/>
          <p:nvPr/>
        </p:nvSpPr>
        <p:spPr>
          <a:xfrm>
            <a:off x="7228520"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04</a:t>
            </a:r>
          </a:p>
        </p:txBody>
      </p:sp>
      <p:sp>
        <p:nvSpPr>
          <p:cNvPr id="52" name="TextBox">
            <a:extLst>
              <a:ext uri="{FF2B5EF4-FFF2-40B4-BE49-F238E27FC236}">
                <a16:creationId xmlns:a16="http://schemas.microsoft.com/office/drawing/2014/main" id="{13FF6C85-EA0B-487F-96B6-526E21F90A61}"/>
              </a:ext>
            </a:extLst>
          </p:cNvPr>
          <p:cNvSpPr txBox="1"/>
          <p:nvPr/>
        </p:nvSpPr>
        <p:spPr>
          <a:xfrm>
            <a:off x="7228520"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3" name="TextBox">
            <a:extLst>
              <a:ext uri="{FF2B5EF4-FFF2-40B4-BE49-F238E27FC236}">
                <a16:creationId xmlns:a16="http://schemas.microsoft.com/office/drawing/2014/main" id="{08DA7DF4-D1A1-42FA-9114-4C350116E93D}"/>
              </a:ext>
            </a:extLst>
          </p:cNvPr>
          <p:cNvSpPr txBox="1"/>
          <p:nvPr/>
        </p:nvSpPr>
        <p:spPr>
          <a:xfrm>
            <a:off x="6780291"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cxnSp>
        <p:nvCxnSpPr>
          <p:cNvPr id="6" name="Straight Connector 5">
            <a:extLst>
              <a:ext uri="{FF2B5EF4-FFF2-40B4-BE49-F238E27FC236}">
                <a16:creationId xmlns:a16="http://schemas.microsoft.com/office/drawing/2014/main" id="{C6CC1D6B-E543-496D-B1B3-CEE2B1F1C123}"/>
              </a:ext>
            </a:extLst>
          </p:cNvPr>
          <p:cNvCxnSpPr>
            <a:cxnSpLocks/>
          </p:cNvCxnSpPr>
          <p:nvPr/>
        </p:nvCxnSpPr>
        <p:spPr>
          <a:xfrm flipV="1">
            <a:off x="2007048"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4B00D5-41D2-437D-B781-906868EB3B06}"/>
              </a:ext>
            </a:extLst>
          </p:cNvPr>
          <p:cNvCxnSpPr>
            <a:cxnSpLocks/>
          </p:cNvCxnSpPr>
          <p:nvPr/>
        </p:nvCxnSpPr>
        <p:spPr>
          <a:xfrm flipH="1" flipV="1">
            <a:off x="4084624" y="3013266"/>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BD754-951D-4AEC-B1BB-08597AFE5976}"/>
              </a:ext>
            </a:extLst>
          </p:cNvPr>
          <p:cNvCxnSpPr>
            <a:cxnSpLocks/>
          </p:cNvCxnSpPr>
          <p:nvPr/>
        </p:nvCxnSpPr>
        <p:spPr>
          <a:xfrm flipV="1">
            <a:off x="6162052"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EC1140-F511-41BA-9EF1-1B68C5688811}"/>
              </a:ext>
            </a:extLst>
          </p:cNvPr>
          <p:cNvGrpSpPr/>
          <p:nvPr/>
        </p:nvGrpSpPr>
        <p:grpSpPr>
          <a:xfrm>
            <a:off x="1297526" y="3466466"/>
            <a:ext cx="321035" cy="240670"/>
            <a:chOff x="6420436" y="3032330"/>
            <a:chExt cx="838200" cy="628370"/>
          </a:xfrm>
          <a:solidFill>
            <a:schemeClr val="accent1"/>
          </a:solidFill>
        </p:grpSpPr>
        <p:sp>
          <p:nvSpPr>
            <p:cNvPr id="79" name="Freeform: Shape 78">
              <a:extLst>
                <a:ext uri="{FF2B5EF4-FFF2-40B4-BE49-F238E27FC236}">
                  <a16:creationId xmlns:a16="http://schemas.microsoft.com/office/drawing/2014/main" id="{F2079B34-8675-4E37-943D-133C3B3E2F75}"/>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80" name="Freeform: Shape 79">
              <a:extLst>
                <a:ext uri="{FF2B5EF4-FFF2-40B4-BE49-F238E27FC236}">
                  <a16:creationId xmlns:a16="http://schemas.microsoft.com/office/drawing/2014/main" id="{65278187-82BF-4C2E-9127-11560B639D63}"/>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grpSp>
        <p:nvGrpSpPr>
          <p:cNvPr id="101" name="Group 100">
            <a:extLst>
              <a:ext uri="{FF2B5EF4-FFF2-40B4-BE49-F238E27FC236}">
                <a16:creationId xmlns:a16="http://schemas.microsoft.com/office/drawing/2014/main" id="{2B74A935-0A62-410C-8BBB-63B898037DCC}"/>
              </a:ext>
            </a:extLst>
          </p:cNvPr>
          <p:cNvGrpSpPr/>
          <p:nvPr/>
        </p:nvGrpSpPr>
        <p:grpSpPr>
          <a:xfrm>
            <a:off x="7573224" y="2351207"/>
            <a:ext cx="232605" cy="240246"/>
            <a:chOff x="5721280" y="3049426"/>
            <a:chExt cx="741178" cy="765526"/>
          </a:xfrm>
          <a:solidFill>
            <a:schemeClr val="accent1"/>
          </a:solidFill>
        </p:grpSpPr>
        <p:sp>
          <p:nvSpPr>
            <p:cNvPr id="102" name="Freeform: Shape 101">
              <a:extLst>
                <a:ext uri="{FF2B5EF4-FFF2-40B4-BE49-F238E27FC236}">
                  <a16:creationId xmlns:a16="http://schemas.microsoft.com/office/drawing/2014/main" id="{2061AB63-E313-415A-A7F1-DB1B361DB804}"/>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3" name="Freeform: Shape 102">
              <a:extLst>
                <a:ext uri="{FF2B5EF4-FFF2-40B4-BE49-F238E27FC236}">
                  <a16:creationId xmlns:a16="http://schemas.microsoft.com/office/drawing/2014/main" id="{4E1D3D10-8680-4F79-AA78-A0AF0DE498F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4" name="Freeform: Shape 103">
              <a:extLst>
                <a:ext uri="{FF2B5EF4-FFF2-40B4-BE49-F238E27FC236}">
                  <a16:creationId xmlns:a16="http://schemas.microsoft.com/office/drawing/2014/main" id="{59D4B651-53E5-4E82-882E-01783E38EA4B}"/>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7" name="Graphic 15" descr="Leaf">
            <a:extLst>
              <a:ext uri="{FF2B5EF4-FFF2-40B4-BE49-F238E27FC236}">
                <a16:creationId xmlns:a16="http://schemas.microsoft.com/office/drawing/2014/main" id="{9CE5FA23-71F5-47CE-B4E6-105953A8DAAF}"/>
              </a:ext>
            </a:extLst>
          </p:cNvPr>
          <p:cNvSpPr/>
          <p:nvPr/>
        </p:nvSpPr>
        <p:spPr>
          <a:xfrm>
            <a:off x="5496027" y="3483480"/>
            <a:ext cx="232678" cy="223174"/>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accent1"/>
          </a:solidFill>
          <a:ln w="9525" cap="flat">
            <a:noFill/>
            <a:prstDash val="solid"/>
            <a:miter/>
          </a:ln>
        </p:spPr>
        <p:txBody>
          <a:bodyPr rtlCol="0" anchor="ctr"/>
          <a:lstStyle/>
          <a:p>
            <a:endParaRPr lang="en-ID" sz="1349"/>
          </a:p>
        </p:txBody>
      </p:sp>
      <p:sp>
        <p:nvSpPr>
          <p:cNvPr id="18" name="Graphic 9" descr="Deciduous tree">
            <a:extLst>
              <a:ext uri="{FF2B5EF4-FFF2-40B4-BE49-F238E27FC236}">
                <a16:creationId xmlns:a16="http://schemas.microsoft.com/office/drawing/2014/main" id="{0883FADC-5659-4355-901E-073F95513E82}"/>
              </a:ext>
            </a:extLst>
          </p:cNvPr>
          <p:cNvSpPr/>
          <p:nvPr/>
        </p:nvSpPr>
        <p:spPr>
          <a:xfrm>
            <a:off x="3411894" y="2337642"/>
            <a:ext cx="246620" cy="252258"/>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accent1"/>
          </a:solidFill>
          <a:ln w="9525" cap="flat">
            <a:noFill/>
            <a:prstDash val="solid"/>
            <a:miter/>
          </a:ln>
        </p:spPr>
        <p:txBody>
          <a:bodyPr rtlCol="0" anchor="ctr"/>
          <a:lstStyle/>
          <a:p>
            <a:endParaRPr lang="en-ID" sz="1349"/>
          </a:p>
        </p:txBody>
      </p:sp>
      <p:sp>
        <p:nvSpPr>
          <p:cNvPr id="3" name="Title 2">
            <a:extLst>
              <a:ext uri="{FF2B5EF4-FFF2-40B4-BE49-F238E27FC236}">
                <a16:creationId xmlns:a16="http://schemas.microsoft.com/office/drawing/2014/main" id="{13401997-0609-4809-BEDF-90E8C1350B6A}"/>
              </a:ext>
            </a:extLst>
          </p:cNvPr>
          <p:cNvSpPr>
            <a:spLocks noGrp="1"/>
          </p:cNvSpPr>
          <p:nvPr>
            <p:ph type="title"/>
          </p:nvPr>
        </p:nvSpPr>
        <p:spPr/>
        <p:txBody>
          <a:bodyPr/>
          <a:lstStyle/>
          <a:p>
            <a:r>
              <a:rPr lang="en-ID"/>
              <a:t>Our </a:t>
            </a:r>
            <a:r>
              <a:rPr lang="en-ID">
                <a:solidFill>
                  <a:schemeClr val="accent1"/>
                </a:solidFill>
              </a:rPr>
              <a:t>Process</a:t>
            </a:r>
            <a:endParaRPr lang="en-ID"/>
          </a:p>
        </p:txBody>
      </p:sp>
      <p:sp>
        <p:nvSpPr>
          <p:cNvPr id="4" name="Subtitle 3">
            <a:extLst>
              <a:ext uri="{FF2B5EF4-FFF2-40B4-BE49-F238E27FC236}">
                <a16:creationId xmlns:a16="http://schemas.microsoft.com/office/drawing/2014/main" id="{4FD54962-0AF6-48D4-BB80-B64C173F4DF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 name="Rectangle: Rounded Corners 8">
            <a:extLst>
              <a:ext uri="{FF2B5EF4-FFF2-40B4-BE49-F238E27FC236}">
                <a16:creationId xmlns:a16="http://schemas.microsoft.com/office/drawing/2014/main" id="{23009DE4-D920-422D-A6D6-52255411A66D}"/>
              </a:ext>
            </a:extLst>
          </p:cNvPr>
          <p:cNvSpPr/>
          <p:nvPr/>
        </p:nvSpPr>
        <p:spPr>
          <a:xfrm>
            <a:off x="236903" y="358323"/>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EFCA7603-5E99-4D21-AD6F-E1287578C645}"/>
              </a:ext>
            </a:extLst>
          </p:cNvPr>
          <p:cNvSpPr txBox="1"/>
          <p:nvPr/>
        </p:nvSpPr>
        <p:spPr>
          <a:xfrm>
            <a:off x="572159" y="380189"/>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6B9FD42D-73BD-456D-8A78-BC4A0FE96761}"/>
              </a:ext>
            </a:extLst>
          </p:cNvPr>
          <p:cNvSpPr/>
          <p:nvPr/>
        </p:nvSpPr>
        <p:spPr>
          <a:xfrm>
            <a:off x="438391" y="409528"/>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9F0882BF-F265-4FBB-95AD-F53BDA16D5DF}"/>
              </a:ext>
            </a:extLst>
          </p:cNvPr>
          <p:cNvSpPr>
            <a:spLocks noGrp="1"/>
          </p:cNvSpPr>
          <p:nvPr>
            <p:ph type="sldNum" sz="quarter" idx="10"/>
          </p:nvPr>
        </p:nvSpPr>
        <p:spPr/>
        <p:txBody>
          <a:bodyPr/>
          <a:lstStyle/>
          <a:p>
            <a:fld id="{950356F5-5040-45F3-9DFE-AA818FBF1AB1}" type="slidenum">
              <a:rPr lang="en-ID" smtClean="0"/>
              <a:pPr/>
              <a:t>22</a:t>
            </a:fld>
            <a:endParaRPr lang="en-ID"/>
          </a:p>
        </p:txBody>
      </p:sp>
    </p:spTree>
    <p:extLst>
      <p:ext uri="{BB962C8B-B14F-4D97-AF65-F5344CB8AC3E}">
        <p14:creationId xmlns:p14="http://schemas.microsoft.com/office/powerpoint/2010/main" val="1829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750" fill="hold"/>
                                        <p:tgtEl>
                                          <p:spTgt spid="78"/>
                                        </p:tgtEl>
                                        <p:attrNameLst>
                                          <p:attrName>ppt_w</p:attrName>
                                        </p:attrNameLst>
                                      </p:cBhvr>
                                      <p:tavLst>
                                        <p:tav tm="0">
                                          <p:val>
                                            <p:fltVal val="0"/>
                                          </p:val>
                                        </p:tav>
                                        <p:tav tm="100000">
                                          <p:val>
                                            <p:strVal val="#ppt_w"/>
                                          </p:val>
                                        </p:tav>
                                      </p:tavLst>
                                    </p:anim>
                                    <p:anim calcmode="lin" valueType="num">
                                      <p:cBhvr>
                                        <p:cTn id="36" dur="750" fill="hold"/>
                                        <p:tgtEl>
                                          <p:spTgt spid="78"/>
                                        </p:tgtEl>
                                        <p:attrNameLst>
                                          <p:attrName>ppt_h</p:attrName>
                                        </p:attrNameLst>
                                      </p:cBhvr>
                                      <p:tavLst>
                                        <p:tav tm="0">
                                          <p:val>
                                            <p:fltVal val="0"/>
                                          </p:val>
                                        </p:tav>
                                        <p:tav tm="100000">
                                          <p:val>
                                            <p:strVal val="#ppt_h"/>
                                          </p:val>
                                        </p:tav>
                                      </p:tavLst>
                                    </p:anim>
                                    <p:animEffect transition="in" filter="fade">
                                      <p:cBhvr>
                                        <p:cTn id="37" dur="750"/>
                                        <p:tgtEl>
                                          <p:spTgt spid="78"/>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750"/>
                                        <p:tgtEl>
                                          <p:spTgt spid="6"/>
                                        </p:tgtEl>
                                      </p:cBhvr>
                                    </p:animEffect>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750" fill="hold"/>
                                        <p:tgtEl>
                                          <p:spTgt spid="45"/>
                                        </p:tgtEl>
                                        <p:attrNameLst>
                                          <p:attrName>ppt_w</p:attrName>
                                        </p:attrNameLst>
                                      </p:cBhvr>
                                      <p:tavLst>
                                        <p:tav tm="0">
                                          <p:val>
                                            <p:fltVal val="0"/>
                                          </p:val>
                                        </p:tav>
                                        <p:tav tm="100000">
                                          <p:val>
                                            <p:strVal val="#ppt_w"/>
                                          </p:val>
                                        </p:tav>
                                      </p:tavLst>
                                    </p:anim>
                                    <p:anim calcmode="lin" valueType="num">
                                      <p:cBhvr>
                                        <p:cTn id="53" dur="750" fill="hold"/>
                                        <p:tgtEl>
                                          <p:spTgt spid="45"/>
                                        </p:tgtEl>
                                        <p:attrNameLst>
                                          <p:attrName>ppt_h</p:attrName>
                                        </p:attrNameLst>
                                      </p:cBhvr>
                                      <p:tavLst>
                                        <p:tav tm="0">
                                          <p:val>
                                            <p:fltVal val="0"/>
                                          </p:val>
                                        </p:tav>
                                        <p:tav tm="100000">
                                          <p:val>
                                            <p:strVal val="#ppt_h"/>
                                          </p:val>
                                        </p:tav>
                                      </p:tavLst>
                                    </p:anim>
                                    <p:animEffect transition="in" filter="fade">
                                      <p:cBhvr>
                                        <p:cTn id="54" dur="75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750" fill="hold"/>
                                        <p:tgtEl>
                                          <p:spTgt spid="46"/>
                                        </p:tgtEl>
                                        <p:attrNameLst>
                                          <p:attrName>ppt_w</p:attrName>
                                        </p:attrNameLst>
                                      </p:cBhvr>
                                      <p:tavLst>
                                        <p:tav tm="0">
                                          <p:val>
                                            <p:fltVal val="0"/>
                                          </p:val>
                                        </p:tav>
                                        <p:tav tm="100000">
                                          <p:val>
                                            <p:strVal val="#ppt_w"/>
                                          </p:val>
                                        </p:tav>
                                      </p:tavLst>
                                    </p:anim>
                                    <p:anim calcmode="lin" valueType="num">
                                      <p:cBhvr>
                                        <p:cTn id="58" dur="750" fill="hold"/>
                                        <p:tgtEl>
                                          <p:spTgt spid="46"/>
                                        </p:tgtEl>
                                        <p:attrNameLst>
                                          <p:attrName>ppt_h</p:attrName>
                                        </p:attrNameLst>
                                      </p:cBhvr>
                                      <p:tavLst>
                                        <p:tav tm="0">
                                          <p:val>
                                            <p:fltVal val="0"/>
                                          </p:val>
                                        </p:tav>
                                        <p:tav tm="100000">
                                          <p:val>
                                            <p:strVal val="#ppt_h"/>
                                          </p:val>
                                        </p:tav>
                                      </p:tavLst>
                                    </p:anim>
                                    <p:animEffect transition="in" filter="fade">
                                      <p:cBhvr>
                                        <p:cTn id="59" dur="75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750" fill="hold"/>
                                        <p:tgtEl>
                                          <p:spTgt spid="18"/>
                                        </p:tgtEl>
                                        <p:attrNameLst>
                                          <p:attrName>ppt_w</p:attrName>
                                        </p:attrNameLst>
                                      </p:cBhvr>
                                      <p:tavLst>
                                        <p:tav tm="0">
                                          <p:val>
                                            <p:fltVal val="0"/>
                                          </p:val>
                                        </p:tav>
                                        <p:tav tm="100000">
                                          <p:val>
                                            <p:strVal val="#ppt_w"/>
                                          </p:val>
                                        </p:tav>
                                      </p:tavLst>
                                    </p:anim>
                                    <p:anim calcmode="lin" valueType="num">
                                      <p:cBhvr>
                                        <p:cTn id="63" dur="750" fill="hold"/>
                                        <p:tgtEl>
                                          <p:spTgt spid="18"/>
                                        </p:tgtEl>
                                        <p:attrNameLst>
                                          <p:attrName>ppt_h</p:attrName>
                                        </p:attrNameLst>
                                      </p:cBhvr>
                                      <p:tavLst>
                                        <p:tav tm="0">
                                          <p:val>
                                            <p:fltVal val="0"/>
                                          </p:val>
                                        </p:tav>
                                        <p:tav tm="100000">
                                          <p:val>
                                            <p:strVal val="#ppt_h"/>
                                          </p:val>
                                        </p:tav>
                                      </p:tavLst>
                                    </p:anim>
                                    <p:animEffect transition="in" filter="fade">
                                      <p:cBhvr>
                                        <p:cTn id="64" dur="750"/>
                                        <p:tgtEl>
                                          <p:spTgt spid="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750"/>
                                        <p:tgtEl>
                                          <p:spTgt spid="58"/>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750" fill="hold"/>
                                        <p:tgtEl>
                                          <p:spTgt spid="110"/>
                                        </p:tgtEl>
                                        <p:attrNameLst>
                                          <p:attrName>ppt_w</p:attrName>
                                        </p:attrNameLst>
                                      </p:cBhvr>
                                      <p:tavLst>
                                        <p:tav tm="0">
                                          <p:val>
                                            <p:fltVal val="0"/>
                                          </p:val>
                                        </p:tav>
                                        <p:tav tm="100000">
                                          <p:val>
                                            <p:strVal val="#ppt_w"/>
                                          </p:val>
                                        </p:tav>
                                      </p:tavLst>
                                    </p:anim>
                                    <p:anim calcmode="lin" valueType="num">
                                      <p:cBhvr>
                                        <p:cTn id="80" dur="750" fill="hold"/>
                                        <p:tgtEl>
                                          <p:spTgt spid="110"/>
                                        </p:tgtEl>
                                        <p:attrNameLst>
                                          <p:attrName>ppt_h</p:attrName>
                                        </p:attrNameLst>
                                      </p:cBhvr>
                                      <p:tavLst>
                                        <p:tav tm="0">
                                          <p:val>
                                            <p:fltVal val="0"/>
                                          </p:val>
                                        </p:tav>
                                        <p:tav tm="100000">
                                          <p:val>
                                            <p:strVal val="#ppt_h"/>
                                          </p:val>
                                        </p:tav>
                                      </p:tavLst>
                                    </p:anim>
                                    <p:animEffect transition="in" filter="fade">
                                      <p:cBhvr>
                                        <p:cTn id="81" dur="750"/>
                                        <p:tgtEl>
                                          <p:spTgt spid="1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p:cTn id="84" dur="750" fill="hold"/>
                                        <p:tgtEl>
                                          <p:spTgt spid="111"/>
                                        </p:tgtEl>
                                        <p:attrNameLst>
                                          <p:attrName>ppt_w</p:attrName>
                                        </p:attrNameLst>
                                      </p:cBhvr>
                                      <p:tavLst>
                                        <p:tav tm="0">
                                          <p:val>
                                            <p:fltVal val="0"/>
                                          </p:val>
                                        </p:tav>
                                        <p:tav tm="100000">
                                          <p:val>
                                            <p:strVal val="#ppt_w"/>
                                          </p:val>
                                        </p:tav>
                                      </p:tavLst>
                                    </p:anim>
                                    <p:anim calcmode="lin" valueType="num">
                                      <p:cBhvr>
                                        <p:cTn id="85" dur="750" fill="hold"/>
                                        <p:tgtEl>
                                          <p:spTgt spid="111"/>
                                        </p:tgtEl>
                                        <p:attrNameLst>
                                          <p:attrName>ppt_h</p:attrName>
                                        </p:attrNameLst>
                                      </p:cBhvr>
                                      <p:tavLst>
                                        <p:tav tm="0">
                                          <p:val>
                                            <p:fltVal val="0"/>
                                          </p:val>
                                        </p:tav>
                                        <p:tav tm="100000">
                                          <p:val>
                                            <p:strVal val="#ppt_h"/>
                                          </p:val>
                                        </p:tav>
                                      </p:tavLst>
                                    </p:anim>
                                    <p:animEffect transition="in" filter="fade">
                                      <p:cBhvr>
                                        <p:cTn id="86" dur="750"/>
                                        <p:tgtEl>
                                          <p:spTgt spid="1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750" fill="hold"/>
                                        <p:tgtEl>
                                          <p:spTgt spid="17"/>
                                        </p:tgtEl>
                                        <p:attrNameLst>
                                          <p:attrName>ppt_w</p:attrName>
                                        </p:attrNameLst>
                                      </p:cBhvr>
                                      <p:tavLst>
                                        <p:tav tm="0">
                                          <p:val>
                                            <p:fltVal val="0"/>
                                          </p:val>
                                        </p:tav>
                                        <p:tav tm="100000">
                                          <p:val>
                                            <p:strVal val="#ppt_w"/>
                                          </p:val>
                                        </p:tav>
                                      </p:tavLst>
                                    </p:anim>
                                    <p:anim calcmode="lin" valueType="num">
                                      <p:cBhvr>
                                        <p:cTn id="90" dur="750" fill="hold"/>
                                        <p:tgtEl>
                                          <p:spTgt spid="17"/>
                                        </p:tgtEl>
                                        <p:attrNameLst>
                                          <p:attrName>ppt_h</p:attrName>
                                        </p:attrNameLst>
                                      </p:cBhvr>
                                      <p:tavLst>
                                        <p:tav tm="0">
                                          <p:val>
                                            <p:fltVal val="0"/>
                                          </p:val>
                                        </p:tav>
                                        <p:tav tm="100000">
                                          <p:val>
                                            <p:strVal val="#ppt_h"/>
                                          </p:val>
                                        </p:tav>
                                      </p:tavLst>
                                    </p:anim>
                                    <p:animEffect transition="in" filter="fade">
                                      <p:cBhvr>
                                        <p:cTn id="91" dur="750"/>
                                        <p:tgtEl>
                                          <p:spTgt spid="17"/>
                                        </p:tgtEl>
                                      </p:cBhvr>
                                    </p:animEffect>
                                  </p:childTnLst>
                                </p:cTn>
                              </p:par>
                            </p:childTnLst>
                          </p:cTn>
                        </p:par>
                        <p:par>
                          <p:cTn id="92" fill="hold">
                            <p:stCondLst>
                              <p:cond delay="725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750"/>
                                        <p:tgtEl>
                                          <p:spTgt spid="1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750"/>
                                        <p:tgtEl>
                                          <p:spTgt spid="113"/>
                                        </p:tgtEl>
                                      </p:cBhvr>
                                    </p:animEffect>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750"/>
                                        <p:tgtEl>
                                          <p:spTgt spid="67"/>
                                        </p:tgtEl>
                                      </p:cBhvr>
                                    </p:animEffect>
                                  </p:childTnLst>
                                </p:cTn>
                              </p:par>
                            </p:childTnLst>
                          </p:cTn>
                        </p:par>
                        <p:par>
                          <p:cTn id="103" fill="hold">
                            <p:stCondLst>
                              <p:cond delay="875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750" fill="hold"/>
                                        <p:tgtEl>
                                          <p:spTgt spid="50"/>
                                        </p:tgtEl>
                                        <p:attrNameLst>
                                          <p:attrName>ppt_w</p:attrName>
                                        </p:attrNameLst>
                                      </p:cBhvr>
                                      <p:tavLst>
                                        <p:tav tm="0">
                                          <p:val>
                                            <p:fltVal val="0"/>
                                          </p:val>
                                        </p:tav>
                                        <p:tav tm="100000">
                                          <p:val>
                                            <p:strVal val="#ppt_w"/>
                                          </p:val>
                                        </p:tav>
                                      </p:tavLst>
                                    </p:anim>
                                    <p:anim calcmode="lin" valueType="num">
                                      <p:cBhvr>
                                        <p:cTn id="107" dur="750" fill="hold"/>
                                        <p:tgtEl>
                                          <p:spTgt spid="50"/>
                                        </p:tgtEl>
                                        <p:attrNameLst>
                                          <p:attrName>ppt_h</p:attrName>
                                        </p:attrNameLst>
                                      </p:cBhvr>
                                      <p:tavLst>
                                        <p:tav tm="0">
                                          <p:val>
                                            <p:fltVal val="0"/>
                                          </p:val>
                                        </p:tav>
                                        <p:tav tm="100000">
                                          <p:val>
                                            <p:strVal val="#ppt_h"/>
                                          </p:val>
                                        </p:tav>
                                      </p:tavLst>
                                    </p:anim>
                                    <p:animEffect transition="in" filter="fade">
                                      <p:cBhvr>
                                        <p:cTn id="108" dur="750"/>
                                        <p:tgtEl>
                                          <p:spTgt spid="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750" fill="hold"/>
                                        <p:tgtEl>
                                          <p:spTgt spid="101"/>
                                        </p:tgtEl>
                                        <p:attrNameLst>
                                          <p:attrName>ppt_w</p:attrName>
                                        </p:attrNameLst>
                                      </p:cBhvr>
                                      <p:tavLst>
                                        <p:tav tm="0">
                                          <p:val>
                                            <p:fltVal val="0"/>
                                          </p:val>
                                        </p:tav>
                                        <p:tav tm="100000">
                                          <p:val>
                                            <p:strVal val="#ppt_w"/>
                                          </p:val>
                                        </p:tav>
                                      </p:tavLst>
                                    </p:anim>
                                    <p:anim calcmode="lin" valueType="num">
                                      <p:cBhvr>
                                        <p:cTn id="117" dur="750" fill="hold"/>
                                        <p:tgtEl>
                                          <p:spTgt spid="101"/>
                                        </p:tgtEl>
                                        <p:attrNameLst>
                                          <p:attrName>ppt_h</p:attrName>
                                        </p:attrNameLst>
                                      </p:cBhvr>
                                      <p:tavLst>
                                        <p:tav tm="0">
                                          <p:val>
                                            <p:fltVal val="0"/>
                                          </p:val>
                                        </p:tav>
                                        <p:tav tm="100000">
                                          <p:val>
                                            <p:strVal val="#ppt_h"/>
                                          </p:val>
                                        </p:tav>
                                      </p:tavLst>
                                    </p:anim>
                                    <p:animEffect transition="in" filter="fade">
                                      <p:cBhvr>
                                        <p:cTn id="118" dur="750"/>
                                        <p:tgtEl>
                                          <p:spTgt spid="101"/>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75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10" grpId="0" animBg="1"/>
      <p:bldP spid="111" grpId="0"/>
      <p:bldP spid="112" grpId="0"/>
      <p:bldP spid="113" grpId="0"/>
      <p:bldP spid="45" grpId="0" animBg="1"/>
      <p:bldP spid="46" grpId="0"/>
      <p:bldP spid="47" grpId="0"/>
      <p:bldP spid="48" grpId="0"/>
      <p:bldP spid="50" grpId="0" animBg="1"/>
      <p:bldP spid="51" grpId="0"/>
      <p:bldP spid="52" grpId="0"/>
      <p:bldP spid="53" grpId="0"/>
      <p:bldP spid="17" grpId="0" animBg="1"/>
      <p:bldP spid="18" grpId="0" animBg="1"/>
      <p:bldP spid="3" grpId="0"/>
      <p:bldP spid="4" grpId="0" build="p"/>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7169E9-613D-41C5-B641-96BB6C6A9C94}"/>
              </a:ext>
            </a:extLst>
          </p:cNvPr>
          <p:cNvGrpSpPr/>
          <p:nvPr/>
        </p:nvGrpSpPr>
        <p:grpSpPr>
          <a:xfrm>
            <a:off x="933445" y="2395573"/>
            <a:ext cx="1824342" cy="3466855"/>
            <a:chOff x="741349" y="1574525"/>
            <a:chExt cx="2432773" cy="4623075"/>
          </a:xfrm>
        </p:grpSpPr>
        <p:sp>
          <p:nvSpPr>
            <p:cNvPr id="25" name="Freeform 5">
              <a:extLst>
                <a:ext uri="{FF2B5EF4-FFF2-40B4-BE49-F238E27FC236}">
                  <a16:creationId xmlns:a16="http://schemas.microsoft.com/office/drawing/2014/main" id="{6261CC0B-BFC5-44AE-89D2-45F79B42860E}"/>
                </a:ext>
              </a:extLst>
            </p:cNvPr>
            <p:cNvSpPr>
              <a:spLocks/>
            </p:cNvSpPr>
            <p:nvPr/>
          </p:nvSpPr>
          <p:spPr bwMode="auto">
            <a:xfrm rot="669225">
              <a:off x="2279632" y="3012371"/>
              <a:ext cx="877528" cy="949099"/>
            </a:xfrm>
            <a:custGeom>
              <a:avLst/>
              <a:gdLst>
                <a:gd name="T0" fmla="*/ 90 w 90"/>
                <a:gd name="T1" fmla="*/ 42 h 98"/>
                <a:gd name="T2" fmla="*/ 72 w 90"/>
                <a:gd name="T3" fmla="*/ 0 h 98"/>
                <a:gd name="T4" fmla="*/ 4 w 90"/>
                <a:gd name="T5" fmla="*/ 62 h 98"/>
                <a:gd name="T6" fmla="*/ 0 w 90"/>
                <a:gd name="T7" fmla="*/ 98 h 98"/>
                <a:gd name="T8" fmla="*/ 90 w 90"/>
                <a:gd name="T9" fmla="*/ 42 h 98"/>
              </a:gdLst>
              <a:ahLst/>
              <a:cxnLst>
                <a:cxn ang="0">
                  <a:pos x="T0" y="T1"/>
                </a:cxn>
                <a:cxn ang="0">
                  <a:pos x="T2" y="T3"/>
                </a:cxn>
                <a:cxn ang="0">
                  <a:pos x="T4" y="T5"/>
                </a:cxn>
                <a:cxn ang="0">
                  <a:pos x="T6" y="T7"/>
                </a:cxn>
                <a:cxn ang="0">
                  <a:pos x="T8" y="T9"/>
                </a:cxn>
              </a:cxnLst>
              <a:rect l="0" t="0" r="r" b="b"/>
              <a:pathLst>
                <a:path w="90" h="98">
                  <a:moveTo>
                    <a:pt x="90" y="42"/>
                  </a:moveTo>
                  <a:cubicBezTo>
                    <a:pt x="85" y="28"/>
                    <a:pt x="79" y="13"/>
                    <a:pt x="72" y="0"/>
                  </a:cubicBezTo>
                  <a:cubicBezTo>
                    <a:pt x="40" y="18"/>
                    <a:pt x="14" y="40"/>
                    <a:pt x="4" y="62"/>
                  </a:cubicBezTo>
                  <a:cubicBezTo>
                    <a:pt x="3" y="74"/>
                    <a:pt x="2" y="86"/>
                    <a:pt x="0" y="98"/>
                  </a:cubicBezTo>
                  <a:cubicBezTo>
                    <a:pt x="26" y="67"/>
                    <a:pt x="58" y="48"/>
                    <a:pt x="90" y="42"/>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6" name="Freeform 6">
              <a:extLst>
                <a:ext uri="{FF2B5EF4-FFF2-40B4-BE49-F238E27FC236}">
                  <a16:creationId xmlns:a16="http://schemas.microsoft.com/office/drawing/2014/main" id="{311B2F49-AC1F-43AF-AD0E-9EE483DD046C}"/>
                </a:ext>
              </a:extLst>
            </p:cNvPr>
            <p:cNvSpPr>
              <a:spLocks/>
            </p:cNvSpPr>
            <p:nvPr/>
          </p:nvSpPr>
          <p:spPr bwMode="auto">
            <a:xfrm rot="669225">
              <a:off x="2122333" y="3423831"/>
              <a:ext cx="1051789" cy="1143587"/>
            </a:xfrm>
            <a:custGeom>
              <a:avLst/>
              <a:gdLst>
                <a:gd name="T0" fmla="*/ 108 w 108"/>
                <a:gd name="T1" fmla="*/ 46 h 118"/>
                <a:gd name="T2" fmla="*/ 96 w 108"/>
                <a:gd name="T3" fmla="*/ 0 h 118"/>
                <a:gd name="T4" fmla="*/ 5 w 108"/>
                <a:gd name="T5" fmla="*/ 64 h 118"/>
                <a:gd name="T6" fmla="*/ 4 w 108"/>
                <a:gd name="T7" fmla="*/ 70 h 118"/>
                <a:gd name="T8" fmla="*/ 0 w 108"/>
                <a:gd name="T9" fmla="*/ 118 h 118"/>
                <a:gd name="T10" fmla="*/ 108 w 108"/>
                <a:gd name="T11" fmla="*/ 46 h 118"/>
              </a:gdLst>
              <a:ahLst/>
              <a:cxnLst>
                <a:cxn ang="0">
                  <a:pos x="T0" y="T1"/>
                </a:cxn>
                <a:cxn ang="0">
                  <a:pos x="T2" y="T3"/>
                </a:cxn>
                <a:cxn ang="0">
                  <a:pos x="T4" y="T5"/>
                </a:cxn>
                <a:cxn ang="0">
                  <a:pos x="T6" y="T7"/>
                </a:cxn>
                <a:cxn ang="0">
                  <a:pos x="T8" y="T9"/>
                </a:cxn>
                <a:cxn ang="0">
                  <a:pos x="T10" y="T11"/>
                </a:cxn>
              </a:cxnLst>
              <a:rect l="0" t="0" r="r" b="b"/>
              <a:pathLst>
                <a:path w="108" h="118">
                  <a:moveTo>
                    <a:pt x="108" y="46"/>
                  </a:moveTo>
                  <a:cubicBezTo>
                    <a:pt x="106" y="31"/>
                    <a:pt x="102" y="15"/>
                    <a:pt x="96" y="0"/>
                  </a:cubicBezTo>
                  <a:cubicBezTo>
                    <a:pt x="63" y="9"/>
                    <a:pt x="29" y="31"/>
                    <a:pt x="5" y="64"/>
                  </a:cubicBezTo>
                  <a:cubicBezTo>
                    <a:pt x="5" y="66"/>
                    <a:pt x="5" y="68"/>
                    <a:pt x="4" y="70"/>
                  </a:cubicBezTo>
                  <a:cubicBezTo>
                    <a:pt x="3" y="86"/>
                    <a:pt x="1" y="102"/>
                    <a:pt x="0" y="118"/>
                  </a:cubicBezTo>
                  <a:cubicBezTo>
                    <a:pt x="31" y="78"/>
                    <a:pt x="71" y="53"/>
                    <a:pt x="108" y="46"/>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7" name="Freeform 7">
              <a:extLst>
                <a:ext uri="{FF2B5EF4-FFF2-40B4-BE49-F238E27FC236}">
                  <a16:creationId xmlns:a16="http://schemas.microsoft.com/office/drawing/2014/main" id="{0884E5B9-FE31-420C-8EEF-F7231E5C1A2A}"/>
                </a:ext>
              </a:extLst>
            </p:cNvPr>
            <p:cNvSpPr>
              <a:spLocks/>
            </p:cNvSpPr>
            <p:nvPr/>
          </p:nvSpPr>
          <p:spPr bwMode="auto">
            <a:xfrm rot="669225">
              <a:off x="2406608" y="2668416"/>
              <a:ext cx="651922" cy="841743"/>
            </a:xfrm>
            <a:custGeom>
              <a:avLst/>
              <a:gdLst>
                <a:gd name="T0" fmla="*/ 67 w 67"/>
                <a:gd name="T1" fmla="*/ 34 h 87"/>
                <a:gd name="T2" fmla="*/ 47 w 67"/>
                <a:gd name="T3" fmla="*/ 0 h 87"/>
                <a:gd name="T4" fmla="*/ 1 w 67"/>
                <a:gd name="T5" fmla="*/ 43 h 87"/>
                <a:gd name="T6" fmla="*/ 0 w 67"/>
                <a:gd name="T7" fmla="*/ 87 h 87"/>
                <a:gd name="T8" fmla="*/ 67 w 67"/>
                <a:gd name="T9" fmla="*/ 34 h 87"/>
              </a:gdLst>
              <a:ahLst/>
              <a:cxnLst>
                <a:cxn ang="0">
                  <a:pos x="T0" y="T1"/>
                </a:cxn>
                <a:cxn ang="0">
                  <a:pos x="T2" y="T3"/>
                </a:cxn>
                <a:cxn ang="0">
                  <a:pos x="T4" y="T5"/>
                </a:cxn>
                <a:cxn ang="0">
                  <a:pos x="T6" y="T7"/>
                </a:cxn>
                <a:cxn ang="0">
                  <a:pos x="T8" y="T9"/>
                </a:cxn>
              </a:cxnLst>
              <a:rect l="0" t="0" r="r" b="b"/>
              <a:pathLst>
                <a:path w="67" h="87">
                  <a:moveTo>
                    <a:pt x="67" y="34"/>
                  </a:moveTo>
                  <a:cubicBezTo>
                    <a:pt x="61" y="22"/>
                    <a:pt x="54" y="11"/>
                    <a:pt x="47" y="0"/>
                  </a:cubicBezTo>
                  <a:cubicBezTo>
                    <a:pt x="28" y="10"/>
                    <a:pt x="11" y="25"/>
                    <a:pt x="1" y="43"/>
                  </a:cubicBezTo>
                  <a:cubicBezTo>
                    <a:pt x="2" y="58"/>
                    <a:pt x="1" y="72"/>
                    <a:pt x="0" y="87"/>
                  </a:cubicBezTo>
                  <a:cubicBezTo>
                    <a:pt x="14" y="68"/>
                    <a:pt x="38" y="49"/>
                    <a:pt x="67" y="34"/>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8" name="Freeform 8">
              <a:extLst>
                <a:ext uri="{FF2B5EF4-FFF2-40B4-BE49-F238E27FC236}">
                  <a16:creationId xmlns:a16="http://schemas.microsoft.com/office/drawing/2014/main" id="{30BBFA9E-3704-4BB6-B577-2D5E2AA3B508}"/>
                </a:ext>
              </a:extLst>
            </p:cNvPr>
            <p:cNvSpPr>
              <a:spLocks/>
            </p:cNvSpPr>
            <p:nvPr/>
          </p:nvSpPr>
          <p:spPr bwMode="auto">
            <a:xfrm rot="669225">
              <a:off x="2023527" y="3874925"/>
              <a:ext cx="1110913" cy="1152922"/>
            </a:xfrm>
            <a:custGeom>
              <a:avLst/>
              <a:gdLst>
                <a:gd name="T0" fmla="*/ 111 w 114"/>
                <a:gd name="T1" fmla="*/ 61 h 119"/>
                <a:gd name="T2" fmla="*/ 109 w 114"/>
                <a:gd name="T3" fmla="*/ 0 h 119"/>
                <a:gd name="T4" fmla="*/ 0 w 114"/>
                <a:gd name="T5" fmla="*/ 81 h 119"/>
                <a:gd name="T6" fmla="*/ 0 w 114"/>
                <a:gd name="T7" fmla="*/ 119 h 119"/>
                <a:gd name="T8" fmla="*/ 111 w 114"/>
                <a:gd name="T9" fmla="*/ 61 h 119"/>
              </a:gdLst>
              <a:ahLst/>
              <a:cxnLst>
                <a:cxn ang="0">
                  <a:pos x="T0" y="T1"/>
                </a:cxn>
                <a:cxn ang="0">
                  <a:pos x="T2" y="T3"/>
                </a:cxn>
                <a:cxn ang="0">
                  <a:pos x="T4" y="T5"/>
                </a:cxn>
                <a:cxn ang="0">
                  <a:pos x="T6" y="T7"/>
                </a:cxn>
                <a:cxn ang="0">
                  <a:pos x="T8" y="T9"/>
                </a:cxn>
              </a:cxnLst>
              <a:rect l="0" t="0" r="r" b="b"/>
              <a:pathLst>
                <a:path w="114" h="119">
                  <a:moveTo>
                    <a:pt x="111" y="61"/>
                  </a:moveTo>
                  <a:cubicBezTo>
                    <a:pt x="114" y="41"/>
                    <a:pt x="113" y="21"/>
                    <a:pt x="109" y="0"/>
                  </a:cubicBezTo>
                  <a:cubicBezTo>
                    <a:pt x="71" y="9"/>
                    <a:pt x="30" y="38"/>
                    <a:pt x="0" y="81"/>
                  </a:cubicBezTo>
                  <a:cubicBezTo>
                    <a:pt x="0" y="93"/>
                    <a:pt x="0" y="106"/>
                    <a:pt x="0" y="119"/>
                  </a:cubicBezTo>
                  <a:cubicBezTo>
                    <a:pt x="30" y="83"/>
                    <a:pt x="71" y="64"/>
                    <a:pt x="111" y="61"/>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9" name="Freeform 9">
              <a:extLst>
                <a:ext uri="{FF2B5EF4-FFF2-40B4-BE49-F238E27FC236}">
                  <a16:creationId xmlns:a16="http://schemas.microsoft.com/office/drawing/2014/main" id="{BA5CA486-79DD-470C-B05A-6370FF8C8FA5}"/>
                </a:ext>
              </a:extLst>
            </p:cNvPr>
            <p:cNvSpPr>
              <a:spLocks/>
            </p:cNvSpPr>
            <p:nvPr/>
          </p:nvSpPr>
          <p:spPr bwMode="auto">
            <a:xfrm rot="669225">
              <a:off x="2424002" y="2273040"/>
              <a:ext cx="525894" cy="735941"/>
            </a:xfrm>
            <a:custGeom>
              <a:avLst/>
              <a:gdLst>
                <a:gd name="T0" fmla="*/ 0 w 54"/>
                <a:gd name="T1" fmla="*/ 29 h 76"/>
                <a:gd name="T2" fmla="*/ 5 w 54"/>
                <a:gd name="T3" fmla="*/ 54 h 76"/>
                <a:gd name="T4" fmla="*/ 8 w 54"/>
                <a:gd name="T5" fmla="*/ 76 h 76"/>
                <a:gd name="T6" fmla="*/ 54 w 54"/>
                <a:gd name="T7" fmla="*/ 38 h 76"/>
                <a:gd name="T8" fmla="*/ 24 w 54"/>
                <a:gd name="T9" fmla="*/ 0 h 76"/>
                <a:gd name="T10" fmla="*/ 0 w 54"/>
                <a:gd name="T11" fmla="*/ 29 h 76"/>
              </a:gdLst>
              <a:ahLst/>
              <a:cxnLst>
                <a:cxn ang="0">
                  <a:pos x="T0" y="T1"/>
                </a:cxn>
                <a:cxn ang="0">
                  <a:pos x="T2" y="T3"/>
                </a:cxn>
                <a:cxn ang="0">
                  <a:pos x="T4" y="T5"/>
                </a:cxn>
                <a:cxn ang="0">
                  <a:pos x="T6" y="T7"/>
                </a:cxn>
                <a:cxn ang="0">
                  <a:pos x="T8" y="T9"/>
                </a:cxn>
                <a:cxn ang="0">
                  <a:pos x="T10" y="T11"/>
                </a:cxn>
              </a:cxnLst>
              <a:rect l="0" t="0" r="r" b="b"/>
              <a:pathLst>
                <a:path w="54" h="76">
                  <a:moveTo>
                    <a:pt x="0" y="29"/>
                  </a:moveTo>
                  <a:cubicBezTo>
                    <a:pt x="2" y="37"/>
                    <a:pt x="4" y="46"/>
                    <a:pt x="5" y="54"/>
                  </a:cubicBezTo>
                  <a:cubicBezTo>
                    <a:pt x="7" y="62"/>
                    <a:pt x="8" y="69"/>
                    <a:pt x="8" y="76"/>
                  </a:cubicBezTo>
                  <a:cubicBezTo>
                    <a:pt x="19" y="60"/>
                    <a:pt x="35" y="47"/>
                    <a:pt x="54" y="38"/>
                  </a:cubicBezTo>
                  <a:cubicBezTo>
                    <a:pt x="45" y="24"/>
                    <a:pt x="35" y="11"/>
                    <a:pt x="24" y="0"/>
                  </a:cubicBezTo>
                  <a:cubicBezTo>
                    <a:pt x="13" y="8"/>
                    <a:pt x="5" y="18"/>
                    <a:pt x="0" y="29"/>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0" name="Freeform 10">
              <a:extLst>
                <a:ext uri="{FF2B5EF4-FFF2-40B4-BE49-F238E27FC236}">
                  <a16:creationId xmlns:a16="http://schemas.microsoft.com/office/drawing/2014/main" id="{B8C4F043-C325-4019-83CA-F5B6EA460149}"/>
                </a:ext>
              </a:extLst>
            </p:cNvPr>
            <p:cNvSpPr>
              <a:spLocks/>
            </p:cNvSpPr>
            <p:nvPr/>
          </p:nvSpPr>
          <p:spPr bwMode="auto">
            <a:xfrm rot="669225">
              <a:off x="1983928" y="4948600"/>
              <a:ext cx="838630" cy="474550"/>
            </a:xfrm>
            <a:custGeom>
              <a:avLst/>
              <a:gdLst>
                <a:gd name="T0" fmla="*/ 86 w 86"/>
                <a:gd name="T1" fmla="*/ 0 h 49"/>
                <a:gd name="T2" fmla="*/ 0 w 86"/>
                <a:gd name="T3" fmla="*/ 49 h 49"/>
                <a:gd name="T4" fmla="*/ 63 w 86"/>
                <a:gd name="T5" fmla="*/ 38 h 49"/>
                <a:gd name="T6" fmla="*/ 86 w 86"/>
                <a:gd name="T7" fmla="*/ 0 h 49"/>
              </a:gdLst>
              <a:ahLst/>
              <a:cxnLst>
                <a:cxn ang="0">
                  <a:pos x="T0" y="T1"/>
                </a:cxn>
                <a:cxn ang="0">
                  <a:pos x="T2" y="T3"/>
                </a:cxn>
                <a:cxn ang="0">
                  <a:pos x="T4" y="T5"/>
                </a:cxn>
                <a:cxn ang="0">
                  <a:pos x="T6" y="T7"/>
                </a:cxn>
              </a:cxnLst>
              <a:rect l="0" t="0" r="r" b="b"/>
              <a:pathLst>
                <a:path w="86" h="49">
                  <a:moveTo>
                    <a:pt x="86" y="0"/>
                  </a:moveTo>
                  <a:cubicBezTo>
                    <a:pt x="54" y="7"/>
                    <a:pt x="24" y="23"/>
                    <a:pt x="0" y="49"/>
                  </a:cubicBezTo>
                  <a:cubicBezTo>
                    <a:pt x="20" y="37"/>
                    <a:pt x="43" y="34"/>
                    <a:pt x="63" y="38"/>
                  </a:cubicBezTo>
                  <a:cubicBezTo>
                    <a:pt x="71" y="28"/>
                    <a:pt x="79" y="16"/>
                    <a:pt x="86"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1" name="Freeform 11">
              <a:extLst>
                <a:ext uri="{FF2B5EF4-FFF2-40B4-BE49-F238E27FC236}">
                  <a16:creationId xmlns:a16="http://schemas.microsoft.com/office/drawing/2014/main" id="{852AAFCB-24E5-4E49-BEE3-09D54F1172CB}"/>
                </a:ext>
              </a:extLst>
            </p:cNvPr>
            <p:cNvSpPr>
              <a:spLocks/>
            </p:cNvSpPr>
            <p:nvPr/>
          </p:nvSpPr>
          <p:spPr bwMode="auto">
            <a:xfrm rot="669225">
              <a:off x="1938396" y="4464303"/>
              <a:ext cx="1072015" cy="930429"/>
            </a:xfrm>
            <a:custGeom>
              <a:avLst/>
              <a:gdLst>
                <a:gd name="T0" fmla="*/ 0 w 110"/>
                <a:gd name="T1" fmla="*/ 65 h 96"/>
                <a:gd name="T2" fmla="*/ 4 w 110"/>
                <a:gd name="T3" fmla="*/ 90 h 96"/>
                <a:gd name="T4" fmla="*/ 5 w 110"/>
                <a:gd name="T5" fmla="*/ 96 h 96"/>
                <a:gd name="T6" fmla="*/ 97 w 110"/>
                <a:gd name="T7" fmla="*/ 48 h 96"/>
                <a:gd name="T8" fmla="*/ 106 w 110"/>
                <a:gd name="T9" fmla="*/ 23 h 96"/>
                <a:gd name="T10" fmla="*/ 110 w 110"/>
                <a:gd name="T11" fmla="*/ 0 h 96"/>
                <a:gd name="T12" fmla="*/ 0 w 110"/>
                <a:gd name="T13" fmla="*/ 65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0" y="65"/>
                  </a:moveTo>
                  <a:cubicBezTo>
                    <a:pt x="1" y="74"/>
                    <a:pt x="2" y="82"/>
                    <a:pt x="4" y="90"/>
                  </a:cubicBezTo>
                  <a:cubicBezTo>
                    <a:pt x="4" y="92"/>
                    <a:pt x="4" y="94"/>
                    <a:pt x="5" y="96"/>
                  </a:cubicBezTo>
                  <a:cubicBezTo>
                    <a:pt x="31" y="69"/>
                    <a:pt x="64" y="54"/>
                    <a:pt x="97" y="48"/>
                  </a:cubicBezTo>
                  <a:cubicBezTo>
                    <a:pt x="100" y="40"/>
                    <a:pt x="103" y="32"/>
                    <a:pt x="106" y="23"/>
                  </a:cubicBezTo>
                  <a:cubicBezTo>
                    <a:pt x="108" y="15"/>
                    <a:pt x="109" y="7"/>
                    <a:pt x="110" y="0"/>
                  </a:cubicBezTo>
                  <a:cubicBezTo>
                    <a:pt x="69" y="5"/>
                    <a:pt x="27" y="28"/>
                    <a:pt x="0" y="65"/>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2" name="Freeform 12">
              <a:extLst>
                <a:ext uri="{FF2B5EF4-FFF2-40B4-BE49-F238E27FC236}">
                  <a16:creationId xmlns:a16="http://schemas.microsoft.com/office/drawing/2014/main" id="{94DF7ED8-384A-4454-B3BD-82A2DDB771AA}"/>
                </a:ext>
              </a:extLst>
            </p:cNvPr>
            <p:cNvSpPr>
              <a:spLocks/>
            </p:cNvSpPr>
            <p:nvPr/>
          </p:nvSpPr>
          <p:spPr bwMode="auto">
            <a:xfrm rot="669225">
              <a:off x="1913160" y="5278314"/>
              <a:ext cx="623916" cy="318960"/>
            </a:xfrm>
            <a:custGeom>
              <a:avLst/>
              <a:gdLst>
                <a:gd name="T0" fmla="*/ 0 w 64"/>
                <a:gd name="T1" fmla="*/ 21 h 33"/>
                <a:gd name="T2" fmla="*/ 5 w 64"/>
                <a:gd name="T3" fmla="*/ 33 h 33"/>
                <a:gd name="T4" fmla="*/ 64 w 64"/>
                <a:gd name="T5" fmla="*/ 2 h 33"/>
                <a:gd name="T6" fmla="*/ 0 w 64"/>
                <a:gd name="T7" fmla="*/ 21 h 33"/>
              </a:gdLst>
              <a:ahLst/>
              <a:cxnLst>
                <a:cxn ang="0">
                  <a:pos x="T0" y="T1"/>
                </a:cxn>
                <a:cxn ang="0">
                  <a:pos x="T2" y="T3"/>
                </a:cxn>
                <a:cxn ang="0">
                  <a:pos x="T4" y="T5"/>
                </a:cxn>
                <a:cxn ang="0">
                  <a:pos x="T6" y="T7"/>
                </a:cxn>
              </a:cxnLst>
              <a:rect l="0" t="0" r="r" b="b"/>
              <a:pathLst>
                <a:path w="64" h="33">
                  <a:moveTo>
                    <a:pt x="0" y="21"/>
                  </a:moveTo>
                  <a:cubicBezTo>
                    <a:pt x="2" y="25"/>
                    <a:pt x="3" y="29"/>
                    <a:pt x="5" y="33"/>
                  </a:cubicBezTo>
                  <a:cubicBezTo>
                    <a:pt x="16" y="33"/>
                    <a:pt x="41" y="28"/>
                    <a:pt x="64" y="2"/>
                  </a:cubicBezTo>
                  <a:cubicBezTo>
                    <a:pt x="42" y="0"/>
                    <a:pt x="19" y="6"/>
                    <a:pt x="0" y="2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3" name="Freeform 13">
              <a:extLst>
                <a:ext uri="{FF2B5EF4-FFF2-40B4-BE49-F238E27FC236}">
                  <a16:creationId xmlns:a16="http://schemas.microsoft.com/office/drawing/2014/main" id="{292BA9C3-64E4-40AD-A699-0ABCCAB9D760}"/>
                </a:ext>
              </a:extLst>
            </p:cNvPr>
            <p:cNvSpPr>
              <a:spLocks/>
            </p:cNvSpPr>
            <p:nvPr/>
          </p:nvSpPr>
          <p:spPr bwMode="auto">
            <a:xfrm rot="669225">
              <a:off x="2309145" y="1950734"/>
              <a:ext cx="418537" cy="524339"/>
            </a:xfrm>
            <a:custGeom>
              <a:avLst/>
              <a:gdLst>
                <a:gd name="T0" fmla="*/ 1 w 43"/>
                <a:gd name="T1" fmla="*/ 12 h 54"/>
                <a:gd name="T2" fmla="*/ 0 w 43"/>
                <a:gd name="T3" fmla="*/ 11 h 54"/>
                <a:gd name="T4" fmla="*/ 19 w 43"/>
                <a:gd name="T5" fmla="*/ 54 h 54"/>
                <a:gd name="T6" fmla="*/ 43 w 43"/>
                <a:gd name="T7" fmla="*/ 28 h 54"/>
                <a:gd name="T8" fmla="*/ 14 w 43"/>
                <a:gd name="T9" fmla="*/ 0 h 54"/>
                <a:gd name="T10" fmla="*/ 1 w 43"/>
                <a:gd name="T11" fmla="*/ 12 h 54"/>
              </a:gdLst>
              <a:ahLst/>
              <a:cxnLst>
                <a:cxn ang="0">
                  <a:pos x="T0" y="T1"/>
                </a:cxn>
                <a:cxn ang="0">
                  <a:pos x="T2" y="T3"/>
                </a:cxn>
                <a:cxn ang="0">
                  <a:pos x="T4" y="T5"/>
                </a:cxn>
                <a:cxn ang="0">
                  <a:pos x="T6" y="T7"/>
                </a:cxn>
                <a:cxn ang="0">
                  <a:pos x="T8" y="T9"/>
                </a:cxn>
                <a:cxn ang="0">
                  <a:pos x="T10" y="T11"/>
                </a:cxn>
              </a:cxnLst>
              <a:rect l="0" t="0" r="r" b="b"/>
              <a:pathLst>
                <a:path w="43" h="54">
                  <a:moveTo>
                    <a:pt x="1" y="12"/>
                  </a:moveTo>
                  <a:cubicBezTo>
                    <a:pt x="0" y="11"/>
                    <a:pt x="0" y="11"/>
                    <a:pt x="0" y="11"/>
                  </a:cubicBezTo>
                  <a:cubicBezTo>
                    <a:pt x="8" y="24"/>
                    <a:pt x="14" y="39"/>
                    <a:pt x="19" y="54"/>
                  </a:cubicBezTo>
                  <a:cubicBezTo>
                    <a:pt x="24" y="44"/>
                    <a:pt x="33" y="35"/>
                    <a:pt x="43" y="28"/>
                  </a:cubicBezTo>
                  <a:cubicBezTo>
                    <a:pt x="34" y="18"/>
                    <a:pt x="25" y="8"/>
                    <a:pt x="14" y="0"/>
                  </a:cubicBezTo>
                  <a:cubicBezTo>
                    <a:pt x="9" y="3"/>
                    <a:pt x="5" y="7"/>
                    <a:pt x="1" y="12"/>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4" name="Freeform 14">
              <a:extLst>
                <a:ext uri="{FF2B5EF4-FFF2-40B4-BE49-F238E27FC236}">
                  <a16:creationId xmlns:a16="http://schemas.microsoft.com/office/drawing/2014/main" id="{304948F4-B3AF-4544-9525-69C56857B326}"/>
                </a:ext>
              </a:extLst>
            </p:cNvPr>
            <p:cNvSpPr>
              <a:spLocks/>
            </p:cNvSpPr>
            <p:nvPr/>
          </p:nvSpPr>
          <p:spPr bwMode="auto">
            <a:xfrm rot="669225">
              <a:off x="2032883" y="1595820"/>
              <a:ext cx="486996" cy="407646"/>
            </a:xfrm>
            <a:custGeom>
              <a:avLst/>
              <a:gdLst>
                <a:gd name="T0" fmla="*/ 50 w 50"/>
                <a:gd name="T1" fmla="*/ 30 h 42"/>
                <a:gd name="T2" fmla="*/ 0 w 50"/>
                <a:gd name="T3" fmla="*/ 0 h 42"/>
                <a:gd name="T4" fmla="*/ 36 w 50"/>
                <a:gd name="T5" fmla="*/ 42 h 42"/>
                <a:gd name="T6" fmla="*/ 50 w 50"/>
                <a:gd name="T7" fmla="*/ 30 h 42"/>
              </a:gdLst>
              <a:ahLst/>
              <a:cxnLst>
                <a:cxn ang="0">
                  <a:pos x="T0" y="T1"/>
                </a:cxn>
                <a:cxn ang="0">
                  <a:pos x="T2" y="T3"/>
                </a:cxn>
                <a:cxn ang="0">
                  <a:pos x="T4" y="T5"/>
                </a:cxn>
                <a:cxn ang="0">
                  <a:pos x="T6" y="T7"/>
                </a:cxn>
              </a:cxnLst>
              <a:rect l="0" t="0" r="r" b="b"/>
              <a:pathLst>
                <a:path w="50" h="42">
                  <a:moveTo>
                    <a:pt x="50" y="30"/>
                  </a:moveTo>
                  <a:cubicBezTo>
                    <a:pt x="34" y="18"/>
                    <a:pt x="18" y="7"/>
                    <a:pt x="0" y="0"/>
                  </a:cubicBezTo>
                  <a:cubicBezTo>
                    <a:pt x="15" y="12"/>
                    <a:pt x="27" y="26"/>
                    <a:pt x="36" y="42"/>
                  </a:cubicBezTo>
                  <a:cubicBezTo>
                    <a:pt x="40" y="37"/>
                    <a:pt x="45" y="33"/>
                    <a:pt x="50" y="3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6" name="Freeform 15">
              <a:extLst>
                <a:ext uri="{FF2B5EF4-FFF2-40B4-BE49-F238E27FC236}">
                  <a16:creationId xmlns:a16="http://schemas.microsoft.com/office/drawing/2014/main" id="{285BD35E-CA59-4E19-A690-C4528DE992BC}"/>
                </a:ext>
              </a:extLst>
            </p:cNvPr>
            <p:cNvSpPr>
              <a:spLocks/>
            </p:cNvSpPr>
            <p:nvPr/>
          </p:nvSpPr>
          <p:spPr bwMode="auto">
            <a:xfrm rot="669225">
              <a:off x="1874048" y="2063521"/>
              <a:ext cx="594354" cy="900867"/>
            </a:xfrm>
            <a:custGeom>
              <a:avLst/>
              <a:gdLst>
                <a:gd name="T0" fmla="*/ 61 w 61"/>
                <a:gd name="T1" fmla="*/ 93 h 93"/>
                <a:gd name="T2" fmla="*/ 59 w 61"/>
                <a:gd name="T3" fmla="*/ 66 h 93"/>
                <a:gd name="T4" fmla="*/ 56 w 61"/>
                <a:gd name="T5" fmla="*/ 48 h 93"/>
                <a:gd name="T6" fmla="*/ 10 w 61"/>
                <a:gd name="T7" fmla="*/ 0 h 93"/>
                <a:gd name="T8" fmla="*/ 0 w 61"/>
                <a:gd name="T9" fmla="*/ 38 h 93"/>
                <a:gd name="T10" fmla="*/ 61 w 61"/>
                <a:gd name="T11" fmla="*/ 93 h 93"/>
              </a:gdLst>
              <a:ahLst/>
              <a:cxnLst>
                <a:cxn ang="0">
                  <a:pos x="T0" y="T1"/>
                </a:cxn>
                <a:cxn ang="0">
                  <a:pos x="T2" y="T3"/>
                </a:cxn>
                <a:cxn ang="0">
                  <a:pos x="T4" y="T5"/>
                </a:cxn>
                <a:cxn ang="0">
                  <a:pos x="T6" y="T7"/>
                </a:cxn>
                <a:cxn ang="0">
                  <a:pos x="T8" y="T9"/>
                </a:cxn>
                <a:cxn ang="0">
                  <a:pos x="T10" y="T11"/>
                </a:cxn>
              </a:cxnLst>
              <a:rect l="0" t="0" r="r" b="b"/>
              <a:pathLst>
                <a:path w="61" h="93">
                  <a:moveTo>
                    <a:pt x="61" y="93"/>
                  </a:moveTo>
                  <a:cubicBezTo>
                    <a:pt x="61" y="84"/>
                    <a:pt x="61" y="75"/>
                    <a:pt x="59" y="66"/>
                  </a:cubicBezTo>
                  <a:cubicBezTo>
                    <a:pt x="59" y="60"/>
                    <a:pt x="58" y="54"/>
                    <a:pt x="56" y="48"/>
                  </a:cubicBezTo>
                  <a:cubicBezTo>
                    <a:pt x="50" y="29"/>
                    <a:pt x="33" y="12"/>
                    <a:pt x="10" y="0"/>
                  </a:cubicBezTo>
                  <a:cubicBezTo>
                    <a:pt x="9" y="11"/>
                    <a:pt x="6" y="23"/>
                    <a:pt x="0" y="38"/>
                  </a:cubicBezTo>
                  <a:cubicBezTo>
                    <a:pt x="28" y="50"/>
                    <a:pt x="50" y="69"/>
                    <a:pt x="61" y="93"/>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7" name="Freeform 16">
              <a:extLst>
                <a:ext uri="{FF2B5EF4-FFF2-40B4-BE49-F238E27FC236}">
                  <a16:creationId xmlns:a16="http://schemas.microsoft.com/office/drawing/2014/main" id="{F65B6A3E-C9F7-4F93-BEF9-D0DBF5A0685D}"/>
                </a:ext>
              </a:extLst>
            </p:cNvPr>
            <p:cNvSpPr>
              <a:spLocks/>
            </p:cNvSpPr>
            <p:nvPr/>
          </p:nvSpPr>
          <p:spPr bwMode="auto">
            <a:xfrm rot="669225">
              <a:off x="1621855" y="2407643"/>
              <a:ext cx="760835" cy="1065792"/>
            </a:xfrm>
            <a:custGeom>
              <a:avLst/>
              <a:gdLst>
                <a:gd name="T0" fmla="*/ 74 w 78"/>
                <a:gd name="T1" fmla="*/ 110 h 110"/>
                <a:gd name="T2" fmla="*/ 78 w 78"/>
                <a:gd name="T3" fmla="*/ 66 h 110"/>
                <a:gd name="T4" fmla="*/ 17 w 78"/>
                <a:gd name="T5" fmla="*/ 0 h 110"/>
                <a:gd name="T6" fmla="*/ 0 w 78"/>
                <a:gd name="T7" fmla="*/ 37 h 110"/>
                <a:gd name="T8" fmla="*/ 74 w 78"/>
                <a:gd name="T9" fmla="*/ 110 h 110"/>
              </a:gdLst>
              <a:ahLst/>
              <a:cxnLst>
                <a:cxn ang="0">
                  <a:pos x="T0" y="T1"/>
                </a:cxn>
                <a:cxn ang="0">
                  <a:pos x="T2" y="T3"/>
                </a:cxn>
                <a:cxn ang="0">
                  <a:pos x="T4" y="T5"/>
                </a:cxn>
                <a:cxn ang="0">
                  <a:pos x="T6" y="T7"/>
                </a:cxn>
                <a:cxn ang="0">
                  <a:pos x="T8" y="T9"/>
                </a:cxn>
              </a:cxnLst>
              <a:rect l="0" t="0" r="r" b="b"/>
              <a:pathLst>
                <a:path w="78" h="110">
                  <a:moveTo>
                    <a:pt x="74" y="110"/>
                  </a:moveTo>
                  <a:cubicBezTo>
                    <a:pt x="76" y="95"/>
                    <a:pt x="78" y="81"/>
                    <a:pt x="78" y="66"/>
                  </a:cubicBezTo>
                  <a:cubicBezTo>
                    <a:pt x="72" y="39"/>
                    <a:pt x="48" y="15"/>
                    <a:pt x="17" y="0"/>
                  </a:cubicBezTo>
                  <a:cubicBezTo>
                    <a:pt x="13" y="12"/>
                    <a:pt x="7" y="24"/>
                    <a:pt x="0" y="37"/>
                  </a:cubicBezTo>
                  <a:cubicBezTo>
                    <a:pt x="35" y="59"/>
                    <a:pt x="63" y="85"/>
                    <a:pt x="74" y="11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Freeform 17">
              <a:extLst>
                <a:ext uri="{FF2B5EF4-FFF2-40B4-BE49-F238E27FC236}">
                  <a16:creationId xmlns:a16="http://schemas.microsoft.com/office/drawing/2014/main" id="{47F00783-2FA1-4393-8DEF-D71BC55A4499}"/>
                </a:ext>
              </a:extLst>
            </p:cNvPr>
            <p:cNvSpPr>
              <a:spLocks/>
            </p:cNvSpPr>
            <p:nvPr/>
          </p:nvSpPr>
          <p:spPr bwMode="auto">
            <a:xfrm rot="669225">
              <a:off x="1002198" y="3149480"/>
              <a:ext cx="1101577" cy="1171594"/>
            </a:xfrm>
            <a:custGeom>
              <a:avLst/>
              <a:gdLst>
                <a:gd name="T0" fmla="*/ 16 w 113"/>
                <a:gd name="T1" fmla="*/ 0 h 121"/>
                <a:gd name="T2" fmla="*/ 0 w 113"/>
                <a:gd name="T3" fmla="*/ 32 h 121"/>
                <a:gd name="T4" fmla="*/ 108 w 113"/>
                <a:gd name="T5" fmla="*/ 121 h 121"/>
                <a:gd name="T6" fmla="*/ 113 w 113"/>
                <a:gd name="T7" fmla="*/ 80 h 121"/>
                <a:gd name="T8" fmla="*/ 16 w 113"/>
                <a:gd name="T9" fmla="*/ 0 h 121"/>
              </a:gdLst>
              <a:ahLst/>
              <a:cxnLst>
                <a:cxn ang="0">
                  <a:pos x="T0" y="T1"/>
                </a:cxn>
                <a:cxn ang="0">
                  <a:pos x="T2" y="T3"/>
                </a:cxn>
                <a:cxn ang="0">
                  <a:pos x="T4" y="T5"/>
                </a:cxn>
                <a:cxn ang="0">
                  <a:pos x="T6" y="T7"/>
                </a:cxn>
                <a:cxn ang="0">
                  <a:pos x="T8" y="T9"/>
                </a:cxn>
              </a:cxnLst>
              <a:rect l="0" t="0" r="r" b="b"/>
              <a:pathLst>
                <a:path w="113" h="121">
                  <a:moveTo>
                    <a:pt x="16" y="0"/>
                  </a:moveTo>
                  <a:cubicBezTo>
                    <a:pt x="9" y="10"/>
                    <a:pt x="4" y="21"/>
                    <a:pt x="0" y="32"/>
                  </a:cubicBezTo>
                  <a:cubicBezTo>
                    <a:pt x="42" y="43"/>
                    <a:pt x="82" y="75"/>
                    <a:pt x="108" y="121"/>
                  </a:cubicBezTo>
                  <a:cubicBezTo>
                    <a:pt x="110" y="107"/>
                    <a:pt x="112" y="94"/>
                    <a:pt x="113" y="80"/>
                  </a:cubicBezTo>
                  <a:cubicBezTo>
                    <a:pt x="93" y="40"/>
                    <a:pt x="56" y="12"/>
                    <a:pt x="16"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9" name="Freeform 18">
              <a:extLst>
                <a:ext uri="{FF2B5EF4-FFF2-40B4-BE49-F238E27FC236}">
                  <a16:creationId xmlns:a16="http://schemas.microsoft.com/office/drawing/2014/main" id="{CE53727A-24F8-4AEE-9C98-531B84019B6B}"/>
                </a:ext>
              </a:extLst>
            </p:cNvPr>
            <p:cNvSpPr>
              <a:spLocks/>
            </p:cNvSpPr>
            <p:nvPr/>
          </p:nvSpPr>
          <p:spPr bwMode="auto">
            <a:xfrm rot="669225">
              <a:off x="2041451" y="1792208"/>
              <a:ext cx="429429" cy="630140"/>
            </a:xfrm>
            <a:custGeom>
              <a:avLst/>
              <a:gdLst>
                <a:gd name="T0" fmla="*/ 0 w 44"/>
                <a:gd name="T1" fmla="*/ 0 h 65"/>
                <a:gd name="T2" fmla="*/ 1 w 44"/>
                <a:gd name="T3" fmla="*/ 28 h 65"/>
                <a:gd name="T4" fmla="*/ 44 w 44"/>
                <a:gd name="T5" fmla="*/ 65 h 65"/>
                <a:gd name="T6" fmla="*/ 22 w 44"/>
                <a:gd name="T7" fmla="*/ 12 h 65"/>
                <a:gd name="T8" fmla="*/ 0 w 44"/>
                <a:gd name="T9" fmla="*/ 0 h 65"/>
              </a:gdLst>
              <a:ahLst/>
              <a:cxnLst>
                <a:cxn ang="0">
                  <a:pos x="T0" y="T1"/>
                </a:cxn>
                <a:cxn ang="0">
                  <a:pos x="T2" y="T3"/>
                </a:cxn>
                <a:cxn ang="0">
                  <a:pos x="T4" y="T5"/>
                </a:cxn>
                <a:cxn ang="0">
                  <a:pos x="T6" y="T7"/>
                </a:cxn>
                <a:cxn ang="0">
                  <a:pos x="T8" y="T9"/>
                </a:cxn>
              </a:cxnLst>
              <a:rect l="0" t="0" r="r" b="b"/>
              <a:pathLst>
                <a:path w="44" h="65">
                  <a:moveTo>
                    <a:pt x="0" y="0"/>
                  </a:moveTo>
                  <a:cubicBezTo>
                    <a:pt x="1" y="7"/>
                    <a:pt x="2" y="17"/>
                    <a:pt x="1" y="28"/>
                  </a:cubicBezTo>
                  <a:cubicBezTo>
                    <a:pt x="19" y="38"/>
                    <a:pt x="35" y="50"/>
                    <a:pt x="44" y="65"/>
                  </a:cubicBezTo>
                  <a:cubicBezTo>
                    <a:pt x="39" y="46"/>
                    <a:pt x="32" y="28"/>
                    <a:pt x="22" y="12"/>
                  </a:cubicBezTo>
                  <a:cubicBezTo>
                    <a:pt x="16" y="6"/>
                    <a:pt x="8" y="2"/>
                    <a:pt x="0" y="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0" name="Freeform 19">
              <a:extLst>
                <a:ext uri="{FF2B5EF4-FFF2-40B4-BE49-F238E27FC236}">
                  <a16:creationId xmlns:a16="http://schemas.microsoft.com/office/drawing/2014/main" id="{2976E4A7-8F90-44F7-B57A-7AF6525A77E0}"/>
                </a:ext>
              </a:extLst>
            </p:cNvPr>
            <p:cNvSpPr>
              <a:spLocks/>
            </p:cNvSpPr>
            <p:nvPr/>
          </p:nvSpPr>
          <p:spPr bwMode="auto">
            <a:xfrm rot="669225">
              <a:off x="839145" y="3446745"/>
              <a:ext cx="1140475" cy="1221383"/>
            </a:xfrm>
            <a:custGeom>
              <a:avLst/>
              <a:gdLst>
                <a:gd name="T0" fmla="*/ 10 w 117"/>
                <a:gd name="T1" fmla="*/ 0 h 126"/>
                <a:gd name="T2" fmla="*/ 0 w 117"/>
                <a:gd name="T3" fmla="*/ 55 h 126"/>
                <a:gd name="T4" fmla="*/ 116 w 117"/>
                <a:gd name="T5" fmla="*/ 126 h 126"/>
                <a:gd name="T6" fmla="*/ 117 w 117"/>
                <a:gd name="T7" fmla="*/ 99 h 126"/>
                <a:gd name="T8" fmla="*/ 10 w 117"/>
                <a:gd name="T9" fmla="*/ 0 h 126"/>
              </a:gdLst>
              <a:ahLst/>
              <a:cxnLst>
                <a:cxn ang="0">
                  <a:pos x="T0" y="T1"/>
                </a:cxn>
                <a:cxn ang="0">
                  <a:pos x="T2" y="T3"/>
                </a:cxn>
                <a:cxn ang="0">
                  <a:pos x="T4" y="T5"/>
                </a:cxn>
                <a:cxn ang="0">
                  <a:pos x="T6" y="T7"/>
                </a:cxn>
                <a:cxn ang="0">
                  <a:pos x="T8" y="T9"/>
                </a:cxn>
              </a:cxnLst>
              <a:rect l="0" t="0" r="r" b="b"/>
              <a:pathLst>
                <a:path w="117" h="126">
                  <a:moveTo>
                    <a:pt x="10" y="0"/>
                  </a:moveTo>
                  <a:cubicBezTo>
                    <a:pt x="4" y="18"/>
                    <a:pt x="1" y="37"/>
                    <a:pt x="0" y="55"/>
                  </a:cubicBezTo>
                  <a:cubicBezTo>
                    <a:pt x="46" y="62"/>
                    <a:pt x="89" y="87"/>
                    <a:pt x="116" y="126"/>
                  </a:cubicBezTo>
                  <a:cubicBezTo>
                    <a:pt x="116" y="117"/>
                    <a:pt x="117" y="108"/>
                    <a:pt x="117" y="99"/>
                  </a:cubicBezTo>
                  <a:cubicBezTo>
                    <a:pt x="95" y="50"/>
                    <a:pt x="54" y="14"/>
                    <a:pt x="10"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1" name="Freeform 20">
              <a:extLst>
                <a:ext uri="{FF2B5EF4-FFF2-40B4-BE49-F238E27FC236}">
                  <a16:creationId xmlns:a16="http://schemas.microsoft.com/office/drawing/2014/main" id="{6681ED62-95D4-4CB7-AA7C-A6AC466FD1D6}"/>
                </a:ext>
              </a:extLst>
            </p:cNvPr>
            <p:cNvSpPr>
              <a:spLocks/>
            </p:cNvSpPr>
            <p:nvPr/>
          </p:nvSpPr>
          <p:spPr bwMode="auto">
            <a:xfrm rot="669225">
              <a:off x="2048179" y="1574525"/>
              <a:ext cx="253611" cy="272283"/>
            </a:xfrm>
            <a:custGeom>
              <a:avLst/>
              <a:gdLst>
                <a:gd name="T0" fmla="*/ 26 w 26"/>
                <a:gd name="T1" fmla="*/ 28 h 28"/>
                <a:gd name="T2" fmla="*/ 0 w 26"/>
                <a:gd name="T3" fmla="*/ 0 h 28"/>
                <a:gd name="T4" fmla="*/ 7 w 26"/>
                <a:gd name="T5" fmla="*/ 20 h 28"/>
                <a:gd name="T6" fmla="*/ 26 w 26"/>
                <a:gd name="T7" fmla="*/ 28 h 28"/>
              </a:gdLst>
              <a:ahLst/>
              <a:cxnLst>
                <a:cxn ang="0">
                  <a:pos x="T0" y="T1"/>
                </a:cxn>
                <a:cxn ang="0">
                  <a:pos x="T2" y="T3"/>
                </a:cxn>
                <a:cxn ang="0">
                  <a:pos x="T4" y="T5"/>
                </a:cxn>
                <a:cxn ang="0">
                  <a:pos x="T6" y="T7"/>
                </a:cxn>
              </a:cxnLst>
              <a:rect l="0" t="0" r="r" b="b"/>
              <a:pathLst>
                <a:path w="26" h="28">
                  <a:moveTo>
                    <a:pt x="26" y="28"/>
                  </a:moveTo>
                  <a:cubicBezTo>
                    <a:pt x="19" y="18"/>
                    <a:pt x="10" y="8"/>
                    <a:pt x="0" y="0"/>
                  </a:cubicBezTo>
                  <a:cubicBezTo>
                    <a:pt x="0" y="0"/>
                    <a:pt x="5" y="7"/>
                    <a:pt x="7" y="20"/>
                  </a:cubicBezTo>
                  <a:cubicBezTo>
                    <a:pt x="14" y="21"/>
                    <a:pt x="20" y="23"/>
                    <a:pt x="26" y="28"/>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2" name="Freeform 21">
              <a:extLst>
                <a:ext uri="{FF2B5EF4-FFF2-40B4-BE49-F238E27FC236}">
                  <a16:creationId xmlns:a16="http://schemas.microsoft.com/office/drawing/2014/main" id="{81F215F7-06D4-4095-B8AF-BDA5411306F9}"/>
                </a:ext>
              </a:extLst>
            </p:cNvPr>
            <p:cNvSpPr>
              <a:spLocks/>
            </p:cNvSpPr>
            <p:nvPr/>
          </p:nvSpPr>
          <p:spPr bwMode="auto">
            <a:xfrm rot="669225">
              <a:off x="773110" y="4565214"/>
              <a:ext cx="1042453" cy="658146"/>
            </a:xfrm>
            <a:custGeom>
              <a:avLst/>
              <a:gdLst>
                <a:gd name="T0" fmla="*/ 0 w 107"/>
                <a:gd name="T1" fmla="*/ 0 h 68"/>
                <a:gd name="T2" fmla="*/ 27 w 107"/>
                <a:gd name="T3" fmla="*/ 45 h 68"/>
                <a:gd name="T4" fmla="*/ 107 w 107"/>
                <a:gd name="T5" fmla="*/ 68 h 68"/>
                <a:gd name="T6" fmla="*/ 0 w 107"/>
                <a:gd name="T7" fmla="*/ 0 h 68"/>
              </a:gdLst>
              <a:ahLst/>
              <a:cxnLst>
                <a:cxn ang="0">
                  <a:pos x="T0" y="T1"/>
                </a:cxn>
                <a:cxn ang="0">
                  <a:pos x="T2" y="T3"/>
                </a:cxn>
                <a:cxn ang="0">
                  <a:pos x="T4" y="T5"/>
                </a:cxn>
                <a:cxn ang="0">
                  <a:pos x="T6" y="T7"/>
                </a:cxn>
              </a:cxnLst>
              <a:rect l="0" t="0" r="r" b="b"/>
              <a:pathLst>
                <a:path w="107" h="68">
                  <a:moveTo>
                    <a:pt x="0" y="0"/>
                  </a:moveTo>
                  <a:cubicBezTo>
                    <a:pt x="7" y="17"/>
                    <a:pt x="16" y="32"/>
                    <a:pt x="27" y="45"/>
                  </a:cubicBezTo>
                  <a:cubicBezTo>
                    <a:pt x="52" y="45"/>
                    <a:pt x="88" y="53"/>
                    <a:pt x="107" y="68"/>
                  </a:cubicBezTo>
                  <a:cubicBezTo>
                    <a:pt x="83" y="33"/>
                    <a:pt x="43" y="10"/>
                    <a:pt x="0"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3" name="Freeform 22">
              <a:extLst>
                <a:ext uri="{FF2B5EF4-FFF2-40B4-BE49-F238E27FC236}">
                  <a16:creationId xmlns:a16="http://schemas.microsoft.com/office/drawing/2014/main" id="{DDB89E9C-A8F9-457F-8738-6C7BCDC26C91}"/>
                </a:ext>
              </a:extLst>
            </p:cNvPr>
            <p:cNvSpPr>
              <a:spLocks/>
            </p:cNvSpPr>
            <p:nvPr/>
          </p:nvSpPr>
          <p:spPr bwMode="auto">
            <a:xfrm rot="669225">
              <a:off x="987637" y="5059390"/>
              <a:ext cx="858857" cy="387420"/>
            </a:xfrm>
            <a:custGeom>
              <a:avLst/>
              <a:gdLst>
                <a:gd name="T0" fmla="*/ 86 w 88"/>
                <a:gd name="T1" fmla="*/ 33 h 40"/>
                <a:gd name="T2" fmla="*/ 85 w 88"/>
                <a:gd name="T3" fmla="*/ 33 h 40"/>
                <a:gd name="T4" fmla="*/ 0 w 88"/>
                <a:gd name="T5" fmla="*/ 0 h 40"/>
                <a:gd name="T6" fmla="*/ 0 w 88"/>
                <a:gd name="T7" fmla="*/ 0 h 40"/>
                <a:gd name="T8" fmla="*/ 88 w 88"/>
                <a:gd name="T9" fmla="*/ 40 h 40"/>
                <a:gd name="T10" fmla="*/ 86 w 88"/>
                <a:gd name="T11" fmla="*/ 33 h 40"/>
              </a:gdLst>
              <a:ahLst/>
              <a:cxnLst>
                <a:cxn ang="0">
                  <a:pos x="T0" y="T1"/>
                </a:cxn>
                <a:cxn ang="0">
                  <a:pos x="T2" y="T3"/>
                </a:cxn>
                <a:cxn ang="0">
                  <a:pos x="T4" y="T5"/>
                </a:cxn>
                <a:cxn ang="0">
                  <a:pos x="T6" y="T7"/>
                </a:cxn>
                <a:cxn ang="0">
                  <a:pos x="T8" y="T9"/>
                </a:cxn>
                <a:cxn ang="0">
                  <a:pos x="T10" y="T11"/>
                </a:cxn>
              </a:cxnLst>
              <a:rect l="0" t="0" r="r" b="b"/>
              <a:pathLst>
                <a:path w="88" h="40">
                  <a:moveTo>
                    <a:pt x="86" y="33"/>
                  </a:moveTo>
                  <a:cubicBezTo>
                    <a:pt x="85" y="33"/>
                    <a:pt x="85" y="33"/>
                    <a:pt x="85" y="33"/>
                  </a:cubicBezTo>
                  <a:cubicBezTo>
                    <a:pt x="80" y="28"/>
                    <a:pt x="46" y="1"/>
                    <a:pt x="0" y="0"/>
                  </a:cubicBezTo>
                  <a:cubicBezTo>
                    <a:pt x="0" y="0"/>
                    <a:pt x="0" y="0"/>
                    <a:pt x="0" y="0"/>
                  </a:cubicBezTo>
                  <a:cubicBezTo>
                    <a:pt x="22" y="24"/>
                    <a:pt x="52" y="39"/>
                    <a:pt x="88" y="40"/>
                  </a:cubicBezTo>
                  <a:cubicBezTo>
                    <a:pt x="87" y="37"/>
                    <a:pt x="86" y="35"/>
                    <a:pt x="86" y="33"/>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4" name="Freeform 23">
              <a:extLst>
                <a:ext uri="{FF2B5EF4-FFF2-40B4-BE49-F238E27FC236}">
                  <a16:creationId xmlns:a16="http://schemas.microsoft.com/office/drawing/2014/main" id="{2268F83B-6E17-4CD6-8A96-631AA08611A0}"/>
                </a:ext>
              </a:extLst>
            </p:cNvPr>
            <p:cNvSpPr>
              <a:spLocks/>
            </p:cNvSpPr>
            <p:nvPr/>
          </p:nvSpPr>
          <p:spPr bwMode="auto">
            <a:xfrm rot="669225">
              <a:off x="1245529" y="2734785"/>
              <a:ext cx="1012891" cy="1132696"/>
            </a:xfrm>
            <a:custGeom>
              <a:avLst/>
              <a:gdLst>
                <a:gd name="T0" fmla="*/ 99 w 104"/>
                <a:gd name="T1" fmla="*/ 117 h 117"/>
                <a:gd name="T2" fmla="*/ 104 w 104"/>
                <a:gd name="T3" fmla="*/ 85 h 117"/>
                <a:gd name="T4" fmla="*/ 30 w 104"/>
                <a:gd name="T5" fmla="*/ 0 h 117"/>
                <a:gd name="T6" fmla="*/ 9 w 104"/>
                <a:gd name="T7" fmla="*/ 33 h 117"/>
                <a:gd name="T8" fmla="*/ 0 w 104"/>
                <a:gd name="T9" fmla="*/ 45 h 117"/>
                <a:gd name="T10" fmla="*/ 99 w 104"/>
                <a:gd name="T11" fmla="*/ 117 h 117"/>
              </a:gdLst>
              <a:ahLst/>
              <a:cxnLst>
                <a:cxn ang="0">
                  <a:pos x="T0" y="T1"/>
                </a:cxn>
                <a:cxn ang="0">
                  <a:pos x="T2" y="T3"/>
                </a:cxn>
                <a:cxn ang="0">
                  <a:pos x="T4" y="T5"/>
                </a:cxn>
                <a:cxn ang="0">
                  <a:pos x="T6" y="T7"/>
                </a:cxn>
                <a:cxn ang="0">
                  <a:pos x="T8" y="T9"/>
                </a:cxn>
                <a:cxn ang="0">
                  <a:pos x="T10" y="T11"/>
                </a:cxn>
              </a:cxnLst>
              <a:rect l="0" t="0" r="r" b="b"/>
              <a:pathLst>
                <a:path w="104" h="117">
                  <a:moveTo>
                    <a:pt x="99" y="117"/>
                  </a:moveTo>
                  <a:cubicBezTo>
                    <a:pt x="100" y="106"/>
                    <a:pt x="102" y="95"/>
                    <a:pt x="104" y="85"/>
                  </a:cubicBezTo>
                  <a:cubicBezTo>
                    <a:pt x="100" y="58"/>
                    <a:pt x="71" y="26"/>
                    <a:pt x="30" y="0"/>
                  </a:cubicBezTo>
                  <a:cubicBezTo>
                    <a:pt x="24" y="10"/>
                    <a:pt x="17" y="21"/>
                    <a:pt x="9" y="33"/>
                  </a:cubicBezTo>
                  <a:cubicBezTo>
                    <a:pt x="6" y="37"/>
                    <a:pt x="3" y="41"/>
                    <a:pt x="0" y="45"/>
                  </a:cubicBezTo>
                  <a:cubicBezTo>
                    <a:pt x="39" y="55"/>
                    <a:pt x="76" y="80"/>
                    <a:pt x="99" y="117"/>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5" name="Freeform 24">
              <a:extLst>
                <a:ext uri="{FF2B5EF4-FFF2-40B4-BE49-F238E27FC236}">
                  <a16:creationId xmlns:a16="http://schemas.microsoft.com/office/drawing/2014/main" id="{E16A6FBF-5CF4-4CB0-B289-72C4D7564B5D}"/>
                </a:ext>
              </a:extLst>
            </p:cNvPr>
            <p:cNvSpPr>
              <a:spLocks/>
            </p:cNvSpPr>
            <p:nvPr/>
          </p:nvSpPr>
          <p:spPr bwMode="auto">
            <a:xfrm rot="669225">
              <a:off x="741349" y="3973757"/>
              <a:ext cx="1170037" cy="1162259"/>
            </a:xfrm>
            <a:custGeom>
              <a:avLst/>
              <a:gdLst>
                <a:gd name="T0" fmla="*/ 120 w 120"/>
                <a:gd name="T1" fmla="*/ 120 h 120"/>
                <a:gd name="T2" fmla="*/ 119 w 120"/>
                <a:gd name="T3" fmla="*/ 120 h 120"/>
                <a:gd name="T4" fmla="*/ 116 w 120"/>
                <a:gd name="T5" fmla="*/ 84 h 120"/>
                <a:gd name="T6" fmla="*/ 0 w 120"/>
                <a:gd name="T7" fmla="*/ 0 h 120"/>
                <a:gd name="T8" fmla="*/ 10 w 120"/>
                <a:gd name="T9" fmla="*/ 59 h 120"/>
                <a:gd name="T10" fmla="*/ 12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120" y="120"/>
                  </a:moveTo>
                  <a:cubicBezTo>
                    <a:pt x="119" y="120"/>
                    <a:pt x="119" y="120"/>
                    <a:pt x="119" y="120"/>
                  </a:cubicBezTo>
                  <a:cubicBezTo>
                    <a:pt x="117" y="108"/>
                    <a:pt x="116" y="96"/>
                    <a:pt x="116" y="84"/>
                  </a:cubicBezTo>
                  <a:cubicBezTo>
                    <a:pt x="93" y="41"/>
                    <a:pt x="49" y="11"/>
                    <a:pt x="0" y="0"/>
                  </a:cubicBezTo>
                  <a:cubicBezTo>
                    <a:pt x="0" y="21"/>
                    <a:pt x="3" y="41"/>
                    <a:pt x="10" y="59"/>
                  </a:cubicBezTo>
                  <a:cubicBezTo>
                    <a:pt x="52" y="67"/>
                    <a:pt x="92" y="87"/>
                    <a:pt x="120" y="12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6" name="Freeform 25">
              <a:extLst>
                <a:ext uri="{FF2B5EF4-FFF2-40B4-BE49-F238E27FC236}">
                  <a16:creationId xmlns:a16="http://schemas.microsoft.com/office/drawing/2014/main" id="{49CFFF80-0B75-4C16-9249-757692A70D77}"/>
                </a:ext>
              </a:extLst>
            </p:cNvPr>
            <p:cNvSpPr>
              <a:spLocks/>
            </p:cNvSpPr>
            <p:nvPr/>
          </p:nvSpPr>
          <p:spPr bwMode="auto">
            <a:xfrm rot="669225">
              <a:off x="1736268" y="5558124"/>
              <a:ext cx="486996" cy="639476"/>
            </a:xfrm>
            <a:custGeom>
              <a:avLst/>
              <a:gdLst>
                <a:gd name="T0" fmla="*/ 47 w 50"/>
                <a:gd name="T1" fmla="*/ 51 h 66"/>
                <a:gd name="T2" fmla="*/ 14 w 50"/>
                <a:gd name="T3" fmla="*/ 0 h 66"/>
                <a:gd name="T4" fmla="*/ 8 w 50"/>
                <a:gd name="T5" fmla="*/ 0 h 66"/>
                <a:gd name="T6" fmla="*/ 0 w 50"/>
                <a:gd name="T7" fmla="*/ 1 h 66"/>
                <a:gd name="T8" fmla="*/ 36 w 50"/>
                <a:gd name="T9" fmla="*/ 62 h 66"/>
                <a:gd name="T10" fmla="*/ 46 w 50"/>
                <a:gd name="T11" fmla="*/ 62 h 66"/>
                <a:gd name="T12" fmla="*/ 47 w 50"/>
                <a:gd name="T13" fmla="*/ 51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47" y="51"/>
                  </a:moveTo>
                  <a:cubicBezTo>
                    <a:pt x="33" y="36"/>
                    <a:pt x="22" y="19"/>
                    <a:pt x="14" y="0"/>
                  </a:cubicBezTo>
                  <a:cubicBezTo>
                    <a:pt x="10" y="1"/>
                    <a:pt x="8" y="0"/>
                    <a:pt x="8" y="0"/>
                  </a:cubicBezTo>
                  <a:cubicBezTo>
                    <a:pt x="5" y="1"/>
                    <a:pt x="3" y="1"/>
                    <a:pt x="0" y="1"/>
                  </a:cubicBezTo>
                  <a:cubicBezTo>
                    <a:pt x="8" y="23"/>
                    <a:pt x="20" y="44"/>
                    <a:pt x="36" y="62"/>
                  </a:cubicBezTo>
                  <a:cubicBezTo>
                    <a:pt x="36" y="62"/>
                    <a:pt x="41" y="66"/>
                    <a:pt x="46" y="62"/>
                  </a:cubicBezTo>
                  <a:cubicBezTo>
                    <a:pt x="50" y="57"/>
                    <a:pt x="47" y="51"/>
                    <a:pt x="47" y="5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grpSp>
      <p:cxnSp>
        <p:nvCxnSpPr>
          <p:cNvPr id="47" name="Straight Arrow Connector 46">
            <a:extLst>
              <a:ext uri="{FF2B5EF4-FFF2-40B4-BE49-F238E27FC236}">
                <a16:creationId xmlns:a16="http://schemas.microsoft.com/office/drawing/2014/main" id="{FFDCF0B0-02B2-41B4-BE96-BE3238619765}"/>
              </a:ext>
            </a:extLst>
          </p:cNvPr>
          <p:cNvCxnSpPr>
            <a:cxnSpLocks/>
          </p:cNvCxnSpPr>
          <p:nvPr/>
        </p:nvCxnSpPr>
        <p:spPr>
          <a:xfrm>
            <a:off x="2708689" y="4653410"/>
            <a:ext cx="5447258" cy="0"/>
          </a:xfrm>
          <a:prstGeom prst="straightConnector1">
            <a:avLst/>
          </a:prstGeom>
          <a:ln w="12700">
            <a:solidFill>
              <a:schemeClr val="accent3"/>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91C4B4-BBA4-4200-8BE4-987FEA1CBD5E}"/>
              </a:ext>
            </a:extLst>
          </p:cNvPr>
          <p:cNvCxnSpPr>
            <a:cxnSpLocks/>
          </p:cNvCxnSpPr>
          <p:nvPr/>
        </p:nvCxnSpPr>
        <p:spPr>
          <a:xfrm>
            <a:off x="2708690" y="3504207"/>
            <a:ext cx="5501866" cy="0"/>
          </a:xfrm>
          <a:prstGeom prst="straightConnector1">
            <a:avLst/>
          </a:prstGeom>
          <a:ln w="12700">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ECED85-BE59-4F2B-AB52-613173BDD525}"/>
              </a:ext>
            </a:extLst>
          </p:cNvPr>
          <p:cNvCxnSpPr>
            <a:cxnSpLocks/>
          </p:cNvCxnSpPr>
          <p:nvPr/>
        </p:nvCxnSpPr>
        <p:spPr>
          <a:xfrm>
            <a:off x="2005712" y="2386725"/>
            <a:ext cx="6204844" cy="0"/>
          </a:xfrm>
          <a:prstGeom prst="straightConnector1">
            <a:avLst/>
          </a:prstGeom>
          <a:ln w="12700">
            <a:solidFill>
              <a:schemeClr val="accent1"/>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 name="TextBox">
            <a:extLst>
              <a:ext uri="{FF2B5EF4-FFF2-40B4-BE49-F238E27FC236}">
                <a16:creationId xmlns:a16="http://schemas.microsoft.com/office/drawing/2014/main" id="{4262023B-2E1D-4D81-807B-B7A0E091FCAC}"/>
              </a:ext>
            </a:extLst>
          </p:cNvPr>
          <p:cNvSpPr txBox="1"/>
          <p:nvPr/>
        </p:nvSpPr>
        <p:spPr>
          <a:xfrm>
            <a:off x="3153851" y="2544267"/>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1"/>
                </a:solidFill>
                <a:latin typeface="+mj-lt"/>
              </a:rPr>
              <a:t>43%</a:t>
            </a:r>
          </a:p>
        </p:txBody>
      </p:sp>
      <p:sp>
        <p:nvSpPr>
          <p:cNvPr id="5" name="TextBox">
            <a:extLst>
              <a:ext uri="{FF2B5EF4-FFF2-40B4-BE49-F238E27FC236}">
                <a16:creationId xmlns:a16="http://schemas.microsoft.com/office/drawing/2014/main" id="{23262A19-9738-4360-8B4B-4E7ABF6FDC5F}"/>
              </a:ext>
            </a:extLst>
          </p:cNvPr>
          <p:cNvSpPr txBox="1"/>
          <p:nvPr/>
        </p:nvSpPr>
        <p:spPr>
          <a:xfrm>
            <a:off x="3153851" y="2464729"/>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2" name="TextBox">
            <a:extLst>
              <a:ext uri="{FF2B5EF4-FFF2-40B4-BE49-F238E27FC236}">
                <a16:creationId xmlns:a16="http://schemas.microsoft.com/office/drawing/2014/main" id="{5B674C93-86AD-43F0-B46A-7243FE8F33C9}"/>
              </a:ext>
            </a:extLst>
          </p:cNvPr>
          <p:cNvSpPr txBox="1"/>
          <p:nvPr/>
        </p:nvSpPr>
        <p:spPr>
          <a:xfrm>
            <a:off x="3153851" y="3692326"/>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2"/>
                </a:solidFill>
                <a:latin typeface="+mj-lt"/>
              </a:rPr>
              <a:t>32%</a:t>
            </a:r>
          </a:p>
        </p:txBody>
      </p:sp>
      <p:sp>
        <p:nvSpPr>
          <p:cNvPr id="63" name="TextBox">
            <a:extLst>
              <a:ext uri="{FF2B5EF4-FFF2-40B4-BE49-F238E27FC236}">
                <a16:creationId xmlns:a16="http://schemas.microsoft.com/office/drawing/2014/main" id="{67F44A71-1112-46A6-8DCF-47DFEDFF859E}"/>
              </a:ext>
            </a:extLst>
          </p:cNvPr>
          <p:cNvSpPr txBox="1"/>
          <p:nvPr/>
        </p:nvSpPr>
        <p:spPr>
          <a:xfrm>
            <a:off x="3153851" y="3612788"/>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4" name="TextBox">
            <a:extLst>
              <a:ext uri="{FF2B5EF4-FFF2-40B4-BE49-F238E27FC236}">
                <a16:creationId xmlns:a16="http://schemas.microsoft.com/office/drawing/2014/main" id="{03DBFB10-8C45-4721-BF15-C6273FA503A7}"/>
              </a:ext>
            </a:extLst>
          </p:cNvPr>
          <p:cNvSpPr txBox="1"/>
          <p:nvPr/>
        </p:nvSpPr>
        <p:spPr>
          <a:xfrm>
            <a:off x="3153851" y="4819475"/>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3"/>
                </a:solidFill>
                <a:latin typeface="+mj-lt"/>
              </a:rPr>
              <a:t>27%</a:t>
            </a:r>
          </a:p>
        </p:txBody>
      </p:sp>
      <p:sp>
        <p:nvSpPr>
          <p:cNvPr id="65" name="TextBox">
            <a:extLst>
              <a:ext uri="{FF2B5EF4-FFF2-40B4-BE49-F238E27FC236}">
                <a16:creationId xmlns:a16="http://schemas.microsoft.com/office/drawing/2014/main" id="{132DBD70-A97D-4BA4-B903-4B34DCD9D675}"/>
              </a:ext>
            </a:extLst>
          </p:cNvPr>
          <p:cNvSpPr txBox="1"/>
          <p:nvPr/>
        </p:nvSpPr>
        <p:spPr>
          <a:xfrm>
            <a:off x="3153851" y="4739937"/>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9" name="TextBox">
            <a:extLst>
              <a:ext uri="{FF2B5EF4-FFF2-40B4-BE49-F238E27FC236}">
                <a16:creationId xmlns:a16="http://schemas.microsoft.com/office/drawing/2014/main" id="{597A8813-480B-42B2-A231-2F5F8478AB2A}"/>
              </a:ext>
            </a:extLst>
          </p:cNvPr>
          <p:cNvSpPr txBox="1"/>
          <p:nvPr/>
        </p:nvSpPr>
        <p:spPr>
          <a:xfrm>
            <a:off x="4344087" y="2551297"/>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8" name="TextBox">
            <a:extLst>
              <a:ext uri="{FF2B5EF4-FFF2-40B4-BE49-F238E27FC236}">
                <a16:creationId xmlns:a16="http://schemas.microsoft.com/office/drawing/2014/main" id="{1160166F-427B-4FB1-8F98-89027D719790}"/>
              </a:ext>
            </a:extLst>
          </p:cNvPr>
          <p:cNvSpPr txBox="1"/>
          <p:nvPr/>
        </p:nvSpPr>
        <p:spPr>
          <a:xfrm>
            <a:off x="4344087" y="3680886"/>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9" name="TextBox">
            <a:extLst>
              <a:ext uri="{FF2B5EF4-FFF2-40B4-BE49-F238E27FC236}">
                <a16:creationId xmlns:a16="http://schemas.microsoft.com/office/drawing/2014/main" id="{CACDF595-4B5E-4ECB-B600-28FC629CEB3C}"/>
              </a:ext>
            </a:extLst>
          </p:cNvPr>
          <p:cNvSpPr txBox="1"/>
          <p:nvPr/>
        </p:nvSpPr>
        <p:spPr>
          <a:xfrm>
            <a:off x="4344087" y="4770021"/>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10" name="Title 9">
            <a:extLst>
              <a:ext uri="{FF2B5EF4-FFF2-40B4-BE49-F238E27FC236}">
                <a16:creationId xmlns:a16="http://schemas.microsoft.com/office/drawing/2014/main" id="{E7AF8046-CFAD-4CF5-A50D-B957791263BF}"/>
              </a:ext>
            </a:extLst>
          </p:cNvPr>
          <p:cNvSpPr>
            <a:spLocks noGrp="1"/>
          </p:cNvSpPr>
          <p:nvPr>
            <p:ph type="title"/>
          </p:nvPr>
        </p:nvSpPr>
        <p:spPr/>
        <p:txBody>
          <a:bodyPr/>
          <a:lstStyle/>
          <a:p>
            <a:r>
              <a:rPr lang="en-ID"/>
              <a:t>Ecology </a:t>
            </a:r>
            <a:r>
              <a:rPr lang="en-ID">
                <a:solidFill>
                  <a:schemeClr val="accent1"/>
                </a:solidFill>
              </a:rPr>
              <a:t>Infographic (Leaf )</a:t>
            </a:r>
            <a:endParaRPr lang="en-ID"/>
          </a:p>
        </p:txBody>
      </p:sp>
      <p:sp>
        <p:nvSpPr>
          <p:cNvPr id="11" name="Subtitle 10">
            <a:extLst>
              <a:ext uri="{FF2B5EF4-FFF2-40B4-BE49-F238E27FC236}">
                <a16:creationId xmlns:a16="http://schemas.microsoft.com/office/drawing/2014/main" id="{F9371BEC-D3A5-49EA-9C12-DF2B7CB4E1E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836F324F-27E6-4040-A7EF-1B24E0556843}"/>
              </a:ext>
            </a:extLst>
          </p:cNvPr>
          <p:cNvSpPr/>
          <p:nvPr/>
        </p:nvSpPr>
        <p:spPr>
          <a:xfrm>
            <a:off x="236903" y="359017"/>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D33E15FE-01B4-4039-ACB9-D616C1828932}"/>
              </a:ext>
            </a:extLst>
          </p:cNvPr>
          <p:cNvSpPr txBox="1"/>
          <p:nvPr/>
        </p:nvSpPr>
        <p:spPr>
          <a:xfrm>
            <a:off x="572159" y="380883"/>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C610FD00-8336-4E2C-A919-C9E6AA83827A}"/>
              </a:ext>
            </a:extLst>
          </p:cNvPr>
          <p:cNvSpPr/>
          <p:nvPr/>
        </p:nvSpPr>
        <p:spPr>
          <a:xfrm>
            <a:off x="438391" y="410222"/>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8E62DC1D-437A-4F17-9DC0-DB8D55B5609B}"/>
              </a:ext>
            </a:extLst>
          </p:cNvPr>
          <p:cNvSpPr>
            <a:spLocks noGrp="1"/>
          </p:cNvSpPr>
          <p:nvPr>
            <p:ph type="sldNum" sz="quarter" idx="10"/>
          </p:nvPr>
        </p:nvSpPr>
        <p:spPr/>
        <p:txBody>
          <a:bodyPr/>
          <a:lstStyle/>
          <a:p>
            <a:fld id="{950356F5-5040-45F3-9DFE-AA818FBF1AB1}" type="slidenum">
              <a:rPr lang="en-ID" smtClean="0"/>
              <a:pPr/>
              <a:t>23</a:t>
            </a:fld>
            <a:endParaRPr lang="en-ID"/>
          </a:p>
        </p:txBody>
      </p:sp>
    </p:spTree>
    <p:extLst>
      <p:ext uri="{BB962C8B-B14F-4D97-AF65-F5344CB8AC3E}">
        <p14:creationId xmlns:p14="http://schemas.microsoft.com/office/powerpoint/2010/main" val="1136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750"/>
                                        <p:tgtEl>
                                          <p:spTgt spid="11">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750" fill="hold"/>
                                        <p:tgtEl>
                                          <p:spTgt spid="62"/>
                                        </p:tgtEl>
                                        <p:attrNameLst>
                                          <p:attrName>ppt_w</p:attrName>
                                        </p:attrNameLst>
                                      </p:cBhvr>
                                      <p:tavLst>
                                        <p:tav tm="0">
                                          <p:val>
                                            <p:fltVal val="0"/>
                                          </p:val>
                                        </p:tav>
                                        <p:tav tm="100000">
                                          <p:val>
                                            <p:strVal val="#ppt_w"/>
                                          </p:val>
                                        </p:tav>
                                      </p:tavLst>
                                    </p:anim>
                                    <p:anim calcmode="lin" valueType="num">
                                      <p:cBhvr>
                                        <p:cTn id="60" dur="750" fill="hold"/>
                                        <p:tgtEl>
                                          <p:spTgt spid="62"/>
                                        </p:tgtEl>
                                        <p:attrNameLst>
                                          <p:attrName>ppt_h</p:attrName>
                                        </p:attrNameLst>
                                      </p:cBhvr>
                                      <p:tavLst>
                                        <p:tav tm="0">
                                          <p:val>
                                            <p:fltVal val="0"/>
                                          </p:val>
                                        </p:tav>
                                        <p:tav tm="100000">
                                          <p:val>
                                            <p:strVal val="#ppt_h"/>
                                          </p:val>
                                        </p:tav>
                                      </p:tavLst>
                                    </p:anim>
                                    <p:animEffect transition="in" filter="fade">
                                      <p:cBhvr>
                                        <p:cTn id="61" dur="750"/>
                                        <p:tgtEl>
                                          <p:spTgt spid="6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750"/>
                                        <p:tgtEl>
                                          <p:spTgt spid="78"/>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750" fill="hold"/>
                                        <p:tgtEl>
                                          <p:spTgt spid="64"/>
                                        </p:tgtEl>
                                        <p:attrNameLst>
                                          <p:attrName>ppt_w</p:attrName>
                                        </p:attrNameLst>
                                      </p:cBhvr>
                                      <p:tavLst>
                                        <p:tav tm="0">
                                          <p:val>
                                            <p:fltVal val="0"/>
                                          </p:val>
                                        </p:tav>
                                        <p:tav tm="100000">
                                          <p:val>
                                            <p:strVal val="#ppt_w"/>
                                          </p:val>
                                        </p:tav>
                                      </p:tavLst>
                                    </p:anim>
                                    <p:anim calcmode="lin" valueType="num">
                                      <p:cBhvr>
                                        <p:cTn id="74" dur="750" fill="hold"/>
                                        <p:tgtEl>
                                          <p:spTgt spid="64"/>
                                        </p:tgtEl>
                                        <p:attrNameLst>
                                          <p:attrName>ppt_h</p:attrName>
                                        </p:attrNameLst>
                                      </p:cBhvr>
                                      <p:tavLst>
                                        <p:tav tm="0">
                                          <p:val>
                                            <p:fltVal val="0"/>
                                          </p:val>
                                        </p:tav>
                                        <p:tav tm="100000">
                                          <p:val>
                                            <p:strVal val="#ppt_h"/>
                                          </p:val>
                                        </p:tav>
                                      </p:tavLst>
                                    </p:anim>
                                    <p:animEffect transition="in" filter="fade">
                                      <p:cBhvr>
                                        <p:cTn id="75" dur="750"/>
                                        <p:tgtEl>
                                          <p:spTgt spid="6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9" grpId="0"/>
      <p:bldP spid="78" grpId="0"/>
      <p:bldP spid="79" grpId="0"/>
      <p:bldP spid="10" grpId="0"/>
      <p:bldP spid="11" grpId="0" build="p"/>
      <p:bldP spid="8" grpId="0" animBg="1"/>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264E3A16-6736-4C06-9723-5B30D20131B0}"/>
              </a:ext>
            </a:extLst>
          </p:cNvPr>
          <p:cNvSpPr txBox="1"/>
          <p:nvPr/>
        </p:nvSpPr>
        <p:spPr>
          <a:xfrm>
            <a:off x="548808" y="2068547"/>
            <a:ext cx="804638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turpis tempore sed dapibus omnis volutpat officiis massa dolores recusandae aliquam asperiores praesentium eos pat praesent est officia quas est voluptatibus hendrerit cumque molestias tempore amet reiciendis fuga expedita antes excepturi quo debitis est magna quas occaecati corrupti deserunt</a:t>
            </a:r>
            <a:endParaRPr lang="en-ID" sz="1050">
              <a:solidFill>
                <a:schemeClr val="tx1"/>
              </a:solidFill>
            </a:endParaRPr>
          </a:p>
        </p:txBody>
      </p:sp>
      <p:sp>
        <p:nvSpPr>
          <p:cNvPr id="3" name="Title 2">
            <a:extLst>
              <a:ext uri="{FF2B5EF4-FFF2-40B4-BE49-F238E27FC236}">
                <a16:creationId xmlns:a16="http://schemas.microsoft.com/office/drawing/2014/main" id="{2CDA9C41-2EC7-4B9E-A52D-699C68827B60}"/>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7" name="Subtitle 6">
            <a:extLst>
              <a:ext uri="{FF2B5EF4-FFF2-40B4-BE49-F238E27FC236}">
                <a16:creationId xmlns:a16="http://schemas.microsoft.com/office/drawing/2014/main" id="{48F7D2EF-AD56-42CF-A7AE-E0221A41E128}"/>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aphicFrame>
        <p:nvGraphicFramePr>
          <p:cNvPr id="27" name="Content Placeholder 5">
            <a:extLst>
              <a:ext uri="{FF2B5EF4-FFF2-40B4-BE49-F238E27FC236}">
                <a16:creationId xmlns:a16="http://schemas.microsoft.com/office/drawing/2014/main" id="{447A77C3-E80D-4BC1-8F70-18DAB4DB4791}"/>
              </a:ext>
            </a:extLst>
          </p:cNvPr>
          <p:cNvGraphicFramePr>
            <a:graphicFrameLocks/>
          </p:cNvGraphicFramePr>
          <p:nvPr>
            <p:extLst>
              <p:ext uri="{D42A27DB-BD31-4B8C-83A1-F6EECF244321}">
                <p14:modId xmlns:p14="http://schemas.microsoft.com/office/powerpoint/2010/main" val="1021856535"/>
              </p:ext>
            </p:extLst>
          </p:nvPr>
        </p:nvGraphicFramePr>
        <p:xfrm>
          <a:off x="629164" y="2783702"/>
          <a:ext cx="7885673" cy="283490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0545E96B-D08E-4FBC-9F3C-F38A1FB06EA5}"/>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A6F365C6-7787-4981-A480-3B1C4DAD55B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1" name="Graphic 13">
            <a:extLst>
              <a:ext uri="{FF2B5EF4-FFF2-40B4-BE49-F238E27FC236}">
                <a16:creationId xmlns:a16="http://schemas.microsoft.com/office/drawing/2014/main" id="{34BA9D40-6D57-4E1E-B0F2-94AE4C0770CD}"/>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CB3DF2A6-AD77-44D2-8D20-8018C9122189}"/>
              </a:ext>
            </a:extLst>
          </p:cNvPr>
          <p:cNvSpPr>
            <a:spLocks noGrp="1"/>
          </p:cNvSpPr>
          <p:nvPr>
            <p:ph type="sldNum" sz="quarter" idx="10"/>
          </p:nvPr>
        </p:nvSpPr>
        <p:spPr/>
        <p:txBody>
          <a:bodyPr/>
          <a:lstStyle/>
          <a:p>
            <a:fld id="{950356F5-5040-45F3-9DFE-AA818FBF1AB1}" type="slidenum">
              <a:rPr lang="en-ID" smtClean="0"/>
              <a:pPr/>
              <a:t>24</a:t>
            </a:fld>
            <a:endParaRPr lang="en-ID"/>
          </a:p>
        </p:txBody>
      </p:sp>
    </p:spTree>
    <p:extLst>
      <p:ext uri="{BB962C8B-B14F-4D97-AF65-F5344CB8AC3E}">
        <p14:creationId xmlns:p14="http://schemas.microsoft.com/office/powerpoint/2010/main" val="778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down)">
                                      <p:cBhvr>
                                        <p:cTn id="29" dur="500"/>
                                        <p:tgtEl>
                                          <p:spTgt spid="27">
                                            <p:graphicEl>
                                              <a:chart seriesIdx="-3" categoryIdx="-3" bldStep="gridLegend"/>
                                            </p:graphicEl>
                                          </p:spTgt>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ipe(down)">
                                      <p:cBhvr>
                                        <p:cTn id="33" dur="500"/>
                                        <p:tgtEl>
                                          <p:spTgt spid="27">
                                            <p:graphicEl>
                                              <a:chart seriesIdx="0" categoryIdx="-4" bldStep="series"/>
                                            </p:graphicEl>
                                          </p:spTgt>
                                        </p:tgtEl>
                                      </p:cBhvr>
                                    </p:animEffect>
                                  </p:childTnLst>
                                </p:cTn>
                              </p:par>
                            </p:childTnLst>
                          </p:cTn>
                        </p:par>
                        <p:par>
                          <p:cTn id="34" fill="hold">
                            <p:stCondLst>
                              <p:cond delay="375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wipe(down)">
                                      <p:cBhvr>
                                        <p:cTn id="37" dur="500"/>
                                        <p:tgtEl>
                                          <p:spTgt spid="2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Graphic spid="27" grpId="0">
        <p:bldSub>
          <a:bldChart bld="series"/>
        </p:bldSub>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D168EED-36CC-4CC7-920A-CCB774E5447D}"/>
              </a:ext>
            </a:extLst>
          </p:cNvPr>
          <p:cNvGraphicFramePr/>
          <p:nvPr>
            <p:extLst>
              <p:ext uri="{D42A27DB-BD31-4B8C-83A1-F6EECF244321}">
                <p14:modId xmlns:p14="http://schemas.microsoft.com/office/powerpoint/2010/main" val="189863579"/>
              </p:ext>
            </p:extLst>
          </p:nvPr>
        </p:nvGraphicFramePr>
        <p:xfrm>
          <a:off x="544433" y="2362200"/>
          <a:ext cx="3826973" cy="30270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E81A5477-F5DF-4681-A024-36D6B19DEF7D}"/>
              </a:ext>
            </a:extLst>
          </p:cNvPr>
          <p:cNvSpPr/>
          <p:nvPr/>
        </p:nvSpPr>
        <p:spPr>
          <a:xfrm>
            <a:off x="5309609" y="2568265"/>
            <a:ext cx="286903" cy="2869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16CF2305-342D-42FB-9DED-063004F75736}"/>
              </a:ext>
            </a:extLst>
          </p:cNvPr>
          <p:cNvSpPr txBox="1"/>
          <p:nvPr/>
        </p:nvSpPr>
        <p:spPr>
          <a:xfrm>
            <a:off x="5721126" y="2638779"/>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1,754</a:t>
            </a:r>
          </a:p>
        </p:txBody>
      </p:sp>
      <p:sp>
        <p:nvSpPr>
          <p:cNvPr id="7" name="TextBox">
            <a:extLst>
              <a:ext uri="{FF2B5EF4-FFF2-40B4-BE49-F238E27FC236}">
                <a16:creationId xmlns:a16="http://schemas.microsoft.com/office/drawing/2014/main" id="{EB92D7AD-6FAB-4472-A870-30C1B3357CEF}"/>
              </a:ext>
            </a:extLst>
          </p:cNvPr>
          <p:cNvSpPr txBox="1"/>
          <p:nvPr/>
        </p:nvSpPr>
        <p:spPr>
          <a:xfrm>
            <a:off x="5721127" y="248781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3F20954C-8DFB-464F-9914-D09B74066345}"/>
              </a:ext>
            </a:extLst>
          </p:cNvPr>
          <p:cNvSpPr txBox="1"/>
          <p:nvPr/>
        </p:nvSpPr>
        <p:spPr>
          <a:xfrm>
            <a:off x="6632989" y="2706704"/>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1" name="Rectangle: Rounded Corners 40">
            <a:extLst>
              <a:ext uri="{FF2B5EF4-FFF2-40B4-BE49-F238E27FC236}">
                <a16:creationId xmlns:a16="http://schemas.microsoft.com/office/drawing/2014/main" id="{40691FAD-DBB4-4270-813D-D9B545E9F349}"/>
              </a:ext>
            </a:extLst>
          </p:cNvPr>
          <p:cNvSpPr/>
          <p:nvPr/>
        </p:nvSpPr>
        <p:spPr>
          <a:xfrm>
            <a:off x="5309609" y="3525532"/>
            <a:ext cx="286903" cy="2869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8E5F622F-FFEE-48EE-9AFA-1C6047EAF1A7}"/>
              </a:ext>
            </a:extLst>
          </p:cNvPr>
          <p:cNvSpPr txBox="1"/>
          <p:nvPr/>
        </p:nvSpPr>
        <p:spPr>
          <a:xfrm>
            <a:off x="5721126" y="3596046"/>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2"/>
                </a:solidFill>
                <a:latin typeface="+mj-lt"/>
              </a:rPr>
              <a:t>1,138</a:t>
            </a:r>
          </a:p>
        </p:txBody>
      </p:sp>
      <p:sp>
        <p:nvSpPr>
          <p:cNvPr id="43" name="TextBox">
            <a:extLst>
              <a:ext uri="{FF2B5EF4-FFF2-40B4-BE49-F238E27FC236}">
                <a16:creationId xmlns:a16="http://schemas.microsoft.com/office/drawing/2014/main" id="{338B6319-6879-4B29-BD8E-5D42A4FC788B}"/>
              </a:ext>
            </a:extLst>
          </p:cNvPr>
          <p:cNvSpPr txBox="1"/>
          <p:nvPr/>
        </p:nvSpPr>
        <p:spPr>
          <a:xfrm>
            <a:off x="5721127" y="344507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4" name="TextBox">
            <a:extLst>
              <a:ext uri="{FF2B5EF4-FFF2-40B4-BE49-F238E27FC236}">
                <a16:creationId xmlns:a16="http://schemas.microsoft.com/office/drawing/2014/main" id="{7A895FCF-81D2-4F0D-B557-2398BE562174}"/>
              </a:ext>
            </a:extLst>
          </p:cNvPr>
          <p:cNvSpPr txBox="1"/>
          <p:nvPr/>
        </p:nvSpPr>
        <p:spPr>
          <a:xfrm>
            <a:off x="6632989" y="3663971"/>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6" name="Rectangle: Rounded Corners 45">
            <a:extLst>
              <a:ext uri="{FF2B5EF4-FFF2-40B4-BE49-F238E27FC236}">
                <a16:creationId xmlns:a16="http://schemas.microsoft.com/office/drawing/2014/main" id="{8B55E576-CFB1-4049-80D4-89D4054B614C}"/>
              </a:ext>
            </a:extLst>
          </p:cNvPr>
          <p:cNvSpPr/>
          <p:nvPr/>
        </p:nvSpPr>
        <p:spPr>
          <a:xfrm>
            <a:off x="5309609" y="4482799"/>
            <a:ext cx="286903" cy="2869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a:extLst>
              <a:ext uri="{FF2B5EF4-FFF2-40B4-BE49-F238E27FC236}">
                <a16:creationId xmlns:a16="http://schemas.microsoft.com/office/drawing/2014/main" id="{DF65D0DD-D9A8-470D-9E05-BD612BEAFC61}"/>
              </a:ext>
            </a:extLst>
          </p:cNvPr>
          <p:cNvSpPr txBox="1"/>
          <p:nvPr/>
        </p:nvSpPr>
        <p:spPr>
          <a:xfrm>
            <a:off x="5721126" y="4553313"/>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3"/>
                </a:solidFill>
                <a:latin typeface="+mj-lt"/>
              </a:rPr>
              <a:t>1,125</a:t>
            </a:r>
          </a:p>
        </p:txBody>
      </p:sp>
      <p:sp>
        <p:nvSpPr>
          <p:cNvPr id="48" name="TextBox">
            <a:extLst>
              <a:ext uri="{FF2B5EF4-FFF2-40B4-BE49-F238E27FC236}">
                <a16:creationId xmlns:a16="http://schemas.microsoft.com/office/drawing/2014/main" id="{C99DE3AC-6E36-44F3-AEA3-F37C4D6142FC}"/>
              </a:ext>
            </a:extLst>
          </p:cNvPr>
          <p:cNvSpPr txBox="1"/>
          <p:nvPr/>
        </p:nvSpPr>
        <p:spPr>
          <a:xfrm>
            <a:off x="5721127" y="440234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43415888-D2BC-4A5A-A469-A63371EDF1C9}"/>
              </a:ext>
            </a:extLst>
          </p:cNvPr>
          <p:cNvSpPr txBox="1"/>
          <p:nvPr/>
        </p:nvSpPr>
        <p:spPr>
          <a:xfrm>
            <a:off x="6632989" y="4621238"/>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3" name="Title 2">
            <a:extLst>
              <a:ext uri="{FF2B5EF4-FFF2-40B4-BE49-F238E27FC236}">
                <a16:creationId xmlns:a16="http://schemas.microsoft.com/office/drawing/2014/main" id="{4D014878-E1CA-4DF2-88D3-634C04B7DD39}"/>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4" name="Subtitle 3">
            <a:extLst>
              <a:ext uri="{FF2B5EF4-FFF2-40B4-BE49-F238E27FC236}">
                <a16:creationId xmlns:a16="http://schemas.microsoft.com/office/drawing/2014/main" id="{FC01CAE8-DFEE-4B16-9AA3-5377F921E69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2" name="Rectangle: Rounded Corners 11">
            <a:extLst>
              <a:ext uri="{FF2B5EF4-FFF2-40B4-BE49-F238E27FC236}">
                <a16:creationId xmlns:a16="http://schemas.microsoft.com/office/drawing/2014/main" id="{55AE8789-C893-415D-9826-6FB57516673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3C657F12-F07F-4CFD-BE97-7CACD595BBE9}"/>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8B248D63-A8EE-4705-B1AE-6095567FFEB4}"/>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6A40E30A-1988-411D-9016-5B217261EEFC}"/>
              </a:ext>
            </a:extLst>
          </p:cNvPr>
          <p:cNvSpPr>
            <a:spLocks noGrp="1"/>
          </p:cNvSpPr>
          <p:nvPr>
            <p:ph type="sldNum" sz="quarter" idx="10"/>
          </p:nvPr>
        </p:nvSpPr>
        <p:spPr/>
        <p:txBody>
          <a:bodyPr/>
          <a:lstStyle/>
          <a:p>
            <a:fld id="{950356F5-5040-45F3-9DFE-AA818FBF1AB1}" type="slidenum">
              <a:rPr lang="en-ID" smtClean="0"/>
              <a:pPr/>
              <a:t>25</a:t>
            </a:fld>
            <a:endParaRPr lang="en-ID"/>
          </a:p>
        </p:txBody>
      </p:sp>
    </p:spTree>
    <p:extLst>
      <p:ext uri="{BB962C8B-B14F-4D97-AF65-F5344CB8AC3E}">
        <p14:creationId xmlns:p14="http://schemas.microsoft.com/office/powerpoint/2010/main" val="23166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down)">
                                      <p:cBhvr>
                                        <p:cTn id="25" dur="500"/>
                                        <p:tgtEl>
                                          <p:spTgt spid="24">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down)">
                                      <p:cBhvr>
                                        <p:cTn id="29" dur="500"/>
                                        <p:tgtEl>
                                          <p:spTgt spid="24">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4">
                                            <p:graphicEl>
                                              <a:chart seriesIdx="1" categoryIdx="-4" bldStep="series"/>
                                            </p:graphicEl>
                                          </p:spTgt>
                                        </p:tgtEl>
                                        <p:attrNameLst>
                                          <p:attrName>style.visibility</p:attrName>
                                        </p:attrNameLst>
                                      </p:cBhvr>
                                      <p:to>
                                        <p:strVal val="visible"/>
                                      </p:to>
                                    </p:set>
                                    <p:animEffect transition="in" filter="wipe(down)">
                                      <p:cBhvr>
                                        <p:cTn id="33" dur="500"/>
                                        <p:tgtEl>
                                          <p:spTgt spid="24">
                                            <p:graphicEl>
                                              <a:chart seriesIdx="1" categoryIdx="-4" bldStep="series"/>
                                            </p:graphic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
                                            <p:graphicEl>
                                              <a:chart seriesIdx="2" categoryIdx="-4" bldStep="series"/>
                                            </p:graphicEl>
                                          </p:spTgt>
                                        </p:tgtEl>
                                        <p:attrNameLst>
                                          <p:attrName>style.visibility</p:attrName>
                                        </p:attrNameLst>
                                      </p:cBhvr>
                                      <p:to>
                                        <p:strVal val="visible"/>
                                      </p:to>
                                    </p:set>
                                    <p:animEffect transition="in" filter="wipe(down)">
                                      <p:cBhvr>
                                        <p:cTn id="37" dur="500"/>
                                        <p:tgtEl>
                                          <p:spTgt spid="24">
                                            <p:graphicEl>
                                              <a:chart seriesIdx="2" categoryIdx="-4" bldStep="series"/>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750" fill="hold"/>
                                        <p:tgtEl>
                                          <p:spTgt spid="7"/>
                                        </p:tgtEl>
                                        <p:attrNameLst>
                                          <p:attrName>ppt_w</p:attrName>
                                        </p:attrNameLst>
                                      </p:cBhvr>
                                      <p:tavLst>
                                        <p:tav tm="0">
                                          <p:val>
                                            <p:fltVal val="0"/>
                                          </p:val>
                                        </p:tav>
                                        <p:tav tm="100000">
                                          <p:val>
                                            <p:strVal val="#ppt_w"/>
                                          </p:val>
                                        </p:tav>
                                      </p:tavLst>
                                    </p:anim>
                                    <p:anim calcmode="lin" valueType="num">
                                      <p:cBhvr>
                                        <p:cTn id="46" dur="750" fill="hold"/>
                                        <p:tgtEl>
                                          <p:spTgt spid="7"/>
                                        </p:tgtEl>
                                        <p:attrNameLst>
                                          <p:attrName>ppt_h</p:attrName>
                                        </p:attrNameLst>
                                      </p:cBhvr>
                                      <p:tavLst>
                                        <p:tav tm="0">
                                          <p:val>
                                            <p:fltVal val="0"/>
                                          </p:val>
                                        </p:tav>
                                        <p:tav tm="100000">
                                          <p:val>
                                            <p:strVal val="#ppt_h"/>
                                          </p:val>
                                        </p:tav>
                                      </p:tavLst>
                                    </p:anim>
                                    <p:animEffect transition="in" filter="fade">
                                      <p:cBhvr>
                                        <p:cTn id="47" dur="75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750" fill="hold"/>
                                        <p:tgtEl>
                                          <p:spTgt spid="6"/>
                                        </p:tgtEl>
                                        <p:attrNameLst>
                                          <p:attrName>ppt_w</p:attrName>
                                        </p:attrNameLst>
                                      </p:cBhvr>
                                      <p:tavLst>
                                        <p:tav tm="0">
                                          <p:val>
                                            <p:fltVal val="0"/>
                                          </p:val>
                                        </p:tav>
                                        <p:tav tm="100000">
                                          <p:val>
                                            <p:strVal val="#ppt_w"/>
                                          </p:val>
                                        </p:tav>
                                      </p:tavLst>
                                    </p:anim>
                                    <p:anim calcmode="lin" valueType="num">
                                      <p:cBhvr>
                                        <p:cTn id="51" dur="750" fill="hold"/>
                                        <p:tgtEl>
                                          <p:spTgt spid="6"/>
                                        </p:tgtEl>
                                        <p:attrNameLst>
                                          <p:attrName>ppt_h</p:attrName>
                                        </p:attrNameLst>
                                      </p:cBhvr>
                                      <p:tavLst>
                                        <p:tav tm="0">
                                          <p:val>
                                            <p:fltVal val="0"/>
                                          </p:val>
                                        </p:tav>
                                        <p:tav tm="100000">
                                          <p:val>
                                            <p:strVal val="#ppt_h"/>
                                          </p:val>
                                        </p:tav>
                                      </p:tavLst>
                                    </p:anim>
                                    <p:animEffect transition="in" filter="fade">
                                      <p:cBhvr>
                                        <p:cTn id="52" dur="750"/>
                                        <p:tgtEl>
                                          <p:spTgt spid="6"/>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50"/>
                                        <p:tgtEl>
                                          <p:spTgt spid="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750" fill="hold"/>
                                        <p:tgtEl>
                                          <p:spTgt spid="43"/>
                                        </p:tgtEl>
                                        <p:attrNameLst>
                                          <p:attrName>ppt_w</p:attrName>
                                        </p:attrNameLst>
                                      </p:cBhvr>
                                      <p:tavLst>
                                        <p:tav tm="0">
                                          <p:val>
                                            <p:fltVal val="0"/>
                                          </p:val>
                                        </p:tav>
                                        <p:tav tm="100000">
                                          <p:val>
                                            <p:strVal val="#ppt_w"/>
                                          </p:val>
                                        </p:tav>
                                      </p:tavLst>
                                    </p:anim>
                                    <p:anim calcmode="lin" valueType="num">
                                      <p:cBhvr>
                                        <p:cTn id="65" dur="750" fill="hold"/>
                                        <p:tgtEl>
                                          <p:spTgt spid="43"/>
                                        </p:tgtEl>
                                        <p:attrNameLst>
                                          <p:attrName>ppt_h</p:attrName>
                                        </p:attrNameLst>
                                      </p:cBhvr>
                                      <p:tavLst>
                                        <p:tav tm="0">
                                          <p:val>
                                            <p:fltVal val="0"/>
                                          </p:val>
                                        </p:tav>
                                        <p:tav tm="100000">
                                          <p:val>
                                            <p:strVal val="#ppt_h"/>
                                          </p:val>
                                        </p:tav>
                                      </p:tavLst>
                                    </p:anim>
                                    <p:animEffect transition="in" filter="fade">
                                      <p:cBhvr>
                                        <p:cTn id="66" dur="75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750" fill="hold"/>
                                        <p:tgtEl>
                                          <p:spTgt spid="42"/>
                                        </p:tgtEl>
                                        <p:attrNameLst>
                                          <p:attrName>ppt_w</p:attrName>
                                        </p:attrNameLst>
                                      </p:cBhvr>
                                      <p:tavLst>
                                        <p:tav tm="0">
                                          <p:val>
                                            <p:fltVal val="0"/>
                                          </p:val>
                                        </p:tav>
                                        <p:tav tm="100000">
                                          <p:val>
                                            <p:strVal val="#ppt_w"/>
                                          </p:val>
                                        </p:tav>
                                      </p:tavLst>
                                    </p:anim>
                                    <p:anim calcmode="lin" valueType="num">
                                      <p:cBhvr>
                                        <p:cTn id="70" dur="750" fill="hold"/>
                                        <p:tgtEl>
                                          <p:spTgt spid="42"/>
                                        </p:tgtEl>
                                        <p:attrNameLst>
                                          <p:attrName>ppt_h</p:attrName>
                                        </p:attrNameLst>
                                      </p:cBhvr>
                                      <p:tavLst>
                                        <p:tav tm="0">
                                          <p:val>
                                            <p:fltVal val="0"/>
                                          </p:val>
                                        </p:tav>
                                        <p:tav tm="100000">
                                          <p:val>
                                            <p:strVal val="#ppt_h"/>
                                          </p:val>
                                        </p:tav>
                                      </p:tavLst>
                                    </p:anim>
                                    <p:animEffect transition="in" filter="fade">
                                      <p:cBhvr>
                                        <p:cTn id="71" dur="750"/>
                                        <p:tgtEl>
                                          <p:spTgt spid="42"/>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750"/>
                                        <p:tgtEl>
                                          <p:spTgt spid="4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750" fill="hold"/>
                                        <p:tgtEl>
                                          <p:spTgt spid="48"/>
                                        </p:tgtEl>
                                        <p:attrNameLst>
                                          <p:attrName>ppt_w</p:attrName>
                                        </p:attrNameLst>
                                      </p:cBhvr>
                                      <p:tavLst>
                                        <p:tav tm="0">
                                          <p:val>
                                            <p:fltVal val="0"/>
                                          </p:val>
                                        </p:tav>
                                        <p:tav tm="100000">
                                          <p:val>
                                            <p:strVal val="#ppt_w"/>
                                          </p:val>
                                        </p:tav>
                                      </p:tavLst>
                                    </p:anim>
                                    <p:anim calcmode="lin" valueType="num">
                                      <p:cBhvr>
                                        <p:cTn id="84" dur="750" fill="hold"/>
                                        <p:tgtEl>
                                          <p:spTgt spid="48"/>
                                        </p:tgtEl>
                                        <p:attrNameLst>
                                          <p:attrName>ppt_h</p:attrName>
                                        </p:attrNameLst>
                                      </p:cBhvr>
                                      <p:tavLst>
                                        <p:tav tm="0">
                                          <p:val>
                                            <p:fltVal val="0"/>
                                          </p:val>
                                        </p:tav>
                                        <p:tav tm="100000">
                                          <p:val>
                                            <p:strVal val="#ppt_h"/>
                                          </p:val>
                                        </p:tav>
                                      </p:tavLst>
                                    </p:anim>
                                    <p:animEffect transition="in" filter="fade">
                                      <p:cBhvr>
                                        <p:cTn id="85" dur="750"/>
                                        <p:tgtEl>
                                          <p:spTgt spid="4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750" fill="hold"/>
                                        <p:tgtEl>
                                          <p:spTgt spid="47"/>
                                        </p:tgtEl>
                                        <p:attrNameLst>
                                          <p:attrName>ppt_w</p:attrName>
                                        </p:attrNameLst>
                                      </p:cBhvr>
                                      <p:tavLst>
                                        <p:tav tm="0">
                                          <p:val>
                                            <p:fltVal val="0"/>
                                          </p:val>
                                        </p:tav>
                                        <p:tav tm="100000">
                                          <p:val>
                                            <p:strVal val="#ppt_w"/>
                                          </p:val>
                                        </p:tav>
                                      </p:tavLst>
                                    </p:anim>
                                    <p:anim calcmode="lin" valueType="num">
                                      <p:cBhvr>
                                        <p:cTn id="89" dur="750" fill="hold"/>
                                        <p:tgtEl>
                                          <p:spTgt spid="47"/>
                                        </p:tgtEl>
                                        <p:attrNameLst>
                                          <p:attrName>ppt_h</p:attrName>
                                        </p:attrNameLst>
                                      </p:cBhvr>
                                      <p:tavLst>
                                        <p:tav tm="0">
                                          <p:val>
                                            <p:fltVal val="0"/>
                                          </p:val>
                                        </p:tav>
                                        <p:tav tm="100000">
                                          <p:val>
                                            <p:strVal val="#ppt_h"/>
                                          </p:val>
                                        </p:tav>
                                      </p:tavLst>
                                    </p:anim>
                                    <p:animEffect transition="in" filter="fade">
                                      <p:cBhvr>
                                        <p:cTn id="90" dur="750"/>
                                        <p:tgtEl>
                                          <p:spTgt spid="47"/>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Chart bld="series"/>
        </p:bldSub>
      </p:bldGraphic>
      <p:bldP spid="5" grpId="0" animBg="1"/>
      <p:bldP spid="6" grpId="0"/>
      <p:bldP spid="7" grpId="0"/>
      <p:bldP spid="8" grpId="0"/>
      <p:bldP spid="41" grpId="0" animBg="1"/>
      <p:bldP spid="42" grpId="0"/>
      <p:bldP spid="43" grpId="0"/>
      <p:bldP spid="44" grpId="0"/>
      <p:bldP spid="46" grpId="0" animBg="1"/>
      <p:bldP spid="47" grpId="0"/>
      <p:bldP spid="48" grpId="0"/>
      <p:bldP spid="49" grpId="0"/>
      <p:bldP spid="3" grpId="0"/>
      <p:bldP spid="4" grpId="0" build="p"/>
      <p:bldP spid="12" grpId="0" animBg="1"/>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7F7369E-B8C6-4067-9048-39C96B89137D}"/>
              </a:ext>
            </a:extLst>
          </p:cNvPr>
          <p:cNvGrpSpPr/>
          <p:nvPr/>
        </p:nvGrpSpPr>
        <p:grpSpPr>
          <a:xfrm>
            <a:off x="3214467" y="1423585"/>
            <a:ext cx="5929533" cy="3610092"/>
            <a:chOff x="450852" y="1746250"/>
            <a:chExt cx="6075360" cy="3698880"/>
          </a:xfrm>
          <a:solidFill>
            <a:schemeClr val="bg2">
              <a:lumMod val="85000"/>
            </a:schemeClr>
          </a:solidFill>
        </p:grpSpPr>
        <p:sp>
          <p:nvSpPr>
            <p:cNvPr id="22" name="Freeform 4">
              <a:extLst>
                <a:ext uri="{FF2B5EF4-FFF2-40B4-BE49-F238E27FC236}">
                  <a16:creationId xmlns:a16="http://schemas.microsoft.com/office/drawing/2014/main" id="{3EFA774C-113C-4CB0-A5D6-BD7D11B03056}"/>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3" name="Freeform 5">
              <a:extLst>
                <a:ext uri="{FF2B5EF4-FFF2-40B4-BE49-F238E27FC236}">
                  <a16:creationId xmlns:a16="http://schemas.microsoft.com/office/drawing/2014/main" id="{CC4729A5-75BB-45A0-9D5A-6C337598990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4" name="Freeform 6">
              <a:extLst>
                <a:ext uri="{FF2B5EF4-FFF2-40B4-BE49-F238E27FC236}">
                  <a16:creationId xmlns:a16="http://schemas.microsoft.com/office/drawing/2014/main" id="{E547033B-0A4B-45D1-8B90-97A09E475C47}"/>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5" name="Freeform 7">
              <a:extLst>
                <a:ext uri="{FF2B5EF4-FFF2-40B4-BE49-F238E27FC236}">
                  <a16:creationId xmlns:a16="http://schemas.microsoft.com/office/drawing/2014/main" id="{E6E46364-AE93-40F2-9649-64716AD8F215}"/>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6" name="Freeform 8">
              <a:extLst>
                <a:ext uri="{FF2B5EF4-FFF2-40B4-BE49-F238E27FC236}">
                  <a16:creationId xmlns:a16="http://schemas.microsoft.com/office/drawing/2014/main" id="{86BB7C29-2C94-4031-9E37-A91B609BBFE0}"/>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7" name="Freeform 9">
              <a:extLst>
                <a:ext uri="{FF2B5EF4-FFF2-40B4-BE49-F238E27FC236}">
                  <a16:creationId xmlns:a16="http://schemas.microsoft.com/office/drawing/2014/main" id="{1990AE75-79EE-4E46-AA02-A3508A82A167}"/>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8" name="Freeform 10">
              <a:extLst>
                <a:ext uri="{FF2B5EF4-FFF2-40B4-BE49-F238E27FC236}">
                  <a16:creationId xmlns:a16="http://schemas.microsoft.com/office/drawing/2014/main" id="{8CC8775F-9593-4A95-B757-46C0B62AB390}"/>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9" name="Freeform 11">
              <a:extLst>
                <a:ext uri="{FF2B5EF4-FFF2-40B4-BE49-F238E27FC236}">
                  <a16:creationId xmlns:a16="http://schemas.microsoft.com/office/drawing/2014/main" id="{91D81250-8808-4F53-9A40-24346D01F126}"/>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0" name="Freeform 12">
              <a:extLst>
                <a:ext uri="{FF2B5EF4-FFF2-40B4-BE49-F238E27FC236}">
                  <a16:creationId xmlns:a16="http://schemas.microsoft.com/office/drawing/2014/main" id="{CB1255BE-7E4E-4BE9-A273-D146655FE167}"/>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1" name="Freeform 13">
              <a:extLst>
                <a:ext uri="{FF2B5EF4-FFF2-40B4-BE49-F238E27FC236}">
                  <a16:creationId xmlns:a16="http://schemas.microsoft.com/office/drawing/2014/main" id="{CBE364CC-AD9A-4D66-8802-8D4AA41123FC}"/>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2" name="Freeform 14">
              <a:extLst>
                <a:ext uri="{FF2B5EF4-FFF2-40B4-BE49-F238E27FC236}">
                  <a16:creationId xmlns:a16="http://schemas.microsoft.com/office/drawing/2014/main" id="{1E2ACA85-7379-4336-AB28-B698BFABDE33}"/>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3" name="Freeform 15">
              <a:extLst>
                <a:ext uri="{FF2B5EF4-FFF2-40B4-BE49-F238E27FC236}">
                  <a16:creationId xmlns:a16="http://schemas.microsoft.com/office/drawing/2014/main" id="{18471998-B07F-415C-8B6C-D0395F0F70BC}"/>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4" name="Freeform 16">
              <a:extLst>
                <a:ext uri="{FF2B5EF4-FFF2-40B4-BE49-F238E27FC236}">
                  <a16:creationId xmlns:a16="http://schemas.microsoft.com/office/drawing/2014/main" id="{85D27EB8-36A3-483A-A582-5F16AFF55905}"/>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6" name="Freeform 17">
              <a:extLst>
                <a:ext uri="{FF2B5EF4-FFF2-40B4-BE49-F238E27FC236}">
                  <a16:creationId xmlns:a16="http://schemas.microsoft.com/office/drawing/2014/main" id="{994A8CAE-2F5D-454C-80DD-EF0CB9205874}"/>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7" name="Freeform 18">
              <a:extLst>
                <a:ext uri="{FF2B5EF4-FFF2-40B4-BE49-F238E27FC236}">
                  <a16:creationId xmlns:a16="http://schemas.microsoft.com/office/drawing/2014/main" id="{DF38F44A-2221-41E3-B7EB-65A6ADC417D5}"/>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8" name="Freeform 19">
              <a:extLst>
                <a:ext uri="{FF2B5EF4-FFF2-40B4-BE49-F238E27FC236}">
                  <a16:creationId xmlns:a16="http://schemas.microsoft.com/office/drawing/2014/main" id="{4254EEA0-57F3-4A50-B63C-6E902EF3CD98}"/>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9" name="Freeform 20">
              <a:extLst>
                <a:ext uri="{FF2B5EF4-FFF2-40B4-BE49-F238E27FC236}">
                  <a16:creationId xmlns:a16="http://schemas.microsoft.com/office/drawing/2014/main" id="{F10EA345-2AEC-4B33-B09F-302AA022FC88}"/>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0" name="Freeform 21">
              <a:extLst>
                <a:ext uri="{FF2B5EF4-FFF2-40B4-BE49-F238E27FC236}">
                  <a16:creationId xmlns:a16="http://schemas.microsoft.com/office/drawing/2014/main" id="{C38AF68A-9358-4467-9AA4-2CDB12D26329}"/>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1" name="Freeform 22">
              <a:extLst>
                <a:ext uri="{FF2B5EF4-FFF2-40B4-BE49-F238E27FC236}">
                  <a16:creationId xmlns:a16="http://schemas.microsoft.com/office/drawing/2014/main" id="{10AFE47B-BD16-47D5-A204-DBF5E9EEC63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2" name="Freeform 23">
              <a:extLst>
                <a:ext uri="{FF2B5EF4-FFF2-40B4-BE49-F238E27FC236}">
                  <a16:creationId xmlns:a16="http://schemas.microsoft.com/office/drawing/2014/main" id="{2BC764D8-6714-4734-87BB-09FA21621438}"/>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3" name="Freeform 24">
              <a:extLst>
                <a:ext uri="{FF2B5EF4-FFF2-40B4-BE49-F238E27FC236}">
                  <a16:creationId xmlns:a16="http://schemas.microsoft.com/office/drawing/2014/main" id="{D094F5FC-0CD9-486C-A3F8-0AAC324547A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4" name="Freeform 25">
              <a:extLst>
                <a:ext uri="{FF2B5EF4-FFF2-40B4-BE49-F238E27FC236}">
                  <a16:creationId xmlns:a16="http://schemas.microsoft.com/office/drawing/2014/main" id="{7C4AEF6A-1315-485E-9FC1-4E0512EC2C1B}"/>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5" name="Freeform 26">
              <a:extLst>
                <a:ext uri="{FF2B5EF4-FFF2-40B4-BE49-F238E27FC236}">
                  <a16:creationId xmlns:a16="http://schemas.microsoft.com/office/drawing/2014/main" id="{D2A66FC2-3C24-4C49-86DF-811BD1CFD915}"/>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6" name="Freeform 27">
              <a:extLst>
                <a:ext uri="{FF2B5EF4-FFF2-40B4-BE49-F238E27FC236}">
                  <a16:creationId xmlns:a16="http://schemas.microsoft.com/office/drawing/2014/main" id="{A528BA86-823B-4159-AA01-1722D9AAB32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7" name="Freeform 28">
              <a:extLst>
                <a:ext uri="{FF2B5EF4-FFF2-40B4-BE49-F238E27FC236}">
                  <a16:creationId xmlns:a16="http://schemas.microsoft.com/office/drawing/2014/main" id="{66DB707B-6D6E-4A21-804E-FDA3524A9A31}"/>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8" name="Freeform 29">
              <a:extLst>
                <a:ext uri="{FF2B5EF4-FFF2-40B4-BE49-F238E27FC236}">
                  <a16:creationId xmlns:a16="http://schemas.microsoft.com/office/drawing/2014/main" id="{0AE3BF2D-A8F6-4BA9-908D-2F9C186C59B8}"/>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9" name="Freeform 30">
              <a:extLst>
                <a:ext uri="{FF2B5EF4-FFF2-40B4-BE49-F238E27FC236}">
                  <a16:creationId xmlns:a16="http://schemas.microsoft.com/office/drawing/2014/main" id="{538677C6-B605-406E-9F2C-CB1A610D693E}"/>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0" name="Freeform 31">
              <a:extLst>
                <a:ext uri="{FF2B5EF4-FFF2-40B4-BE49-F238E27FC236}">
                  <a16:creationId xmlns:a16="http://schemas.microsoft.com/office/drawing/2014/main" id="{906F8792-3D4C-4F54-88BC-A385C07AD4A6}"/>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1" name="Freeform 32">
              <a:extLst>
                <a:ext uri="{FF2B5EF4-FFF2-40B4-BE49-F238E27FC236}">
                  <a16:creationId xmlns:a16="http://schemas.microsoft.com/office/drawing/2014/main" id="{B4D46763-644D-470E-B859-2DCCFA55A29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2" name="Freeform 33">
              <a:extLst>
                <a:ext uri="{FF2B5EF4-FFF2-40B4-BE49-F238E27FC236}">
                  <a16:creationId xmlns:a16="http://schemas.microsoft.com/office/drawing/2014/main" id="{5F1E0365-988C-4399-BC5C-897B1BADF93F}"/>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3" name="Freeform 34">
              <a:extLst>
                <a:ext uri="{FF2B5EF4-FFF2-40B4-BE49-F238E27FC236}">
                  <a16:creationId xmlns:a16="http://schemas.microsoft.com/office/drawing/2014/main" id="{93070DE9-D35E-44C0-802F-50D52D86973E}"/>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4" name="Freeform 35">
              <a:extLst>
                <a:ext uri="{FF2B5EF4-FFF2-40B4-BE49-F238E27FC236}">
                  <a16:creationId xmlns:a16="http://schemas.microsoft.com/office/drawing/2014/main" id="{A26E05D1-FC21-4A51-A4AA-7675CC24A328}"/>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6" name="Freeform 36">
              <a:extLst>
                <a:ext uri="{FF2B5EF4-FFF2-40B4-BE49-F238E27FC236}">
                  <a16:creationId xmlns:a16="http://schemas.microsoft.com/office/drawing/2014/main" id="{E1E7C9CC-DD5B-460A-B564-EE5D1C822573}"/>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7" name="Freeform 37">
              <a:extLst>
                <a:ext uri="{FF2B5EF4-FFF2-40B4-BE49-F238E27FC236}">
                  <a16:creationId xmlns:a16="http://schemas.microsoft.com/office/drawing/2014/main" id="{EB39D17E-46A1-4185-91C6-AD78F010FA9F}"/>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8" name="Freeform 38">
              <a:extLst>
                <a:ext uri="{FF2B5EF4-FFF2-40B4-BE49-F238E27FC236}">
                  <a16:creationId xmlns:a16="http://schemas.microsoft.com/office/drawing/2014/main" id="{C4252F42-5E24-44C9-A73C-AC07C98D945B}"/>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9" name="Freeform 39">
              <a:extLst>
                <a:ext uri="{FF2B5EF4-FFF2-40B4-BE49-F238E27FC236}">
                  <a16:creationId xmlns:a16="http://schemas.microsoft.com/office/drawing/2014/main" id="{7E8419BC-DA8B-4403-A91A-2B334212CF99}"/>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0" name="Freeform 40">
              <a:extLst>
                <a:ext uri="{FF2B5EF4-FFF2-40B4-BE49-F238E27FC236}">
                  <a16:creationId xmlns:a16="http://schemas.microsoft.com/office/drawing/2014/main" id="{DD674662-B79E-446F-97E8-920E855FD2FC}"/>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1" name="Freeform 41">
              <a:extLst>
                <a:ext uri="{FF2B5EF4-FFF2-40B4-BE49-F238E27FC236}">
                  <a16:creationId xmlns:a16="http://schemas.microsoft.com/office/drawing/2014/main" id="{6D3EE66D-8708-4B52-9287-0870D45FD482}"/>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2" name="Freeform 42">
              <a:extLst>
                <a:ext uri="{FF2B5EF4-FFF2-40B4-BE49-F238E27FC236}">
                  <a16:creationId xmlns:a16="http://schemas.microsoft.com/office/drawing/2014/main" id="{DB8DCF7B-B676-4A87-A3BC-2DC16D579A2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3" name="Freeform 43">
              <a:extLst>
                <a:ext uri="{FF2B5EF4-FFF2-40B4-BE49-F238E27FC236}">
                  <a16:creationId xmlns:a16="http://schemas.microsoft.com/office/drawing/2014/main" id="{7E24EE56-D659-4BC9-9291-5CBF9865BFBA}"/>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4" name="Freeform 44">
              <a:extLst>
                <a:ext uri="{FF2B5EF4-FFF2-40B4-BE49-F238E27FC236}">
                  <a16:creationId xmlns:a16="http://schemas.microsoft.com/office/drawing/2014/main" id="{C5E5BC5F-6C88-4505-A41D-CCA565D927A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5" name="Freeform 45">
              <a:extLst>
                <a:ext uri="{FF2B5EF4-FFF2-40B4-BE49-F238E27FC236}">
                  <a16:creationId xmlns:a16="http://schemas.microsoft.com/office/drawing/2014/main" id="{AD345D55-8B50-4E81-BBA8-8F018BBE8BF5}"/>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6" name="Freeform 46">
              <a:extLst>
                <a:ext uri="{FF2B5EF4-FFF2-40B4-BE49-F238E27FC236}">
                  <a16:creationId xmlns:a16="http://schemas.microsoft.com/office/drawing/2014/main" id="{D91B8BBF-AB53-42E1-AEA5-F10682D22512}"/>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7" name="Freeform 47">
              <a:extLst>
                <a:ext uri="{FF2B5EF4-FFF2-40B4-BE49-F238E27FC236}">
                  <a16:creationId xmlns:a16="http://schemas.microsoft.com/office/drawing/2014/main" id="{F33AEE4D-40C6-4FD6-BE85-B7CDA1C082DC}"/>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8" name="Freeform 48">
              <a:extLst>
                <a:ext uri="{FF2B5EF4-FFF2-40B4-BE49-F238E27FC236}">
                  <a16:creationId xmlns:a16="http://schemas.microsoft.com/office/drawing/2014/main" id="{6028910E-38E9-4F3F-BCE5-B244828CB208}"/>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9" name="Freeform 49">
              <a:extLst>
                <a:ext uri="{FF2B5EF4-FFF2-40B4-BE49-F238E27FC236}">
                  <a16:creationId xmlns:a16="http://schemas.microsoft.com/office/drawing/2014/main" id="{F59B0C95-669D-47BA-B4F4-0368CA520501}"/>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0">
              <a:extLst>
                <a:ext uri="{FF2B5EF4-FFF2-40B4-BE49-F238E27FC236}">
                  <a16:creationId xmlns:a16="http://schemas.microsoft.com/office/drawing/2014/main" id="{C4BAAB82-49BC-4FBE-A084-668BD913F8C9}"/>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51">
              <a:extLst>
                <a:ext uri="{FF2B5EF4-FFF2-40B4-BE49-F238E27FC236}">
                  <a16:creationId xmlns:a16="http://schemas.microsoft.com/office/drawing/2014/main" id="{18D21E13-A640-4DF5-8DE4-62239A205C4E}"/>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52">
              <a:extLst>
                <a:ext uri="{FF2B5EF4-FFF2-40B4-BE49-F238E27FC236}">
                  <a16:creationId xmlns:a16="http://schemas.microsoft.com/office/drawing/2014/main" id="{73856D3E-3D18-4B2C-AFAB-C21BDC93AB11}"/>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53">
              <a:extLst>
                <a:ext uri="{FF2B5EF4-FFF2-40B4-BE49-F238E27FC236}">
                  <a16:creationId xmlns:a16="http://schemas.microsoft.com/office/drawing/2014/main" id="{32554A62-7B86-4137-8282-25510B792647}"/>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54">
              <a:extLst>
                <a:ext uri="{FF2B5EF4-FFF2-40B4-BE49-F238E27FC236}">
                  <a16:creationId xmlns:a16="http://schemas.microsoft.com/office/drawing/2014/main" id="{A6DA3B35-ECBA-45F9-BDA1-8C3EACE2064C}"/>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55">
              <a:extLst>
                <a:ext uri="{FF2B5EF4-FFF2-40B4-BE49-F238E27FC236}">
                  <a16:creationId xmlns:a16="http://schemas.microsoft.com/office/drawing/2014/main" id="{5A55B469-6091-4959-9C95-ECC72806F744}"/>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56">
              <a:extLst>
                <a:ext uri="{FF2B5EF4-FFF2-40B4-BE49-F238E27FC236}">
                  <a16:creationId xmlns:a16="http://schemas.microsoft.com/office/drawing/2014/main" id="{5C4B9D0F-A6D7-4672-AE35-DD0B643B5F44}"/>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57">
              <a:extLst>
                <a:ext uri="{FF2B5EF4-FFF2-40B4-BE49-F238E27FC236}">
                  <a16:creationId xmlns:a16="http://schemas.microsoft.com/office/drawing/2014/main" id="{78C1E12F-E440-46B1-8BA9-380D3688B01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58">
              <a:extLst>
                <a:ext uri="{FF2B5EF4-FFF2-40B4-BE49-F238E27FC236}">
                  <a16:creationId xmlns:a16="http://schemas.microsoft.com/office/drawing/2014/main" id="{CFD5DF47-33DC-40D1-A6BC-1FD22EE8C45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59">
              <a:extLst>
                <a:ext uri="{FF2B5EF4-FFF2-40B4-BE49-F238E27FC236}">
                  <a16:creationId xmlns:a16="http://schemas.microsoft.com/office/drawing/2014/main" id="{50281BE6-27E6-4495-907D-6F05C4482926}"/>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60">
              <a:extLst>
                <a:ext uri="{FF2B5EF4-FFF2-40B4-BE49-F238E27FC236}">
                  <a16:creationId xmlns:a16="http://schemas.microsoft.com/office/drawing/2014/main" id="{3D4EC24E-B274-4EF2-B9E8-577F4E0D5A87}"/>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61">
              <a:extLst>
                <a:ext uri="{FF2B5EF4-FFF2-40B4-BE49-F238E27FC236}">
                  <a16:creationId xmlns:a16="http://schemas.microsoft.com/office/drawing/2014/main" id="{BDDD43D9-6DB6-4B49-AEE5-08E2817266B5}"/>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62">
              <a:extLst>
                <a:ext uri="{FF2B5EF4-FFF2-40B4-BE49-F238E27FC236}">
                  <a16:creationId xmlns:a16="http://schemas.microsoft.com/office/drawing/2014/main" id="{9015DA05-6142-40F4-B4EB-14A2199E9477}"/>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63">
              <a:extLst>
                <a:ext uri="{FF2B5EF4-FFF2-40B4-BE49-F238E27FC236}">
                  <a16:creationId xmlns:a16="http://schemas.microsoft.com/office/drawing/2014/main" id="{3B836719-5768-41F0-B897-FD5486A048E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64">
              <a:extLst>
                <a:ext uri="{FF2B5EF4-FFF2-40B4-BE49-F238E27FC236}">
                  <a16:creationId xmlns:a16="http://schemas.microsoft.com/office/drawing/2014/main" id="{0E679A3B-C120-49E9-9DA5-C26B72202B9F}"/>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65">
              <a:extLst>
                <a:ext uri="{FF2B5EF4-FFF2-40B4-BE49-F238E27FC236}">
                  <a16:creationId xmlns:a16="http://schemas.microsoft.com/office/drawing/2014/main" id="{62FB19D0-8CCD-4DA8-A514-D11D2E6464D0}"/>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66">
              <a:extLst>
                <a:ext uri="{FF2B5EF4-FFF2-40B4-BE49-F238E27FC236}">
                  <a16:creationId xmlns:a16="http://schemas.microsoft.com/office/drawing/2014/main" id="{79E111DB-1C73-4B44-A156-733E8C6D8D63}"/>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67">
              <a:extLst>
                <a:ext uri="{FF2B5EF4-FFF2-40B4-BE49-F238E27FC236}">
                  <a16:creationId xmlns:a16="http://schemas.microsoft.com/office/drawing/2014/main" id="{7EA77643-8123-4A5A-8F24-A4FEC4A773E4}"/>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68">
              <a:extLst>
                <a:ext uri="{FF2B5EF4-FFF2-40B4-BE49-F238E27FC236}">
                  <a16:creationId xmlns:a16="http://schemas.microsoft.com/office/drawing/2014/main" id="{BEDF9B81-AF66-4D51-BEA5-70D1A1E45626}"/>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69">
              <a:extLst>
                <a:ext uri="{FF2B5EF4-FFF2-40B4-BE49-F238E27FC236}">
                  <a16:creationId xmlns:a16="http://schemas.microsoft.com/office/drawing/2014/main" id="{2426C6DD-8A06-4A8E-A679-E945EFCFBC6F}"/>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70">
              <a:extLst>
                <a:ext uri="{FF2B5EF4-FFF2-40B4-BE49-F238E27FC236}">
                  <a16:creationId xmlns:a16="http://schemas.microsoft.com/office/drawing/2014/main" id="{62F42DC6-2399-4872-9C84-2492773B1E7E}"/>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71">
              <a:extLst>
                <a:ext uri="{FF2B5EF4-FFF2-40B4-BE49-F238E27FC236}">
                  <a16:creationId xmlns:a16="http://schemas.microsoft.com/office/drawing/2014/main" id="{504FFA6E-DBB4-4B16-8493-4D942CC3CA68}"/>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72">
              <a:extLst>
                <a:ext uri="{FF2B5EF4-FFF2-40B4-BE49-F238E27FC236}">
                  <a16:creationId xmlns:a16="http://schemas.microsoft.com/office/drawing/2014/main" id="{642D40EB-267D-4850-AECE-FED2044992A4}"/>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73">
              <a:extLst>
                <a:ext uri="{FF2B5EF4-FFF2-40B4-BE49-F238E27FC236}">
                  <a16:creationId xmlns:a16="http://schemas.microsoft.com/office/drawing/2014/main" id="{7621376F-A7D1-4D8E-857F-1A3C7A1A06B1}"/>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1" name="Freeform 74">
              <a:extLst>
                <a:ext uri="{FF2B5EF4-FFF2-40B4-BE49-F238E27FC236}">
                  <a16:creationId xmlns:a16="http://schemas.microsoft.com/office/drawing/2014/main" id="{478B4A5D-6B9D-4973-B4E9-E95A7E397CAB}"/>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2" name="Freeform 75">
              <a:extLst>
                <a:ext uri="{FF2B5EF4-FFF2-40B4-BE49-F238E27FC236}">
                  <a16:creationId xmlns:a16="http://schemas.microsoft.com/office/drawing/2014/main" id="{3D70F088-8F86-415F-823C-2AF482911C1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3" name="Freeform 76">
              <a:extLst>
                <a:ext uri="{FF2B5EF4-FFF2-40B4-BE49-F238E27FC236}">
                  <a16:creationId xmlns:a16="http://schemas.microsoft.com/office/drawing/2014/main" id="{8633CAA7-9111-40C5-9942-6ACBD60D753A}"/>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4" name="Freeform 77">
              <a:extLst>
                <a:ext uri="{FF2B5EF4-FFF2-40B4-BE49-F238E27FC236}">
                  <a16:creationId xmlns:a16="http://schemas.microsoft.com/office/drawing/2014/main" id="{F3A49A87-3980-42A5-B2DC-5E1C01661D2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78">
              <a:extLst>
                <a:ext uri="{FF2B5EF4-FFF2-40B4-BE49-F238E27FC236}">
                  <a16:creationId xmlns:a16="http://schemas.microsoft.com/office/drawing/2014/main" id="{4418BAC4-22D7-4198-A406-8CFFFC8179FF}"/>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79">
              <a:extLst>
                <a:ext uri="{FF2B5EF4-FFF2-40B4-BE49-F238E27FC236}">
                  <a16:creationId xmlns:a16="http://schemas.microsoft.com/office/drawing/2014/main" id="{CEE4271C-D56F-4633-98B7-7F4CF76CD0E2}"/>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80">
              <a:extLst>
                <a:ext uri="{FF2B5EF4-FFF2-40B4-BE49-F238E27FC236}">
                  <a16:creationId xmlns:a16="http://schemas.microsoft.com/office/drawing/2014/main" id="{5F957D41-03DF-42B2-9393-F7B205CA00EB}"/>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81">
              <a:extLst>
                <a:ext uri="{FF2B5EF4-FFF2-40B4-BE49-F238E27FC236}">
                  <a16:creationId xmlns:a16="http://schemas.microsoft.com/office/drawing/2014/main" id="{4A1C77C8-C31B-4E05-844E-6B8DD2362E1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82">
              <a:extLst>
                <a:ext uri="{FF2B5EF4-FFF2-40B4-BE49-F238E27FC236}">
                  <a16:creationId xmlns:a16="http://schemas.microsoft.com/office/drawing/2014/main" id="{E4A5E1C8-0595-47C2-9569-AF2982A843F5}"/>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graphicFrame>
        <p:nvGraphicFramePr>
          <p:cNvPr id="122" name="Chart 121">
            <a:extLst>
              <a:ext uri="{FF2B5EF4-FFF2-40B4-BE49-F238E27FC236}">
                <a16:creationId xmlns:a16="http://schemas.microsoft.com/office/drawing/2014/main" id="{94C9A667-D356-4E8F-B4AB-815AE353986E}"/>
              </a:ext>
            </a:extLst>
          </p:cNvPr>
          <p:cNvGraphicFramePr/>
          <p:nvPr>
            <p:extLst>
              <p:ext uri="{D42A27DB-BD31-4B8C-83A1-F6EECF244321}">
                <p14:modId xmlns:p14="http://schemas.microsoft.com/office/powerpoint/2010/main" val="2835597674"/>
              </p:ext>
            </p:extLst>
          </p:nvPr>
        </p:nvGraphicFramePr>
        <p:xfrm>
          <a:off x="482557" y="4084842"/>
          <a:ext cx="3116215" cy="12340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a:extLst>
              <a:ext uri="{FF2B5EF4-FFF2-40B4-BE49-F238E27FC236}">
                <a16:creationId xmlns:a16="http://schemas.microsoft.com/office/drawing/2014/main" id="{E14555DF-DA8F-496C-AC2D-EFC8A487B246}"/>
              </a:ext>
            </a:extLst>
          </p:cNvPr>
          <p:cNvSpPr txBox="1"/>
          <p:nvPr/>
        </p:nvSpPr>
        <p:spPr>
          <a:xfrm>
            <a:off x="548807" y="3495439"/>
            <a:ext cx="255621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a:t>
            </a:r>
            <a:endParaRPr lang="en-ID" sz="1050">
              <a:solidFill>
                <a:schemeClr val="tx1"/>
              </a:solidFill>
            </a:endParaRPr>
          </a:p>
        </p:txBody>
      </p:sp>
      <p:sp>
        <p:nvSpPr>
          <p:cNvPr id="5" name="TextBox">
            <a:extLst>
              <a:ext uri="{FF2B5EF4-FFF2-40B4-BE49-F238E27FC236}">
                <a16:creationId xmlns:a16="http://schemas.microsoft.com/office/drawing/2014/main" id="{FB29BB9D-7CC6-4FF1-8066-7183FF0FA2BC}"/>
              </a:ext>
            </a:extLst>
          </p:cNvPr>
          <p:cNvSpPr txBox="1"/>
          <p:nvPr/>
        </p:nvSpPr>
        <p:spPr>
          <a:xfrm>
            <a:off x="548807" y="2999426"/>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6" name="TextBox">
            <a:extLst>
              <a:ext uri="{FF2B5EF4-FFF2-40B4-BE49-F238E27FC236}">
                <a16:creationId xmlns:a16="http://schemas.microsoft.com/office/drawing/2014/main" id="{F57B46F7-FC05-4DA0-8C96-7489144732AB}"/>
              </a:ext>
            </a:extLst>
          </p:cNvPr>
          <p:cNvSpPr txBox="1"/>
          <p:nvPr/>
        </p:nvSpPr>
        <p:spPr>
          <a:xfrm>
            <a:off x="548808" y="283417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 name="Speech Bubble: Rectangle with Corners Rounded 8">
            <a:extLst>
              <a:ext uri="{FF2B5EF4-FFF2-40B4-BE49-F238E27FC236}">
                <a16:creationId xmlns:a16="http://schemas.microsoft.com/office/drawing/2014/main" id="{3E90848E-BAD3-4D23-9292-C460ECEFBF12}"/>
              </a:ext>
            </a:extLst>
          </p:cNvPr>
          <p:cNvSpPr/>
          <p:nvPr/>
        </p:nvSpPr>
        <p:spPr>
          <a:xfrm>
            <a:off x="4240424" y="1504493"/>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7" name="Chart 6">
            <a:extLst>
              <a:ext uri="{FF2B5EF4-FFF2-40B4-BE49-F238E27FC236}">
                <a16:creationId xmlns:a16="http://schemas.microsoft.com/office/drawing/2014/main" id="{1291541E-52BB-4200-AA56-8B28192F67D9}"/>
              </a:ext>
            </a:extLst>
          </p:cNvPr>
          <p:cNvGraphicFramePr/>
          <p:nvPr>
            <p:extLst>
              <p:ext uri="{D42A27DB-BD31-4B8C-83A1-F6EECF244321}">
                <p14:modId xmlns:p14="http://schemas.microsoft.com/office/powerpoint/2010/main" val="2092704129"/>
              </p:ext>
            </p:extLst>
          </p:nvPr>
        </p:nvGraphicFramePr>
        <p:xfrm>
          <a:off x="4224968" y="1495463"/>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a:extLst>
              <a:ext uri="{FF2B5EF4-FFF2-40B4-BE49-F238E27FC236}">
                <a16:creationId xmlns:a16="http://schemas.microsoft.com/office/drawing/2014/main" id="{15E3BE3B-1309-48E6-AA4B-8071F1829E5E}"/>
              </a:ext>
            </a:extLst>
          </p:cNvPr>
          <p:cNvSpPr txBox="1"/>
          <p:nvPr/>
        </p:nvSpPr>
        <p:spPr>
          <a:xfrm>
            <a:off x="4576955" y="176758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90%</a:t>
            </a:r>
          </a:p>
        </p:txBody>
      </p:sp>
      <p:sp>
        <p:nvSpPr>
          <p:cNvPr id="128" name="Speech Bubble: Rectangle with Corners Rounded 127">
            <a:extLst>
              <a:ext uri="{FF2B5EF4-FFF2-40B4-BE49-F238E27FC236}">
                <a16:creationId xmlns:a16="http://schemas.microsoft.com/office/drawing/2014/main" id="{3CB5ACEC-D07D-481D-BC0B-9F5287C4B220}"/>
              </a:ext>
            </a:extLst>
          </p:cNvPr>
          <p:cNvSpPr/>
          <p:nvPr/>
        </p:nvSpPr>
        <p:spPr>
          <a:xfrm>
            <a:off x="6832285" y="2135984"/>
            <a:ext cx="1248576" cy="849661"/>
          </a:xfrm>
          <a:prstGeom prst="wedgeRoundRectCallout">
            <a:avLst>
              <a:gd name="adj1" fmla="val -36936"/>
              <a:gd name="adj2" fmla="val 93986"/>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29" name="Chart 128">
            <a:extLst>
              <a:ext uri="{FF2B5EF4-FFF2-40B4-BE49-F238E27FC236}">
                <a16:creationId xmlns:a16="http://schemas.microsoft.com/office/drawing/2014/main" id="{33B220D8-67CB-45E6-93F1-5CBB946CB792}"/>
              </a:ext>
            </a:extLst>
          </p:cNvPr>
          <p:cNvGraphicFramePr/>
          <p:nvPr>
            <p:extLst>
              <p:ext uri="{D42A27DB-BD31-4B8C-83A1-F6EECF244321}">
                <p14:modId xmlns:p14="http://schemas.microsoft.com/office/powerpoint/2010/main" val="483058176"/>
              </p:ext>
            </p:extLst>
          </p:nvPr>
        </p:nvGraphicFramePr>
        <p:xfrm>
          <a:off x="6816829" y="2126954"/>
          <a:ext cx="1279487" cy="852991"/>
        </p:xfrm>
        <a:graphic>
          <a:graphicData uri="http://schemas.openxmlformats.org/drawingml/2006/chart">
            <c:chart xmlns:c="http://schemas.openxmlformats.org/drawingml/2006/chart" xmlns:r="http://schemas.openxmlformats.org/officeDocument/2006/relationships" r:id="rId4"/>
          </a:graphicData>
        </a:graphic>
      </p:graphicFrame>
      <p:sp>
        <p:nvSpPr>
          <p:cNvPr id="130" name="TextBox">
            <a:extLst>
              <a:ext uri="{FF2B5EF4-FFF2-40B4-BE49-F238E27FC236}">
                <a16:creationId xmlns:a16="http://schemas.microsoft.com/office/drawing/2014/main" id="{9394473D-ED67-4FD6-A4CE-D7B3A01B3E1A}"/>
              </a:ext>
            </a:extLst>
          </p:cNvPr>
          <p:cNvSpPr txBox="1"/>
          <p:nvPr/>
        </p:nvSpPr>
        <p:spPr>
          <a:xfrm>
            <a:off x="7168816" y="239907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sp>
        <p:nvSpPr>
          <p:cNvPr id="131" name="Speech Bubble: Rectangle with Corners Rounded 130">
            <a:extLst>
              <a:ext uri="{FF2B5EF4-FFF2-40B4-BE49-F238E27FC236}">
                <a16:creationId xmlns:a16="http://schemas.microsoft.com/office/drawing/2014/main" id="{F28F4CC0-A776-47A1-B645-B371EDDC9813}"/>
              </a:ext>
            </a:extLst>
          </p:cNvPr>
          <p:cNvSpPr/>
          <p:nvPr/>
        </p:nvSpPr>
        <p:spPr>
          <a:xfrm>
            <a:off x="5310424" y="3170175"/>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32" name="Chart 131">
            <a:extLst>
              <a:ext uri="{FF2B5EF4-FFF2-40B4-BE49-F238E27FC236}">
                <a16:creationId xmlns:a16="http://schemas.microsoft.com/office/drawing/2014/main" id="{0FD6E234-F509-41C6-9D97-A07AF886AE50}"/>
              </a:ext>
            </a:extLst>
          </p:cNvPr>
          <p:cNvGraphicFramePr/>
          <p:nvPr>
            <p:extLst>
              <p:ext uri="{D42A27DB-BD31-4B8C-83A1-F6EECF244321}">
                <p14:modId xmlns:p14="http://schemas.microsoft.com/office/powerpoint/2010/main" val="2431091774"/>
              </p:ext>
            </p:extLst>
          </p:nvPr>
        </p:nvGraphicFramePr>
        <p:xfrm>
          <a:off x="5294969" y="3161146"/>
          <a:ext cx="1279487" cy="852991"/>
        </p:xfrm>
        <a:graphic>
          <a:graphicData uri="http://schemas.openxmlformats.org/drawingml/2006/chart">
            <c:chart xmlns:c="http://schemas.openxmlformats.org/drawingml/2006/chart" xmlns:r="http://schemas.openxmlformats.org/officeDocument/2006/relationships" r:id="rId5"/>
          </a:graphicData>
        </a:graphic>
      </p:graphicFrame>
      <p:sp>
        <p:nvSpPr>
          <p:cNvPr id="133" name="TextBox">
            <a:extLst>
              <a:ext uri="{FF2B5EF4-FFF2-40B4-BE49-F238E27FC236}">
                <a16:creationId xmlns:a16="http://schemas.microsoft.com/office/drawing/2014/main" id="{7D45A415-7786-4F72-B939-320849A4F6A1}"/>
              </a:ext>
            </a:extLst>
          </p:cNvPr>
          <p:cNvSpPr txBox="1"/>
          <p:nvPr/>
        </p:nvSpPr>
        <p:spPr>
          <a:xfrm>
            <a:off x="5646956" y="3433271"/>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70%</a:t>
            </a:r>
          </a:p>
        </p:txBody>
      </p:sp>
      <p:sp>
        <p:nvSpPr>
          <p:cNvPr id="11" name="Title 10">
            <a:extLst>
              <a:ext uri="{FF2B5EF4-FFF2-40B4-BE49-F238E27FC236}">
                <a16:creationId xmlns:a16="http://schemas.microsoft.com/office/drawing/2014/main" id="{BE1784C2-E008-468B-9ACA-DAF442C420DC}"/>
              </a:ext>
            </a:extLst>
          </p:cNvPr>
          <p:cNvSpPr>
            <a:spLocks noGrp="1"/>
          </p:cNvSpPr>
          <p:nvPr>
            <p:ph type="title"/>
          </p:nvPr>
        </p:nvSpPr>
        <p:spPr/>
        <p:txBody>
          <a:bodyPr/>
          <a:lstStyle/>
          <a:p>
            <a:r>
              <a:rPr lang="en-ID"/>
              <a:t>USA </a:t>
            </a:r>
            <a:r>
              <a:rPr lang="en-ID">
                <a:solidFill>
                  <a:schemeClr val="accent1"/>
                </a:solidFill>
              </a:rPr>
              <a:t>Map</a:t>
            </a:r>
            <a:endParaRPr lang="en-ID"/>
          </a:p>
        </p:txBody>
      </p:sp>
      <p:sp>
        <p:nvSpPr>
          <p:cNvPr id="12" name="Subtitle 11">
            <a:extLst>
              <a:ext uri="{FF2B5EF4-FFF2-40B4-BE49-F238E27FC236}">
                <a16:creationId xmlns:a16="http://schemas.microsoft.com/office/drawing/2014/main" id="{724ABC80-3C8F-4662-8D1C-A963DA43D6D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4" name="Rectangle: Rounded Corners 13">
            <a:extLst>
              <a:ext uri="{FF2B5EF4-FFF2-40B4-BE49-F238E27FC236}">
                <a16:creationId xmlns:a16="http://schemas.microsoft.com/office/drawing/2014/main" id="{073579EB-65EC-425A-B02B-C53D99E0FD42}"/>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60821A50-1955-40A0-9F93-B6A4C577E9D3}"/>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E1FC1B48-2C64-4E46-874F-BBF4882EFC18}"/>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CB0A86C3-B63D-4622-BB4F-DC8B96643525}"/>
              </a:ext>
            </a:extLst>
          </p:cNvPr>
          <p:cNvSpPr>
            <a:spLocks noGrp="1"/>
          </p:cNvSpPr>
          <p:nvPr>
            <p:ph type="sldNum" sz="quarter" idx="10"/>
          </p:nvPr>
        </p:nvSpPr>
        <p:spPr/>
        <p:txBody>
          <a:bodyPr/>
          <a:lstStyle/>
          <a:p>
            <a:fld id="{950356F5-5040-45F3-9DFE-AA818FBF1AB1}" type="slidenum">
              <a:rPr lang="en-ID" smtClean="0"/>
              <a:pPr/>
              <a:t>26</a:t>
            </a:fld>
            <a:endParaRPr lang="en-ID"/>
          </a:p>
        </p:txBody>
      </p:sp>
    </p:spTree>
    <p:extLst>
      <p:ext uri="{BB962C8B-B14F-4D97-AF65-F5344CB8AC3E}">
        <p14:creationId xmlns:p14="http://schemas.microsoft.com/office/powerpoint/2010/main" val="88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down)">
                                      <p:cBhvr>
                                        <p:cTn id="26" dur="750"/>
                                        <p:tgtEl>
                                          <p:spTgt spid="1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ipe(down)">
                                      <p:cBhvr>
                                        <p:cTn id="29" dur="750"/>
                                        <p:tgtEl>
                                          <p:spTgt spid="12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Effect transition="in" filter="fade">
                                      <p:cBhvr>
                                        <p:cTn id="35" dur="75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animEffect transition="in" filter="fade">
                                      <p:cBhvr>
                                        <p:cTn id="40" dur="75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750" fill="hold"/>
                                        <p:tgtEl>
                                          <p:spTgt spid="132"/>
                                        </p:tgtEl>
                                        <p:attrNameLst>
                                          <p:attrName>ppt_w</p:attrName>
                                        </p:attrNameLst>
                                      </p:cBhvr>
                                      <p:tavLst>
                                        <p:tav tm="0">
                                          <p:val>
                                            <p:fltVal val="0"/>
                                          </p:val>
                                        </p:tav>
                                        <p:tav tm="100000">
                                          <p:val>
                                            <p:strVal val="#ppt_w"/>
                                          </p:val>
                                        </p:tav>
                                      </p:tavLst>
                                    </p:anim>
                                    <p:anim calcmode="lin" valueType="num">
                                      <p:cBhvr>
                                        <p:cTn id="44" dur="750" fill="hold"/>
                                        <p:tgtEl>
                                          <p:spTgt spid="132"/>
                                        </p:tgtEl>
                                        <p:attrNameLst>
                                          <p:attrName>ppt_h</p:attrName>
                                        </p:attrNameLst>
                                      </p:cBhvr>
                                      <p:tavLst>
                                        <p:tav tm="0">
                                          <p:val>
                                            <p:fltVal val="0"/>
                                          </p:val>
                                        </p:tav>
                                        <p:tav tm="100000">
                                          <p:val>
                                            <p:strVal val="#ppt_h"/>
                                          </p:val>
                                        </p:tav>
                                      </p:tavLst>
                                    </p:anim>
                                    <p:animEffect transition="in" filter="fade">
                                      <p:cBhvr>
                                        <p:cTn id="45" dur="750"/>
                                        <p:tgtEl>
                                          <p:spTgt spid="1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750" fill="hold"/>
                                        <p:tgtEl>
                                          <p:spTgt spid="133"/>
                                        </p:tgtEl>
                                        <p:attrNameLst>
                                          <p:attrName>ppt_w</p:attrName>
                                        </p:attrNameLst>
                                      </p:cBhvr>
                                      <p:tavLst>
                                        <p:tav tm="0">
                                          <p:val>
                                            <p:fltVal val="0"/>
                                          </p:val>
                                        </p:tav>
                                        <p:tav tm="100000">
                                          <p:val>
                                            <p:strVal val="#ppt_w"/>
                                          </p:val>
                                        </p:tav>
                                      </p:tavLst>
                                    </p:anim>
                                    <p:anim calcmode="lin" valueType="num">
                                      <p:cBhvr>
                                        <p:cTn id="49" dur="750" fill="hold"/>
                                        <p:tgtEl>
                                          <p:spTgt spid="133"/>
                                        </p:tgtEl>
                                        <p:attrNameLst>
                                          <p:attrName>ppt_h</p:attrName>
                                        </p:attrNameLst>
                                      </p:cBhvr>
                                      <p:tavLst>
                                        <p:tav tm="0">
                                          <p:val>
                                            <p:fltVal val="0"/>
                                          </p:val>
                                        </p:tav>
                                        <p:tav tm="100000">
                                          <p:val>
                                            <p:strVal val="#ppt_h"/>
                                          </p:val>
                                        </p:tav>
                                      </p:tavLst>
                                    </p:anim>
                                    <p:animEffect transition="in" filter="fade">
                                      <p:cBhvr>
                                        <p:cTn id="50" dur="75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750" fill="hold"/>
                                        <p:tgtEl>
                                          <p:spTgt spid="129"/>
                                        </p:tgtEl>
                                        <p:attrNameLst>
                                          <p:attrName>ppt_w</p:attrName>
                                        </p:attrNameLst>
                                      </p:cBhvr>
                                      <p:tavLst>
                                        <p:tav tm="0">
                                          <p:val>
                                            <p:fltVal val="0"/>
                                          </p:val>
                                        </p:tav>
                                        <p:tav tm="100000">
                                          <p:val>
                                            <p:strVal val="#ppt_w"/>
                                          </p:val>
                                        </p:tav>
                                      </p:tavLst>
                                    </p:anim>
                                    <p:anim calcmode="lin" valueType="num">
                                      <p:cBhvr>
                                        <p:cTn id="54" dur="750" fill="hold"/>
                                        <p:tgtEl>
                                          <p:spTgt spid="129"/>
                                        </p:tgtEl>
                                        <p:attrNameLst>
                                          <p:attrName>ppt_h</p:attrName>
                                        </p:attrNameLst>
                                      </p:cBhvr>
                                      <p:tavLst>
                                        <p:tav tm="0">
                                          <p:val>
                                            <p:fltVal val="0"/>
                                          </p:val>
                                        </p:tav>
                                        <p:tav tm="100000">
                                          <p:val>
                                            <p:strVal val="#ppt_h"/>
                                          </p:val>
                                        </p:tav>
                                      </p:tavLst>
                                    </p:anim>
                                    <p:animEffect transition="in" filter="fade">
                                      <p:cBhvr>
                                        <p:cTn id="55" dur="750"/>
                                        <p:tgtEl>
                                          <p:spTgt spid="1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750" fill="hold"/>
                                        <p:tgtEl>
                                          <p:spTgt spid="130"/>
                                        </p:tgtEl>
                                        <p:attrNameLst>
                                          <p:attrName>ppt_w</p:attrName>
                                        </p:attrNameLst>
                                      </p:cBhvr>
                                      <p:tavLst>
                                        <p:tav tm="0">
                                          <p:val>
                                            <p:fltVal val="0"/>
                                          </p:val>
                                        </p:tav>
                                        <p:tav tm="100000">
                                          <p:val>
                                            <p:strVal val="#ppt_w"/>
                                          </p:val>
                                        </p:tav>
                                      </p:tavLst>
                                    </p:anim>
                                    <p:anim calcmode="lin" valueType="num">
                                      <p:cBhvr>
                                        <p:cTn id="59" dur="750" fill="hold"/>
                                        <p:tgtEl>
                                          <p:spTgt spid="130"/>
                                        </p:tgtEl>
                                        <p:attrNameLst>
                                          <p:attrName>ppt_h</p:attrName>
                                        </p:attrNameLst>
                                      </p:cBhvr>
                                      <p:tavLst>
                                        <p:tav tm="0">
                                          <p:val>
                                            <p:fltVal val="0"/>
                                          </p:val>
                                        </p:tav>
                                        <p:tav tm="100000">
                                          <p:val>
                                            <p:strVal val="#ppt_h"/>
                                          </p:val>
                                        </p:tav>
                                      </p:tavLst>
                                    </p:anim>
                                    <p:animEffect transition="in" filter="fade">
                                      <p:cBhvr>
                                        <p:cTn id="60" dur="750"/>
                                        <p:tgtEl>
                                          <p:spTgt spid="130"/>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left)">
                                      <p:cBhvr>
                                        <p:cTn id="64" dur="750"/>
                                        <p:tgtEl>
                                          <p:spTgt spid="12">
                                            <p:txEl>
                                              <p:pRg st="0" end="0"/>
                                            </p:txEl>
                                          </p:spTgt>
                                        </p:tgtEl>
                                      </p:cBhvr>
                                    </p:animEffect>
                                  </p:childTnLst>
                                </p:cTn>
                              </p:par>
                            </p:childTnLst>
                          </p:cTn>
                        </p:par>
                        <p:par>
                          <p:cTn id="65" fill="hold">
                            <p:stCondLst>
                              <p:cond delay="325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750"/>
                                        <p:tgtEl>
                                          <p:spTgt spid="11"/>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750" fill="hold"/>
                                        <p:tgtEl>
                                          <p:spTgt spid="5"/>
                                        </p:tgtEl>
                                        <p:attrNameLst>
                                          <p:attrName>ppt_w</p:attrName>
                                        </p:attrNameLst>
                                      </p:cBhvr>
                                      <p:tavLst>
                                        <p:tav tm="0">
                                          <p:val>
                                            <p:fltVal val="0"/>
                                          </p:val>
                                        </p:tav>
                                        <p:tav tm="100000">
                                          <p:val>
                                            <p:strVal val="#ppt_w"/>
                                          </p:val>
                                        </p:tav>
                                      </p:tavLst>
                                    </p:anim>
                                    <p:anim calcmode="lin" valueType="num">
                                      <p:cBhvr>
                                        <p:cTn id="77" dur="750" fill="hold"/>
                                        <p:tgtEl>
                                          <p:spTgt spid="5"/>
                                        </p:tgtEl>
                                        <p:attrNameLst>
                                          <p:attrName>ppt_h</p:attrName>
                                        </p:attrNameLst>
                                      </p:cBhvr>
                                      <p:tavLst>
                                        <p:tav tm="0">
                                          <p:val>
                                            <p:fltVal val="0"/>
                                          </p:val>
                                        </p:tav>
                                        <p:tav tm="100000">
                                          <p:val>
                                            <p:strVal val="#ppt_h"/>
                                          </p:val>
                                        </p:tav>
                                      </p:tavLst>
                                    </p:anim>
                                    <p:animEffect transition="in" filter="fade">
                                      <p:cBhvr>
                                        <p:cTn id="78" dur="750"/>
                                        <p:tgtEl>
                                          <p:spTgt spid="5"/>
                                        </p:tgtEl>
                                      </p:cBhvr>
                                    </p:animEffect>
                                  </p:childTnLst>
                                </p:cTn>
                              </p:par>
                            </p:childTnLst>
                          </p:cTn>
                        </p:par>
                        <p:par>
                          <p:cTn id="79" fill="hold">
                            <p:stCondLst>
                              <p:cond delay="5250"/>
                            </p:stCondLst>
                            <p:childTnLst>
                              <p:par>
                                <p:cTn id="80" presetID="22" presetClass="entr" presetSubtype="1"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up)">
                                      <p:cBhvr>
                                        <p:cTn id="82" dur="750"/>
                                        <p:tgtEl>
                                          <p:spTgt spid="4"/>
                                        </p:tgtEl>
                                      </p:cBhvr>
                                    </p:animEffect>
                                  </p:childTnLst>
                                </p:cTn>
                              </p:par>
                            </p:childTnLst>
                          </p:cTn>
                        </p:par>
                        <p:par>
                          <p:cTn id="83" fill="hold">
                            <p:stCondLst>
                              <p:cond delay="6000"/>
                            </p:stCondLst>
                            <p:childTnLst>
                              <p:par>
                                <p:cTn id="84" presetID="22" presetClass="entr" presetSubtype="4" fill="hold" grpId="0" nodeType="afterEffect">
                                  <p:stCondLst>
                                    <p:cond delay="0"/>
                                  </p:stCondLst>
                                  <p:childTnLst>
                                    <p:set>
                                      <p:cBhvr>
                                        <p:cTn id="85" dur="1" fill="hold">
                                          <p:stCondLst>
                                            <p:cond delay="0"/>
                                          </p:stCondLst>
                                        </p:cTn>
                                        <p:tgtEl>
                                          <p:spTgt spid="122">
                                            <p:graphicEl>
                                              <a:chart seriesIdx="-3" categoryIdx="-3" bldStep="gridLegend"/>
                                            </p:graphicEl>
                                          </p:spTgt>
                                        </p:tgtEl>
                                        <p:attrNameLst>
                                          <p:attrName>style.visibility</p:attrName>
                                        </p:attrNameLst>
                                      </p:cBhvr>
                                      <p:to>
                                        <p:strVal val="visible"/>
                                      </p:to>
                                    </p:set>
                                    <p:animEffect transition="in" filter="wipe(down)">
                                      <p:cBhvr>
                                        <p:cTn id="86" dur="500"/>
                                        <p:tgtEl>
                                          <p:spTgt spid="122">
                                            <p:graphicEl>
                                              <a:chart seriesIdx="-3" categoryIdx="-3" bldStep="gridLegend"/>
                                            </p:graphicEl>
                                          </p:spTgt>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122">
                                            <p:graphicEl>
                                              <a:chart seriesIdx="0" categoryIdx="-4" bldStep="series"/>
                                            </p:graphicEl>
                                          </p:spTgt>
                                        </p:tgtEl>
                                        <p:attrNameLst>
                                          <p:attrName>style.visibility</p:attrName>
                                        </p:attrNameLst>
                                      </p:cBhvr>
                                      <p:to>
                                        <p:strVal val="visible"/>
                                      </p:to>
                                    </p:set>
                                    <p:animEffect transition="in" filter="wipe(down)">
                                      <p:cBhvr>
                                        <p:cTn id="90" dur="500"/>
                                        <p:tgtEl>
                                          <p:spTgt spid="122">
                                            <p:graphicEl>
                                              <a:chart seriesIdx="0" categoryIdx="-4" bldStep="series"/>
                                            </p:graphicEl>
                                          </p:spTgt>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22">
                                            <p:graphicEl>
                                              <a:chart seriesIdx="1" categoryIdx="-4" bldStep="series"/>
                                            </p:graphicEl>
                                          </p:spTgt>
                                        </p:tgtEl>
                                        <p:attrNameLst>
                                          <p:attrName>style.visibility</p:attrName>
                                        </p:attrNameLst>
                                      </p:cBhvr>
                                      <p:to>
                                        <p:strVal val="visible"/>
                                      </p:to>
                                    </p:set>
                                    <p:animEffect transition="in" filter="wipe(down)">
                                      <p:cBhvr>
                                        <p:cTn id="94" dur="500"/>
                                        <p:tgtEl>
                                          <p:spTgt spid="122">
                                            <p:graphicEl>
                                              <a:chart seriesIdx="1" categoryIdx="-4" bldStep="series"/>
                                            </p:graphicEl>
                                          </p:spTgt>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122">
                                            <p:graphicEl>
                                              <a:chart seriesIdx="2" categoryIdx="-4" bldStep="series"/>
                                            </p:graphicEl>
                                          </p:spTgt>
                                        </p:tgtEl>
                                        <p:attrNameLst>
                                          <p:attrName>style.visibility</p:attrName>
                                        </p:attrNameLst>
                                      </p:cBhvr>
                                      <p:to>
                                        <p:strVal val="visible"/>
                                      </p:to>
                                    </p:set>
                                    <p:animEffect transition="in" filter="wipe(down)">
                                      <p:cBhvr>
                                        <p:cTn id="98" dur="500"/>
                                        <p:tgtEl>
                                          <p:spTgt spid="12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2" grpId="0">
        <p:bldSub>
          <a:bldChart bld="series"/>
        </p:bldSub>
      </p:bldGraphic>
      <p:bldP spid="4" grpId="0"/>
      <p:bldP spid="5" grpId="0"/>
      <p:bldP spid="6" grpId="0"/>
      <p:bldP spid="9" grpId="0" animBg="1"/>
      <p:bldGraphic spid="7" grpId="0">
        <p:bldAsOne/>
      </p:bldGraphic>
      <p:bldP spid="8" grpId="0"/>
      <p:bldP spid="128" grpId="0" animBg="1"/>
      <p:bldGraphic spid="129" grpId="0">
        <p:bldAsOne/>
      </p:bldGraphic>
      <p:bldP spid="130" grpId="0"/>
      <p:bldP spid="131" grpId="0" animBg="1"/>
      <p:bldGraphic spid="132" grpId="0">
        <p:bldAsOne/>
      </p:bldGraphic>
      <p:bldP spid="133" grpId="0"/>
      <p:bldP spid="11" grpId="0"/>
      <p:bldP spid="12" grpId="0" build="p"/>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BB9EC20-A176-4975-B811-D937D7A96AAA}"/>
              </a:ext>
            </a:extLst>
          </p:cNvPr>
          <p:cNvSpPr/>
          <p:nvPr/>
        </p:nvSpPr>
        <p:spPr>
          <a:xfrm>
            <a:off x="3460736" y="1885578"/>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Rectangle: Top Corners Rounded 4">
            <a:extLst>
              <a:ext uri="{FF2B5EF4-FFF2-40B4-BE49-F238E27FC236}">
                <a16:creationId xmlns:a16="http://schemas.microsoft.com/office/drawing/2014/main" id="{755D2D7F-102D-4618-AA9D-9E89FAE2924F}"/>
              </a:ext>
            </a:extLst>
          </p:cNvPr>
          <p:cNvSpPr/>
          <p:nvPr/>
        </p:nvSpPr>
        <p:spPr>
          <a:xfrm rot="16200000">
            <a:off x="5040802" y="636421"/>
            <a:ext cx="2679181" cy="5527216"/>
          </a:xfrm>
          <a:prstGeom prst="round2SameRect">
            <a:avLst>
              <a:gd name="adj1" fmla="val 6269"/>
              <a:gd name="adj2"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Rectangle: Rounded Corners 26">
            <a:extLst>
              <a:ext uri="{FF2B5EF4-FFF2-40B4-BE49-F238E27FC236}">
                <a16:creationId xmlns:a16="http://schemas.microsoft.com/office/drawing/2014/main" id="{18894322-1369-45E4-92F7-B8DF70E04329}"/>
              </a:ext>
            </a:extLst>
          </p:cNvPr>
          <p:cNvSpPr/>
          <p:nvPr/>
        </p:nvSpPr>
        <p:spPr>
          <a:xfrm>
            <a:off x="7090344" y="1749644"/>
            <a:ext cx="1814507" cy="3300777"/>
          </a:xfrm>
          <a:prstGeom prst="roundRect">
            <a:avLst>
              <a:gd name="adj" fmla="val 9551"/>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9" name="Straight Connector 8">
            <a:extLst>
              <a:ext uri="{FF2B5EF4-FFF2-40B4-BE49-F238E27FC236}">
                <a16:creationId xmlns:a16="http://schemas.microsoft.com/office/drawing/2014/main" id="{82FA1358-31E6-4267-A6F7-B87A81AB268F}"/>
              </a:ext>
            </a:extLst>
          </p:cNvPr>
          <p:cNvCxnSpPr/>
          <p:nvPr/>
        </p:nvCxnSpPr>
        <p:spPr>
          <a:xfrm>
            <a:off x="5333444" y="2332159"/>
            <a:ext cx="0" cy="2135744"/>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a:extLst>
              <a:ext uri="{FF2B5EF4-FFF2-40B4-BE49-F238E27FC236}">
                <a16:creationId xmlns:a16="http://schemas.microsoft.com/office/drawing/2014/main" id="{C67FE015-68F2-4C38-B3A1-DFE1FB7EB102}"/>
              </a:ext>
            </a:extLst>
          </p:cNvPr>
          <p:cNvSpPr txBox="1"/>
          <p:nvPr/>
        </p:nvSpPr>
        <p:spPr>
          <a:xfrm>
            <a:off x="7308071" y="2135707"/>
            <a:ext cx="137905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$69,00</a:t>
            </a:r>
          </a:p>
        </p:txBody>
      </p:sp>
      <p:sp>
        <p:nvSpPr>
          <p:cNvPr id="43" name="TextBox">
            <a:extLst>
              <a:ext uri="{FF2B5EF4-FFF2-40B4-BE49-F238E27FC236}">
                <a16:creationId xmlns:a16="http://schemas.microsoft.com/office/drawing/2014/main" id="{B390B0EC-89EB-4B11-B4CD-A6D5A263A6D3}"/>
              </a:ext>
            </a:extLst>
          </p:cNvPr>
          <p:cNvSpPr txBox="1"/>
          <p:nvPr/>
        </p:nvSpPr>
        <p:spPr>
          <a:xfrm>
            <a:off x="7405533" y="1984740"/>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PREMIUM</a:t>
            </a:r>
          </a:p>
        </p:txBody>
      </p:sp>
      <p:sp>
        <p:nvSpPr>
          <p:cNvPr id="6" name="TextBox">
            <a:extLst>
              <a:ext uri="{FF2B5EF4-FFF2-40B4-BE49-F238E27FC236}">
                <a16:creationId xmlns:a16="http://schemas.microsoft.com/office/drawing/2014/main" id="{2068AD9E-60E5-4FE3-A63B-62799E46A06D}"/>
              </a:ext>
            </a:extLst>
          </p:cNvPr>
          <p:cNvSpPr txBox="1"/>
          <p:nvPr/>
        </p:nvSpPr>
        <p:spPr>
          <a:xfrm>
            <a:off x="3723247"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$59,00</a:t>
            </a:r>
          </a:p>
        </p:txBody>
      </p:sp>
      <p:sp>
        <p:nvSpPr>
          <p:cNvPr id="7" name="TextBox">
            <a:extLst>
              <a:ext uri="{FF2B5EF4-FFF2-40B4-BE49-F238E27FC236}">
                <a16:creationId xmlns:a16="http://schemas.microsoft.com/office/drawing/2014/main" id="{713FCD36-E263-4853-9E1E-AC96927922AF}"/>
              </a:ext>
            </a:extLst>
          </p:cNvPr>
          <p:cNvSpPr txBox="1"/>
          <p:nvPr/>
        </p:nvSpPr>
        <p:spPr>
          <a:xfrm>
            <a:off x="3872341" y="2301651"/>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BASIC</a:t>
            </a:r>
          </a:p>
        </p:txBody>
      </p:sp>
      <p:sp>
        <p:nvSpPr>
          <p:cNvPr id="10" name="TextBox">
            <a:extLst>
              <a:ext uri="{FF2B5EF4-FFF2-40B4-BE49-F238E27FC236}">
                <a16:creationId xmlns:a16="http://schemas.microsoft.com/office/drawing/2014/main" id="{375EE412-419E-47D5-9829-77AC2918446F}"/>
              </a:ext>
            </a:extLst>
          </p:cNvPr>
          <p:cNvSpPr txBox="1"/>
          <p:nvPr/>
        </p:nvSpPr>
        <p:spPr>
          <a:xfrm>
            <a:off x="3730728"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11" name="Rectangle: Rounded Corners 10">
            <a:extLst>
              <a:ext uri="{FF2B5EF4-FFF2-40B4-BE49-F238E27FC236}">
                <a16:creationId xmlns:a16="http://schemas.microsoft.com/office/drawing/2014/main" id="{FB42DC73-F6C0-40B9-B4CE-CCC055FCC74B}"/>
              </a:ext>
            </a:extLst>
          </p:cNvPr>
          <p:cNvSpPr/>
          <p:nvPr/>
        </p:nvSpPr>
        <p:spPr>
          <a:xfrm>
            <a:off x="3786852"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38448109-8EB1-4BB4-955C-C5DF7BB8BF25}"/>
              </a:ext>
            </a:extLst>
          </p:cNvPr>
          <p:cNvSpPr txBox="1"/>
          <p:nvPr/>
        </p:nvSpPr>
        <p:spPr>
          <a:xfrm>
            <a:off x="3824917"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38" name="TextBox">
            <a:extLst>
              <a:ext uri="{FF2B5EF4-FFF2-40B4-BE49-F238E27FC236}">
                <a16:creationId xmlns:a16="http://schemas.microsoft.com/office/drawing/2014/main" id="{6ADDEB12-91FC-4273-B7E3-EB6BC7A40088}"/>
              </a:ext>
            </a:extLst>
          </p:cNvPr>
          <p:cNvSpPr txBox="1"/>
          <p:nvPr/>
        </p:nvSpPr>
        <p:spPr>
          <a:xfrm>
            <a:off x="5460308"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$69,00</a:t>
            </a:r>
          </a:p>
        </p:txBody>
      </p:sp>
      <p:sp>
        <p:nvSpPr>
          <p:cNvPr id="39" name="TextBox">
            <a:extLst>
              <a:ext uri="{FF2B5EF4-FFF2-40B4-BE49-F238E27FC236}">
                <a16:creationId xmlns:a16="http://schemas.microsoft.com/office/drawing/2014/main" id="{99084C0E-F561-4773-A2AA-8E003CD738E2}"/>
              </a:ext>
            </a:extLst>
          </p:cNvPr>
          <p:cNvSpPr txBox="1"/>
          <p:nvPr/>
        </p:nvSpPr>
        <p:spPr>
          <a:xfrm>
            <a:off x="5609910" y="2301651"/>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STANDARD</a:t>
            </a:r>
          </a:p>
        </p:txBody>
      </p:sp>
      <p:sp>
        <p:nvSpPr>
          <p:cNvPr id="50" name="TextBox">
            <a:extLst>
              <a:ext uri="{FF2B5EF4-FFF2-40B4-BE49-F238E27FC236}">
                <a16:creationId xmlns:a16="http://schemas.microsoft.com/office/drawing/2014/main" id="{E49297D1-35DD-4E42-8986-176A46A1749B}"/>
              </a:ext>
            </a:extLst>
          </p:cNvPr>
          <p:cNvSpPr txBox="1"/>
          <p:nvPr/>
        </p:nvSpPr>
        <p:spPr>
          <a:xfrm>
            <a:off x="5467789"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51" name="Rectangle: Rounded Corners 50">
            <a:extLst>
              <a:ext uri="{FF2B5EF4-FFF2-40B4-BE49-F238E27FC236}">
                <a16:creationId xmlns:a16="http://schemas.microsoft.com/office/drawing/2014/main" id="{D52C678F-58C9-4A3C-8BDD-4A91D67FD0DF}"/>
              </a:ext>
            </a:extLst>
          </p:cNvPr>
          <p:cNvSpPr/>
          <p:nvPr/>
        </p:nvSpPr>
        <p:spPr>
          <a:xfrm>
            <a:off x="5523913"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E0733858-E0EE-43FF-A0B2-CF3CEEC68B1A}"/>
              </a:ext>
            </a:extLst>
          </p:cNvPr>
          <p:cNvSpPr txBox="1"/>
          <p:nvPr/>
        </p:nvSpPr>
        <p:spPr>
          <a:xfrm>
            <a:off x="5561979"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53" name="TextBox">
            <a:extLst>
              <a:ext uri="{FF2B5EF4-FFF2-40B4-BE49-F238E27FC236}">
                <a16:creationId xmlns:a16="http://schemas.microsoft.com/office/drawing/2014/main" id="{E6CDBBBA-33BD-4B70-A395-8FB5E17CBF8A}"/>
              </a:ext>
            </a:extLst>
          </p:cNvPr>
          <p:cNvSpPr txBox="1"/>
          <p:nvPr/>
        </p:nvSpPr>
        <p:spPr>
          <a:xfrm>
            <a:off x="7237047" y="2978722"/>
            <a:ext cx="152110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dolores nullam volutpat mollitia malesuada aliquam quos libero doloribus nulla repellat scelerisque</a:t>
            </a:r>
            <a:endParaRPr lang="en-ID" sz="1050">
              <a:solidFill>
                <a:schemeClr val="bg2"/>
              </a:solidFill>
            </a:endParaRPr>
          </a:p>
        </p:txBody>
      </p:sp>
      <p:sp>
        <p:nvSpPr>
          <p:cNvPr id="54" name="Rectangle: Rounded Corners 53">
            <a:extLst>
              <a:ext uri="{FF2B5EF4-FFF2-40B4-BE49-F238E27FC236}">
                <a16:creationId xmlns:a16="http://schemas.microsoft.com/office/drawing/2014/main" id="{DC0E449C-8589-4096-A1E5-7093A83BE85C}"/>
              </a:ext>
            </a:extLst>
          </p:cNvPr>
          <p:cNvSpPr/>
          <p:nvPr/>
        </p:nvSpPr>
        <p:spPr>
          <a:xfrm>
            <a:off x="7319536" y="4296941"/>
            <a:ext cx="1356123" cy="409522"/>
          </a:xfrm>
          <a:prstGeom prst="roundRect">
            <a:avLst>
              <a:gd name="adj" fmla="val 218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TextBox">
            <a:extLst>
              <a:ext uri="{FF2B5EF4-FFF2-40B4-BE49-F238E27FC236}">
                <a16:creationId xmlns:a16="http://schemas.microsoft.com/office/drawing/2014/main" id="{450AEF37-49CE-47CA-AC02-517957940C00}"/>
              </a:ext>
            </a:extLst>
          </p:cNvPr>
          <p:cNvSpPr txBox="1"/>
          <p:nvPr/>
        </p:nvSpPr>
        <p:spPr>
          <a:xfrm>
            <a:off x="7357601" y="434417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accent1"/>
                </a:solidFill>
                <a:latin typeface="+mj-lt"/>
              </a:rPr>
              <a:t>Get Started</a:t>
            </a:r>
          </a:p>
        </p:txBody>
      </p:sp>
      <p:sp>
        <p:nvSpPr>
          <p:cNvPr id="13" name="TextBox">
            <a:extLst>
              <a:ext uri="{FF2B5EF4-FFF2-40B4-BE49-F238E27FC236}">
                <a16:creationId xmlns:a16="http://schemas.microsoft.com/office/drawing/2014/main" id="{9459313B-8E60-40FB-9011-D3EDE8125538}"/>
              </a:ext>
            </a:extLst>
          </p:cNvPr>
          <p:cNvSpPr txBox="1"/>
          <p:nvPr/>
        </p:nvSpPr>
        <p:spPr>
          <a:xfrm>
            <a:off x="548807" y="3151322"/>
            <a:ext cx="239534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14" name="TextBox">
            <a:extLst>
              <a:ext uri="{FF2B5EF4-FFF2-40B4-BE49-F238E27FC236}">
                <a16:creationId xmlns:a16="http://schemas.microsoft.com/office/drawing/2014/main" id="{73DC9499-F4F6-4BA3-9584-BC2EC2B761D9}"/>
              </a:ext>
            </a:extLst>
          </p:cNvPr>
          <p:cNvSpPr txBox="1"/>
          <p:nvPr/>
        </p:nvSpPr>
        <p:spPr>
          <a:xfrm>
            <a:off x="548807" y="4228505"/>
            <a:ext cx="239534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a:t>
            </a:r>
            <a:endParaRPr lang="en-ID" sz="1050">
              <a:solidFill>
                <a:schemeClr val="tx1"/>
              </a:solidFill>
            </a:endParaRPr>
          </a:p>
        </p:txBody>
      </p:sp>
      <p:sp>
        <p:nvSpPr>
          <p:cNvPr id="19" name="Title 18">
            <a:extLst>
              <a:ext uri="{FF2B5EF4-FFF2-40B4-BE49-F238E27FC236}">
                <a16:creationId xmlns:a16="http://schemas.microsoft.com/office/drawing/2014/main" id="{3BA20010-AE73-49E7-99A0-1A30F48E0E06}"/>
              </a:ext>
            </a:extLst>
          </p:cNvPr>
          <p:cNvSpPr>
            <a:spLocks noGrp="1"/>
          </p:cNvSpPr>
          <p:nvPr>
            <p:ph type="title"/>
          </p:nvPr>
        </p:nvSpPr>
        <p:spPr/>
        <p:txBody>
          <a:bodyPr/>
          <a:lstStyle/>
          <a:p>
            <a:r>
              <a:rPr lang="en-ID"/>
              <a:t>Our </a:t>
            </a:r>
            <a:r>
              <a:rPr lang="en-ID">
                <a:solidFill>
                  <a:schemeClr val="accent1"/>
                </a:solidFill>
              </a:rPr>
              <a:t>Pricelist</a:t>
            </a:r>
            <a:endParaRPr lang="en-ID"/>
          </a:p>
        </p:txBody>
      </p:sp>
      <p:sp>
        <p:nvSpPr>
          <p:cNvPr id="20" name="Subtitle 19">
            <a:extLst>
              <a:ext uri="{FF2B5EF4-FFF2-40B4-BE49-F238E27FC236}">
                <a16:creationId xmlns:a16="http://schemas.microsoft.com/office/drawing/2014/main" id="{3474EFDD-FF21-4ABC-849B-623C54A4264A}"/>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5" name="Rectangle: Rounded Corners 14">
            <a:extLst>
              <a:ext uri="{FF2B5EF4-FFF2-40B4-BE49-F238E27FC236}">
                <a16:creationId xmlns:a16="http://schemas.microsoft.com/office/drawing/2014/main" id="{3DCAE5A7-3208-48F4-AD5A-9961DB7932DE}"/>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TextBox">
            <a:extLst>
              <a:ext uri="{FF2B5EF4-FFF2-40B4-BE49-F238E27FC236}">
                <a16:creationId xmlns:a16="http://schemas.microsoft.com/office/drawing/2014/main" id="{9D26B42B-6553-476C-A4A8-5F74CC50CC3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120E94F9-C0D4-4E32-B4A7-71F4E3038A79}"/>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5ED5CE32-B71B-471B-A502-225C23AD8959}"/>
              </a:ext>
            </a:extLst>
          </p:cNvPr>
          <p:cNvSpPr>
            <a:spLocks noGrp="1"/>
          </p:cNvSpPr>
          <p:nvPr>
            <p:ph type="sldNum" sz="quarter" idx="10"/>
          </p:nvPr>
        </p:nvSpPr>
        <p:spPr/>
        <p:txBody>
          <a:bodyPr/>
          <a:lstStyle/>
          <a:p>
            <a:fld id="{950356F5-5040-45F3-9DFE-AA818FBF1AB1}" type="slidenum">
              <a:rPr lang="en-ID" smtClean="0"/>
              <a:pPr/>
              <a:t>27</a:t>
            </a:fld>
            <a:endParaRPr lang="en-ID"/>
          </a:p>
        </p:txBody>
      </p:sp>
    </p:spTree>
    <p:extLst>
      <p:ext uri="{BB962C8B-B14F-4D97-AF65-F5344CB8AC3E}">
        <p14:creationId xmlns:p14="http://schemas.microsoft.com/office/powerpoint/2010/main" val="18289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750"/>
                                        <p:tgtEl>
                                          <p:spTgt spid="20">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7" grpId="0" animBg="1"/>
      <p:bldP spid="42" grpId="0"/>
      <p:bldP spid="43" grpId="0"/>
      <p:bldP spid="6" grpId="0"/>
      <p:bldP spid="7" grpId="0"/>
      <p:bldP spid="10" grpId="0"/>
      <p:bldP spid="11" grpId="0" animBg="1"/>
      <p:bldP spid="12" grpId="0"/>
      <p:bldP spid="38" grpId="0"/>
      <p:bldP spid="39" grpId="0"/>
      <p:bldP spid="50" grpId="0"/>
      <p:bldP spid="51" grpId="0" animBg="1"/>
      <p:bldP spid="52" grpId="0"/>
      <p:bldP spid="53" grpId="0"/>
      <p:bldP spid="54" grpId="0" animBg="1"/>
      <p:bldP spid="56" grpId="0"/>
      <p:bldP spid="13" grpId="0"/>
      <p:bldP spid="14" grpId="0"/>
      <p:bldP spid="19" grpId="0"/>
      <p:bldP spid="20" grpId="0" build="p"/>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657A4FF7-9720-4E90-B151-62C737D935B8}"/>
              </a:ext>
            </a:extLst>
          </p:cNvPr>
          <p:cNvSpPr/>
          <p:nvPr/>
        </p:nvSpPr>
        <p:spPr>
          <a:xfrm>
            <a:off x="486700" y="3588073"/>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 name="Rectangle: Rounded Corners 16">
            <a:extLst>
              <a:ext uri="{FF2B5EF4-FFF2-40B4-BE49-F238E27FC236}">
                <a16:creationId xmlns:a16="http://schemas.microsoft.com/office/drawing/2014/main" id="{FE3528E5-1A48-4E51-8BEA-F7CC870ACD4D}"/>
              </a:ext>
            </a:extLst>
          </p:cNvPr>
          <p:cNvSpPr/>
          <p:nvPr/>
        </p:nvSpPr>
        <p:spPr>
          <a:xfrm>
            <a:off x="7986076" y="2487540"/>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Rectangle: Rounded Corners 8">
            <a:extLst>
              <a:ext uri="{FF2B5EF4-FFF2-40B4-BE49-F238E27FC236}">
                <a16:creationId xmlns:a16="http://schemas.microsoft.com/office/drawing/2014/main" id="{AC99ED63-FD09-4733-AF05-136A2522F168}"/>
              </a:ext>
            </a:extLst>
          </p:cNvPr>
          <p:cNvSpPr/>
          <p:nvPr/>
        </p:nvSpPr>
        <p:spPr>
          <a:xfrm>
            <a:off x="641664"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Rectangle: Rounded Corners 105">
            <a:extLst>
              <a:ext uri="{FF2B5EF4-FFF2-40B4-BE49-F238E27FC236}">
                <a16:creationId xmlns:a16="http://schemas.microsoft.com/office/drawing/2014/main" id="{65CEC62B-7395-448C-A466-E4557187AA6B}"/>
              </a:ext>
            </a:extLst>
          </p:cNvPr>
          <p:cNvSpPr/>
          <p:nvPr/>
        </p:nvSpPr>
        <p:spPr>
          <a:xfrm>
            <a:off x="4732118"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C2E7F051-9914-4CCA-B1B2-E7DD429C8437}"/>
              </a:ext>
            </a:extLst>
          </p:cNvPr>
          <p:cNvSpPr txBox="1"/>
          <p:nvPr/>
        </p:nvSpPr>
        <p:spPr>
          <a:xfrm>
            <a:off x="2347275"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6" name="PsHolder6">
            <a:extLst>
              <a:ext uri="{FF2B5EF4-FFF2-40B4-BE49-F238E27FC236}">
                <a16:creationId xmlns:a16="http://schemas.microsoft.com/office/drawing/2014/main" id="{1650F610-7461-49E3-83D3-D3417EB883F4}"/>
              </a:ext>
            </a:extLst>
          </p:cNvPr>
          <p:cNvSpPr>
            <a:spLocks noGrp="1"/>
          </p:cNvSpPr>
          <p:nvPr>
            <p:ph type="pic" sz="quarter" idx="11"/>
          </p:nvPr>
        </p:nvSpPr>
        <p:spPr/>
      </p:sp>
      <p:sp>
        <p:nvSpPr>
          <p:cNvPr id="3" name="Title 2">
            <a:extLst>
              <a:ext uri="{FF2B5EF4-FFF2-40B4-BE49-F238E27FC236}">
                <a16:creationId xmlns:a16="http://schemas.microsoft.com/office/drawing/2014/main" id="{655154A8-9295-4962-BF61-27D74BE6D6A0}"/>
              </a:ext>
            </a:extLst>
          </p:cNvPr>
          <p:cNvSpPr>
            <a:spLocks noGrp="1"/>
          </p:cNvSpPr>
          <p:nvPr>
            <p:ph type="title"/>
          </p:nvPr>
        </p:nvSpPr>
        <p:spPr/>
        <p:txBody>
          <a:bodyPr/>
          <a:lstStyle/>
          <a:p>
            <a:r>
              <a:rPr lang="en-ID"/>
              <a:t>Our </a:t>
            </a:r>
            <a:r>
              <a:rPr lang="en-ID">
                <a:solidFill>
                  <a:schemeClr val="accent1"/>
                </a:solidFill>
              </a:rPr>
              <a:t>Testimonial</a:t>
            </a:r>
            <a:endParaRPr lang="en-ID"/>
          </a:p>
        </p:txBody>
      </p:sp>
      <p:sp>
        <p:nvSpPr>
          <p:cNvPr id="5" name="PsHolder7">
            <a:extLst>
              <a:ext uri="{FF2B5EF4-FFF2-40B4-BE49-F238E27FC236}">
                <a16:creationId xmlns:a16="http://schemas.microsoft.com/office/drawing/2014/main" id="{8AE824F7-1AF2-4B71-97B1-68967F693E96}"/>
              </a:ext>
            </a:extLst>
          </p:cNvPr>
          <p:cNvSpPr>
            <a:spLocks noGrp="1"/>
          </p:cNvSpPr>
          <p:nvPr>
            <p:ph type="pic" sz="quarter" idx="10"/>
          </p:nvPr>
        </p:nvSpPr>
        <p:spPr/>
      </p:sp>
      <p:sp>
        <p:nvSpPr>
          <p:cNvPr id="4" name="Subtitle 3">
            <a:extLst>
              <a:ext uri="{FF2B5EF4-FFF2-40B4-BE49-F238E27FC236}">
                <a16:creationId xmlns:a16="http://schemas.microsoft.com/office/drawing/2014/main" id="{BB5B124C-6FF6-4E0A-BF12-A011E13897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7" name="Freeform: Shape 46">
            <a:extLst>
              <a:ext uri="{FF2B5EF4-FFF2-40B4-BE49-F238E27FC236}">
                <a16:creationId xmlns:a16="http://schemas.microsoft.com/office/drawing/2014/main" id="{17773F37-67BA-43D5-95B2-4E1AAD4DC08C}"/>
              </a:ext>
            </a:extLst>
          </p:cNvPr>
          <p:cNvSpPr/>
          <p:nvPr/>
        </p:nvSpPr>
        <p:spPr>
          <a:xfrm>
            <a:off x="2264144"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3" name="TextBox">
            <a:extLst>
              <a:ext uri="{FF2B5EF4-FFF2-40B4-BE49-F238E27FC236}">
                <a16:creationId xmlns:a16="http://schemas.microsoft.com/office/drawing/2014/main" id="{1579035B-C6B3-46B5-9236-24BAD60447C6}"/>
              </a:ext>
            </a:extLst>
          </p:cNvPr>
          <p:cNvSpPr txBox="1"/>
          <p:nvPr/>
        </p:nvSpPr>
        <p:spPr>
          <a:xfrm>
            <a:off x="2347274"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Emily</a:t>
            </a:r>
          </a:p>
        </p:txBody>
      </p:sp>
      <p:cxnSp>
        <p:nvCxnSpPr>
          <p:cNvPr id="15" name="Straight Connector 14">
            <a:extLst>
              <a:ext uri="{FF2B5EF4-FFF2-40B4-BE49-F238E27FC236}">
                <a16:creationId xmlns:a16="http://schemas.microsoft.com/office/drawing/2014/main" id="{6944C17B-F7C3-4C3C-8E15-4B1DA8CADAA9}"/>
              </a:ext>
            </a:extLst>
          </p:cNvPr>
          <p:cNvCxnSpPr/>
          <p:nvPr/>
        </p:nvCxnSpPr>
        <p:spPr>
          <a:xfrm>
            <a:off x="2353588"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D51EF26D-47C2-449C-8DBF-564A0796236F}"/>
              </a:ext>
            </a:extLst>
          </p:cNvPr>
          <p:cNvSpPr txBox="1"/>
          <p:nvPr/>
        </p:nvSpPr>
        <p:spPr>
          <a:xfrm>
            <a:off x="2347275"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6" name="Group 15">
            <a:extLst>
              <a:ext uri="{FF2B5EF4-FFF2-40B4-BE49-F238E27FC236}">
                <a16:creationId xmlns:a16="http://schemas.microsoft.com/office/drawing/2014/main" id="{81169810-C275-4B33-9148-233472F4E682}"/>
              </a:ext>
            </a:extLst>
          </p:cNvPr>
          <p:cNvGrpSpPr/>
          <p:nvPr/>
        </p:nvGrpSpPr>
        <p:grpSpPr>
          <a:xfrm>
            <a:off x="3320258" y="3844008"/>
            <a:ext cx="894006" cy="132698"/>
            <a:chOff x="4253912" y="4419900"/>
            <a:chExt cx="1192163" cy="176954"/>
          </a:xfrm>
        </p:grpSpPr>
        <p:sp>
          <p:nvSpPr>
            <p:cNvPr id="59" name="Star: 5 Points 58">
              <a:extLst>
                <a:ext uri="{FF2B5EF4-FFF2-40B4-BE49-F238E27FC236}">
                  <a16:creationId xmlns:a16="http://schemas.microsoft.com/office/drawing/2014/main" id="{F46EDF05-BE6D-44E5-8116-27CD3DFE596A}"/>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0" name="Star: 5 Points 59">
              <a:extLst>
                <a:ext uri="{FF2B5EF4-FFF2-40B4-BE49-F238E27FC236}">
                  <a16:creationId xmlns:a16="http://schemas.microsoft.com/office/drawing/2014/main" id="{2E7F8DCD-5ADA-48E3-BA80-D5330EE29DF5}"/>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1" name="Star: 5 Points 60">
              <a:extLst>
                <a:ext uri="{FF2B5EF4-FFF2-40B4-BE49-F238E27FC236}">
                  <a16:creationId xmlns:a16="http://schemas.microsoft.com/office/drawing/2014/main" id="{E25E4074-8D31-43BD-932B-2AFFAB623936}"/>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2" name="Star: 5 Points 61">
              <a:extLst>
                <a:ext uri="{FF2B5EF4-FFF2-40B4-BE49-F238E27FC236}">
                  <a16:creationId xmlns:a16="http://schemas.microsoft.com/office/drawing/2014/main" id="{32C3DCBC-2493-4E7E-A41F-D15CF0B24D2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3" name="Star: 5 Points 62">
              <a:extLst>
                <a:ext uri="{FF2B5EF4-FFF2-40B4-BE49-F238E27FC236}">
                  <a16:creationId xmlns:a16="http://schemas.microsoft.com/office/drawing/2014/main" id="{14524186-751B-4AD2-BADF-DAACF83F3F66}"/>
                </a:ext>
              </a:extLst>
            </p:cNvPr>
            <p:cNvSpPr/>
            <p:nvPr/>
          </p:nvSpPr>
          <p:spPr>
            <a:xfrm>
              <a:off x="5269121" y="4419900"/>
              <a:ext cx="176954" cy="176954"/>
            </a:xfrm>
            <a:prstGeom prst="star5">
              <a:avLst>
                <a:gd name="adj" fmla="val 24045"/>
                <a:gd name="hf" fmla="val 105146"/>
                <a:gd name="vf" fmla="val 11055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05" name="TextBox">
            <a:extLst>
              <a:ext uri="{FF2B5EF4-FFF2-40B4-BE49-F238E27FC236}">
                <a16:creationId xmlns:a16="http://schemas.microsoft.com/office/drawing/2014/main" id="{AA865131-C6EA-47B7-BEF1-9D83D9131643}"/>
              </a:ext>
            </a:extLst>
          </p:cNvPr>
          <p:cNvSpPr txBox="1"/>
          <p:nvPr/>
        </p:nvSpPr>
        <p:spPr>
          <a:xfrm>
            <a:off x="548807" y="4586597"/>
            <a:ext cx="804400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 molestiae repellendus nam mollis voluptatum atque</a:t>
            </a:r>
            <a:endParaRPr lang="en-ID" sz="1050">
              <a:solidFill>
                <a:schemeClr val="tx1"/>
              </a:solidFill>
            </a:endParaRPr>
          </a:p>
        </p:txBody>
      </p:sp>
      <p:sp>
        <p:nvSpPr>
          <p:cNvPr id="107" name="TextBox">
            <a:extLst>
              <a:ext uri="{FF2B5EF4-FFF2-40B4-BE49-F238E27FC236}">
                <a16:creationId xmlns:a16="http://schemas.microsoft.com/office/drawing/2014/main" id="{F520108B-980F-419C-B792-E2B1AE3A6C2A}"/>
              </a:ext>
            </a:extLst>
          </p:cNvPr>
          <p:cNvSpPr txBox="1"/>
          <p:nvPr/>
        </p:nvSpPr>
        <p:spPr>
          <a:xfrm>
            <a:off x="6437730"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109" name="Freeform: Shape 108">
            <a:extLst>
              <a:ext uri="{FF2B5EF4-FFF2-40B4-BE49-F238E27FC236}">
                <a16:creationId xmlns:a16="http://schemas.microsoft.com/office/drawing/2014/main" id="{CFDC3D59-D7A7-4CA1-9039-BC965035BE1F}"/>
              </a:ext>
            </a:extLst>
          </p:cNvPr>
          <p:cNvSpPr/>
          <p:nvPr/>
        </p:nvSpPr>
        <p:spPr>
          <a:xfrm>
            <a:off x="6354599"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10" name="TextBox">
            <a:extLst>
              <a:ext uri="{FF2B5EF4-FFF2-40B4-BE49-F238E27FC236}">
                <a16:creationId xmlns:a16="http://schemas.microsoft.com/office/drawing/2014/main" id="{B952FBEC-E060-4D3C-B214-13826D1D3C93}"/>
              </a:ext>
            </a:extLst>
          </p:cNvPr>
          <p:cNvSpPr txBox="1"/>
          <p:nvPr/>
        </p:nvSpPr>
        <p:spPr>
          <a:xfrm>
            <a:off x="6437729"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Martha</a:t>
            </a:r>
          </a:p>
        </p:txBody>
      </p:sp>
      <p:cxnSp>
        <p:nvCxnSpPr>
          <p:cNvPr id="111" name="Straight Connector 110">
            <a:extLst>
              <a:ext uri="{FF2B5EF4-FFF2-40B4-BE49-F238E27FC236}">
                <a16:creationId xmlns:a16="http://schemas.microsoft.com/office/drawing/2014/main" id="{726A236E-893F-4881-9FCD-FF52F6D65D8E}"/>
              </a:ext>
            </a:extLst>
          </p:cNvPr>
          <p:cNvCxnSpPr/>
          <p:nvPr/>
        </p:nvCxnSpPr>
        <p:spPr>
          <a:xfrm>
            <a:off x="6444043"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a:extLst>
              <a:ext uri="{FF2B5EF4-FFF2-40B4-BE49-F238E27FC236}">
                <a16:creationId xmlns:a16="http://schemas.microsoft.com/office/drawing/2014/main" id="{B72C8412-D2A0-4874-BB12-266D2A2E3BC2}"/>
              </a:ext>
            </a:extLst>
          </p:cNvPr>
          <p:cNvSpPr txBox="1"/>
          <p:nvPr/>
        </p:nvSpPr>
        <p:spPr>
          <a:xfrm>
            <a:off x="6437730"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13" name="Group 112">
            <a:extLst>
              <a:ext uri="{FF2B5EF4-FFF2-40B4-BE49-F238E27FC236}">
                <a16:creationId xmlns:a16="http://schemas.microsoft.com/office/drawing/2014/main" id="{F0333600-A621-49E2-9FEC-BCF8543D13A9}"/>
              </a:ext>
            </a:extLst>
          </p:cNvPr>
          <p:cNvGrpSpPr/>
          <p:nvPr/>
        </p:nvGrpSpPr>
        <p:grpSpPr>
          <a:xfrm>
            <a:off x="7410713" y="3844008"/>
            <a:ext cx="894006" cy="132698"/>
            <a:chOff x="4253912" y="4419900"/>
            <a:chExt cx="1192163" cy="176954"/>
          </a:xfrm>
        </p:grpSpPr>
        <p:sp>
          <p:nvSpPr>
            <p:cNvPr id="114" name="Star: 5 Points 113">
              <a:extLst>
                <a:ext uri="{FF2B5EF4-FFF2-40B4-BE49-F238E27FC236}">
                  <a16:creationId xmlns:a16="http://schemas.microsoft.com/office/drawing/2014/main" id="{D0E1EE74-17B4-46CC-B558-9AD1B08CA603}"/>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5" name="Star: 5 Points 114">
              <a:extLst>
                <a:ext uri="{FF2B5EF4-FFF2-40B4-BE49-F238E27FC236}">
                  <a16:creationId xmlns:a16="http://schemas.microsoft.com/office/drawing/2014/main" id="{EE705C3E-DE9D-4883-8E33-54E28D22795E}"/>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6" name="Star: 5 Points 115">
              <a:extLst>
                <a:ext uri="{FF2B5EF4-FFF2-40B4-BE49-F238E27FC236}">
                  <a16:creationId xmlns:a16="http://schemas.microsoft.com/office/drawing/2014/main" id="{80C16B45-28AC-4511-BDB6-ABCEDCF9CAA1}"/>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7" name="Star: 5 Points 116">
              <a:extLst>
                <a:ext uri="{FF2B5EF4-FFF2-40B4-BE49-F238E27FC236}">
                  <a16:creationId xmlns:a16="http://schemas.microsoft.com/office/drawing/2014/main" id="{42312395-BDDC-43EB-BEDD-C5A4A5FDA5B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8" name="Star: 5 Points 117">
              <a:extLst>
                <a:ext uri="{FF2B5EF4-FFF2-40B4-BE49-F238E27FC236}">
                  <a16:creationId xmlns:a16="http://schemas.microsoft.com/office/drawing/2014/main" id="{891D12CC-DB8C-41DE-AB97-B65B9AC2245F}"/>
                </a:ext>
              </a:extLst>
            </p:cNvPr>
            <p:cNvSpPr/>
            <p:nvPr/>
          </p:nvSpPr>
          <p:spPr>
            <a:xfrm>
              <a:off x="5269121"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1" name="Rectangle: Rounded Corners 10">
            <a:extLst>
              <a:ext uri="{FF2B5EF4-FFF2-40B4-BE49-F238E27FC236}">
                <a16:creationId xmlns:a16="http://schemas.microsoft.com/office/drawing/2014/main" id="{3BF5E7ED-EB45-4CEB-95F2-997023615E4F}"/>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8C33B496-A5A4-4B04-98D8-E294782D775F}"/>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B6348D7F-E852-48B5-B3E3-A83EE926923E}"/>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4A4A6734-1F46-4A19-8716-AC0B1C3EC510}"/>
              </a:ext>
            </a:extLst>
          </p:cNvPr>
          <p:cNvSpPr>
            <a:spLocks noGrp="1"/>
          </p:cNvSpPr>
          <p:nvPr>
            <p:ph type="sldNum" sz="quarter" idx="12"/>
          </p:nvPr>
        </p:nvSpPr>
        <p:spPr/>
        <p:txBody>
          <a:bodyPr/>
          <a:lstStyle/>
          <a:p>
            <a:fld id="{950356F5-5040-45F3-9DFE-AA818FBF1AB1}" type="slidenum">
              <a:rPr lang="en-ID" smtClean="0"/>
              <a:pPr/>
              <a:t>28</a:t>
            </a:fld>
            <a:endParaRPr lang="en-ID"/>
          </a:p>
        </p:txBody>
      </p:sp>
    </p:spTree>
    <p:extLst>
      <p:ext uri="{BB962C8B-B14F-4D97-AF65-F5344CB8AC3E}">
        <p14:creationId xmlns:p14="http://schemas.microsoft.com/office/powerpoint/2010/main" val="15473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1000"/>
                                        <p:tgtEl>
                                          <p:spTgt spid="106"/>
                                        </p:tgtEl>
                                      </p:cBhvr>
                                    </p:animEffect>
                                    <p:anim calcmode="lin" valueType="num">
                                      <p:cBhvr>
                                        <p:cTn id="61" dur="1000" fill="hold"/>
                                        <p:tgtEl>
                                          <p:spTgt spid="106"/>
                                        </p:tgtEl>
                                        <p:attrNameLst>
                                          <p:attrName>ppt_x</p:attrName>
                                        </p:attrNameLst>
                                      </p:cBhvr>
                                      <p:tavLst>
                                        <p:tav tm="0">
                                          <p:val>
                                            <p:strVal val="#ppt_x"/>
                                          </p:val>
                                        </p:tav>
                                        <p:tav tm="100000">
                                          <p:val>
                                            <p:strVal val="#ppt_x"/>
                                          </p:val>
                                        </p:tav>
                                      </p:tavLst>
                                    </p:anim>
                                    <p:anim calcmode="lin" valueType="num">
                                      <p:cBhvr>
                                        <p:cTn id="62" dur="100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1000"/>
                                        <p:tgtEl>
                                          <p:spTgt spid="110"/>
                                        </p:tgtEl>
                                      </p:cBhvr>
                                    </p:animEffect>
                                    <p:anim calcmode="lin" valueType="num">
                                      <p:cBhvr>
                                        <p:cTn id="76" dur="1000" fill="hold"/>
                                        <p:tgtEl>
                                          <p:spTgt spid="110"/>
                                        </p:tgtEl>
                                        <p:attrNameLst>
                                          <p:attrName>ppt_x</p:attrName>
                                        </p:attrNameLst>
                                      </p:cBhvr>
                                      <p:tavLst>
                                        <p:tav tm="0">
                                          <p:val>
                                            <p:strVal val="#ppt_x"/>
                                          </p:val>
                                        </p:tav>
                                        <p:tav tm="100000">
                                          <p:val>
                                            <p:strVal val="#ppt_x"/>
                                          </p:val>
                                        </p:tav>
                                      </p:tavLst>
                                    </p:anim>
                                    <p:anim calcmode="lin" valueType="num">
                                      <p:cBhvr>
                                        <p:cTn id="77" dur="1000" fill="hold"/>
                                        <p:tgtEl>
                                          <p:spTgt spid="1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1000"/>
                                        <p:tgtEl>
                                          <p:spTgt spid="112"/>
                                        </p:tgtEl>
                                      </p:cBhvr>
                                    </p:animEffect>
                                    <p:anim calcmode="lin" valueType="num">
                                      <p:cBhvr>
                                        <p:cTn id="86" dur="1000" fill="hold"/>
                                        <p:tgtEl>
                                          <p:spTgt spid="112"/>
                                        </p:tgtEl>
                                        <p:attrNameLst>
                                          <p:attrName>ppt_x</p:attrName>
                                        </p:attrNameLst>
                                      </p:cBhvr>
                                      <p:tavLst>
                                        <p:tav tm="0">
                                          <p:val>
                                            <p:strVal val="#ppt_x"/>
                                          </p:val>
                                        </p:tav>
                                        <p:tav tm="100000">
                                          <p:val>
                                            <p:strVal val="#ppt_x"/>
                                          </p:val>
                                        </p:tav>
                                      </p:tavLst>
                                    </p:anim>
                                    <p:anim calcmode="lin" valueType="num">
                                      <p:cBhvr>
                                        <p:cTn id="87" dur="1000" fill="hold"/>
                                        <p:tgtEl>
                                          <p:spTgt spid="11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1000"/>
                                        <p:tgtEl>
                                          <p:spTgt spid="113"/>
                                        </p:tgtEl>
                                      </p:cBhvr>
                                    </p:animEffect>
                                    <p:anim calcmode="lin" valueType="num">
                                      <p:cBhvr>
                                        <p:cTn id="91" dur="1000" fill="hold"/>
                                        <p:tgtEl>
                                          <p:spTgt spid="113"/>
                                        </p:tgtEl>
                                        <p:attrNameLst>
                                          <p:attrName>ppt_x</p:attrName>
                                        </p:attrNameLst>
                                      </p:cBhvr>
                                      <p:tavLst>
                                        <p:tav tm="0">
                                          <p:val>
                                            <p:strVal val="#ppt_x"/>
                                          </p:val>
                                        </p:tav>
                                        <p:tav tm="100000">
                                          <p:val>
                                            <p:strVal val="#ppt_x"/>
                                          </p:val>
                                        </p:tav>
                                      </p:tavLst>
                                    </p:anim>
                                    <p:anim calcmode="lin" valueType="num">
                                      <p:cBhvr>
                                        <p:cTn id="92" dur="1000" fill="hold"/>
                                        <p:tgtEl>
                                          <p:spTgt spid="113"/>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10" presetClass="entr" presetSubtype="0" fill="hold" grpId="0" nodeType="after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3700"/>
                            </p:stCondLst>
                            <p:childTnLst>
                              <p:par>
                                <p:cTn id="101" presetID="22" presetClass="entr" presetSubtype="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up)">
                                      <p:cBhvr>
                                        <p:cTn id="103"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7" grpId="0" animBg="1"/>
      <p:bldP spid="9" grpId="0" animBg="1"/>
      <p:bldP spid="106" grpId="0" animBg="1"/>
      <p:bldP spid="8" grpId="0"/>
      <p:bldP spid="3" grpId="0"/>
      <p:bldP spid="4" grpId="0" build="p"/>
      <p:bldP spid="47" grpId="0" animBg="1"/>
      <p:bldP spid="13" grpId="0"/>
      <p:bldP spid="49" grpId="0"/>
      <p:bldP spid="105" grpId="0"/>
      <p:bldP spid="107" grpId="0"/>
      <p:bldP spid="109" grpId="0" animBg="1"/>
      <p:bldP spid="110" grpId="0"/>
      <p:bldP spid="112" grpId="0"/>
      <p:bldP spid="11" grpId="0" animBg="1"/>
      <p:bldP spid="14"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1779C74-4DEF-4D8D-9457-92C7B6C87D4F}"/>
              </a:ext>
            </a:extLst>
          </p:cNvPr>
          <p:cNvSpPr/>
          <p:nvPr/>
        </p:nvSpPr>
        <p:spPr>
          <a:xfrm>
            <a:off x="689167" y="158853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 name="Group 27">
            <a:extLst>
              <a:ext uri="{FF2B5EF4-FFF2-40B4-BE49-F238E27FC236}">
                <a16:creationId xmlns:a16="http://schemas.microsoft.com/office/drawing/2014/main" id="{89526A68-DDA2-49E5-B6DA-891B16E11C73}"/>
              </a:ext>
            </a:extLst>
          </p:cNvPr>
          <p:cNvGrpSpPr>
            <a:grpSpLocks noChangeAspect="1"/>
          </p:cNvGrpSpPr>
          <p:nvPr/>
        </p:nvGrpSpPr>
        <p:grpSpPr>
          <a:xfrm>
            <a:off x="6209373" y="3133147"/>
            <a:ext cx="178285" cy="185077"/>
            <a:chOff x="5792789" y="2322514"/>
            <a:chExt cx="166687" cy="173037"/>
          </a:xfrm>
          <a:solidFill>
            <a:schemeClr val="accent1"/>
          </a:solidFill>
        </p:grpSpPr>
        <p:sp>
          <p:nvSpPr>
            <p:cNvPr id="29" name="Freeform 119">
              <a:extLst>
                <a:ext uri="{FF2B5EF4-FFF2-40B4-BE49-F238E27FC236}">
                  <a16:creationId xmlns:a16="http://schemas.microsoft.com/office/drawing/2014/main" id="{9F93D297-1F38-4882-8E07-B4EB957A72E1}"/>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0" name="Freeform 120">
              <a:extLst>
                <a:ext uri="{FF2B5EF4-FFF2-40B4-BE49-F238E27FC236}">
                  <a16:creationId xmlns:a16="http://schemas.microsoft.com/office/drawing/2014/main" id="{2D0F1CE4-2AC4-420F-910D-8DC64F43F0C5}"/>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1" name="TextBox 30">
            <a:extLst>
              <a:ext uri="{FF2B5EF4-FFF2-40B4-BE49-F238E27FC236}">
                <a16:creationId xmlns:a16="http://schemas.microsoft.com/office/drawing/2014/main" id="{D0DD2070-B404-4556-9A32-25FFBB7786FC}"/>
              </a:ext>
            </a:extLst>
          </p:cNvPr>
          <p:cNvSpPr txBox="1"/>
          <p:nvPr/>
        </p:nvSpPr>
        <p:spPr>
          <a:xfrm>
            <a:off x="6450827" y="3098726"/>
            <a:ext cx="1690440" cy="253916"/>
          </a:xfrm>
          <a:prstGeom prst="rect">
            <a:avLst/>
          </a:prstGeom>
          <a:noFill/>
        </p:spPr>
        <p:txBody>
          <a:bodyPr wrap="square" rtlCol="0" anchor="ctr">
            <a:spAutoFit/>
          </a:bodyPr>
          <a:lstStyle/>
          <a:p>
            <a:r>
              <a:rPr lang="nn-NO" sz="1050" dirty="0"/>
              <a:t>+1234 5678 900</a:t>
            </a:r>
            <a:endParaRPr lang="en-ID" sz="750" dirty="0"/>
          </a:p>
        </p:txBody>
      </p:sp>
      <p:grpSp>
        <p:nvGrpSpPr>
          <p:cNvPr id="32" name="Group 31">
            <a:extLst>
              <a:ext uri="{FF2B5EF4-FFF2-40B4-BE49-F238E27FC236}">
                <a16:creationId xmlns:a16="http://schemas.microsoft.com/office/drawing/2014/main" id="{17154F64-4B55-431C-B156-C397F5CC8067}"/>
              </a:ext>
            </a:extLst>
          </p:cNvPr>
          <p:cNvGrpSpPr>
            <a:grpSpLocks noChangeAspect="1"/>
          </p:cNvGrpSpPr>
          <p:nvPr/>
        </p:nvGrpSpPr>
        <p:grpSpPr>
          <a:xfrm>
            <a:off x="6205921" y="3491097"/>
            <a:ext cx="178285" cy="113454"/>
            <a:chOff x="6550026" y="1274763"/>
            <a:chExt cx="157163" cy="100013"/>
          </a:xfrm>
          <a:solidFill>
            <a:schemeClr val="accent1"/>
          </a:solidFill>
        </p:grpSpPr>
        <p:sp>
          <p:nvSpPr>
            <p:cNvPr id="33" name="Freeform 58">
              <a:extLst>
                <a:ext uri="{FF2B5EF4-FFF2-40B4-BE49-F238E27FC236}">
                  <a16:creationId xmlns:a16="http://schemas.microsoft.com/office/drawing/2014/main" id="{A7CA08A2-BAD1-42CB-858A-1798F93FD68E}"/>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4" name="Freeform 59">
              <a:extLst>
                <a:ext uri="{FF2B5EF4-FFF2-40B4-BE49-F238E27FC236}">
                  <a16:creationId xmlns:a16="http://schemas.microsoft.com/office/drawing/2014/main" id="{A6E0761A-8EDC-440D-88A7-E282BE46D95C}"/>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6" name="TextBox 35">
            <a:extLst>
              <a:ext uri="{FF2B5EF4-FFF2-40B4-BE49-F238E27FC236}">
                <a16:creationId xmlns:a16="http://schemas.microsoft.com/office/drawing/2014/main" id="{996DFD10-87F5-45CF-BD21-B728DFAAD0DD}"/>
              </a:ext>
            </a:extLst>
          </p:cNvPr>
          <p:cNvSpPr txBox="1"/>
          <p:nvPr/>
        </p:nvSpPr>
        <p:spPr>
          <a:xfrm>
            <a:off x="6450827" y="3420866"/>
            <a:ext cx="1690440"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cxnSp>
        <p:nvCxnSpPr>
          <p:cNvPr id="37" name="Straight Connector 36">
            <a:extLst>
              <a:ext uri="{FF2B5EF4-FFF2-40B4-BE49-F238E27FC236}">
                <a16:creationId xmlns:a16="http://schemas.microsoft.com/office/drawing/2014/main" id="{4B2E9E46-16DC-424C-8562-AA7F839B04CF}"/>
              </a:ext>
            </a:extLst>
          </p:cNvPr>
          <p:cNvCxnSpPr>
            <a:cxnSpLocks/>
          </p:cNvCxnSpPr>
          <p:nvPr/>
        </p:nvCxnSpPr>
        <p:spPr>
          <a:xfrm flipH="1">
            <a:off x="6205921" y="2980535"/>
            <a:ext cx="1861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7">
            <a:extLst>
              <a:ext uri="{FF2B5EF4-FFF2-40B4-BE49-F238E27FC236}">
                <a16:creationId xmlns:a16="http://schemas.microsoft.com/office/drawing/2014/main" id="{9E679469-1532-4519-B40F-D600A7C083E0}"/>
              </a:ext>
            </a:extLst>
          </p:cNvPr>
          <p:cNvSpPr>
            <a:spLocks noGrp="1"/>
          </p:cNvSpPr>
          <p:nvPr>
            <p:ph type="pic" sz="quarter" idx="10"/>
          </p:nvPr>
        </p:nvSpPr>
        <p:spPr/>
      </p:sp>
      <p:sp>
        <p:nvSpPr>
          <p:cNvPr id="7" name="Title 6">
            <a:extLst>
              <a:ext uri="{FF2B5EF4-FFF2-40B4-BE49-F238E27FC236}">
                <a16:creationId xmlns:a16="http://schemas.microsoft.com/office/drawing/2014/main" id="{B355BA1F-C985-4516-B0C6-A22A6AD15459}"/>
              </a:ext>
            </a:extLst>
          </p:cNvPr>
          <p:cNvSpPr>
            <a:spLocks noGrp="1"/>
          </p:cNvSpPr>
          <p:nvPr>
            <p:ph type="title"/>
          </p:nvPr>
        </p:nvSpPr>
        <p:spPr/>
        <p:txBody>
          <a:bodyPr/>
          <a:lstStyle/>
          <a:p>
            <a:r>
              <a:rPr lang="en-ID"/>
              <a:t>Our </a:t>
            </a:r>
            <a:r>
              <a:rPr lang="en-ID">
                <a:solidFill>
                  <a:schemeClr val="accent1"/>
                </a:solidFill>
              </a:rPr>
              <a:t>Contact</a:t>
            </a:r>
            <a:endParaRPr lang="en-ID"/>
          </a:p>
        </p:txBody>
      </p:sp>
      <p:sp>
        <p:nvSpPr>
          <p:cNvPr id="8" name="Subtitle 7">
            <a:extLst>
              <a:ext uri="{FF2B5EF4-FFF2-40B4-BE49-F238E27FC236}">
                <a16:creationId xmlns:a16="http://schemas.microsoft.com/office/drawing/2014/main" id="{D878588E-3537-4370-B0E9-2C68BA5D042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TextBox">
            <a:extLst>
              <a:ext uri="{FF2B5EF4-FFF2-40B4-BE49-F238E27FC236}">
                <a16:creationId xmlns:a16="http://schemas.microsoft.com/office/drawing/2014/main" id="{8BDB1A7A-D064-4451-BF59-8DDC90EB2898}"/>
              </a:ext>
            </a:extLst>
          </p:cNvPr>
          <p:cNvSpPr txBox="1"/>
          <p:nvPr/>
        </p:nvSpPr>
        <p:spPr>
          <a:xfrm>
            <a:off x="3803405" y="4827112"/>
            <a:ext cx="4735639"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a:t>
            </a:r>
            <a:endParaRPr lang="en-ID" sz="1050">
              <a:solidFill>
                <a:schemeClr val="tx1"/>
              </a:solidFill>
            </a:endParaRPr>
          </a:p>
        </p:txBody>
      </p:sp>
      <p:sp>
        <p:nvSpPr>
          <p:cNvPr id="53" name="TextBox">
            <a:extLst>
              <a:ext uri="{FF2B5EF4-FFF2-40B4-BE49-F238E27FC236}">
                <a16:creationId xmlns:a16="http://schemas.microsoft.com/office/drawing/2014/main" id="{E515689D-911E-4E5E-A488-0B4BE420E2A4}"/>
              </a:ext>
            </a:extLst>
          </p:cNvPr>
          <p:cNvSpPr txBox="1"/>
          <p:nvPr/>
        </p:nvSpPr>
        <p:spPr>
          <a:xfrm>
            <a:off x="6188805" y="2401787"/>
            <a:ext cx="22414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Washington, USA</a:t>
            </a:r>
            <a:endParaRPr lang="en-ID" sz="1050" dirty="0">
              <a:solidFill>
                <a:schemeClr val="tx1"/>
              </a:solidFill>
            </a:endParaRPr>
          </a:p>
        </p:txBody>
      </p:sp>
      <p:sp>
        <p:nvSpPr>
          <p:cNvPr id="6" name="TextBox">
            <a:extLst>
              <a:ext uri="{FF2B5EF4-FFF2-40B4-BE49-F238E27FC236}">
                <a16:creationId xmlns:a16="http://schemas.microsoft.com/office/drawing/2014/main" id="{4428385E-751E-4F59-81D8-BA12B28A31EA}"/>
              </a:ext>
            </a:extLst>
          </p:cNvPr>
          <p:cNvSpPr txBox="1"/>
          <p:nvPr/>
        </p:nvSpPr>
        <p:spPr>
          <a:xfrm>
            <a:off x="6188804" y="2047003"/>
            <a:ext cx="118514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Washington</a:t>
            </a:r>
            <a:endParaRPr lang="en-ID" sz="1500" dirty="0">
              <a:solidFill>
                <a:schemeClr val="accent1"/>
              </a:solidFill>
              <a:latin typeface="+mj-lt"/>
            </a:endParaRPr>
          </a:p>
        </p:txBody>
      </p:sp>
      <p:sp>
        <p:nvSpPr>
          <p:cNvPr id="9" name="Freeform 153">
            <a:extLst>
              <a:ext uri="{FF2B5EF4-FFF2-40B4-BE49-F238E27FC236}">
                <a16:creationId xmlns:a16="http://schemas.microsoft.com/office/drawing/2014/main" id="{0791B0E4-0D62-41DC-B4C4-E42F3C2C415B}"/>
              </a:ext>
            </a:extLst>
          </p:cNvPr>
          <p:cNvSpPr>
            <a:spLocks noEditPoints="1"/>
          </p:cNvSpPr>
          <p:nvPr/>
        </p:nvSpPr>
        <p:spPr bwMode="auto">
          <a:xfrm>
            <a:off x="6207308" y="3761945"/>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60" name="TextBox 59">
            <a:extLst>
              <a:ext uri="{FF2B5EF4-FFF2-40B4-BE49-F238E27FC236}">
                <a16:creationId xmlns:a16="http://schemas.microsoft.com/office/drawing/2014/main" id="{8D3FE842-6AA4-4B5B-893A-CA41121B68C6}"/>
              </a:ext>
            </a:extLst>
          </p:cNvPr>
          <p:cNvSpPr txBox="1"/>
          <p:nvPr/>
        </p:nvSpPr>
        <p:spPr>
          <a:xfrm>
            <a:off x="6450827" y="3718033"/>
            <a:ext cx="1690440" cy="253916"/>
          </a:xfrm>
          <a:prstGeom prst="rect">
            <a:avLst/>
          </a:prstGeom>
          <a:noFill/>
        </p:spPr>
        <p:txBody>
          <a:bodyPr wrap="square" rtlCol="0" anchor="ctr">
            <a:spAutoFit/>
          </a:bodyPr>
          <a:lstStyle/>
          <a:p>
            <a:r>
              <a:rPr lang="nn-NO" sz="1050"/>
              <a:t>www.yourwebsite.com</a:t>
            </a:r>
            <a:endParaRPr lang="en-ID" sz="750" dirty="0"/>
          </a:p>
        </p:txBody>
      </p:sp>
      <p:sp>
        <p:nvSpPr>
          <p:cNvPr id="12" name="Rectangle: Rounded Corners 11">
            <a:extLst>
              <a:ext uri="{FF2B5EF4-FFF2-40B4-BE49-F238E27FC236}">
                <a16:creationId xmlns:a16="http://schemas.microsoft.com/office/drawing/2014/main" id="{653D8293-5A53-48BF-9EE9-C3ED68C1EA77}"/>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09952107-C430-4D0A-B567-61719539087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A1C1839B-CE82-47A6-8582-8918500AA837}"/>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8DEB559C-26BB-44A5-95A5-E2FE97A99648}"/>
              </a:ext>
            </a:extLst>
          </p:cNvPr>
          <p:cNvSpPr>
            <a:spLocks noGrp="1"/>
          </p:cNvSpPr>
          <p:nvPr>
            <p:ph type="sldNum" sz="quarter" idx="11"/>
          </p:nvPr>
        </p:nvSpPr>
        <p:spPr/>
        <p:txBody>
          <a:bodyPr/>
          <a:lstStyle/>
          <a:p>
            <a:fld id="{950356F5-5040-45F3-9DFE-AA818FBF1AB1}" type="slidenum">
              <a:rPr lang="en-ID" smtClean="0"/>
              <a:pPr/>
              <a:t>29</a:t>
            </a:fld>
            <a:endParaRPr lang="en-ID"/>
          </a:p>
        </p:txBody>
      </p:sp>
    </p:spTree>
    <p:extLst>
      <p:ext uri="{BB962C8B-B14F-4D97-AF65-F5344CB8AC3E}">
        <p14:creationId xmlns:p14="http://schemas.microsoft.com/office/powerpoint/2010/main" val="23068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3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5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2450"/>
                            </p:stCondLst>
                            <p:childTnLst>
                              <p:par>
                                <p:cTn id="65" presetID="22" presetClass="entr" presetSubtype="8"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750"/>
                                        <p:tgtEl>
                                          <p:spTgt spid="8">
                                            <p:txEl>
                                              <p:pRg st="0" end="0"/>
                                            </p:txEl>
                                          </p:spTgt>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750"/>
                                        <p:tgtEl>
                                          <p:spTgt spid="7"/>
                                        </p:tgtEl>
                                      </p:cBhvr>
                                    </p:animEffect>
                                  </p:childTnLst>
                                </p:cTn>
                              </p:par>
                            </p:childTnLst>
                          </p:cTn>
                        </p:par>
                        <p:par>
                          <p:cTn id="72" fill="hold">
                            <p:stCondLst>
                              <p:cond delay="395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6" grpId="0"/>
      <p:bldP spid="7" grpId="0"/>
      <p:bldP spid="8" grpId="0" build="p"/>
      <p:bldP spid="5" grpId="0"/>
      <p:bldP spid="53" grpId="0"/>
      <p:bldP spid="6" grpId="0"/>
      <p:bldP spid="9" grpId="0" animBg="1"/>
      <p:bldP spid="60" grpId="0"/>
      <p:bldP spid="12" grpId="0" animBg="1"/>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F3F3C37F-27CB-40C7-A99C-F8E9DC262CA0}"/>
              </a:ext>
            </a:extLst>
          </p:cNvPr>
          <p:cNvSpPr txBox="1"/>
          <p:nvPr/>
        </p:nvSpPr>
        <p:spPr>
          <a:xfrm>
            <a:off x="970517"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 name="TextBox">
            <a:extLst>
              <a:ext uri="{FF2B5EF4-FFF2-40B4-BE49-F238E27FC236}">
                <a16:creationId xmlns:a16="http://schemas.microsoft.com/office/drawing/2014/main" id="{D81F7A94-111B-40E9-97A6-8C0201E0398D}"/>
              </a:ext>
            </a:extLst>
          </p:cNvPr>
          <p:cNvSpPr txBox="1"/>
          <p:nvPr/>
        </p:nvSpPr>
        <p:spPr>
          <a:xfrm>
            <a:off x="970518"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16" name="Rectangle: Rounded Corners 15">
            <a:extLst>
              <a:ext uri="{FF2B5EF4-FFF2-40B4-BE49-F238E27FC236}">
                <a16:creationId xmlns:a16="http://schemas.microsoft.com/office/drawing/2014/main" id="{1AC80F1F-B89B-48CE-BA0F-0D86063BC060}"/>
              </a:ext>
            </a:extLst>
          </p:cNvPr>
          <p:cNvSpPr/>
          <p:nvPr/>
        </p:nvSpPr>
        <p:spPr>
          <a:xfrm>
            <a:off x="597587"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A826F89-D3BC-4333-9CE3-AED9FD0BC644}"/>
              </a:ext>
            </a:extLst>
          </p:cNvPr>
          <p:cNvSpPr txBox="1"/>
          <p:nvPr/>
        </p:nvSpPr>
        <p:spPr>
          <a:xfrm>
            <a:off x="597587"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37" name="TextBox">
            <a:extLst>
              <a:ext uri="{FF2B5EF4-FFF2-40B4-BE49-F238E27FC236}">
                <a16:creationId xmlns:a16="http://schemas.microsoft.com/office/drawing/2014/main" id="{3E0AA883-4CB7-447D-9ACB-EFF38B0D0CDD}"/>
              </a:ext>
            </a:extLst>
          </p:cNvPr>
          <p:cNvSpPr txBox="1"/>
          <p:nvPr/>
        </p:nvSpPr>
        <p:spPr>
          <a:xfrm>
            <a:off x="3814649"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8" name="TextBox">
            <a:extLst>
              <a:ext uri="{FF2B5EF4-FFF2-40B4-BE49-F238E27FC236}">
                <a16:creationId xmlns:a16="http://schemas.microsoft.com/office/drawing/2014/main" id="{7C322FEF-C6CC-4F02-8FDC-2D77BB1EEFE0}"/>
              </a:ext>
            </a:extLst>
          </p:cNvPr>
          <p:cNvSpPr txBox="1"/>
          <p:nvPr/>
        </p:nvSpPr>
        <p:spPr>
          <a:xfrm>
            <a:off x="3814650"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41" name="Rectangle: Rounded Corners 40">
            <a:extLst>
              <a:ext uri="{FF2B5EF4-FFF2-40B4-BE49-F238E27FC236}">
                <a16:creationId xmlns:a16="http://schemas.microsoft.com/office/drawing/2014/main" id="{E6610520-A3FB-44F6-8202-026FA857255F}"/>
              </a:ext>
            </a:extLst>
          </p:cNvPr>
          <p:cNvSpPr/>
          <p:nvPr/>
        </p:nvSpPr>
        <p:spPr>
          <a:xfrm>
            <a:off x="3441720"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TextBox">
            <a:extLst>
              <a:ext uri="{FF2B5EF4-FFF2-40B4-BE49-F238E27FC236}">
                <a16:creationId xmlns:a16="http://schemas.microsoft.com/office/drawing/2014/main" id="{B6E63BAC-4F4F-4F68-B614-369C7778493C}"/>
              </a:ext>
            </a:extLst>
          </p:cNvPr>
          <p:cNvSpPr txBox="1"/>
          <p:nvPr/>
        </p:nvSpPr>
        <p:spPr>
          <a:xfrm>
            <a:off x="3441720"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48" name="TextBox">
            <a:extLst>
              <a:ext uri="{FF2B5EF4-FFF2-40B4-BE49-F238E27FC236}">
                <a16:creationId xmlns:a16="http://schemas.microsoft.com/office/drawing/2014/main" id="{0EF8FF3D-F4B4-4550-A2F5-619842FC3609}"/>
              </a:ext>
            </a:extLst>
          </p:cNvPr>
          <p:cNvSpPr txBox="1"/>
          <p:nvPr/>
        </p:nvSpPr>
        <p:spPr>
          <a:xfrm>
            <a:off x="6658782"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1708287D-FC9A-49A9-A47F-72263DC01FBD}"/>
              </a:ext>
            </a:extLst>
          </p:cNvPr>
          <p:cNvSpPr txBox="1"/>
          <p:nvPr/>
        </p:nvSpPr>
        <p:spPr>
          <a:xfrm>
            <a:off x="6658782"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1" name="Rectangle: Rounded Corners 50">
            <a:extLst>
              <a:ext uri="{FF2B5EF4-FFF2-40B4-BE49-F238E27FC236}">
                <a16:creationId xmlns:a16="http://schemas.microsoft.com/office/drawing/2014/main" id="{F6891EB6-D220-4FB3-853D-274E5740C188}"/>
              </a:ext>
            </a:extLst>
          </p:cNvPr>
          <p:cNvSpPr/>
          <p:nvPr/>
        </p:nvSpPr>
        <p:spPr>
          <a:xfrm>
            <a:off x="6285852"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FC95B358-0EDA-44E2-A9E3-269C804A1C9C}"/>
              </a:ext>
            </a:extLst>
          </p:cNvPr>
          <p:cNvSpPr txBox="1"/>
          <p:nvPr/>
        </p:nvSpPr>
        <p:spPr>
          <a:xfrm>
            <a:off x="6285852"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54" name="TextBox">
            <a:extLst>
              <a:ext uri="{FF2B5EF4-FFF2-40B4-BE49-F238E27FC236}">
                <a16:creationId xmlns:a16="http://schemas.microsoft.com/office/drawing/2014/main" id="{52FA8C23-6813-4DEE-94B5-C3534589AA5E}"/>
              </a:ext>
            </a:extLst>
          </p:cNvPr>
          <p:cNvSpPr txBox="1"/>
          <p:nvPr/>
        </p:nvSpPr>
        <p:spPr>
          <a:xfrm>
            <a:off x="970517"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5" name="TextBox">
            <a:extLst>
              <a:ext uri="{FF2B5EF4-FFF2-40B4-BE49-F238E27FC236}">
                <a16:creationId xmlns:a16="http://schemas.microsoft.com/office/drawing/2014/main" id="{32E74B7D-24D7-4BD7-8A19-7B1590066A98}"/>
              </a:ext>
            </a:extLst>
          </p:cNvPr>
          <p:cNvSpPr txBox="1"/>
          <p:nvPr/>
        </p:nvSpPr>
        <p:spPr>
          <a:xfrm>
            <a:off x="970518"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6" name="Rectangle: Rounded Corners 55">
            <a:extLst>
              <a:ext uri="{FF2B5EF4-FFF2-40B4-BE49-F238E27FC236}">
                <a16:creationId xmlns:a16="http://schemas.microsoft.com/office/drawing/2014/main" id="{92356594-163E-4EA9-9BA5-B758A515387D}"/>
              </a:ext>
            </a:extLst>
          </p:cNvPr>
          <p:cNvSpPr/>
          <p:nvPr/>
        </p:nvSpPr>
        <p:spPr>
          <a:xfrm>
            <a:off x="597587"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TextBox">
            <a:extLst>
              <a:ext uri="{FF2B5EF4-FFF2-40B4-BE49-F238E27FC236}">
                <a16:creationId xmlns:a16="http://schemas.microsoft.com/office/drawing/2014/main" id="{B179610C-EAA5-4128-B2E3-D3FA7E9C1588}"/>
              </a:ext>
            </a:extLst>
          </p:cNvPr>
          <p:cNvSpPr txBox="1"/>
          <p:nvPr/>
        </p:nvSpPr>
        <p:spPr>
          <a:xfrm>
            <a:off x="597587"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58" name="TextBox">
            <a:extLst>
              <a:ext uri="{FF2B5EF4-FFF2-40B4-BE49-F238E27FC236}">
                <a16:creationId xmlns:a16="http://schemas.microsoft.com/office/drawing/2014/main" id="{45BB4227-31DA-4A36-AA66-3630FE0ADEAE}"/>
              </a:ext>
            </a:extLst>
          </p:cNvPr>
          <p:cNvSpPr txBox="1"/>
          <p:nvPr/>
        </p:nvSpPr>
        <p:spPr>
          <a:xfrm>
            <a:off x="3814649"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9" name="TextBox">
            <a:extLst>
              <a:ext uri="{FF2B5EF4-FFF2-40B4-BE49-F238E27FC236}">
                <a16:creationId xmlns:a16="http://schemas.microsoft.com/office/drawing/2014/main" id="{02B19988-A205-424D-A4AC-7CAB9B533236}"/>
              </a:ext>
            </a:extLst>
          </p:cNvPr>
          <p:cNvSpPr txBox="1"/>
          <p:nvPr/>
        </p:nvSpPr>
        <p:spPr>
          <a:xfrm>
            <a:off x="3814650"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0" name="Rectangle: Rounded Corners 59">
            <a:extLst>
              <a:ext uri="{FF2B5EF4-FFF2-40B4-BE49-F238E27FC236}">
                <a16:creationId xmlns:a16="http://schemas.microsoft.com/office/drawing/2014/main" id="{E995AB60-285D-4114-8347-DDA8BE63C60A}"/>
              </a:ext>
            </a:extLst>
          </p:cNvPr>
          <p:cNvSpPr/>
          <p:nvPr/>
        </p:nvSpPr>
        <p:spPr>
          <a:xfrm>
            <a:off x="3441720"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D4B3415A-DAE8-4D6E-8E60-58656BA5C9B7}"/>
              </a:ext>
            </a:extLst>
          </p:cNvPr>
          <p:cNvSpPr txBox="1"/>
          <p:nvPr/>
        </p:nvSpPr>
        <p:spPr>
          <a:xfrm>
            <a:off x="3441720"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05</a:t>
            </a:r>
          </a:p>
        </p:txBody>
      </p:sp>
      <p:sp>
        <p:nvSpPr>
          <p:cNvPr id="62" name="TextBox">
            <a:extLst>
              <a:ext uri="{FF2B5EF4-FFF2-40B4-BE49-F238E27FC236}">
                <a16:creationId xmlns:a16="http://schemas.microsoft.com/office/drawing/2014/main" id="{3D1FBE25-497C-4692-8FF7-ABE1A5EB00F7}"/>
              </a:ext>
            </a:extLst>
          </p:cNvPr>
          <p:cNvSpPr txBox="1"/>
          <p:nvPr/>
        </p:nvSpPr>
        <p:spPr>
          <a:xfrm>
            <a:off x="6658782"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3" name="TextBox">
            <a:extLst>
              <a:ext uri="{FF2B5EF4-FFF2-40B4-BE49-F238E27FC236}">
                <a16:creationId xmlns:a16="http://schemas.microsoft.com/office/drawing/2014/main" id="{9C500975-48B8-49B9-B0EC-EF14F5AAFE15}"/>
              </a:ext>
            </a:extLst>
          </p:cNvPr>
          <p:cNvSpPr txBox="1"/>
          <p:nvPr/>
        </p:nvSpPr>
        <p:spPr>
          <a:xfrm>
            <a:off x="6658782"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4" name="Rectangle: Rounded Corners 63">
            <a:extLst>
              <a:ext uri="{FF2B5EF4-FFF2-40B4-BE49-F238E27FC236}">
                <a16:creationId xmlns:a16="http://schemas.microsoft.com/office/drawing/2014/main" id="{5D2271D2-8E30-4CD9-B88E-EC948339B561}"/>
              </a:ext>
            </a:extLst>
          </p:cNvPr>
          <p:cNvSpPr/>
          <p:nvPr/>
        </p:nvSpPr>
        <p:spPr>
          <a:xfrm>
            <a:off x="6285852"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TextBox">
            <a:extLst>
              <a:ext uri="{FF2B5EF4-FFF2-40B4-BE49-F238E27FC236}">
                <a16:creationId xmlns:a16="http://schemas.microsoft.com/office/drawing/2014/main" id="{B6086E9C-0D9E-46F3-AFEF-900B2398C3F4}"/>
              </a:ext>
            </a:extLst>
          </p:cNvPr>
          <p:cNvSpPr txBox="1"/>
          <p:nvPr/>
        </p:nvSpPr>
        <p:spPr>
          <a:xfrm>
            <a:off x="6285852"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06</a:t>
            </a:r>
          </a:p>
        </p:txBody>
      </p:sp>
      <p:sp>
        <p:nvSpPr>
          <p:cNvPr id="67" name="TextBox">
            <a:extLst>
              <a:ext uri="{FF2B5EF4-FFF2-40B4-BE49-F238E27FC236}">
                <a16:creationId xmlns:a16="http://schemas.microsoft.com/office/drawing/2014/main" id="{E65A5B5D-02B2-4400-9540-2682F563288A}"/>
              </a:ext>
            </a:extLst>
          </p:cNvPr>
          <p:cNvSpPr txBox="1"/>
          <p:nvPr/>
        </p:nvSpPr>
        <p:spPr>
          <a:xfrm>
            <a:off x="549276" y="4580998"/>
            <a:ext cx="804545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ducimus expedita sint turpis sed qui harum consequatur sint similique deserunt elementum mollitia tempore omnis facilis praesent ducimus blanditiis iusto molestias ut perferendis aliquam placeat voluptatibus delectus nulla dignissimos atque da maxime perferendis saepe rerum ligula hendrerit eligendi</a:t>
            </a:r>
            <a:endParaRPr lang="en-ID" sz="1050">
              <a:solidFill>
                <a:schemeClr val="tx1"/>
              </a:solidFill>
            </a:endParaRPr>
          </a:p>
        </p:txBody>
      </p:sp>
      <p:sp>
        <p:nvSpPr>
          <p:cNvPr id="3" name="Title 2">
            <a:extLst>
              <a:ext uri="{FF2B5EF4-FFF2-40B4-BE49-F238E27FC236}">
                <a16:creationId xmlns:a16="http://schemas.microsoft.com/office/drawing/2014/main" id="{34B5BCA2-15B2-423F-A9AE-3F0C82E67742}"/>
              </a:ext>
            </a:extLst>
          </p:cNvPr>
          <p:cNvSpPr>
            <a:spLocks noGrp="1"/>
          </p:cNvSpPr>
          <p:nvPr>
            <p:ph type="title"/>
          </p:nvPr>
        </p:nvSpPr>
        <p:spPr/>
        <p:txBody>
          <a:bodyPr/>
          <a:lstStyle/>
          <a:p>
            <a:r>
              <a:rPr lang="en-ID">
                <a:solidFill>
                  <a:schemeClr val="tx1"/>
                </a:solidFill>
                <a:latin typeface="+mj-lt"/>
              </a:rPr>
              <a:t>Table of </a:t>
            </a:r>
            <a:r>
              <a:rPr lang="en-ID">
                <a:solidFill>
                  <a:schemeClr val="accent1"/>
                </a:solidFill>
                <a:latin typeface="+mj-lt"/>
              </a:rPr>
              <a:t>Content</a:t>
            </a:r>
            <a:endParaRPr lang="en-ID" sz="3600"/>
          </a:p>
        </p:txBody>
      </p:sp>
      <p:sp>
        <p:nvSpPr>
          <p:cNvPr id="5" name="Subtitle 4">
            <a:extLst>
              <a:ext uri="{FF2B5EF4-FFF2-40B4-BE49-F238E27FC236}">
                <a16:creationId xmlns:a16="http://schemas.microsoft.com/office/drawing/2014/main" id="{4438A266-D700-4121-93B9-198CF66E2E0A}"/>
              </a:ext>
            </a:extLst>
          </p:cNvPr>
          <p:cNvSpPr>
            <a:spLocks noGrp="1"/>
          </p:cNvSpPr>
          <p:nvPr>
            <p:ph type="subTitle" idx="1"/>
          </p:nvPr>
        </p:nvSpPr>
        <p:spPr/>
        <p:txBody>
          <a:bodyPr/>
          <a:lstStyle/>
          <a:p>
            <a:r>
              <a:rPr lang="en-US">
                <a:solidFill>
                  <a:schemeClr val="tx1"/>
                </a:solidFill>
              </a:rPr>
              <a:t>Insert Your Subtitle Here</a:t>
            </a:r>
          </a:p>
        </p:txBody>
      </p:sp>
      <p:sp>
        <p:nvSpPr>
          <p:cNvPr id="7" name="Rectangle: Rounded Corners 6">
            <a:extLst>
              <a:ext uri="{FF2B5EF4-FFF2-40B4-BE49-F238E27FC236}">
                <a16:creationId xmlns:a16="http://schemas.microsoft.com/office/drawing/2014/main" id="{423A9CFA-4E5C-4051-9DB1-96377D893700}"/>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8E0FF700-B093-45EF-A7B5-71C18A9C25D3}"/>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AAE6274B-20C6-4FAE-9F8A-0A1D876E4E18}"/>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6" name="Slide Number Placeholder 5">
            <a:extLst>
              <a:ext uri="{FF2B5EF4-FFF2-40B4-BE49-F238E27FC236}">
                <a16:creationId xmlns:a16="http://schemas.microsoft.com/office/drawing/2014/main" id="{963AAF4F-DE39-4C74-B89A-738A45ABD5B3}"/>
              </a:ext>
            </a:extLst>
          </p:cNvPr>
          <p:cNvSpPr>
            <a:spLocks noGrp="1"/>
          </p:cNvSpPr>
          <p:nvPr>
            <p:ph type="sldNum" sz="quarter" idx="10"/>
          </p:nvPr>
        </p:nvSpPr>
        <p:spPr/>
        <p:txBody>
          <a:bodyPr/>
          <a:lstStyle/>
          <a:p>
            <a:fld id="{950356F5-5040-45F3-9DFE-AA818FBF1AB1}" type="slidenum">
              <a:rPr lang="en-ID" smtClean="0"/>
              <a:pPr/>
              <a:t>3</a:t>
            </a:fld>
            <a:endParaRPr lang="en-ID"/>
          </a:p>
        </p:txBody>
      </p:sp>
    </p:spTree>
    <p:extLst>
      <p:ext uri="{BB962C8B-B14F-4D97-AF65-F5344CB8AC3E}">
        <p14:creationId xmlns:p14="http://schemas.microsoft.com/office/powerpoint/2010/main" val="40496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3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1000"/>
                                        <p:tgtEl>
                                          <p:spTgt spid="55"/>
                                        </p:tgtEl>
                                      </p:cBhvr>
                                    </p:animEffect>
                                    <p:anim calcmode="lin" valueType="num">
                                      <p:cBhvr>
                                        <p:cTn id="101" dur="1000" fill="hold"/>
                                        <p:tgtEl>
                                          <p:spTgt spid="55"/>
                                        </p:tgtEl>
                                        <p:attrNameLst>
                                          <p:attrName>ppt_x</p:attrName>
                                        </p:attrNameLst>
                                      </p:cBhvr>
                                      <p:tavLst>
                                        <p:tav tm="0">
                                          <p:val>
                                            <p:strVal val="#ppt_x"/>
                                          </p:val>
                                        </p:tav>
                                        <p:tav tm="100000">
                                          <p:val>
                                            <p:strVal val="#ppt_x"/>
                                          </p:val>
                                        </p:tav>
                                      </p:tavLst>
                                    </p:anim>
                                    <p:anim calcmode="lin" valueType="num">
                                      <p:cBhvr>
                                        <p:cTn id="102" dur="10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1000"/>
                                        <p:tgtEl>
                                          <p:spTgt spid="58"/>
                                        </p:tgtEl>
                                      </p:cBhvr>
                                    </p:animEffect>
                                    <p:anim calcmode="lin" valueType="num">
                                      <p:cBhvr>
                                        <p:cTn id="116" dur="1000" fill="hold"/>
                                        <p:tgtEl>
                                          <p:spTgt spid="58"/>
                                        </p:tgtEl>
                                        <p:attrNameLst>
                                          <p:attrName>ppt_x</p:attrName>
                                        </p:attrNameLst>
                                      </p:cBhvr>
                                      <p:tavLst>
                                        <p:tav tm="0">
                                          <p:val>
                                            <p:strVal val="#ppt_x"/>
                                          </p:val>
                                        </p:tav>
                                        <p:tav tm="100000">
                                          <p:val>
                                            <p:strVal val="#ppt_x"/>
                                          </p:val>
                                        </p:tav>
                                      </p:tavLst>
                                    </p:anim>
                                    <p:anim calcmode="lin" valueType="num">
                                      <p:cBhvr>
                                        <p:cTn id="117" dur="1000" fill="hold"/>
                                        <p:tgtEl>
                                          <p:spTgt spid="5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0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0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1000"/>
                                        <p:tgtEl>
                                          <p:spTgt spid="63"/>
                                        </p:tgtEl>
                                      </p:cBhvr>
                                    </p:animEffect>
                                    <p:anim calcmode="lin" valueType="num">
                                      <p:cBhvr>
                                        <p:cTn id="141" dur="1000" fill="hold"/>
                                        <p:tgtEl>
                                          <p:spTgt spid="63"/>
                                        </p:tgtEl>
                                        <p:attrNameLst>
                                          <p:attrName>ppt_x</p:attrName>
                                        </p:attrNameLst>
                                      </p:cBhvr>
                                      <p:tavLst>
                                        <p:tav tm="0">
                                          <p:val>
                                            <p:strVal val="#ppt_x"/>
                                          </p:val>
                                        </p:tav>
                                        <p:tav tm="100000">
                                          <p:val>
                                            <p:strVal val="#ppt_x"/>
                                          </p:val>
                                        </p:tav>
                                      </p:tavLst>
                                    </p:anim>
                                    <p:anim calcmode="lin" valueType="num">
                                      <p:cBhvr>
                                        <p:cTn id="142" dur="1000" fill="hold"/>
                                        <p:tgtEl>
                                          <p:spTgt spid="63"/>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1" fill="hold" grpId="0"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14" grpId="0"/>
      <p:bldP spid="37" grpId="0"/>
      <p:bldP spid="38" grpId="0"/>
      <p:bldP spid="41" grpId="0" animBg="1"/>
      <p:bldP spid="44" grpId="0"/>
      <p:bldP spid="48" grpId="0"/>
      <p:bldP spid="49" grpId="0"/>
      <p:bldP spid="51" grpId="0" animBg="1"/>
      <p:bldP spid="52" grpId="0"/>
      <p:bldP spid="54" grpId="0"/>
      <p:bldP spid="55" grpId="0"/>
      <p:bldP spid="56" grpId="0" animBg="1"/>
      <p:bldP spid="57" grpId="0"/>
      <p:bldP spid="58" grpId="0"/>
      <p:bldP spid="59" grpId="0"/>
      <p:bldP spid="60" grpId="0" animBg="1"/>
      <p:bldP spid="61" grpId="0"/>
      <p:bldP spid="62" grpId="0"/>
      <p:bldP spid="63" grpId="0"/>
      <p:bldP spid="64" grpId="0" animBg="1"/>
      <p:bldP spid="65" grpId="0"/>
      <p:bldP spid="67" grpId="0"/>
      <p:bldP spid="3" grpId="0"/>
      <p:bldP spid="5" grpId="0" build="p"/>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DFC487-C0EF-4D4E-9E01-885B0144A584}"/>
              </a:ext>
            </a:extLst>
          </p:cNvPr>
          <p:cNvSpPr>
            <a:spLocks noGrp="1"/>
          </p:cNvSpPr>
          <p:nvPr>
            <p:ph type="sldNum" sz="quarter" idx="11"/>
          </p:nvPr>
        </p:nvSpPr>
        <p:spPr/>
        <p:txBody>
          <a:bodyPr/>
          <a:lstStyle/>
          <a:p>
            <a:fld id="{950356F5-5040-45F3-9DFE-AA818FBF1AB1}" type="slidenum">
              <a:rPr lang="en-ID" smtClean="0"/>
              <a:pPr/>
              <a:t>30</a:t>
            </a:fld>
            <a:endParaRPr lang="en-ID"/>
          </a:p>
        </p:txBody>
      </p:sp>
      <p:sp>
        <p:nvSpPr>
          <p:cNvPr id="4" name="PsHolder1">
            <a:extLst>
              <a:ext uri="{FF2B5EF4-FFF2-40B4-BE49-F238E27FC236}">
                <a16:creationId xmlns:a16="http://schemas.microsoft.com/office/drawing/2014/main" id="{60EC4B31-9AC3-4F96-8AA4-6AAF1B9E326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212399" y="3914774"/>
            <a:ext cx="5178038" cy="138473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499">
                <a:solidFill>
                  <a:schemeClr val="bg2"/>
                </a:solidFill>
                <a:latin typeface="+mj-lt"/>
              </a:rPr>
              <a:t>Thank You For</a:t>
            </a:r>
          </a:p>
          <a:p>
            <a:pPr algn="l">
              <a:lnSpc>
                <a:spcPct val="100000"/>
              </a:lnSpc>
            </a:pPr>
            <a:r>
              <a:rPr lang="en-ID" sz="4499">
                <a:solidFill>
                  <a:schemeClr val="bg2"/>
                </a:solidFill>
                <a:latin typeface="+mj-lt"/>
              </a:rPr>
              <a:t>Your Attention</a:t>
            </a:r>
          </a:p>
        </p:txBody>
      </p:sp>
      <p:sp>
        <p:nvSpPr>
          <p:cNvPr id="8" name="TextBox">
            <a:extLst>
              <a:ext uri="{FF2B5EF4-FFF2-40B4-BE49-F238E27FC236}">
                <a16:creationId xmlns:a16="http://schemas.microsoft.com/office/drawing/2014/main" id="{6DE70DA1-00E7-4B70-AC70-A651762BB6BB}"/>
              </a:ext>
            </a:extLst>
          </p:cNvPr>
          <p:cNvSpPr txBox="1"/>
          <p:nvPr/>
        </p:nvSpPr>
        <p:spPr>
          <a:xfrm>
            <a:off x="2335797" y="5363195"/>
            <a:ext cx="3642840"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spc="225">
                <a:solidFill>
                  <a:schemeClr val="bg2"/>
                </a:solidFill>
              </a:rPr>
              <a:t>SEE YOU NEXT TIME</a:t>
            </a:r>
            <a:endParaRPr lang="en-ID" sz="1200" spc="225">
              <a:solidFill>
                <a:schemeClr val="bg2"/>
              </a:solidFill>
            </a:endParaRPr>
          </a:p>
        </p:txBody>
      </p:sp>
      <p:sp>
        <p:nvSpPr>
          <p:cNvPr id="3" name="Graphic 13">
            <a:extLst>
              <a:ext uri="{FF2B5EF4-FFF2-40B4-BE49-F238E27FC236}">
                <a16:creationId xmlns:a16="http://schemas.microsoft.com/office/drawing/2014/main" id="{2D3B045F-E19A-47A0-9816-6CA133623DD4}"/>
              </a:ext>
            </a:extLst>
          </p:cNvPr>
          <p:cNvSpPr/>
          <p:nvPr/>
        </p:nvSpPr>
        <p:spPr>
          <a:xfrm>
            <a:off x="971550" y="3914774"/>
            <a:ext cx="898340" cy="165196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16729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8F7A770-9538-4A8C-BBB7-AA0B40B89462}"/>
              </a:ext>
            </a:extLst>
          </p:cNvPr>
          <p:cNvSpPr/>
          <p:nvPr/>
        </p:nvSpPr>
        <p:spPr>
          <a:xfrm>
            <a:off x="4793818" y="175408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 name="Rectangle 2">
            <a:extLst>
              <a:ext uri="{FF2B5EF4-FFF2-40B4-BE49-F238E27FC236}">
                <a16:creationId xmlns:a16="http://schemas.microsoft.com/office/drawing/2014/main" id="{C7BE0C9B-EE22-4D61-A542-523DDFDA9A87}"/>
              </a:ext>
            </a:extLst>
          </p:cNvPr>
          <p:cNvSpPr/>
          <p:nvPr/>
        </p:nvSpPr>
        <p:spPr>
          <a:xfrm>
            <a:off x="0" y="1"/>
            <a:ext cx="1942847" cy="4228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5344353" y="2274838"/>
            <a:ext cx="3216948" cy="2308324"/>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tx1"/>
                </a:solidFill>
                <a:latin typeface="+mj-lt"/>
              </a:rPr>
              <a:t>We Don't Have To Sacrifice A Strong Economy </a:t>
            </a:r>
            <a:r>
              <a:rPr lang="en-US" sz="3000">
                <a:solidFill>
                  <a:schemeClr val="accent1"/>
                </a:solidFill>
                <a:latin typeface="+mj-lt"/>
              </a:rPr>
              <a:t>For A Healthy Environment.</a:t>
            </a:r>
            <a:endParaRPr lang="en-ID" sz="2400">
              <a:solidFill>
                <a:schemeClr val="accent1"/>
              </a:solidFill>
              <a:latin typeface="+mj-lt"/>
            </a:endParaRPr>
          </a:p>
        </p:txBody>
      </p:sp>
      <p:sp>
        <p:nvSpPr>
          <p:cNvPr id="4" name="PsHolder4">
            <a:extLst>
              <a:ext uri="{FF2B5EF4-FFF2-40B4-BE49-F238E27FC236}">
                <a16:creationId xmlns:a16="http://schemas.microsoft.com/office/drawing/2014/main" id="{8E834D92-9E38-4548-8743-217D399D192B}"/>
              </a:ext>
            </a:extLst>
          </p:cNvPr>
          <p:cNvSpPr>
            <a:spLocks noGrp="1"/>
          </p:cNvSpPr>
          <p:nvPr>
            <p:ph type="pic" sz="quarter" idx="10"/>
          </p:nvPr>
        </p:nvSpPr>
        <p:spPr/>
      </p:sp>
      <p:sp>
        <p:nvSpPr>
          <p:cNvPr id="2" name="TextBox">
            <a:extLst>
              <a:ext uri="{FF2B5EF4-FFF2-40B4-BE49-F238E27FC236}">
                <a16:creationId xmlns:a16="http://schemas.microsoft.com/office/drawing/2014/main" id="{7FF87B70-746F-4186-B4A0-965A52D31DCB}"/>
              </a:ext>
            </a:extLst>
          </p:cNvPr>
          <p:cNvSpPr txBox="1"/>
          <p:nvPr/>
        </p:nvSpPr>
        <p:spPr>
          <a:xfrm>
            <a:off x="5615055" y="4617345"/>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Dennis Weaver</a:t>
            </a:r>
            <a:endParaRPr lang="en-ID" sz="1200">
              <a:solidFill>
                <a:schemeClr val="tx1"/>
              </a:solidFill>
            </a:endParaRPr>
          </a:p>
        </p:txBody>
      </p:sp>
      <p:cxnSp>
        <p:nvCxnSpPr>
          <p:cNvPr id="7" name="Straight Connector 6">
            <a:extLst>
              <a:ext uri="{FF2B5EF4-FFF2-40B4-BE49-F238E27FC236}">
                <a16:creationId xmlns:a16="http://schemas.microsoft.com/office/drawing/2014/main" id="{C6E30997-98D6-4F9E-9B52-0402E3936F22}"/>
              </a:ext>
            </a:extLst>
          </p:cNvPr>
          <p:cNvCxnSpPr>
            <a:cxnSpLocks/>
          </p:cNvCxnSpPr>
          <p:nvPr/>
        </p:nvCxnSpPr>
        <p:spPr>
          <a:xfrm>
            <a:off x="5358638" y="4765774"/>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3EBCA415-4B58-4119-95B7-72CA651B4758}"/>
              </a:ext>
            </a:extLst>
          </p:cNvPr>
          <p:cNvSpPr>
            <a:spLocks noGrp="1"/>
          </p:cNvSpPr>
          <p:nvPr>
            <p:ph type="sldNum" sz="quarter" idx="11"/>
          </p:nvPr>
        </p:nvSpPr>
        <p:spPr/>
        <p:txBody>
          <a:bodyPr/>
          <a:lstStyle/>
          <a:p>
            <a:fld id="{950356F5-5040-45F3-9DFE-AA818FBF1AB1}" type="slidenum">
              <a:rPr lang="en-ID" smtClean="0"/>
              <a:pPr/>
              <a:t>4</a:t>
            </a:fld>
            <a:endParaRPr lang="en-ID"/>
          </a:p>
        </p:txBody>
      </p:sp>
    </p:spTree>
    <p:extLst>
      <p:ext uri="{BB962C8B-B14F-4D97-AF65-F5344CB8AC3E}">
        <p14:creationId xmlns:p14="http://schemas.microsoft.com/office/powerpoint/2010/main" val="31092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E99DE202-1B11-456F-AD97-86DCD579AAA5}"/>
              </a:ext>
            </a:extLst>
          </p:cNvPr>
          <p:cNvSpPr>
            <a:spLocks noGrp="1"/>
          </p:cNvSpPr>
          <p:nvPr>
            <p:ph type="pic" sz="quarter" idx="11"/>
          </p:nvPr>
        </p:nvSpPr>
        <p:spPr/>
      </p:sp>
      <p:sp>
        <p:nvSpPr>
          <p:cNvPr id="2" name="Rectangle: Rounded Corners 1">
            <a:extLst>
              <a:ext uri="{FF2B5EF4-FFF2-40B4-BE49-F238E27FC236}">
                <a16:creationId xmlns:a16="http://schemas.microsoft.com/office/drawing/2014/main" id="{1D908995-29D4-4805-815C-76D34FE7D6B8}"/>
              </a:ext>
            </a:extLst>
          </p:cNvPr>
          <p:cNvSpPr/>
          <p:nvPr/>
        </p:nvSpPr>
        <p:spPr>
          <a:xfrm>
            <a:off x="3573351" y="215387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TextBox">
            <a:extLst>
              <a:ext uri="{FF2B5EF4-FFF2-40B4-BE49-F238E27FC236}">
                <a16:creationId xmlns:a16="http://schemas.microsoft.com/office/drawing/2014/main" id="{C98D9CE5-333C-4E57-B172-B839E89013C7}"/>
              </a:ext>
            </a:extLst>
          </p:cNvPr>
          <p:cNvSpPr txBox="1"/>
          <p:nvPr/>
        </p:nvSpPr>
        <p:spPr>
          <a:xfrm>
            <a:off x="5298782" y="3262087"/>
            <a:ext cx="321028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optio</a:t>
            </a:r>
            <a:endParaRPr lang="en-ID" sz="1050">
              <a:solidFill>
                <a:schemeClr val="tx1"/>
              </a:solidFill>
            </a:endParaRPr>
          </a:p>
        </p:txBody>
      </p:sp>
      <p:sp>
        <p:nvSpPr>
          <p:cNvPr id="21" name="Title 20">
            <a:extLst>
              <a:ext uri="{FF2B5EF4-FFF2-40B4-BE49-F238E27FC236}">
                <a16:creationId xmlns:a16="http://schemas.microsoft.com/office/drawing/2014/main" id="{E3DA232B-A3D9-4F21-85E6-66EE43D5FE1D}"/>
              </a:ext>
            </a:extLst>
          </p:cNvPr>
          <p:cNvSpPr>
            <a:spLocks noGrp="1"/>
          </p:cNvSpPr>
          <p:nvPr>
            <p:ph type="title"/>
          </p:nvPr>
        </p:nvSpPr>
        <p:spPr/>
        <p:txBody>
          <a:bodyPr/>
          <a:lstStyle/>
          <a:p>
            <a:pPr>
              <a:lnSpc>
                <a:spcPct val="100000"/>
              </a:lnSpc>
            </a:pPr>
            <a:r>
              <a:rPr lang="en-ID"/>
              <a:t>More About</a:t>
            </a:r>
            <a:br>
              <a:rPr lang="en-ID"/>
            </a:br>
            <a:r>
              <a:rPr lang="en-ID">
                <a:solidFill>
                  <a:schemeClr val="accent1"/>
                </a:solidFill>
              </a:rPr>
              <a:t>Eco Leaf</a:t>
            </a:r>
            <a:endParaRPr lang="en-ID"/>
          </a:p>
        </p:txBody>
      </p:sp>
      <p:sp>
        <p:nvSpPr>
          <p:cNvPr id="4" name="PsHolder4">
            <a:extLst>
              <a:ext uri="{FF2B5EF4-FFF2-40B4-BE49-F238E27FC236}">
                <a16:creationId xmlns:a16="http://schemas.microsoft.com/office/drawing/2014/main" id="{6D4E3B76-3294-40B5-BDDF-D57D56CE81CF}"/>
              </a:ext>
            </a:extLst>
          </p:cNvPr>
          <p:cNvSpPr>
            <a:spLocks noGrp="1"/>
          </p:cNvSpPr>
          <p:nvPr>
            <p:ph type="pic" sz="quarter" idx="10"/>
          </p:nvPr>
        </p:nvSpPr>
        <p:spPr/>
      </p:sp>
      <p:sp>
        <p:nvSpPr>
          <p:cNvPr id="22" name="Subtitle 21">
            <a:extLst>
              <a:ext uri="{FF2B5EF4-FFF2-40B4-BE49-F238E27FC236}">
                <a16:creationId xmlns:a16="http://schemas.microsoft.com/office/drawing/2014/main" id="{4D8E03A8-CC91-4D1A-A817-B543D885CA4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pSp>
        <p:nvGrpSpPr>
          <p:cNvPr id="54" name="Group 53">
            <a:extLst>
              <a:ext uri="{FF2B5EF4-FFF2-40B4-BE49-F238E27FC236}">
                <a16:creationId xmlns:a16="http://schemas.microsoft.com/office/drawing/2014/main" id="{FB0F391C-4158-4902-A578-A69FB42B4421}"/>
              </a:ext>
            </a:extLst>
          </p:cNvPr>
          <p:cNvGrpSpPr/>
          <p:nvPr/>
        </p:nvGrpSpPr>
        <p:grpSpPr>
          <a:xfrm>
            <a:off x="3739846" y="2364522"/>
            <a:ext cx="352722" cy="264424"/>
            <a:chOff x="6420436" y="3032330"/>
            <a:chExt cx="838200" cy="628370"/>
          </a:xfrm>
          <a:solidFill>
            <a:schemeClr val="bg2"/>
          </a:solidFill>
        </p:grpSpPr>
        <p:sp>
          <p:nvSpPr>
            <p:cNvPr id="62" name="Freeform: Shape 61">
              <a:extLst>
                <a:ext uri="{FF2B5EF4-FFF2-40B4-BE49-F238E27FC236}">
                  <a16:creationId xmlns:a16="http://schemas.microsoft.com/office/drawing/2014/main" id="{05C65B55-BC8F-479C-B1E2-9FD0034CA4AA}"/>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63" name="Freeform: Shape 62">
              <a:extLst>
                <a:ext uri="{FF2B5EF4-FFF2-40B4-BE49-F238E27FC236}">
                  <a16:creationId xmlns:a16="http://schemas.microsoft.com/office/drawing/2014/main" id="{B558547D-9EF2-4BDA-B00C-39D6821D8320}"/>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8" name="Rectangle: Rounded Corners 47">
            <a:extLst>
              <a:ext uri="{FF2B5EF4-FFF2-40B4-BE49-F238E27FC236}">
                <a16:creationId xmlns:a16="http://schemas.microsoft.com/office/drawing/2014/main" id="{048CFF0F-E64C-4AD1-A89A-D762CFCDA3EB}"/>
              </a:ext>
            </a:extLst>
          </p:cNvPr>
          <p:cNvSpPr/>
          <p:nvPr/>
        </p:nvSpPr>
        <p:spPr>
          <a:xfrm>
            <a:off x="7540035"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2" name="TextBox 51">
            <a:extLst>
              <a:ext uri="{FF2B5EF4-FFF2-40B4-BE49-F238E27FC236}">
                <a16:creationId xmlns:a16="http://schemas.microsoft.com/office/drawing/2014/main" id="{9399FE80-598D-450E-A577-C51199250751}"/>
              </a:ext>
            </a:extLst>
          </p:cNvPr>
          <p:cNvSpPr txBox="1"/>
          <p:nvPr/>
        </p:nvSpPr>
        <p:spPr>
          <a:xfrm>
            <a:off x="7588277"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5" name="Rectangle: Rounded Corners 54">
            <a:extLst>
              <a:ext uri="{FF2B5EF4-FFF2-40B4-BE49-F238E27FC236}">
                <a16:creationId xmlns:a16="http://schemas.microsoft.com/office/drawing/2014/main" id="{4DC90AAA-2A67-4843-80A9-A97BD3691301}"/>
              </a:ext>
            </a:extLst>
          </p:cNvPr>
          <p:cNvSpPr/>
          <p:nvPr/>
        </p:nvSpPr>
        <p:spPr>
          <a:xfrm>
            <a:off x="6418243"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6" name="TextBox 55">
            <a:extLst>
              <a:ext uri="{FF2B5EF4-FFF2-40B4-BE49-F238E27FC236}">
                <a16:creationId xmlns:a16="http://schemas.microsoft.com/office/drawing/2014/main" id="{D761AB63-8B2A-44B9-BC6D-BA41BFC46958}"/>
              </a:ext>
            </a:extLst>
          </p:cNvPr>
          <p:cNvSpPr txBox="1"/>
          <p:nvPr/>
        </p:nvSpPr>
        <p:spPr>
          <a:xfrm>
            <a:off x="6468815"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7" name="Rectangle: Rounded Corners 56">
            <a:extLst>
              <a:ext uri="{FF2B5EF4-FFF2-40B4-BE49-F238E27FC236}">
                <a16:creationId xmlns:a16="http://schemas.microsoft.com/office/drawing/2014/main" id="{DF2D0DC3-DF12-4A4B-8C71-BFD97E362431}"/>
              </a:ext>
            </a:extLst>
          </p:cNvPr>
          <p:cNvSpPr/>
          <p:nvPr/>
        </p:nvSpPr>
        <p:spPr>
          <a:xfrm>
            <a:off x="6420573"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8" name="TextBox 57">
            <a:extLst>
              <a:ext uri="{FF2B5EF4-FFF2-40B4-BE49-F238E27FC236}">
                <a16:creationId xmlns:a16="http://schemas.microsoft.com/office/drawing/2014/main" id="{E31F24E9-E48F-4354-8033-16139C184ACC}"/>
              </a:ext>
            </a:extLst>
          </p:cNvPr>
          <p:cNvSpPr txBox="1"/>
          <p:nvPr/>
        </p:nvSpPr>
        <p:spPr>
          <a:xfrm>
            <a:off x="6468814"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0" name="Rectangle: Rounded Corners 59">
            <a:extLst>
              <a:ext uri="{FF2B5EF4-FFF2-40B4-BE49-F238E27FC236}">
                <a16:creationId xmlns:a16="http://schemas.microsoft.com/office/drawing/2014/main" id="{CF202BD7-310F-4246-8D2F-8383196BB722}"/>
              </a:ext>
            </a:extLst>
          </p:cNvPr>
          <p:cNvSpPr/>
          <p:nvPr/>
        </p:nvSpPr>
        <p:spPr>
          <a:xfrm>
            <a:off x="5298780"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1" name="TextBox 60">
            <a:extLst>
              <a:ext uri="{FF2B5EF4-FFF2-40B4-BE49-F238E27FC236}">
                <a16:creationId xmlns:a16="http://schemas.microsoft.com/office/drawing/2014/main" id="{9688AEA8-075D-486C-943A-B3C971AA876D}"/>
              </a:ext>
            </a:extLst>
          </p:cNvPr>
          <p:cNvSpPr txBox="1"/>
          <p:nvPr/>
        </p:nvSpPr>
        <p:spPr>
          <a:xfrm>
            <a:off x="5349352"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4" name="Rectangle: Rounded Corners 63">
            <a:extLst>
              <a:ext uri="{FF2B5EF4-FFF2-40B4-BE49-F238E27FC236}">
                <a16:creationId xmlns:a16="http://schemas.microsoft.com/office/drawing/2014/main" id="{B64D178D-8B35-4B8B-85D8-880FDF8F8E7B}"/>
              </a:ext>
            </a:extLst>
          </p:cNvPr>
          <p:cNvSpPr/>
          <p:nvPr/>
        </p:nvSpPr>
        <p:spPr>
          <a:xfrm>
            <a:off x="5301110"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5" name="TextBox 64">
            <a:extLst>
              <a:ext uri="{FF2B5EF4-FFF2-40B4-BE49-F238E27FC236}">
                <a16:creationId xmlns:a16="http://schemas.microsoft.com/office/drawing/2014/main" id="{61D71FD2-490C-4384-9A38-015BD054CE99}"/>
              </a:ext>
            </a:extLst>
          </p:cNvPr>
          <p:cNvSpPr txBox="1"/>
          <p:nvPr/>
        </p:nvSpPr>
        <p:spPr>
          <a:xfrm>
            <a:off x="5349351"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7" name="Rectangle: Rounded Corners 6">
            <a:extLst>
              <a:ext uri="{FF2B5EF4-FFF2-40B4-BE49-F238E27FC236}">
                <a16:creationId xmlns:a16="http://schemas.microsoft.com/office/drawing/2014/main" id="{7ECB82C0-91C3-482D-ABC3-2C9C3A60EE3D}"/>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4954D80F-32DB-4F25-A177-5F35194033B5}"/>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82F7B8AB-02DB-4F25-A40C-32A736D9202A}"/>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2025DDDB-DAA7-4401-97C0-773C3C718D82}"/>
              </a:ext>
            </a:extLst>
          </p:cNvPr>
          <p:cNvSpPr>
            <a:spLocks noGrp="1"/>
          </p:cNvSpPr>
          <p:nvPr>
            <p:ph type="sldNum" sz="quarter" idx="12"/>
          </p:nvPr>
        </p:nvSpPr>
        <p:spPr/>
        <p:txBody>
          <a:bodyPr/>
          <a:lstStyle/>
          <a:p>
            <a:fld id="{950356F5-5040-45F3-9DFE-AA818FBF1AB1}" type="slidenum">
              <a:rPr lang="en-ID" smtClean="0"/>
              <a:pPr/>
              <a:t>5</a:t>
            </a:fld>
            <a:endParaRPr lang="en-ID"/>
          </a:p>
        </p:txBody>
      </p:sp>
    </p:spTree>
    <p:extLst>
      <p:ext uri="{BB962C8B-B14F-4D97-AF65-F5344CB8AC3E}">
        <p14:creationId xmlns:p14="http://schemas.microsoft.com/office/powerpoint/2010/main" val="342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750"/>
                                        <p:tgtEl>
                                          <p:spTgt spid="22">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750"/>
                                        <p:tgtEl>
                                          <p:spTgt spid="21"/>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750"/>
                                        <p:tgtEl>
                                          <p:spTgt spid="18"/>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fltVal val="0"/>
                                          </p:val>
                                        </p:tav>
                                        <p:tav tm="100000">
                                          <p:val>
                                            <p:strVal val="#ppt_w"/>
                                          </p:val>
                                        </p:tav>
                                      </p:tavLst>
                                    </p:anim>
                                    <p:anim calcmode="lin" valueType="num">
                                      <p:cBhvr>
                                        <p:cTn id="41" dur="750" fill="hold"/>
                                        <p:tgtEl>
                                          <p:spTgt spid="64"/>
                                        </p:tgtEl>
                                        <p:attrNameLst>
                                          <p:attrName>ppt_h</p:attrName>
                                        </p:attrNameLst>
                                      </p:cBhvr>
                                      <p:tavLst>
                                        <p:tav tm="0">
                                          <p:val>
                                            <p:fltVal val="0"/>
                                          </p:val>
                                        </p:tav>
                                        <p:tav tm="100000">
                                          <p:val>
                                            <p:strVal val="#ppt_h"/>
                                          </p:val>
                                        </p:tav>
                                      </p:tavLst>
                                    </p:anim>
                                    <p:animEffect transition="in" filter="fade">
                                      <p:cBhvr>
                                        <p:cTn id="42" dur="750"/>
                                        <p:tgtEl>
                                          <p:spTgt spid="6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750" fill="hold"/>
                                        <p:tgtEl>
                                          <p:spTgt spid="65"/>
                                        </p:tgtEl>
                                        <p:attrNameLst>
                                          <p:attrName>ppt_w</p:attrName>
                                        </p:attrNameLst>
                                      </p:cBhvr>
                                      <p:tavLst>
                                        <p:tav tm="0">
                                          <p:val>
                                            <p:fltVal val="0"/>
                                          </p:val>
                                        </p:tav>
                                        <p:tav tm="100000">
                                          <p:val>
                                            <p:strVal val="#ppt_w"/>
                                          </p:val>
                                        </p:tav>
                                      </p:tavLst>
                                    </p:anim>
                                    <p:anim calcmode="lin" valueType="num">
                                      <p:cBhvr>
                                        <p:cTn id="46" dur="750" fill="hold"/>
                                        <p:tgtEl>
                                          <p:spTgt spid="65"/>
                                        </p:tgtEl>
                                        <p:attrNameLst>
                                          <p:attrName>ppt_h</p:attrName>
                                        </p:attrNameLst>
                                      </p:cBhvr>
                                      <p:tavLst>
                                        <p:tav tm="0">
                                          <p:val>
                                            <p:fltVal val="0"/>
                                          </p:val>
                                        </p:tav>
                                        <p:tav tm="100000">
                                          <p:val>
                                            <p:strVal val="#ppt_h"/>
                                          </p:val>
                                        </p:tav>
                                      </p:tavLst>
                                    </p:anim>
                                    <p:animEffect transition="in" filter="fade">
                                      <p:cBhvr>
                                        <p:cTn id="47" dur="75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750" fill="hold"/>
                                        <p:tgtEl>
                                          <p:spTgt spid="60"/>
                                        </p:tgtEl>
                                        <p:attrNameLst>
                                          <p:attrName>ppt_w</p:attrName>
                                        </p:attrNameLst>
                                      </p:cBhvr>
                                      <p:tavLst>
                                        <p:tav tm="0">
                                          <p:val>
                                            <p:fltVal val="0"/>
                                          </p:val>
                                        </p:tav>
                                        <p:tav tm="100000">
                                          <p:val>
                                            <p:strVal val="#ppt_w"/>
                                          </p:val>
                                        </p:tav>
                                      </p:tavLst>
                                    </p:anim>
                                    <p:anim calcmode="lin" valueType="num">
                                      <p:cBhvr>
                                        <p:cTn id="51" dur="750" fill="hold"/>
                                        <p:tgtEl>
                                          <p:spTgt spid="60"/>
                                        </p:tgtEl>
                                        <p:attrNameLst>
                                          <p:attrName>ppt_h</p:attrName>
                                        </p:attrNameLst>
                                      </p:cBhvr>
                                      <p:tavLst>
                                        <p:tav tm="0">
                                          <p:val>
                                            <p:fltVal val="0"/>
                                          </p:val>
                                        </p:tav>
                                        <p:tav tm="100000">
                                          <p:val>
                                            <p:strVal val="#ppt_h"/>
                                          </p:val>
                                        </p:tav>
                                      </p:tavLst>
                                    </p:anim>
                                    <p:animEffect transition="in" filter="fade">
                                      <p:cBhvr>
                                        <p:cTn id="52" dur="75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750" fill="hold"/>
                                        <p:tgtEl>
                                          <p:spTgt spid="57"/>
                                        </p:tgtEl>
                                        <p:attrNameLst>
                                          <p:attrName>ppt_w</p:attrName>
                                        </p:attrNameLst>
                                      </p:cBhvr>
                                      <p:tavLst>
                                        <p:tav tm="0">
                                          <p:val>
                                            <p:fltVal val="0"/>
                                          </p:val>
                                        </p:tav>
                                        <p:tav tm="100000">
                                          <p:val>
                                            <p:strVal val="#ppt_w"/>
                                          </p:val>
                                        </p:tav>
                                      </p:tavLst>
                                    </p:anim>
                                    <p:anim calcmode="lin" valueType="num">
                                      <p:cBhvr>
                                        <p:cTn id="61" dur="750" fill="hold"/>
                                        <p:tgtEl>
                                          <p:spTgt spid="57"/>
                                        </p:tgtEl>
                                        <p:attrNameLst>
                                          <p:attrName>ppt_h</p:attrName>
                                        </p:attrNameLst>
                                      </p:cBhvr>
                                      <p:tavLst>
                                        <p:tav tm="0">
                                          <p:val>
                                            <p:fltVal val="0"/>
                                          </p:val>
                                        </p:tav>
                                        <p:tav tm="100000">
                                          <p:val>
                                            <p:strVal val="#ppt_h"/>
                                          </p:val>
                                        </p:tav>
                                      </p:tavLst>
                                    </p:anim>
                                    <p:animEffect transition="in" filter="fade">
                                      <p:cBhvr>
                                        <p:cTn id="62" dur="75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750" fill="hold"/>
                                        <p:tgtEl>
                                          <p:spTgt spid="58"/>
                                        </p:tgtEl>
                                        <p:attrNameLst>
                                          <p:attrName>ppt_w</p:attrName>
                                        </p:attrNameLst>
                                      </p:cBhvr>
                                      <p:tavLst>
                                        <p:tav tm="0">
                                          <p:val>
                                            <p:fltVal val="0"/>
                                          </p:val>
                                        </p:tav>
                                        <p:tav tm="100000">
                                          <p:val>
                                            <p:strVal val="#ppt_w"/>
                                          </p:val>
                                        </p:tav>
                                      </p:tavLst>
                                    </p:anim>
                                    <p:anim calcmode="lin" valueType="num">
                                      <p:cBhvr>
                                        <p:cTn id="66" dur="750" fill="hold"/>
                                        <p:tgtEl>
                                          <p:spTgt spid="58"/>
                                        </p:tgtEl>
                                        <p:attrNameLst>
                                          <p:attrName>ppt_h</p:attrName>
                                        </p:attrNameLst>
                                      </p:cBhvr>
                                      <p:tavLst>
                                        <p:tav tm="0">
                                          <p:val>
                                            <p:fltVal val="0"/>
                                          </p:val>
                                        </p:tav>
                                        <p:tav tm="100000">
                                          <p:val>
                                            <p:strVal val="#ppt_h"/>
                                          </p:val>
                                        </p:tav>
                                      </p:tavLst>
                                    </p:anim>
                                    <p:animEffect transition="in" filter="fade">
                                      <p:cBhvr>
                                        <p:cTn id="67" dur="75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750" fill="hold"/>
                                        <p:tgtEl>
                                          <p:spTgt spid="55"/>
                                        </p:tgtEl>
                                        <p:attrNameLst>
                                          <p:attrName>ppt_w</p:attrName>
                                        </p:attrNameLst>
                                      </p:cBhvr>
                                      <p:tavLst>
                                        <p:tav tm="0">
                                          <p:val>
                                            <p:fltVal val="0"/>
                                          </p:val>
                                        </p:tav>
                                        <p:tav tm="100000">
                                          <p:val>
                                            <p:strVal val="#ppt_w"/>
                                          </p:val>
                                        </p:tav>
                                      </p:tavLst>
                                    </p:anim>
                                    <p:anim calcmode="lin" valueType="num">
                                      <p:cBhvr>
                                        <p:cTn id="71" dur="750" fill="hold"/>
                                        <p:tgtEl>
                                          <p:spTgt spid="55"/>
                                        </p:tgtEl>
                                        <p:attrNameLst>
                                          <p:attrName>ppt_h</p:attrName>
                                        </p:attrNameLst>
                                      </p:cBhvr>
                                      <p:tavLst>
                                        <p:tav tm="0">
                                          <p:val>
                                            <p:fltVal val="0"/>
                                          </p:val>
                                        </p:tav>
                                        <p:tav tm="100000">
                                          <p:val>
                                            <p:strVal val="#ppt_h"/>
                                          </p:val>
                                        </p:tav>
                                      </p:tavLst>
                                    </p:anim>
                                    <p:animEffect transition="in" filter="fade">
                                      <p:cBhvr>
                                        <p:cTn id="72" dur="75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750" fill="hold"/>
                                        <p:tgtEl>
                                          <p:spTgt spid="56"/>
                                        </p:tgtEl>
                                        <p:attrNameLst>
                                          <p:attrName>ppt_w</p:attrName>
                                        </p:attrNameLst>
                                      </p:cBhvr>
                                      <p:tavLst>
                                        <p:tav tm="0">
                                          <p:val>
                                            <p:fltVal val="0"/>
                                          </p:val>
                                        </p:tav>
                                        <p:tav tm="100000">
                                          <p:val>
                                            <p:strVal val="#ppt_w"/>
                                          </p:val>
                                        </p:tav>
                                      </p:tavLst>
                                    </p:anim>
                                    <p:anim calcmode="lin" valueType="num">
                                      <p:cBhvr>
                                        <p:cTn id="76" dur="750" fill="hold"/>
                                        <p:tgtEl>
                                          <p:spTgt spid="56"/>
                                        </p:tgtEl>
                                        <p:attrNameLst>
                                          <p:attrName>ppt_h</p:attrName>
                                        </p:attrNameLst>
                                      </p:cBhvr>
                                      <p:tavLst>
                                        <p:tav tm="0">
                                          <p:val>
                                            <p:fltVal val="0"/>
                                          </p:val>
                                        </p:tav>
                                        <p:tav tm="100000">
                                          <p:val>
                                            <p:strVal val="#ppt_h"/>
                                          </p:val>
                                        </p:tav>
                                      </p:tavLst>
                                    </p:anim>
                                    <p:animEffect transition="in" filter="fade">
                                      <p:cBhvr>
                                        <p:cTn id="77" dur="75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750" fill="hold"/>
                                        <p:tgtEl>
                                          <p:spTgt spid="48"/>
                                        </p:tgtEl>
                                        <p:attrNameLst>
                                          <p:attrName>ppt_w</p:attrName>
                                        </p:attrNameLst>
                                      </p:cBhvr>
                                      <p:tavLst>
                                        <p:tav tm="0">
                                          <p:val>
                                            <p:fltVal val="0"/>
                                          </p:val>
                                        </p:tav>
                                        <p:tav tm="100000">
                                          <p:val>
                                            <p:strVal val="#ppt_w"/>
                                          </p:val>
                                        </p:tav>
                                      </p:tavLst>
                                    </p:anim>
                                    <p:anim calcmode="lin" valueType="num">
                                      <p:cBhvr>
                                        <p:cTn id="81" dur="750" fill="hold"/>
                                        <p:tgtEl>
                                          <p:spTgt spid="48"/>
                                        </p:tgtEl>
                                        <p:attrNameLst>
                                          <p:attrName>ppt_h</p:attrName>
                                        </p:attrNameLst>
                                      </p:cBhvr>
                                      <p:tavLst>
                                        <p:tav tm="0">
                                          <p:val>
                                            <p:fltVal val="0"/>
                                          </p:val>
                                        </p:tav>
                                        <p:tav tm="100000">
                                          <p:val>
                                            <p:strVal val="#ppt_h"/>
                                          </p:val>
                                        </p:tav>
                                      </p:tavLst>
                                    </p:anim>
                                    <p:animEffect transition="in" filter="fade">
                                      <p:cBhvr>
                                        <p:cTn id="82" dur="75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750" fill="hold"/>
                                        <p:tgtEl>
                                          <p:spTgt spid="52"/>
                                        </p:tgtEl>
                                        <p:attrNameLst>
                                          <p:attrName>ppt_w</p:attrName>
                                        </p:attrNameLst>
                                      </p:cBhvr>
                                      <p:tavLst>
                                        <p:tav tm="0">
                                          <p:val>
                                            <p:fltVal val="0"/>
                                          </p:val>
                                        </p:tav>
                                        <p:tav tm="100000">
                                          <p:val>
                                            <p:strVal val="#ppt_w"/>
                                          </p:val>
                                        </p:tav>
                                      </p:tavLst>
                                    </p:anim>
                                    <p:anim calcmode="lin" valueType="num">
                                      <p:cBhvr>
                                        <p:cTn id="86" dur="750" fill="hold"/>
                                        <p:tgtEl>
                                          <p:spTgt spid="52"/>
                                        </p:tgtEl>
                                        <p:attrNameLst>
                                          <p:attrName>ppt_h</p:attrName>
                                        </p:attrNameLst>
                                      </p:cBhvr>
                                      <p:tavLst>
                                        <p:tav tm="0">
                                          <p:val>
                                            <p:fltVal val="0"/>
                                          </p:val>
                                        </p:tav>
                                        <p:tav tm="100000">
                                          <p:val>
                                            <p:strVal val="#ppt_h"/>
                                          </p:val>
                                        </p:tav>
                                      </p:tavLst>
                                    </p:anim>
                                    <p:animEffect transition="in" filter="fade">
                                      <p:cBhvr>
                                        <p:cTn id="8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p:bldP spid="22" grpId="0" build="p"/>
      <p:bldP spid="48" grpId="0" animBg="1"/>
      <p:bldP spid="52" grpId="0"/>
      <p:bldP spid="55" grpId="0" animBg="1"/>
      <p:bldP spid="56" grpId="0"/>
      <p:bldP spid="57" grpId="0" animBg="1"/>
      <p:bldP spid="58" grpId="0"/>
      <p:bldP spid="60" grpId="0" animBg="1"/>
      <p:bldP spid="61" grpId="0"/>
      <p:bldP spid="64" grpId="0" animBg="1"/>
      <p:bldP spid="65"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E25951D-5886-4BCC-A636-74B719777AAB}"/>
              </a:ext>
            </a:extLst>
          </p:cNvPr>
          <p:cNvSpPr>
            <a:spLocks noGrp="1"/>
          </p:cNvSpPr>
          <p:nvPr>
            <p:ph type="pic" sz="quarter" idx="10"/>
          </p:nvPr>
        </p:nvSpPr>
        <p:spPr/>
      </p:sp>
      <p:sp>
        <p:nvSpPr>
          <p:cNvPr id="4" name="Title 3">
            <a:extLst>
              <a:ext uri="{FF2B5EF4-FFF2-40B4-BE49-F238E27FC236}">
                <a16:creationId xmlns:a16="http://schemas.microsoft.com/office/drawing/2014/main" id="{E4660FFA-52FD-460D-A792-E745648502CC}"/>
              </a:ext>
            </a:extLst>
          </p:cNvPr>
          <p:cNvSpPr>
            <a:spLocks noGrp="1"/>
          </p:cNvSpPr>
          <p:nvPr>
            <p:ph type="title"/>
          </p:nvPr>
        </p:nvSpPr>
        <p:spPr/>
        <p:txBody>
          <a:bodyPr/>
          <a:lstStyle/>
          <a:p>
            <a:r>
              <a:rPr lang="en-ID">
                <a:solidFill>
                  <a:schemeClr val="tx1"/>
                </a:solidFill>
              </a:rPr>
              <a:t>About Our </a:t>
            </a:r>
            <a:r>
              <a:rPr lang="en-ID">
                <a:solidFill>
                  <a:schemeClr val="accent1"/>
                </a:solidFill>
              </a:rPr>
              <a:t>Vision</a:t>
            </a:r>
            <a:endParaRPr lang="en-ID"/>
          </a:p>
        </p:txBody>
      </p:sp>
      <p:sp>
        <p:nvSpPr>
          <p:cNvPr id="5" name="Subtitle 4">
            <a:extLst>
              <a:ext uri="{FF2B5EF4-FFF2-40B4-BE49-F238E27FC236}">
                <a16:creationId xmlns:a16="http://schemas.microsoft.com/office/drawing/2014/main" id="{63DDEB34-3AA2-4BCA-91E6-42408CC036E5}"/>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6" name="TextBox">
            <a:extLst>
              <a:ext uri="{FF2B5EF4-FFF2-40B4-BE49-F238E27FC236}">
                <a16:creationId xmlns:a16="http://schemas.microsoft.com/office/drawing/2014/main" id="{BA0CAC83-4FD7-4A38-B624-58CD8A723937}"/>
              </a:ext>
            </a:extLst>
          </p:cNvPr>
          <p:cNvSpPr txBox="1"/>
          <p:nvPr/>
        </p:nvSpPr>
        <p:spPr>
          <a:xfrm>
            <a:off x="548806" y="2426725"/>
            <a:ext cx="3651173"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pellentesque mollis maiores voluptatum asperiores pellentesque culpa sied sied sint nobis viverra excepturi aut auctor pat autem</a:t>
            </a:r>
            <a:endParaRPr lang="en-ID" sz="1050">
              <a:solidFill>
                <a:schemeClr val="tx1"/>
              </a:solidFill>
            </a:endParaRPr>
          </a:p>
        </p:txBody>
      </p:sp>
      <p:sp>
        <p:nvSpPr>
          <p:cNvPr id="7" name="TextBox">
            <a:extLst>
              <a:ext uri="{FF2B5EF4-FFF2-40B4-BE49-F238E27FC236}">
                <a16:creationId xmlns:a16="http://schemas.microsoft.com/office/drawing/2014/main" id="{9AAF6E14-569F-48C8-BB78-741FE9CD7B9B}"/>
              </a:ext>
            </a:extLst>
          </p:cNvPr>
          <p:cNvSpPr txBox="1"/>
          <p:nvPr/>
        </p:nvSpPr>
        <p:spPr>
          <a:xfrm>
            <a:off x="921737" y="31957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E4AC3C05-3B45-4AD2-B21D-18221D28125F}"/>
              </a:ext>
            </a:extLst>
          </p:cNvPr>
          <p:cNvSpPr txBox="1"/>
          <p:nvPr/>
        </p:nvSpPr>
        <p:spPr>
          <a:xfrm>
            <a:off x="921737" y="3449635"/>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 name="Rectangle: Rounded Corners 8">
            <a:extLst>
              <a:ext uri="{FF2B5EF4-FFF2-40B4-BE49-F238E27FC236}">
                <a16:creationId xmlns:a16="http://schemas.microsoft.com/office/drawing/2014/main" id="{5E6968AD-0D3A-4580-827F-51449FF1A1D0}"/>
              </a:ext>
            </a:extLst>
          </p:cNvPr>
          <p:cNvSpPr/>
          <p:nvPr/>
        </p:nvSpPr>
        <p:spPr>
          <a:xfrm>
            <a:off x="548807" y="3280380"/>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300713AB-A9C0-4DDE-9D7D-F08B17F89F3B}"/>
              </a:ext>
            </a:extLst>
          </p:cNvPr>
          <p:cNvSpPr txBox="1"/>
          <p:nvPr/>
        </p:nvSpPr>
        <p:spPr>
          <a:xfrm>
            <a:off x="548807" y="3278761"/>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01</a:t>
            </a:r>
          </a:p>
        </p:txBody>
      </p:sp>
      <p:sp>
        <p:nvSpPr>
          <p:cNvPr id="94" name="TextBox">
            <a:extLst>
              <a:ext uri="{FF2B5EF4-FFF2-40B4-BE49-F238E27FC236}">
                <a16:creationId xmlns:a16="http://schemas.microsoft.com/office/drawing/2014/main" id="{8CAE484D-F049-49C1-B2D9-E6B224E273C8}"/>
              </a:ext>
            </a:extLst>
          </p:cNvPr>
          <p:cNvSpPr txBox="1"/>
          <p:nvPr/>
        </p:nvSpPr>
        <p:spPr>
          <a:xfrm>
            <a:off x="921737" y="385894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5" name="TextBox">
            <a:extLst>
              <a:ext uri="{FF2B5EF4-FFF2-40B4-BE49-F238E27FC236}">
                <a16:creationId xmlns:a16="http://schemas.microsoft.com/office/drawing/2014/main" id="{B046ADB2-0134-4D10-8C97-62FC7B8B1F31}"/>
              </a:ext>
            </a:extLst>
          </p:cNvPr>
          <p:cNvSpPr txBox="1"/>
          <p:nvPr/>
        </p:nvSpPr>
        <p:spPr>
          <a:xfrm>
            <a:off x="921737" y="4112827"/>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6" name="Rectangle: Rounded Corners 95">
            <a:extLst>
              <a:ext uri="{FF2B5EF4-FFF2-40B4-BE49-F238E27FC236}">
                <a16:creationId xmlns:a16="http://schemas.microsoft.com/office/drawing/2014/main" id="{07B96095-6FF5-4546-BAAD-C4B10604D671}"/>
              </a:ext>
            </a:extLst>
          </p:cNvPr>
          <p:cNvSpPr/>
          <p:nvPr/>
        </p:nvSpPr>
        <p:spPr>
          <a:xfrm>
            <a:off x="548807" y="3943573"/>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TextBox">
            <a:extLst>
              <a:ext uri="{FF2B5EF4-FFF2-40B4-BE49-F238E27FC236}">
                <a16:creationId xmlns:a16="http://schemas.microsoft.com/office/drawing/2014/main" id="{2B804019-FAD6-47E4-BAD8-4F4C615B9F35}"/>
              </a:ext>
            </a:extLst>
          </p:cNvPr>
          <p:cNvSpPr txBox="1"/>
          <p:nvPr/>
        </p:nvSpPr>
        <p:spPr>
          <a:xfrm>
            <a:off x="548807" y="3941954"/>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02</a:t>
            </a:r>
          </a:p>
        </p:txBody>
      </p:sp>
      <p:sp>
        <p:nvSpPr>
          <p:cNvPr id="99" name="TextBox">
            <a:extLst>
              <a:ext uri="{FF2B5EF4-FFF2-40B4-BE49-F238E27FC236}">
                <a16:creationId xmlns:a16="http://schemas.microsoft.com/office/drawing/2014/main" id="{491D8E20-6836-44A4-9C20-837444D0B7AF}"/>
              </a:ext>
            </a:extLst>
          </p:cNvPr>
          <p:cNvSpPr txBox="1"/>
          <p:nvPr/>
        </p:nvSpPr>
        <p:spPr>
          <a:xfrm>
            <a:off x="921737" y="452213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00" name="TextBox">
            <a:extLst>
              <a:ext uri="{FF2B5EF4-FFF2-40B4-BE49-F238E27FC236}">
                <a16:creationId xmlns:a16="http://schemas.microsoft.com/office/drawing/2014/main" id="{D384CDA2-5337-4B03-BD05-25F78F2E70CB}"/>
              </a:ext>
            </a:extLst>
          </p:cNvPr>
          <p:cNvSpPr txBox="1"/>
          <p:nvPr/>
        </p:nvSpPr>
        <p:spPr>
          <a:xfrm>
            <a:off x="921737" y="4776020"/>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101" name="Rectangle: Rounded Corners 100">
            <a:extLst>
              <a:ext uri="{FF2B5EF4-FFF2-40B4-BE49-F238E27FC236}">
                <a16:creationId xmlns:a16="http://schemas.microsoft.com/office/drawing/2014/main" id="{D8CF4C75-E02D-46E9-82E5-E29BD2F95FCE}"/>
              </a:ext>
            </a:extLst>
          </p:cNvPr>
          <p:cNvSpPr/>
          <p:nvPr/>
        </p:nvSpPr>
        <p:spPr>
          <a:xfrm>
            <a:off x="548807" y="4606765"/>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TextBox">
            <a:extLst>
              <a:ext uri="{FF2B5EF4-FFF2-40B4-BE49-F238E27FC236}">
                <a16:creationId xmlns:a16="http://schemas.microsoft.com/office/drawing/2014/main" id="{51C0E2F1-5650-4DB1-8086-7A804F44CA20}"/>
              </a:ext>
            </a:extLst>
          </p:cNvPr>
          <p:cNvSpPr txBox="1"/>
          <p:nvPr/>
        </p:nvSpPr>
        <p:spPr>
          <a:xfrm>
            <a:off x="548807" y="4605147"/>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03</a:t>
            </a:r>
          </a:p>
        </p:txBody>
      </p:sp>
      <p:sp>
        <p:nvSpPr>
          <p:cNvPr id="103" name="Rectangle: Rounded Corners 102">
            <a:extLst>
              <a:ext uri="{FF2B5EF4-FFF2-40B4-BE49-F238E27FC236}">
                <a16:creationId xmlns:a16="http://schemas.microsoft.com/office/drawing/2014/main" id="{E909E6C6-0ED4-4A41-BC96-8DD61079FDCF}"/>
              </a:ext>
            </a:extLst>
          </p:cNvPr>
          <p:cNvSpPr/>
          <p:nvPr/>
        </p:nvSpPr>
        <p:spPr>
          <a:xfrm>
            <a:off x="4861929" y="4733707"/>
            <a:ext cx="671567" cy="6715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9" name="Group 48">
            <a:extLst>
              <a:ext uri="{FF2B5EF4-FFF2-40B4-BE49-F238E27FC236}">
                <a16:creationId xmlns:a16="http://schemas.microsoft.com/office/drawing/2014/main" id="{48C8FDA8-831B-494F-9B6B-2B07A2D169C0}"/>
              </a:ext>
            </a:extLst>
          </p:cNvPr>
          <p:cNvGrpSpPr/>
          <p:nvPr/>
        </p:nvGrpSpPr>
        <p:grpSpPr>
          <a:xfrm>
            <a:off x="5019948" y="4885885"/>
            <a:ext cx="355529" cy="367208"/>
            <a:chOff x="5721280" y="3049426"/>
            <a:chExt cx="741178" cy="765526"/>
          </a:xfrm>
          <a:solidFill>
            <a:schemeClr val="bg2"/>
          </a:solidFill>
        </p:grpSpPr>
        <p:sp>
          <p:nvSpPr>
            <p:cNvPr id="50" name="Freeform: Shape 49">
              <a:extLst>
                <a:ext uri="{FF2B5EF4-FFF2-40B4-BE49-F238E27FC236}">
                  <a16:creationId xmlns:a16="http://schemas.microsoft.com/office/drawing/2014/main" id="{13B5DDA8-FE62-4231-8970-B7F58042A0FA}"/>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1" name="Freeform: Shape 50">
              <a:extLst>
                <a:ext uri="{FF2B5EF4-FFF2-40B4-BE49-F238E27FC236}">
                  <a16:creationId xmlns:a16="http://schemas.microsoft.com/office/drawing/2014/main" id="{C2A70F26-E6BA-42A3-8E76-79B3FA8F1B6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2" name="Freeform: Shape 51">
              <a:extLst>
                <a:ext uri="{FF2B5EF4-FFF2-40B4-BE49-F238E27FC236}">
                  <a16:creationId xmlns:a16="http://schemas.microsoft.com/office/drawing/2014/main" id="{C4D357A3-96E0-4720-B486-5DEF8CF4656E}"/>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 name="Rectangle: Rounded Corners 11">
            <a:extLst>
              <a:ext uri="{FF2B5EF4-FFF2-40B4-BE49-F238E27FC236}">
                <a16:creationId xmlns:a16="http://schemas.microsoft.com/office/drawing/2014/main" id="{63D15569-FCA9-4E51-B00F-7F209427F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D0D34745-F4E9-4A37-91B0-8AF31095F662}"/>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5C1331E-3EF5-46ED-AAA7-DA11E7BF281E}"/>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C65E2C19-5005-4602-A1C2-F8F6305CA95B}"/>
              </a:ext>
            </a:extLst>
          </p:cNvPr>
          <p:cNvSpPr>
            <a:spLocks noGrp="1"/>
          </p:cNvSpPr>
          <p:nvPr>
            <p:ph type="sldNum" sz="quarter" idx="11"/>
          </p:nvPr>
        </p:nvSpPr>
        <p:spPr/>
        <p:txBody>
          <a:bodyPr/>
          <a:lstStyle/>
          <a:p>
            <a:fld id="{950356F5-5040-45F3-9DFE-AA818FBF1AB1}" type="slidenum">
              <a:rPr lang="en-ID" smtClean="0"/>
              <a:pPr/>
              <a:t>6</a:t>
            </a:fld>
            <a:endParaRPr lang="en-ID"/>
          </a:p>
        </p:txBody>
      </p:sp>
    </p:spTree>
    <p:extLst>
      <p:ext uri="{BB962C8B-B14F-4D97-AF65-F5344CB8AC3E}">
        <p14:creationId xmlns:p14="http://schemas.microsoft.com/office/powerpoint/2010/main" val="23444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75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Effect transition="in" filter="fade">
                                      <p:cBhvr>
                                        <p:cTn id="27" dur="750"/>
                                        <p:tgtEl>
                                          <p:spTgt spid="103"/>
                                        </p:tgtEl>
                                      </p:cBhvr>
                                    </p:animEffect>
                                  </p:childTnLst>
                                </p:cTn>
                              </p:par>
                              <p:par>
                                <p:cTn id="28" presetID="53"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0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1000"/>
                                        <p:tgtEl>
                                          <p:spTgt spid="96"/>
                                        </p:tgtEl>
                                      </p:cBhvr>
                                    </p:animEffect>
                                    <p:anim calcmode="lin" valueType="num">
                                      <p:cBhvr>
                                        <p:cTn id="62" dur="1000" fill="hold"/>
                                        <p:tgtEl>
                                          <p:spTgt spid="96"/>
                                        </p:tgtEl>
                                        <p:attrNameLst>
                                          <p:attrName>ppt_x</p:attrName>
                                        </p:attrNameLst>
                                      </p:cBhvr>
                                      <p:tavLst>
                                        <p:tav tm="0">
                                          <p:val>
                                            <p:strVal val="#ppt_x"/>
                                          </p:val>
                                        </p:tav>
                                        <p:tav tm="100000">
                                          <p:val>
                                            <p:strVal val="#ppt_x"/>
                                          </p:val>
                                        </p:tav>
                                      </p:tavLst>
                                    </p:anim>
                                    <p:anim calcmode="lin" valueType="num">
                                      <p:cBhvr>
                                        <p:cTn id="63" dur="1000" fill="hold"/>
                                        <p:tgtEl>
                                          <p:spTgt spid="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animBg="1"/>
      <p:bldP spid="10" grpId="0"/>
      <p:bldP spid="94" grpId="0"/>
      <p:bldP spid="95" grpId="0"/>
      <p:bldP spid="96" grpId="0" animBg="1"/>
      <p:bldP spid="97" grpId="0"/>
      <p:bldP spid="99" grpId="0"/>
      <p:bldP spid="100" grpId="0"/>
      <p:bldP spid="101" grpId="0" animBg="1"/>
      <p:bldP spid="102" grpId="0"/>
      <p:bldP spid="103" grpId="0" animBg="1"/>
      <p:bldP spid="12" grpId="0" animBg="1"/>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sHolder1">
            <a:extLst>
              <a:ext uri="{FF2B5EF4-FFF2-40B4-BE49-F238E27FC236}">
                <a16:creationId xmlns:a16="http://schemas.microsoft.com/office/drawing/2014/main" id="{F638D0F0-DB2B-4437-9B7B-08B7B6195B72}"/>
              </a:ext>
            </a:extLst>
          </p:cNvPr>
          <p:cNvSpPr>
            <a:spLocks noGrp="1"/>
          </p:cNvSpPr>
          <p:nvPr>
            <p:ph type="pic" sz="quarter" idx="11"/>
          </p:nvPr>
        </p:nvSpPr>
        <p:spPr/>
      </p:sp>
      <p:sp>
        <p:nvSpPr>
          <p:cNvPr id="5" name="Rectangle: Rounded Corners 4">
            <a:extLst>
              <a:ext uri="{FF2B5EF4-FFF2-40B4-BE49-F238E27FC236}">
                <a16:creationId xmlns:a16="http://schemas.microsoft.com/office/drawing/2014/main" id="{8D26C166-3510-4F1C-8ECA-04DEFC060F86}"/>
              </a:ext>
            </a:extLst>
          </p:cNvPr>
          <p:cNvSpPr/>
          <p:nvPr/>
        </p:nvSpPr>
        <p:spPr>
          <a:xfrm>
            <a:off x="548807" y="3407096"/>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 name="Group 42">
            <a:extLst>
              <a:ext uri="{FF2B5EF4-FFF2-40B4-BE49-F238E27FC236}">
                <a16:creationId xmlns:a16="http://schemas.microsoft.com/office/drawing/2014/main" id="{19BEF1EC-E8CB-4022-A433-CCC29CE34ABE}"/>
              </a:ext>
            </a:extLst>
          </p:cNvPr>
          <p:cNvGrpSpPr/>
          <p:nvPr/>
        </p:nvGrpSpPr>
        <p:grpSpPr>
          <a:xfrm>
            <a:off x="627869" y="3532816"/>
            <a:ext cx="372761" cy="279447"/>
            <a:chOff x="6420436" y="3032330"/>
            <a:chExt cx="838200" cy="628370"/>
          </a:xfrm>
          <a:solidFill>
            <a:schemeClr val="bg2"/>
          </a:solidFill>
        </p:grpSpPr>
        <p:sp>
          <p:nvSpPr>
            <p:cNvPr id="28" name="Freeform: Shape 27">
              <a:extLst>
                <a:ext uri="{FF2B5EF4-FFF2-40B4-BE49-F238E27FC236}">
                  <a16:creationId xmlns:a16="http://schemas.microsoft.com/office/drawing/2014/main" id="{94A08E3E-8EB5-4E52-820C-6B1F772CFD38}"/>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29" name="Freeform: Shape 28">
              <a:extLst>
                <a:ext uri="{FF2B5EF4-FFF2-40B4-BE49-F238E27FC236}">
                  <a16:creationId xmlns:a16="http://schemas.microsoft.com/office/drawing/2014/main" id="{0A1AF7C3-A0A2-4A84-B47E-4ED110CE99FA}"/>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4" name="TextBox">
            <a:extLst>
              <a:ext uri="{FF2B5EF4-FFF2-40B4-BE49-F238E27FC236}">
                <a16:creationId xmlns:a16="http://schemas.microsoft.com/office/drawing/2014/main" id="{38D3EA7C-75B8-4A22-92A5-300C0DD89F66}"/>
              </a:ext>
            </a:extLst>
          </p:cNvPr>
          <p:cNvSpPr txBox="1"/>
          <p:nvPr/>
        </p:nvSpPr>
        <p:spPr>
          <a:xfrm>
            <a:off x="1250979" y="331820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01</a:t>
            </a:r>
          </a:p>
        </p:txBody>
      </p:sp>
      <p:sp>
        <p:nvSpPr>
          <p:cNvPr id="45" name="TextBox">
            <a:extLst>
              <a:ext uri="{FF2B5EF4-FFF2-40B4-BE49-F238E27FC236}">
                <a16:creationId xmlns:a16="http://schemas.microsoft.com/office/drawing/2014/main" id="{A7F6353F-3E80-4FCE-83DD-6378456FC847}"/>
              </a:ext>
            </a:extLst>
          </p:cNvPr>
          <p:cNvSpPr txBox="1"/>
          <p:nvPr/>
        </p:nvSpPr>
        <p:spPr>
          <a:xfrm>
            <a:off x="1250980" y="3572085"/>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sp>
        <p:nvSpPr>
          <p:cNvPr id="77" name="Rectangle: Rounded Corners 76">
            <a:extLst>
              <a:ext uri="{FF2B5EF4-FFF2-40B4-BE49-F238E27FC236}">
                <a16:creationId xmlns:a16="http://schemas.microsoft.com/office/drawing/2014/main" id="{CC06C243-BDC2-4AA7-B39C-A7D6B45E088E}"/>
              </a:ext>
            </a:extLst>
          </p:cNvPr>
          <p:cNvSpPr/>
          <p:nvPr/>
        </p:nvSpPr>
        <p:spPr>
          <a:xfrm>
            <a:off x="548807" y="4287298"/>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TextBox">
            <a:extLst>
              <a:ext uri="{FF2B5EF4-FFF2-40B4-BE49-F238E27FC236}">
                <a16:creationId xmlns:a16="http://schemas.microsoft.com/office/drawing/2014/main" id="{1937AA09-AA7A-4644-BF68-D96D26600D83}"/>
              </a:ext>
            </a:extLst>
          </p:cNvPr>
          <p:cNvSpPr txBox="1"/>
          <p:nvPr/>
        </p:nvSpPr>
        <p:spPr>
          <a:xfrm>
            <a:off x="1250979" y="41984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02</a:t>
            </a:r>
          </a:p>
        </p:txBody>
      </p:sp>
      <p:sp>
        <p:nvSpPr>
          <p:cNvPr id="80" name="TextBox">
            <a:extLst>
              <a:ext uri="{FF2B5EF4-FFF2-40B4-BE49-F238E27FC236}">
                <a16:creationId xmlns:a16="http://schemas.microsoft.com/office/drawing/2014/main" id="{E2163206-9BEE-432A-9284-F5632C7E588C}"/>
              </a:ext>
            </a:extLst>
          </p:cNvPr>
          <p:cNvSpPr txBox="1"/>
          <p:nvPr/>
        </p:nvSpPr>
        <p:spPr>
          <a:xfrm>
            <a:off x="1250980" y="4452287"/>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grpSp>
        <p:nvGrpSpPr>
          <p:cNvPr id="41" name="Group 40">
            <a:extLst>
              <a:ext uri="{FF2B5EF4-FFF2-40B4-BE49-F238E27FC236}">
                <a16:creationId xmlns:a16="http://schemas.microsoft.com/office/drawing/2014/main" id="{33EBF92D-3A8C-4ABB-8AEB-3074E5201A6F}"/>
              </a:ext>
            </a:extLst>
          </p:cNvPr>
          <p:cNvGrpSpPr/>
          <p:nvPr/>
        </p:nvGrpSpPr>
        <p:grpSpPr>
          <a:xfrm>
            <a:off x="659666" y="4393078"/>
            <a:ext cx="309169" cy="319326"/>
            <a:chOff x="6728530" y="5125875"/>
            <a:chExt cx="741178" cy="765526"/>
          </a:xfrm>
          <a:solidFill>
            <a:schemeClr val="bg2"/>
          </a:solidFill>
        </p:grpSpPr>
        <p:sp>
          <p:nvSpPr>
            <p:cNvPr id="33" name="Freeform: Shape 32">
              <a:extLst>
                <a:ext uri="{FF2B5EF4-FFF2-40B4-BE49-F238E27FC236}">
                  <a16:creationId xmlns:a16="http://schemas.microsoft.com/office/drawing/2014/main" id="{B366B892-E444-4C82-A7A5-11817FE937E7}"/>
                </a:ext>
              </a:extLst>
            </p:cNvPr>
            <p:cNvSpPr/>
            <p:nvPr/>
          </p:nvSpPr>
          <p:spPr>
            <a:xfrm>
              <a:off x="7098424" y="5520117"/>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p>
          </p:txBody>
        </p:sp>
        <p:sp>
          <p:nvSpPr>
            <p:cNvPr id="37" name="Freeform: Shape 36">
              <a:extLst>
                <a:ext uri="{FF2B5EF4-FFF2-40B4-BE49-F238E27FC236}">
                  <a16:creationId xmlns:a16="http://schemas.microsoft.com/office/drawing/2014/main" id="{AC42B25D-3539-43B9-8722-A2306961C221}"/>
                </a:ext>
              </a:extLst>
            </p:cNvPr>
            <p:cNvSpPr/>
            <p:nvPr/>
          </p:nvSpPr>
          <p:spPr>
            <a:xfrm>
              <a:off x="6728530" y="5398102"/>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p>
          </p:txBody>
        </p:sp>
        <p:sp>
          <p:nvSpPr>
            <p:cNvPr id="39" name="Freeform: Shape 38">
              <a:extLst>
                <a:ext uri="{FF2B5EF4-FFF2-40B4-BE49-F238E27FC236}">
                  <a16:creationId xmlns:a16="http://schemas.microsoft.com/office/drawing/2014/main" id="{EE34564E-7FA1-4288-A181-19E4C25CFDFE}"/>
                </a:ext>
              </a:extLst>
            </p:cNvPr>
            <p:cNvSpPr/>
            <p:nvPr/>
          </p:nvSpPr>
          <p:spPr>
            <a:xfrm>
              <a:off x="6945166" y="5125875"/>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p>
          </p:txBody>
        </p:sp>
      </p:grpSp>
      <p:sp>
        <p:nvSpPr>
          <p:cNvPr id="6" name="Title 5">
            <a:extLst>
              <a:ext uri="{FF2B5EF4-FFF2-40B4-BE49-F238E27FC236}">
                <a16:creationId xmlns:a16="http://schemas.microsoft.com/office/drawing/2014/main" id="{88FCA86F-1AF4-4E5E-AF21-B2DA771F8312}"/>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Eco Leaf Mission</a:t>
            </a:r>
            <a:endParaRPr lang="en-ID"/>
          </a:p>
        </p:txBody>
      </p:sp>
      <p:sp>
        <p:nvSpPr>
          <p:cNvPr id="7" name="Subtitle 6">
            <a:extLst>
              <a:ext uri="{FF2B5EF4-FFF2-40B4-BE49-F238E27FC236}">
                <a16:creationId xmlns:a16="http://schemas.microsoft.com/office/drawing/2014/main" id="{EAAC8B73-5273-411B-8D6E-227D57767E0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PsHolder12">
            <a:extLst>
              <a:ext uri="{FF2B5EF4-FFF2-40B4-BE49-F238E27FC236}">
                <a16:creationId xmlns:a16="http://schemas.microsoft.com/office/drawing/2014/main" id="{244C7E6D-22CA-46EE-A1CD-FE76971EE253}"/>
              </a:ext>
            </a:extLst>
          </p:cNvPr>
          <p:cNvSpPr>
            <a:spLocks noGrp="1"/>
          </p:cNvSpPr>
          <p:nvPr>
            <p:ph type="pic" sz="quarter" idx="10"/>
          </p:nvPr>
        </p:nvSpPr>
        <p:spPr/>
      </p:sp>
      <p:sp>
        <p:nvSpPr>
          <p:cNvPr id="62" name="Rectangle: Rounded Corners 61">
            <a:extLst>
              <a:ext uri="{FF2B5EF4-FFF2-40B4-BE49-F238E27FC236}">
                <a16:creationId xmlns:a16="http://schemas.microsoft.com/office/drawing/2014/main" id="{D99A3E86-F38E-423D-809A-17D731BBBBE8}"/>
              </a:ext>
            </a:extLst>
          </p:cNvPr>
          <p:cNvSpPr/>
          <p:nvPr/>
        </p:nvSpPr>
        <p:spPr>
          <a:xfrm>
            <a:off x="5291072" y="3987533"/>
            <a:ext cx="1578650" cy="1121025"/>
          </a:xfrm>
          <a:prstGeom prst="roundRect">
            <a:avLst>
              <a:gd name="adj" fmla="val 11774"/>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D5884F53-F8FB-45C2-8AC1-21EF301DE835}"/>
              </a:ext>
            </a:extLst>
          </p:cNvPr>
          <p:cNvSpPr txBox="1"/>
          <p:nvPr/>
        </p:nvSpPr>
        <p:spPr>
          <a:xfrm>
            <a:off x="5619389" y="414666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0" name="TextBox">
            <a:extLst>
              <a:ext uri="{FF2B5EF4-FFF2-40B4-BE49-F238E27FC236}">
                <a16:creationId xmlns:a16="http://schemas.microsoft.com/office/drawing/2014/main" id="{5DBD1BB4-4540-4D80-870C-E2419A42D8CF}"/>
              </a:ext>
            </a:extLst>
          </p:cNvPr>
          <p:cNvSpPr txBox="1"/>
          <p:nvPr/>
        </p:nvSpPr>
        <p:spPr>
          <a:xfrm>
            <a:off x="5460828" y="4400547"/>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11" name="Rectangle: Rounded Corners 10">
            <a:extLst>
              <a:ext uri="{FF2B5EF4-FFF2-40B4-BE49-F238E27FC236}">
                <a16:creationId xmlns:a16="http://schemas.microsoft.com/office/drawing/2014/main" id="{F01C674F-F905-4A46-A48A-56F491681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A659C834-6041-4A97-A219-D2A22B061C86}"/>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744A5679-1AA7-4DFC-9964-CF43EAAFF57F}"/>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FC240AE8-8FE0-49D9-9B7E-B34DC90103AF}"/>
              </a:ext>
            </a:extLst>
          </p:cNvPr>
          <p:cNvSpPr>
            <a:spLocks noGrp="1"/>
          </p:cNvSpPr>
          <p:nvPr>
            <p:ph type="sldNum" sz="quarter" idx="12"/>
          </p:nvPr>
        </p:nvSpPr>
        <p:spPr/>
        <p:txBody>
          <a:bodyPr/>
          <a:lstStyle/>
          <a:p>
            <a:fld id="{950356F5-5040-45F3-9DFE-AA818FBF1AB1}" type="slidenum">
              <a:rPr lang="en-ID" smtClean="0"/>
              <a:pPr/>
              <a:t>7</a:t>
            </a:fld>
            <a:endParaRPr lang="en-ID"/>
          </a:p>
        </p:txBody>
      </p:sp>
    </p:spTree>
    <p:extLst>
      <p:ext uri="{BB962C8B-B14F-4D97-AF65-F5344CB8AC3E}">
        <p14:creationId xmlns:p14="http://schemas.microsoft.com/office/powerpoint/2010/main" val="11865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750" fill="hold"/>
                                        <p:tgtEl>
                                          <p:spTgt spid="62"/>
                                        </p:tgtEl>
                                        <p:attrNameLst>
                                          <p:attrName>ppt_w</p:attrName>
                                        </p:attrNameLst>
                                      </p:cBhvr>
                                      <p:tavLst>
                                        <p:tav tm="0">
                                          <p:val>
                                            <p:fltVal val="0"/>
                                          </p:val>
                                        </p:tav>
                                        <p:tav tm="100000">
                                          <p:val>
                                            <p:strVal val="#ppt_w"/>
                                          </p:val>
                                        </p:tav>
                                      </p:tavLst>
                                    </p:anim>
                                    <p:anim calcmode="lin" valueType="num">
                                      <p:cBhvr>
                                        <p:cTn id="18" dur="750" fill="hold"/>
                                        <p:tgtEl>
                                          <p:spTgt spid="62"/>
                                        </p:tgtEl>
                                        <p:attrNameLst>
                                          <p:attrName>ppt_h</p:attrName>
                                        </p:attrNameLst>
                                      </p:cBhvr>
                                      <p:tavLst>
                                        <p:tav tm="0">
                                          <p:val>
                                            <p:fltVal val="0"/>
                                          </p:val>
                                        </p:tav>
                                        <p:tav tm="100000">
                                          <p:val>
                                            <p:strVal val="#ppt_h"/>
                                          </p:val>
                                        </p:tav>
                                      </p:tavLst>
                                    </p:anim>
                                    <p:animEffect transition="in" filter="fade">
                                      <p:cBhvr>
                                        <p:cTn id="19" dur="750"/>
                                        <p:tgtEl>
                                          <p:spTgt spid="6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750"/>
                                        <p:tgtEl>
                                          <p:spTgt spid="7">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50"/>
                                        <p:tgtEl>
                                          <p:spTgt spid="6"/>
                                        </p:tgtEl>
                                      </p:cBhvr>
                                    </p:animEffect>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p:bldP spid="45" grpId="0"/>
      <p:bldP spid="77" grpId="0" animBg="1"/>
      <p:bldP spid="79" grpId="0"/>
      <p:bldP spid="80" grpId="0"/>
      <p:bldP spid="6" grpId="0"/>
      <p:bldP spid="7" grpId="0" build="p"/>
      <p:bldP spid="62" grpId="0" animBg="1"/>
      <p:bldP spid="9" grpId="0"/>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0F1C06-4627-4228-AC48-729F74FBF6F4}"/>
              </a:ext>
            </a:extLst>
          </p:cNvPr>
          <p:cNvCxnSpPr>
            <a:cxnSpLocks/>
          </p:cNvCxnSpPr>
          <p:nvPr/>
        </p:nvCxnSpPr>
        <p:spPr>
          <a:xfrm>
            <a:off x="5284146" y="3386052"/>
            <a:ext cx="0" cy="36338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3C7D3E8-D521-411C-987A-D82EDD9BD81A}"/>
              </a:ext>
            </a:extLst>
          </p:cNvPr>
          <p:cNvSpPr/>
          <p:nvPr/>
        </p:nvSpPr>
        <p:spPr>
          <a:xfrm>
            <a:off x="361446" y="2929371"/>
            <a:ext cx="760537" cy="7605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Rectangle: Rounded Corners 1">
            <a:extLst>
              <a:ext uri="{FF2B5EF4-FFF2-40B4-BE49-F238E27FC236}">
                <a16:creationId xmlns:a16="http://schemas.microsoft.com/office/drawing/2014/main" id="{7DB2B2D5-78F7-4C32-993D-0B7206BC700C}"/>
              </a:ext>
            </a:extLst>
          </p:cNvPr>
          <p:cNvSpPr/>
          <p:nvPr/>
        </p:nvSpPr>
        <p:spPr>
          <a:xfrm>
            <a:off x="4970106" y="2812261"/>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AA6A53-2F3F-42B1-AA84-04913DFBF563}"/>
              </a:ext>
            </a:extLst>
          </p:cNvPr>
          <p:cNvSpPr txBox="1"/>
          <p:nvPr/>
        </p:nvSpPr>
        <p:spPr>
          <a:xfrm>
            <a:off x="5850057" y="453889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5" name="PsHolder5">
            <a:extLst>
              <a:ext uri="{FF2B5EF4-FFF2-40B4-BE49-F238E27FC236}">
                <a16:creationId xmlns:a16="http://schemas.microsoft.com/office/drawing/2014/main" id="{C382B686-48A9-4BD6-B15C-381AC3BBC200}"/>
              </a:ext>
            </a:extLst>
          </p:cNvPr>
          <p:cNvSpPr>
            <a:spLocks noGrp="1"/>
          </p:cNvSpPr>
          <p:nvPr>
            <p:ph type="pic" sz="quarter" idx="10"/>
          </p:nvPr>
        </p:nvSpPr>
        <p:spPr/>
      </p:sp>
      <p:sp>
        <p:nvSpPr>
          <p:cNvPr id="7" name="Title 6">
            <a:extLst>
              <a:ext uri="{FF2B5EF4-FFF2-40B4-BE49-F238E27FC236}">
                <a16:creationId xmlns:a16="http://schemas.microsoft.com/office/drawing/2014/main" id="{3133B3A6-8D23-425C-B947-BA25607C5AAD}"/>
              </a:ext>
            </a:extLst>
          </p:cNvPr>
          <p:cNvSpPr>
            <a:spLocks noGrp="1"/>
          </p:cNvSpPr>
          <p:nvPr>
            <p:ph type="title"/>
          </p:nvPr>
        </p:nvSpPr>
        <p:spPr/>
        <p:txBody>
          <a:bodyPr/>
          <a:lstStyle/>
          <a:p>
            <a:r>
              <a:rPr lang="en-ID"/>
              <a:t>Our </a:t>
            </a:r>
            <a:r>
              <a:rPr lang="en-ID">
                <a:solidFill>
                  <a:schemeClr val="accent1"/>
                </a:solidFill>
              </a:rPr>
              <a:t>History</a:t>
            </a:r>
            <a:endParaRPr lang="en-ID"/>
          </a:p>
        </p:txBody>
      </p:sp>
      <p:sp>
        <p:nvSpPr>
          <p:cNvPr id="8" name="Subtitle 7">
            <a:extLst>
              <a:ext uri="{FF2B5EF4-FFF2-40B4-BE49-F238E27FC236}">
                <a16:creationId xmlns:a16="http://schemas.microsoft.com/office/drawing/2014/main" id="{D6C7A99A-1220-4ABD-9921-1D52403F6AB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0" name="TextBox">
            <a:extLst>
              <a:ext uri="{FF2B5EF4-FFF2-40B4-BE49-F238E27FC236}">
                <a16:creationId xmlns:a16="http://schemas.microsoft.com/office/drawing/2014/main" id="{CD47BA0D-9089-4C91-A639-91B6D8A41070}"/>
              </a:ext>
            </a:extLst>
          </p:cNvPr>
          <p:cNvSpPr txBox="1"/>
          <p:nvPr/>
        </p:nvSpPr>
        <p:spPr>
          <a:xfrm>
            <a:off x="3144249" y="242611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Start Here</a:t>
            </a:r>
          </a:p>
        </p:txBody>
      </p:sp>
      <p:sp>
        <p:nvSpPr>
          <p:cNvPr id="41" name="TextBox">
            <a:extLst>
              <a:ext uri="{FF2B5EF4-FFF2-40B4-BE49-F238E27FC236}">
                <a16:creationId xmlns:a16="http://schemas.microsoft.com/office/drawing/2014/main" id="{EE2F0EA3-5CFA-466A-B7BD-698CC4DFB0D2}"/>
              </a:ext>
            </a:extLst>
          </p:cNvPr>
          <p:cNvSpPr txBox="1"/>
          <p:nvPr/>
        </p:nvSpPr>
        <p:spPr>
          <a:xfrm>
            <a:off x="2472069" y="2629128"/>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2100">
                <a:solidFill>
                  <a:schemeClr val="accent1"/>
                </a:solidFill>
                <a:latin typeface="+mj-lt"/>
              </a:rPr>
              <a:t>2017 - 2018</a:t>
            </a:r>
          </a:p>
        </p:txBody>
      </p:sp>
      <p:grpSp>
        <p:nvGrpSpPr>
          <p:cNvPr id="45" name="Group 44">
            <a:extLst>
              <a:ext uri="{FF2B5EF4-FFF2-40B4-BE49-F238E27FC236}">
                <a16:creationId xmlns:a16="http://schemas.microsoft.com/office/drawing/2014/main" id="{F24040E9-261B-4CD5-9FA1-74C86A175307}"/>
              </a:ext>
            </a:extLst>
          </p:cNvPr>
          <p:cNvGrpSpPr/>
          <p:nvPr/>
        </p:nvGrpSpPr>
        <p:grpSpPr>
          <a:xfrm>
            <a:off x="5123629" y="3005967"/>
            <a:ext cx="321035" cy="240670"/>
            <a:chOff x="6420436" y="3032330"/>
            <a:chExt cx="838200" cy="628370"/>
          </a:xfrm>
          <a:solidFill>
            <a:schemeClr val="bg2"/>
          </a:solidFill>
        </p:grpSpPr>
        <p:sp>
          <p:nvSpPr>
            <p:cNvPr id="46" name="Freeform: Shape 45">
              <a:extLst>
                <a:ext uri="{FF2B5EF4-FFF2-40B4-BE49-F238E27FC236}">
                  <a16:creationId xmlns:a16="http://schemas.microsoft.com/office/drawing/2014/main" id="{90C08A3F-2BDF-4C65-9B9E-3902EE80A60D}"/>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47" name="Freeform: Shape 46">
              <a:extLst>
                <a:ext uri="{FF2B5EF4-FFF2-40B4-BE49-F238E27FC236}">
                  <a16:creationId xmlns:a16="http://schemas.microsoft.com/office/drawing/2014/main" id="{1996EE1E-A03B-4661-AA6A-A89626BD0B84}"/>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10" name="TextBox">
            <a:extLst>
              <a:ext uri="{FF2B5EF4-FFF2-40B4-BE49-F238E27FC236}">
                <a16:creationId xmlns:a16="http://schemas.microsoft.com/office/drawing/2014/main" id="{A6AF6D20-81B9-404D-8701-F8F30A587973}"/>
              </a:ext>
            </a:extLst>
          </p:cNvPr>
          <p:cNvSpPr txBox="1"/>
          <p:nvPr/>
        </p:nvSpPr>
        <p:spPr>
          <a:xfrm>
            <a:off x="5850056" y="2918033"/>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54" name="TextBox">
            <a:extLst>
              <a:ext uri="{FF2B5EF4-FFF2-40B4-BE49-F238E27FC236}">
                <a16:creationId xmlns:a16="http://schemas.microsoft.com/office/drawing/2014/main" id="{35FFF16E-5289-4D09-BB23-724D5D70E099}"/>
              </a:ext>
            </a:extLst>
          </p:cNvPr>
          <p:cNvSpPr txBox="1"/>
          <p:nvPr/>
        </p:nvSpPr>
        <p:spPr>
          <a:xfrm>
            <a:off x="5850057" y="275278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6" name="TextBox">
            <a:extLst>
              <a:ext uri="{FF2B5EF4-FFF2-40B4-BE49-F238E27FC236}">
                <a16:creationId xmlns:a16="http://schemas.microsoft.com/office/drawing/2014/main" id="{A61A2789-FD68-457F-AD36-D1B40CCA1723}"/>
              </a:ext>
            </a:extLst>
          </p:cNvPr>
          <p:cNvSpPr txBox="1"/>
          <p:nvPr/>
        </p:nvSpPr>
        <p:spPr>
          <a:xfrm>
            <a:off x="5850057" y="3478917"/>
            <a:ext cx="274513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sunt scelerisque ornare antes voluptatum expedita sunt lorem odio id eros provident ducimus aliquam pat recusandae hic et consequatur quod distinctio maxime at quidem fuga debitis massa reiciendis</a:t>
            </a:r>
            <a:endParaRPr lang="en-ID" sz="1050">
              <a:solidFill>
                <a:schemeClr val="tx1"/>
              </a:solidFill>
            </a:endParaRPr>
          </a:p>
        </p:txBody>
      </p:sp>
      <p:sp>
        <p:nvSpPr>
          <p:cNvPr id="13" name="Rectangle: Rounded Corners 12">
            <a:extLst>
              <a:ext uri="{FF2B5EF4-FFF2-40B4-BE49-F238E27FC236}">
                <a16:creationId xmlns:a16="http://schemas.microsoft.com/office/drawing/2014/main" id="{4C30E2B2-003C-41DD-8AB5-A8A6581C59CB}"/>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181CBAF1-D0F3-4B24-9D84-D98F1D7061E1}"/>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AE43398-C58C-4905-8939-A4E1D456D4E6}"/>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A0863A43-7C85-4868-ACFB-8AFFF850C02C}"/>
              </a:ext>
            </a:extLst>
          </p:cNvPr>
          <p:cNvSpPr>
            <a:spLocks noGrp="1"/>
          </p:cNvSpPr>
          <p:nvPr>
            <p:ph type="sldNum" sz="quarter" idx="11"/>
          </p:nvPr>
        </p:nvSpPr>
        <p:spPr/>
        <p:txBody>
          <a:bodyPr/>
          <a:lstStyle/>
          <a:p>
            <a:fld id="{950356F5-5040-45F3-9DFE-AA818FBF1AB1}" type="slidenum">
              <a:rPr lang="en-ID" smtClean="0"/>
              <a:pPr/>
              <a:t>8</a:t>
            </a:fld>
            <a:endParaRPr lang="en-ID"/>
          </a:p>
        </p:txBody>
      </p:sp>
    </p:spTree>
    <p:extLst>
      <p:ext uri="{BB962C8B-B14F-4D97-AF65-F5344CB8AC3E}">
        <p14:creationId xmlns:p14="http://schemas.microsoft.com/office/powerpoint/2010/main" val="765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750"/>
                                        <p:tgtEl>
                                          <p:spTgt spid="8">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75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ppt_x"/>
                                          </p:val>
                                        </p:tav>
                                        <p:tav tm="100000">
                                          <p:val>
                                            <p:strVal val="#ppt_x"/>
                                          </p:val>
                                        </p:tav>
                                      </p:tavLst>
                                    </p:anim>
                                    <p:anim calcmode="lin" valueType="num">
                                      <p:cBhvr additive="base">
                                        <p:cTn id="34" dur="75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750" fill="hold"/>
                                        <p:tgtEl>
                                          <p:spTgt spid="2"/>
                                        </p:tgtEl>
                                        <p:attrNameLst>
                                          <p:attrName>ppt_x</p:attrName>
                                        </p:attrNameLst>
                                      </p:cBhvr>
                                      <p:tavLst>
                                        <p:tav tm="0">
                                          <p:val>
                                            <p:strVal val="#ppt_x"/>
                                          </p:val>
                                        </p:tav>
                                        <p:tav tm="100000">
                                          <p:val>
                                            <p:strVal val="#ppt_x"/>
                                          </p:val>
                                        </p:tav>
                                      </p:tavLst>
                                    </p:anim>
                                    <p:anim calcmode="lin" valueType="num">
                                      <p:cBhvr additive="base">
                                        <p:cTn id="38" dur="75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750" fill="hold"/>
                                        <p:tgtEl>
                                          <p:spTgt spid="54"/>
                                        </p:tgtEl>
                                        <p:attrNameLst>
                                          <p:attrName>ppt_x</p:attrName>
                                        </p:attrNameLst>
                                      </p:cBhvr>
                                      <p:tavLst>
                                        <p:tav tm="0">
                                          <p:val>
                                            <p:strVal val="#ppt_x"/>
                                          </p:val>
                                        </p:tav>
                                        <p:tav tm="100000">
                                          <p:val>
                                            <p:strVal val="#ppt_x"/>
                                          </p:val>
                                        </p:tav>
                                      </p:tavLst>
                                    </p:anim>
                                    <p:anim calcmode="lin" valueType="num">
                                      <p:cBhvr additive="base">
                                        <p:cTn id="46" dur="75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750" fill="hold"/>
                                        <p:tgtEl>
                                          <p:spTgt spid="10"/>
                                        </p:tgtEl>
                                        <p:attrNameLst>
                                          <p:attrName>ppt_x</p:attrName>
                                        </p:attrNameLst>
                                      </p:cBhvr>
                                      <p:tavLst>
                                        <p:tav tm="0">
                                          <p:val>
                                            <p:strVal val="#ppt_x"/>
                                          </p:val>
                                        </p:tav>
                                        <p:tav tm="100000">
                                          <p:val>
                                            <p:strVal val="#ppt_x"/>
                                          </p:val>
                                        </p:tav>
                                      </p:tavLst>
                                    </p:anim>
                                    <p:anim calcmode="lin" valueType="num">
                                      <p:cBhvr additive="base">
                                        <p:cTn id="50" dur="7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750" fill="hold"/>
                                        <p:tgtEl>
                                          <p:spTgt spid="56"/>
                                        </p:tgtEl>
                                        <p:attrNameLst>
                                          <p:attrName>ppt_x</p:attrName>
                                        </p:attrNameLst>
                                      </p:cBhvr>
                                      <p:tavLst>
                                        <p:tav tm="0">
                                          <p:val>
                                            <p:strVal val="#ppt_x"/>
                                          </p:val>
                                        </p:tav>
                                        <p:tav tm="100000">
                                          <p:val>
                                            <p:strVal val="#ppt_x"/>
                                          </p:val>
                                        </p:tav>
                                      </p:tavLst>
                                    </p:anim>
                                    <p:anim calcmode="lin" valueType="num">
                                      <p:cBhvr additive="base">
                                        <p:cTn id="54" dur="75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750" fill="hold"/>
                                        <p:tgtEl>
                                          <p:spTgt spid="4"/>
                                        </p:tgtEl>
                                        <p:attrNameLst>
                                          <p:attrName>ppt_x</p:attrName>
                                        </p:attrNameLst>
                                      </p:cBhvr>
                                      <p:tavLst>
                                        <p:tav tm="0">
                                          <p:val>
                                            <p:strVal val="#ppt_x"/>
                                          </p:val>
                                        </p:tav>
                                        <p:tav tm="100000">
                                          <p:val>
                                            <p:strVal val="#ppt_x"/>
                                          </p:val>
                                        </p:tav>
                                      </p:tavLst>
                                    </p:anim>
                                    <p:anim calcmode="lin" valueType="num">
                                      <p:cBhvr additive="base">
                                        <p:cTn id="58" dur="75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750" fill="hold"/>
                                        <p:tgtEl>
                                          <p:spTgt spid="6"/>
                                        </p:tgtEl>
                                        <p:attrNameLst>
                                          <p:attrName>ppt_x</p:attrName>
                                        </p:attrNameLst>
                                      </p:cBhvr>
                                      <p:tavLst>
                                        <p:tav tm="0">
                                          <p:val>
                                            <p:strVal val="#ppt_x"/>
                                          </p:val>
                                        </p:tav>
                                        <p:tav tm="100000">
                                          <p:val>
                                            <p:strVal val="#ppt_x"/>
                                          </p:val>
                                        </p:tav>
                                      </p:tavLst>
                                    </p:anim>
                                    <p:anim calcmode="lin" valueType="num">
                                      <p:cBhvr additive="base">
                                        <p:cTn id="6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4" grpId="0"/>
      <p:bldP spid="7" grpId="0"/>
      <p:bldP spid="8" grpId="0" build="p"/>
      <p:bldP spid="40" grpId="0"/>
      <p:bldP spid="41" grpId="0"/>
      <p:bldP spid="10" grpId="0"/>
      <p:bldP spid="54" grpId="0"/>
      <p:bldP spid="56"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DDFC2B6B-4601-46D4-960F-14E348C90A24}"/>
              </a:ext>
            </a:extLst>
          </p:cNvPr>
          <p:cNvSpPr>
            <a:spLocks noGrp="1"/>
          </p:cNvSpPr>
          <p:nvPr>
            <p:ph type="pic" sz="quarter" idx="11"/>
          </p:nvPr>
        </p:nvSpPr>
        <p:spPr/>
      </p:sp>
      <p:cxnSp>
        <p:nvCxnSpPr>
          <p:cNvPr id="18" name="Straight Connector 17">
            <a:extLst>
              <a:ext uri="{FF2B5EF4-FFF2-40B4-BE49-F238E27FC236}">
                <a16:creationId xmlns:a16="http://schemas.microsoft.com/office/drawing/2014/main" id="{24AAE4C2-E52B-4753-BED7-678297C31B7B}"/>
              </a:ext>
            </a:extLst>
          </p:cNvPr>
          <p:cNvCxnSpPr>
            <a:cxnSpLocks/>
          </p:cNvCxnSpPr>
          <p:nvPr/>
        </p:nvCxnSpPr>
        <p:spPr>
          <a:xfrm>
            <a:off x="5284146" y="-142875"/>
            <a:ext cx="0" cy="460495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6CDA1AD-3E39-4D03-8A6C-D2D6E9E8BD09}"/>
              </a:ext>
            </a:extLst>
          </p:cNvPr>
          <p:cNvSpPr/>
          <p:nvPr/>
        </p:nvSpPr>
        <p:spPr>
          <a:xfrm>
            <a:off x="4970106" y="1727124"/>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 name="TextBox">
            <a:extLst>
              <a:ext uri="{FF2B5EF4-FFF2-40B4-BE49-F238E27FC236}">
                <a16:creationId xmlns:a16="http://schemas.microsoft.com/office/drawing/2014/main" id="{FDC9601F-E229-42BE-B769-D9F67EFE4032}"/>
              </a:ext>
            </a:extLst>
          </p:cNvPr>
          <p:cNvSpPr txBox="1"/>
          <p:nvPr/>
        </p:nvSpPr>
        <p:spPr>
          <a:xfrm>
            <a:off x="5850057" y="1913687"/>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24" name="TextBox">
            <a:extLst>
              <a:ext uri="{FF2B5EF4-FFF2-40B4-BE49-F238E27FC236}">
                <a16:creationId xmlns:a16="http://schemas.microsoft.com/office/drawing/2014/main" id="{9F67FCF1-DB81-415D-95B4-AB1A70DE1F3B}"/>
              </a:ext>
            </a:extLst>
          </p:cNvPr>
          <p:cNvSpPr txBox="1"/>
          <p:nvPr/>
        </p:nvSpPr>
        <p:spPr>
          <a:xfrm>
            <a:off x="5850057" y="166764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9" name="Rectangle: Rounded Corners 28">
            <a:extLst>
              <a:ext uri="{FF2B5EF4-FFF2-40B4-BE49-F238E27FC236}">
                <a16:creationId xmlns:a16="http://schemas.microsoft.com/office/drawing/2014/main" id="{BFA81CAF-9A09-40AE-8460-53FC280E5F42}"/>
              </a:ext>
            </a:extLst>
          </p:cNvPr>
          <p:cNvSpPr/>
          <p:nvPr/>
        </p:nvSpPr>
        <p:spPr>
          <a:xfrm>
            <a:off x="4970106" y="3074272"/>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TextBox">
            <a:extLst>
              <a:ext uri="{FF2B5EF4-FFF2-40B4-BE49-F238E27FC236}">
                <a16:creationId xmlns:a16="http://schemas.microsoft.com/office/drawing/2014/main" id="{2B7C8811-B778-4903-AFFB-E2E5F069004A}"/>
              </a:ext>
            </a:extLst>
          </p:cNvPr>
          <p:cNvSpPr txBox="1"/>
          <p:nvPr/>
        </p:nvSpPr>
        <p:spPr>
          <a:xfrm>
            <a:off x="5850057" y="326083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34" name="TextBox">
            <a:extLst>
              <a:ext uri="{FF2B5EF4-FFF2-40B4-BE49-F238E27FC236}">
                <a16:creationId xmlns:a16="http://schemas.microsoft.com/office/drawing/2014/main" id="{1C7AF2EE-8670-4832-8F3C-026B58CA6407}"/>
              </a:ext>
            </a:extLst>
          </p:cNvPr>
          <p:cNvSpPr txBox="1"/>
          <p:nvPr/>
        </p:nvSpPr>
        <p:spPr>
          <a:xfrm>
            <a:off x="5850057" y="301479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5" name="Rectangle: Rounded Corners 34">
            <a:extLst>
              <a:ext uri="{FF2B5EF4-FFF2-40B4-BE49-F238E27FC236}">
                <a16:creationId xmlns:a16="http://schemas.microsoft.com/office/drawing/2014/main" id="{18E0A604-6B75-40F6-89A9-8E8D5D4C78BC}"/>
              </a:ext>
            </a:extLst>
          </p:cNvPr>
          <p:cNvSpPr/>
          <p:nvPr/>
        </p:nvSpPr>
        <p:spPr>
          <a:xfrm>
            <a:off x="4970106" y="4421420"/>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TextBox">
            <a:extLst>
              <a:ext uri="{FF2B5EF4-FFF2-40B4-BE49-F238E27FC236}">
                <a16:creationId xmlns:a16="http://schemas.microsoft.com/office/drawing/2014/main" id="{2F7C4BDC-2C59-4DDF-ACA3-0A650FB43B36}"/>
              </a:ext>
            </a:extLst>
          </p:cNvPr>
          <p:cNvSpPr txBox="1"/>
          <p:nvPr/>
        </p:nvSpPr>
        <p:spPr>
          <a:xfrm>
            <a:off x="5850057" y="4607982"/>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40" name="TextBox">
            <a:extLst>
              <a:ext uri="{FF2B5EF4-FFF2-40B4-BE49-F238E27FC236}">
                <a16:creationId xmlns:a16="http://schemas.microsoft.com/office/drawing/2014/main" id="{36FD4B30-98C0-4BD1-9F09-54AB58C40A41}"/>
              </a:ext>
            </a:extLst>
          </p:cNvPr>
          <p:cNvSpPr txBox="1"/>
          <p:nvPr/>
        </p:nvSpPr>
        <p:spPr>
          <a:xfrm>
            <a:off x="5850057" y="436193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6" name="Rectangle: Rounded Corners 65">
            <a:extLst>
              <a:ext uri="{FF2B5EF4-FFF2-40B4-BE49-F238E27FC236}">
                <a16:creationId xmlns:a16="http://schemas.microsoft.com/office/drawing/2014/main" id="{CC375744-3871-4082-A1C5-8C4D6E092E6C}"/>
              </a:ext>
            </a:extLst>
          </p:cNvPr>
          <p:cNvSpPr/>
          <p:nvPr/>
        </p:nvSpPr>
        <p:spPr>
          <a:xfrm>
            <a:off x="2409609" y="2044204"/>
            <a:ext cx="1716283" cy="750914"/>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FEA220E8-9728-4065-8A3E-5586B6323DC8}"/>
              </a:ext>
            </a:extLst>
          </p:cNvPr>
          <p:cNvSpPr txBox="1"/>
          <p:nvPr/>
        </p:nvSpPr>
        <p:spPr>
          <a:xfrm>
            <a:off x="2596990" y="207188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5" name="TextBox">
            <a:extLst>
              <a:ext uri="{FF2B5EF4-FFF2-40B4-BE49-F238E27FC236}">
                <a16:creationId xmlns:a16="http://schemas.microsoft.com/office/drawing/2014/main" id="{E6B9C7D5-083B-47E0-AAED-400D4E8CBDCE}"/>
              </a:ext>
            </a:extLst>
          </p:cNvPr>
          <p:cNvSpPr txBox="1"/>
          <p:nvPr/>
        </p:nvSpPr>
        <p:spPr>
          <a:xfrm>
            <a:off x="2596990" y="2274902"/>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100">
                <a:solidFill>
                  <a:schemeClr val="accent1"/>
                </a:solidFill>
                <a:latin typeface="+mj-lt"/>
              </a:rPr>
              <a:t>2019 - 2020</a:t>
            </a:r>
          </a:p>
        </p:txBody>
      </p:sp>
      <p:sp>
        <p:nvSpPr>
          <p:cNvPr id="4" name="PsHolder15">
            <a:extLst>
              <a:ext uri="{FF2B5EF4-FFF2-40B4-BE49-F238E27FC236}">
                <a16:creationId xmlns:a16="http://schemas.microsoft.com/office/drawing/2014/main" id="{AD67CB0E-01A7-4900-B764-633F7437DA71}"/>
              </a:ext>
            </a:extLst>
          </p:cNvPr>
          <p:cNvSpPr>
            <a:spLocks noGrp="1"/>
          </p:cNvSpPr>
          <p:nvPr>
            <p:ph type="pic" sz="quarter" idx="10"/>
          </p:nvPr>
        </p:nvSpPr>
        <p:spPr/>
      </p:sp>
      <p:grpSp>
        <p:nvGrpSpPr>
          <p:cNvPr id="59" name="Group 58">
            <a:extLst>
              <a:ext uri="{FF2B5EF4-FFF2-40B4-BE49-F238E27FC236}">
                <a16:creationId xmlns:a16="http://schemas.microsoft.com/office/drawing/2014/main" id="{132EBB7B-301F-4F58-A518-76CDCE6DE30D}"/>
              </a:ext>
            </a:extLst>
          </p:cNvPr>
          <p:cNvGrpSpPr/>
          <p:nvPr/>
        </p:nvGrpSpPr>
        <p:grpSpPr>
          <a:xfrm>
            <a:off x="5167844" y="4615337"/>
            <a:ext cx="232605" cy="240246"/>
            <a:chOff x="5721280" y="3049426"/>
            <a:chExt cx="741178" cy="765526"/>
          </a:xfrm>
          <a:solidFill>
            <a:schemeClr val="bg2"/>
          </a:solidFill>
        </p:grpSpPr>
        <p:sp>
          <p:nvSpPr>
            <p:cNvPr id="60" name="Freeform: Shape 59">
              <a:extLst>
                <a:ext uri="{FF2B5EF4-FFF2-40B4-BE49-F238E27FC236}">
                  <a16:creationId xmlns:a16="http://schemas.microsoft.com/office/drawing/2014/main" id="{9CE65739-6422-4F80-B111-28F5B02B8C7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1" name="Freeform: Shape 60">
              <a:extLst>
                <a:ext uri="{FF2B5EF4-FFF2-40B4-BE49-F238E27FC236}">
                  <a16:creationId xmlns:a16="http://schemas.microsoft.com/office/drawing/2014/main" id="{08A595BA-097D-4E86-85EE-93DF3E322CD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2" name="Freeform: Shape 61">
              <a:extLst>
                <a:ext uri="{FF2B5EF4-FFF2-40B4-BE49-F238E27FC236}">
                  <a16:creationId xmlns:a16="http://schemas.microsoft.com/office/drawing/2014/main" id="{287DFAA2-2CBF-4364-96C9-EDFBEE16631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4" name="Graphic 15" descr="Leaf">
            <a:extLst>
              <a:ext uri="{FF2B5EF4-FFF2-40B4-BE49-F238E27FC236}">
                <a16:creationId xmlns:a16="http://schemas.microsoft.com/office/drawing/2014/main" id="{E4E3E6F2-206A-4698-A8F0-0E57A6A6BB01}"/>
              </a:ext>
            </a:extLst>
          </p:cNvPr>
          <p:cNvSpPr/>
          <p:nvPr/>
        </p:nvSpPr>
        <p:spPr>
          <a:xfrm>
            <a:off x="5155368" y="1917646"/>
            <a:ext cx="257557" cy="247037"/>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67" name="Graphic 9" descr="Deciduous tree">
            <a:extLst>
              <a:ext uri="{FF2B5EF4-FFF2-40B4-BE49-F238E27FC236}">
                <a16:creationId xmlns:a16="http://schemas.microsoft.com/office/drawing/2014/main" id="{49104971-6DB7-4949-8079-20A5397C837E}"/>
              </a:ext>
            </a:extLst>
          </p:cNvPr>
          <p:cNvSpPr/>
          <p:nvPr/>
        </p:nvSpPr>
        <p:spPr>
          <a:xfrm>
            <a:off x="5153026" y="3254195"/>
            <a:ext cx="262240" cy="268236"/>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49634228-F74E-44FB-974A-ABAE2E19742E}"/>
              </a:ext>
            </a:extLst>
          </p:cNvPr>
          <p:cNvSpPr>
            <a:spLocks noGrp="1"/>
          </p:cNvSpPr>
          <p:nvPr>
            <p:ph type="sldNum" sz="quarter" idx="12"/>
          </p:nvPr>
        </p:nvSpPr>
        <p:spPr/>
        <p:txBody>
          <a:bodyPr/>
          <a:lstStyle/>
          <a:p>
            <a:fld id="{950356F5-5040-45F3-9DFE-AA818FBF1AB1}" type="slidenum">
              <a:rPr lang="en-ID" smtClean="0"/>
              <a:pPr/>
              <a:t>9</a:t>
            </a:fld>
            <a:endParaRPr lang="en-ID"/>
          </a:p>
        </p:txBody>
      </p:sp>
    </p:spTree>
    <p:extLst>
      <p:ext uri="{BB962C8B-B14F-4D97-AF65-F5344CB8AC3E}">
        <p14:creationId xmlns:p14="http://schemas.microsoft.com/office/powerpoint/2010/main" val="7401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750" fill="hold"/>
                                        <p:tgtEl>
                                          <p:spTgt spid="67"/>
                                        </p:tgtEl>
                                        <p:attrNameLst>
                                          <p:attrName>ppt_x</p:attrName>
                                        </p:attrNameLst>
                                      </p:cBhvr>
                                      <p:tavLst>
                                        <p:tav tm="0">
                                          <p:val>
                                            <p:strVal val="#ppt_x"/>
                                          </p:val>
                                        </p:tav>
                                        <p:tav tm="100000">
                                          <p:val>
                                            <p:strVal val="#ppt_x"/>
                                          </p:val>
                                        </p:tav>
                                      </p:tavLst>
                                    </p:anim>
                                    <p:anim calcmode="lin" valueType="num">
                                      <p:cBhvr additive="base">
                                        <p:cTn id="32" dur="75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ppt_x"/>
                                          </p:val>
                                        </p:tav>
                                        <p:tav tm="100000">
                                          <p:val>
                                            <p:strVal val="#ppt_x"/>
                                          </p:val>
                                        </p:tav>
                                      </p:tavLst>
                                    </p:anim>
                                    <p:anim calcmode="lin" valueType="num">
                                      <p:cBhvr additive="base">
                                        <p:cTn id="48" dur="75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ppt_x"/>
                                          </p:val>
                                        </p:tav>
                                        <p:tav tm="100000">
                                          <p:val>
                                            <p:strVal val="#ppt_x"/>
                                          </p:val>
                                        </p:tav>
                                      </p:tavLst>
                                    </p:anim>
                                    <p:anim calcmode="lin" valueType="num">
                                      <p:cBhvr additive="base">
                                        <p:cTn id="52" dur="75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750" fill="hold"/>
                                        <p:tgtEl>
                                          <p:spTgt spid="66"/>
                                        </p:tgtEl>
                                        <p:attrNameLst>
                                          <p:attrName>ppt_x</p:attrName>
                                        </p:attrNameLst>
                                      </p:cBhvr>
                                      <p:tavLst>
                                        <p:tav tm="0">
                                          <p:val>
                                            <p:strVal val="#ppt_x"/>
                                          </p:val>
                                        </p:tav>
                                        <p:tav tm="100000">
                                          <p:val>
                                            <p:strVal val="#ppt_x"/>
                                          </p:val>
                                        </p:tav>
                                      </p:tavLst>
                                    </p:anim>
                                    <p:anim calcmode="lin" valueType="num">
                                      <p:cBhvr additive="base">
                                        <p:cTn id="60" dur="750" fill="hold"/>
                                        <p:tgtEl>
                                          <p:spTgt spid="6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750" fill="hold"/>
                                        <p:tgtEl>
                                          <p:spTgt spid="63"/>
                                        </p:tgtEl>
                                        <p:attrNameLst>
                                          <p:attrName>ppt_x</p:attrName>
                                        </p:attrNameLst>
                                      </p:cBhvr>
                                      <p:tavLst>
                                        <p:tav tm="0">
                                          <p:val>
                                            <p:strVal val="#ppt_x"/>
                                          </p:val>
                                        </p:tav>
                                        <p:tav tm="100000">
                                          <p:val>
                                            <p:strVal val="#ppt_x"/>
                                          </p:val>
                                        </p:tav>
                                      </p:tavLst>
                                    </p:anim>
                                    <p:anim calcmode="lin" valueType="num">
                                      <p:cBhvr additive="base">
                                        <p:cTn id="64" dur="75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9" grpId="0" animBg="1"/>
      <p:bldP spid="30" grpId="0"/>
      <p:bldP spid="34" grpId="0"/>
      <p:bldP spid="35" grpId="0" animBg="1"/>
      <p:bldP spid="36" grpId="0"/>
      <p:bldP spid="40" grpId="0"/>
      <p:bldP spid="66" grpId="0" animBg="1"/>
      <p:bldP spid="63" grpId="0"/>
      <p:bldP spid="65" grpId="0"/>
      <p:bldP spid="64" grpId="0" animBg="1"/>
      <p:bldP spid="67" grpId="0" animBg="1"/>
    </p:bldLst>
  </p:timing>
</p:sld>
</file>

<file path=ppt/theme/theme1.xml><?xml version="1.0" encoding="utf-8"?>
<a:theme xmlns:a="http://schemas.openxmlformats.org/drawingml/2006/main" name="Office Theme">
  <a:themeElements>
    <a:clrScheme name="Blue1 dark">
      <a:dk1>
        <a:srgbClr val="FFFFFF"/>
      </a:dk1>
      <a:lt1>
        <a:srgbClr val="3F3F3F"/>
      </a:lt1>
      <a:dk2>
        <a:srgbClr val="313C41"/>
      </a:dk2>
      <a:lt2>
        <a:srgbClr val="FFFFFF"/>
      </a:lt2>
      <a:accent1>
        <a:srgbClr val="56BEEC"/>
      </a:accent1>
      <a:accent2>
        <a:srgbClr val="31A8DF"/>
      </a:accent2>
      <a:accent3>
        <a:srgbClr val="238ACB"/>
      </a:accent3>
      <a:accent4>
        <a:srgbClr val="1A6798"/>
      </a:accent4>
      <a:accent5>
        <a:srgbClr val="189ED9"/>
      </a:accent5>
      <a:accent6>
        <a:srgbClr val="189ED9"/>
      </a:accent6>
      <a:hlink>
        <a:srgbClr val="A05024"/>
      </a:hlink>
      <a:folHlink>
        <a:srgbClr val="FEC037"/>
      </a:folHlink>
    </a:clrScheme>
    <a:fontScheme name="Main Font">
      <a:majorFont>
        <a:latin typeface="Ubuntu"/>
        <a:ea typeface=""/>
        <a:cs typeface=""/>
      </a:majorFont>
      <a:minorFont>
        <a:latin typeface="Josefi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13293</TotalTime>
  <Words>1580</Words>
  <Application>Microsoft Office PowerPoint</Application>
  <PresentationFormat>On-screen Show (4:3)</PresentationFormat>
  <Paragraphs>303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Josefin Sans</vt:lpstr>
      <vt:lpstr>Ubuntu</vt:lpstr>
      <vt:lpstr>Office Theme</vt:lpstr>
      <vt:lpstr>PowerPoint Presentation</vt:lpstr>
      <vt:lpstr>Hello and Welcome To Eco Leaf</vt:lpstr>
      <vt:lpstr>Table of Content</vt:lpstr>
      <vt:lpstr>PowerPoint Presentation</vt:lpstr>
      <vt:lpstr>More About Eco Leaf</vt:lpstr>
      <vt:lpstr>About Our Vision</vt:lpstr>
      <vt:lpstr>This About Eco Leaf Mission</vt:lpstr>
      <vt:lpstr>Our History</vt:lpstr>
      <vt:lpstr>PowerPoint Presentation</vt:lpstr>
      <vt:lpstr>This About Our Services</vt:lpstr>
      <vt:lpstr>Our Achievement</vt:lpstr>
      <vt:lpstr>PowerPoint Presentation</vt:lpstr>
      <vt:lpstr>Meet The Team</vt:lpstr>
      <vt:lpstr>Meet The Team</vt:lpstr>
      <vt:lpstr>Meet The Eco Leaf Team</vt:lpstr>
      <vt:lpstr>PowerPoint Presentation</vt:lpstr>
      <vt:lpstr>About Our Device Mockup</vt:lpstr>
      <vt:lpstr>Our Mockup</vt:lpstr>
      <vt:lpstr>Eco Leaf Image Gallery</vt:lpstr>
      <vt:lpstr>Eco Leaf Image Gallery</vt:lpstr>
      <vt:lpstr>Our Gallery</vt:lpstr>
      <vt:lpstr>Our Process</vt:lpstr>
      <vt:lpstr>Ecology Infographic (Leaf )</vt:lpstr>
      <vt:lpstr>Chart Infographic</vt:lpstr>
      <vt:lpstr>Chart Infographic</vt:lpstr>
      <vt:lpstr>USA Map</vt:lpstr>
      <vt:lpstr>Our Pricelist</vt:lpstr>
      <vt:lpstr>Our Testimonial</vt:lpstr>
      <vt:lpstr>Our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699</cp:revision>
  <dcterms:created xsi:type="dcterms:W3CDTF">2018-11-06T00:42:49Z</dcterms:created>
  <dcterms:modified xsi:type="dcterms:W3CDTF">2020-11-23T04:16:15Z</dcterms:modified>
</cp:coreProperties>
</file>