
<file path=[Content_Types].xml><?xml version="1.0" encoding="utf-8"?>
<Types xmlns="http://schemas.openxmlformats.org/package/2006/content-types">
  <Default Extension="mp3" ContentType="audio/mpeg"/>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7" r:id="rId3"/>
    <p:sldId id="343" r:id="rId4"/>
    <p:sldId id="344" r:id="rId5"/>
    <p:sldId id="345" r:id="rId6"/>
    <p:sldId id="346" r:id="rId7"/>
    <p:sldId id="282" r:id="rId8"/>
    <p:sldId id="258" r:id="rId9"/>
    <p:sldId id="279" r:id="rId10"/>
    <p:sldId id="261" r:id="rId11"/>
    <p:sldId id="263" r:id="rId12"/>
    <p:sldId id="266" r:id="rId13"/>
    <p:sldId id="281" r:id="rId14"/>
    <p:sldId id="284" r:id="rId15"/>
    <p:sldId id="280" r:id="rId16"/>
    <p:sldId id="291" r:id="rId17"/>
    <p:sldId id="273" r:id="rId18"/>
    <p:sldId id="296" r:id="rId19"/>
    <p:sldId id="347" r:id="rId20"/>
    <p:sldId id="293" r:id="rId21"/>
    <p:sldId id="292" r:id="rId22"/>
    <p:sldId id="294" r:id="rId23"/>
  </p:sldIdLst>
  <p:sldSz cx="9144000" cy="5143500" type="screen16x9"/>
  <p:notesSz cx="6858000" cy="9144000"/>
  <p:embeddedFontLst>
    <p:embeddedFont>
      <p:font typeface="Bitter" panose="020B0604020202020204" charset="0"/>
      <p:regular r:id="rId25"/>
      <p:bold r:id="rId26"/>
      <p:italic r:id="rId27"/>
      <p:boldItalic r:id="rId28"/>
    </p:embeddedFont>
    <p:embeddedFont>
      <p:font typeface="Cambria Math" panose="02040503050406030204" pitchFamily="18" charset="0"/>
      <p:regular r:id="rId29"/>
    </p:embeddedFont>
    <p:embeddedFont>
      <p:font typeface="Merriweather Sans" panose="020B0604020202020204" charset="0"/>
      <p:regular r:id="rId30"/>
      <p:bold r:id="rId31"/>
      <p:italic r:id="rId32"/>
      <p:boldItalic r:id="rId33"/>
    </p:embeddedFont>
    <p:embeddedFont>
      <p:font typeface="Lato" panose="020B0604020202020204" charset="0"/>
      <p:regular r:id="rId34"/>
      <p:bold r:id="rId35"/>
      <p:italic r:id="rId36"/>
      <p:boldItalic r:id="rId37"/>
    </p:embeddedFont>
    <p:embeddedFont>
      <p:font typeface="Bebas Neue" panose="020B0604020202020204" charset="0"/>
      <p:regular r:id="rId38"/>
    </p:embeddedFont>
    <p:embeddedFont>
      <p:font typeface="Leelawadee UI" panose="020B0502040204020203" pitchFamily="34" charset="-34"/>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03CA4-EA4C-4A61-9E57-2686FAE69DAB}">
  <a:tblStyle styleId="{A5103CA4-EA4C-4A61-9E57-2686FAE69D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22893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99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e5e6172f8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e5e6172f8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90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e5e6172f8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e5e6172f8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9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e5e6172f8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e5e6172f8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92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e5e6172f83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e5e6172f83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72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e5feca4b19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e5feca4b19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849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e5feca4b19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e5feca4b1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70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e5feca4b19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e5feca4b19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94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e5feca4b19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e5feca4b19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93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e5feca4b19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e5feca4b1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79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22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e5e6172f8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e5e6172f8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54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06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e5e6172f83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e5e6172f83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46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5e6172f8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e5e6172f8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12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e5e6172f8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e5e6172f8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36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5e6172f8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e5e6172f8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17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e5e6172f8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e5e6172f8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90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4503" y="268253"/>
            <a:ext cx="8511300" cy="4594800"/>
            <a:chOff x="254503" y="268253"/>
            <a:chExt cx="8511300" cy="4594800"/>
          </a:xfrm>
        </p:grpSpPr>
        <p:sp>
          <p:nvSpPr>
            <p:cNvPr id="10" name="Google Shape;10;p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7940200" y="4038225"/>
              <a:ext cx="825900" cy="821100"/>
            </a:xfrm>
            <a:prstGeom prst="rtTriangl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327775" y="1148463"/>
            <a:ext cx="6488400" cy="1817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5200"/>
              <a:buNone/>
              <a:defRPr sz="55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327800" y="2965875"/>
            <a:ext cx="6488400" cy="616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3000" b="1">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txBox="1"/>
          <p:nvPr/>
        </p:nvSpPr>
        <p:spPr>
          <a:xfrm>
            <a:off x="7423500" y="280950"/>
            <a:ext cx="1228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Bitter"/>
              <a:ea typeface="Bitter"/>
              <a:cs typeface="Bitter"/>
              <a:sym typeface="Bitter"/>
            </a:endParaRPr>
          </a:p>
        </p:txBody>
      </p:sp>
      <p:sp>
        <p:nvSpPr>
          <p:cNvPr id="15" name="Google Shape;15;p2"/>
          <p:cNvSpPr txBox="1">
            <a:spLocks noGrp="1"/>
          </p:cNvSpPr>
          <p:nvPr>
            <p:ph type="title" idx="2"/>
          </p:nvPr>
        </p:nvSpPr>
        <p:spPr>
          <a:xfrm>
            <a:off x="6829600" y="175525"/>
            <a:ext cx="1995900" cy="6165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2500"/>
              <a:buNone/>
              <a:defRPr sz="1700"/>
            </a:lvl1pPr>
            <a:lvl2pPr lvl="1">
              <a:spcBef>
                <a:spcPts val="0"/>
              </a:spcBef>
              <a:spcAft>
                <a:spcPts val="0"/>
              </a:spcAft>
              <a:buSzPts val="3500"/>
              <a:buNone/>
              <a:defRPr>
                <a:latin typeface="Lato"/>
                <a:ea typeface="Lato"/>
                <a:cs typeface="Lato"/>
                <a:sym typeface="Lato"/>
              </a:defRPr>
            </a:lvl2pPr>
            <a:lvl3pPr lvl="2">
              <a:spcBef>
                <a:spcPts val="0"/>
              </a:spcBef>
              <a:spcAft>
                <a:spcPts val="0"/>
              </a:spcAft>
              <a:buSzPts val="3500"/>
              <a:buNone/>
              <a:defRPr>
                <a:latin typeface="Lato"/>
                <a:ea typeface="Lato"/>
                <a:cs typeface="Lato"/>
                <a:sym typeface="Lato"/>
              </a:defRPr>
            </a:lvl3pPr>
            <a:lvl4pPr lvl="3">
              <a:spcBef>
                <a:spcPts val="0"/>
              </a:spcBef>
              <a:spcAft>
                <a:spcPts val="0"/>
              </a:spcAft>
              <a:buSzPts val="3500"/>
              <a:buNone/>
              <a:defRPr>
                <a:latin typeface="Lato"/>
                <a:ea typeface="Lato"/>
                <a:cs typeface="Lato"/>
                <a:sym typeface="Lato"/>
              </a:defRPr>
            </a:lvl4pPr>
            <a:lvl5pPr lvl="4">
              <a:spcBef>
                <a:spcPts val="0"/>
              </a:spcBef>
              <a:spcAft>
                <a:spcPts val="0"/>
              </a:spcAft>
              <a:buSzPts val="3500"/>
              <a:buNone/>
              <a:defRPr>
                <a:latin typeface="Lato"/>
                <a:ea typeface="Lato"/>
                <a:cs typeface="Lato"/>
                <a:sym typeface="Lato"/>
              </a:defRPr>
            </a:lvl5pPr>
            <a:lvl6pPr lvl="5">
              <a:spcBef>
                <a:spcPts val="0"/>
              </a:spcBef>
              <a:spcAft>
                <a:spcPts val="0"/>
              </a:spcAft>
              <a:buSzPts val="3500"/>
              <a:buNone/>
              <a:defRPr>
                <a:latin typeface="Lato"/>
                <a:ea typeface="Lato"/>
                <a:cs typeface="Lato"/>
                <a:sym typeface="Lato"/>
              </a:defRPr>
            </a:lvl6pPr>
            <a:lvl7pPr lvl="6">
              <a:spcBef>
                <a:spcPts val="0"/>
              </a:spcBef>
              <a:spcAft>
                <a:spcPts val="0"/>
              </a:spcAft>
              <a:buSzPts val="3500"/>
              <a:buNone/>
              <a:defRPr>
                <a:latin typeface="Lato"/>
                <a:ea typeface="Lato"/>
                <a:cs typeface="Lato"/>
                <a:sym typeface="Lato"/>
              </a:defRPr>
            </a:lvl7pPr>
            <a:lvl8pPr lvl="7">
              <a:spcBef>
                <a:spcPts val="0"/>
              </a:spcBef>
              <a:spcAft>
                <a:spcPts val="0"/>
              </a:spcAft>
              <a:buSzPts val="3500"/>
              <a:buNone/>
              <a:defRPr>
                <a:latin typeface="Lato"/>
                <a:ea typeface="Lato"/>
                <a:cs typeface="Lato"/>
                <a:sym typeface="Lato"/>
              </a:defRPr>
            </a:lvl8pPr>
            <a:lvl9pPr lvl="8">
              <a:spcBef>
                <a:spcPts val="0"/>
              </a:spcBef>
              <a:spcAft>
                <a:spcPts val="0"/>
              </a:spcAft>
              <a:buSzPts val="3500"/>
              <a:buNone/>
              <a:defRPr>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49"/>
        <p:cNvGrpSpPr/>
        <p:nvPr/>
      </p:nvGrpSpPr>
      <p:grpSpPr>
        <a:xfrm>
          <a:off x="0" y="0"/>
          <a:ext cx="0" cy="0"/>
          <a:chOff x="0" y="0"/>
          <a:chExt cx="0" cy="0"/>
        </a:xfrm>
      </p:grpSpPr>
      <p:sp>
        <p:nvSpPr>
          <p:cNvPr id="50" name="Google Shape;50;p13"/>
          <p:cNvSpPr/>
          <p:nvPr/>
        </p:nvSpPr>
        <p:spPr>
          <a:xfrm rot="10800000" flipH="1">
            <a:off x="376575" y="762340"/>
            <a:ext cx="8270780" cy="404832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1124737" y="11909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4069513" y="1246040"/>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subTitle" idx="1"/>
          </p:nvPr>
        </p:nvSpPr>
        <p:spPr>
          <a:xfrm>
            <a:off x="5379337" y="1168050"/>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3"/>
          </p:nvPr>
        </p:nvSpPr>
        <p:spPr>
          <a:xfrm>
            <a:off x="1124737" y="330612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3"/>
          <p:cNvSpPr txBox="1">
            <a:spLocks noGrp="1"/>
          </p:cNvSpPr>
          <p:nvPr>
            <p:ph type="title" idx="4" hasCustomPrompt="1"/>
          </p:nvPr>
        </p:nvSpPr>
        <p:spPr>
          <a:xfrm>
            <a:off x="4069513" y="1957453"/>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5"/>
          </p:nvPr>
        </p:nvSpPr>
        <p:spPr>
          <a:xfrm>
            <a:off x="5379341" y="3300386"/>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3"/>
          <p:cNvSpPr txBox="1">
            <a:spLocks noGrp="1"/>
          </p:cNvSpPr>
          <p:nvPr>
            <p:ph type="title" idx="6"/>
          </p:nvPr>
        </p:nvSpPr>
        <p:spPr>
          <a:xfrm>
            <a:off x="1124737" y="40111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7" hasCustomPrompt="1"/>
          </p:nvPr>
        </p:nvSpPr>
        <p:spPr>
          <a:xfrm>
            <a:off x="4069513" y="3380378"/>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8"/>
          </p:nvPr>
        </p:nvSpPr>
        <p:spPr>
          <a:xfrm>
            <a:off x="5379341" y="4011175"/>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9"/>
          </p:nvPr>
        </p:nvSpPr>
        <p:spPr>
          <a:xfrm>
            <a:off x="1124737" y="26010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3"/>
          <p:cNvSpPr txBox="1">
            <a:spLocks noGrp="1"/>
          </p:cNvSpPr>
          <p:nvPr>
            <p:ph type="title" idx="13" hasCustomPrompt="1"/>
          </p:nvPr>
        </p:nvSpPr>
        <p:spPr>
          <a:xfrm>
            <a:off x="4069513" y="4066190"/>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subTitle" idx="14"/>
          </p:nvPr>
        </p:nvSpPr>
        <p:spPr>
          <a:xfrm>
            <a:off x="5379341" y="2589614"/>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15"/>
          </p:nvPr>
        </p:nvSpPr>
        <p:spPr>
          <a:xfrm>
            <a:off x="1124737" y="189602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 name="Google Shape;64;p13"/>
          <p:cNvSpPr txBox="1">
            <a:spLocks noGrp="1"/>
          </p:cNvSpPr>
          <p:nvPr>
            <p:ph type="title" idx="16" hasCustomPrompt="1"/>
          </p:nvPr>
        </p:nvSpPr>
        <p:spPr>
          <a:xfrm>
            <a:off x="4069513" y="2668915"/>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17"/>
          </p:nvPr>
        </p:nvSpPr>
        <p:spPr>
          <a:xfrm>
            <a:off x="5379341" y="1878825"/>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18"/>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566450" y="3450375"/>
            <a:ext cx="6011100" cy="7410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 name="Google Shape;72;p15"/>
          <p:cNvSpPr txBox="1">
            <a:spLocks noGrp="1"/>
          </p:cNvSpPr>
          <p:nvPr>
            <p:ph type="subTitle" idx="1"/>
          </p:nvPr>
        </p:nvSpPr>
        <p:spPr>
          <a:xfrm>
            <a:off x="1458125" y="1377875"/>
            <a:ext cx="62277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3"/>
        <p:cNvGrpSpPr/>
        <p:nvPr/>
      </p:nvGrpSpPr>
      <p:grpSpPr>
        <a:xfrm>
          <a:off x="0" y="0"/>
          <a:ext cx="0" cy="0"/>
          <a:chOff x="0" y="0"/>
          <a:chExt cx="0" cy="0"/>
        </a:xfrm>
      </p:grpSpPr>
      <p:sp>
        <p:nvSpPr>
          <p:cNvPr id="74" name="Google Shape;74;p16"/>
          <p:cNvSpPr/>
          <p:nvPr/>
        </p:nvSpPr>
        <p:spPr>
          <a:xfrm rot="10800000" flipH="1">
            <a:off x="376575" y="762465"/>
            <a:ext cx="8270700" cy="40482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subTitle" idx="1"/>
          </p:nvPr>
        </p:nvSpPr>
        <p:spPr>
          <a:xfrm>
            <a:off x="720000" y="1407500"/>
            <a:ext cx="5339700" cy="14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6"/>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7"/>
        <p:cNvGrpSpPr/>
        <p:nvPr/>
      </p:nvGrpSpPr>
      <p:grpSpPr>
        <a:xfrm>
          <a:off x="0" y="0"/>
          <a:ext cx="0" cy="0"/>
          <a:chOff x="0" y="0"/>
          <a:chExt cx="0" cy="0"/>
        </a:xfrm>
      </p:grpSpPr>
      <p:sp>
        <p:nvSpPr>
          <p:cNvPr id="98" name="Google Shape;98;p20"/>
          <p:cNvSpPr/>
          <p:nvPr/>
        </p:nvSpPr>
        <p:spPr>
          <a:xfrm rot="10800000" flipH="1">
            <a:off x="376575" y="762340"/>
            <a:ext cx="8270780" cy="404832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txBox="1">
            <a:spLocks noGrp="1"/>
          </p:cNvSpPr>
          <p:nvPr>
            <p:ph type="title"/>
          </p:nvPr>
        </p:nvSpPr>
        <p:spPr>
          <a:xfrm>
            <a:off x="2043600" y="1449850"/>
            <a:ext cx="2304900" cy="405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 name="Google Shape;100;p20"/>
          <p:cNvSpPr txBox="1">
            <a:spLocks noGrp="1"/>
          </p:cNvSpPr>
          <p:nvPr>
            <p:ph type="subTitle" idx="1"/>
          </p:nvPr>
        </p:nvSpPr>
        <p:spPr>
          <a:xfrm>
            <a:off x="2043600" y="1854850"/>
            <a:ext cx="2304900" cy="8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0"/>
          <p:cNvSpPr txBox="1">
            <a:spLocks noGrp="1"/>
          </p:cNvSpPr>
          <p:nvPr>
            <p:ph type="title" idx="2"/>
          </p:nvPr>
        </p:nvSpPr>
        <p:spPr>
          <a:xfrm>
            <a:off x="5795100" y="1449850"/>
            <a:ext cx="2304900" cy="405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20"/>
          <p:cNvSpPr txBox="1">
            <a:spLocks noGrp="1"/>
          </p:cNvSpPr>
          <p:nvPr>
            <p:ph type="subTitle" idx="3"/>
          </p:nvPr>
        </p:nvSpPr>
        <p:spPr>
          <a:xfrm>
            <a:off x="5795100" y="1854850"/>
            <a:ext cx="2304900" cy="8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0"/>
          <p:cNvSpPr txBox="1">
            <a:spLocks noGrp="1"/>
          </p:cNvSpPr>
          <p:nvPr>
            <p:ph type="title" idx="4"/>
          </p:nvPr>
        </p:nvSpPr>
        <p:spPr>
          <a:xfrm>
            <a:off x="2043600" y="3001150"/>
            <a:ext cx="2304900" cy="405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20"/>
          <p:cNvSpPr txBox="1">
            <a:spLocks noGrp="1"/>
          </p:cNvSpPr>
          <p:nvPr>
            <p:ph type="subTitle" idx="5"/>
          </p:nvPr>
        </p:nvSpPr>
        <p:spPr>
          <a:xfrm>
            <a:off x="2043600" y="3406150"/>
            <a:ext cx="2304900" cy="73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0"/>
          <p:cNvSpPr txBox="1">
            <a:spLocks noGrp="1"/>
          </p:cNvSpPr>
          <p:nvPr>
            <p:ph type="title" idx="6"/>
          </p:nvPr>
        </p:nvSpPr>
        <p:spPr>
          <a:xfrm>
            <a:off x="5795100" y="3001150"/>
            <a:ext cx="2304900" cy="405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 name="Google Shape;106;p20"/>
          <p:cNvSpPr txBox="1">
            <a:spLocks noGrp="1"/>
          </p:cNvSpPr>
          <p:nvPr>
            <p:ph type="subTitle" idx="7"/>
          </p:nvPr>
        </p:nvSpPr>
        <p:spPr>
          <a:xfrm>
            <a:off x="5795100" y="3406150"/>
            <a:ext cx="2304900" cy="73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20"/>
          <p:cNvSpPr txBox="1">
            <a:spLocks noGrp="1"/>
          </p:cNvSpPr>
          <p:nvPr>
            <p:ph type="title" idx="8"/>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hasCustomPrompt="1"/>
          </p:nvPr>
        </p:nvSpPr>
        <p:spPr>
          <a:xfrm>
            <a:off x="2325250" y="735175"/>
            <a:ext cx="4493400" cy="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5" name="Google Shape;125;p22"/>
          <p:cNvSpPr txBox="1">
            <a:spLocks noGrp="1"/>
          </p:cNvSpPr>
          <p:nvPr>
            <p:ph type="subTitle" idx="1"/>
          </p:nvPr>
        </p:nvSpPr>
        <p:spPr>
          <a:xfrm>
            <a:off x="2325250" y="1276954"/>
            <a:ext cx="4493400" cy="3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2" hasCustomPrompt="1"/>
          </p:nvPr>
        </p:nvSpPr>
        <p:spPr>
          <a:xfrm>
            <a:off x="2325250" y="2174935"/>
            <a:ext cx="4493400" cy="61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7" name="Google Shape;127;p22"/>
          <p:cNvSpPr txBox="1">
            <a:spLocks noGrp="1"/>
          </p:cNvSpPr>
          <p:nvPr>
            <p:ph type="subTitle" idx="3"/>
          </p:nvPr>
        </p:nvSpPr>
        <p:spPr>
          <a:xfrm>
            <a:off x="2325250" y="2708893"/>
            <a:ext cx="44934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4" hasCustomPrompt="1"/>
          </p:nvPr>
        </p:nvSpPr>
        <p:spPr>
          <a:xfrm>
            <a:off x="2325250" y="3524005"/>
            <a:ext cx="4493400" cy="61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9" name="Google Shape;129;p22"/>
          <p:cNvSpPr txBox="1">
            <a:spLocks noGrp="1"/>
          </p:cNvSpPr>
          <p:nvPr>
            <p:ph type="subTitle" idx="5"/>
          </p:nvPr>
        </p:nvSpPr>
        <p:spPr>
          <a:xfrm>
            <a:off x="2325250" y="4063100"/>
            <a:ext cx="4493400" cy="3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786950" y="1752749"/>
            <a:ext cx="5570100" cy="1326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2996550" y="535000"/>
            <a:ext cx="3150900" cy="1080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391925" y="30786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rot="10800000" flipH="1">
            <a:off x="376575" y="762340"/>
            <a:ext cx="8270780" cy="404832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720000" y="1245950"/>
            <a:ext cx="7704000" cy="3362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Bitter"/>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
        <p:nvSpPr>
          <p:cNvPr id="23" name="Google Shape;23;p4"/>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715104" y="1212295"/>
            <a:ext cx="3669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flipH="1">
            <a:off x="4702629" y="1212295"/>
            <a:ext cx="3669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ubTitle" idx="1"/>
          </p:nvPr>
        </p:nvSpPr>
        <p:spPr>
          <a:xfrm>
            <a:off x="957400" y="1504025"/>
            <a:ext cx="3236700" cy="614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1700" b="1">
                <a:solidFill>
                  <a:schemeClr val="dk1"/>
                </a:solidFill>
                <a:latin typeface="Merriweather Sans"/>
                <a:ea typeface="Merriweather Sans"/>
                <a:cs typeface="Merriweather Sans"/>
                <a:sym typeface="Merriweather Sa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8" name="Google Shape;28;p5"/>
          <p:cNvSpPr txBox="1">
            <a:spLocks noGrp="1"/>
          </p:cNvSpPr>
          <p:nvPr>
            <p:ph type="subTitle" idx="2"/>
          </p:nvPr>
        </p:nvSpPr>
        <p:spPr>
          <a:xfrm>
            <a:off x="4944925" y="1504025"/>
            <a:ext cx="3236700" cy="6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17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9" name="Google Shape;29;p5"/>
          <p:cNvSpPr txBox="1">
            <a:spLocks noGrp="1"/>
          </p:cNvSpPr>
          <p:nvPr>
            <p:ph type="subTitle" idx="3"/>
          </p:nvPr>
        </p:nvSpPr>
        <p:spPr>
          <a:xfrm>
            <a:off x="957350" y="2118125"/>
            <a:ext cx="3236700" cy="16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4"/>
          </p:nvPr>
        </p:nvSpPr>
        <p:spPr>
          <a:xfrm>
            <a:off x="4944925" y="2118125"/>
            <a:ext cx="3236700" cy="16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rot="10800000" flipH="1">
            <a:off x="376575" y="762465"/>
            <a:ext cx="8270700" cy="40482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998875" y="1423650"/>
            <a:ext cx="3731400" cy="2976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Char char="●"/>
              <a:defRPr sz="1400">
                <a:solidFill>
                  <a:srgbClr val="434343"/>
                </a:solidFill>
              </a:defRPr>
            </a:lvl1pPr>
            <a:lvl2pPr marL="914400" lvl="1" indent="-317500" rtl="0">
              <a:lnSpc>
                <a:spcPct val="115000"/>
              </a:lnSpc>
              <a:spcBef>
                <a:spcPts val="0"/>
              </a:spcBef>
              <a:spcAft>
                <a:spcPts val="0"/>
              </a:spcAft>
              <a:buClr>
                <a:srgbClr val="595959"/>
              </a:buClr>
              <a:buSzPts val="1400"/>
              <a:buChar char="○"/>
              <a:defRPr>
                <a:solidFill>
                  <a:srgbClr val="434343"/>
                </a:solidFill>
              </a:defRPr>
            </a:lvl2pPr>
            <a:lvl3pPr marL="1371600" lvl="2" indent="-317500" rtl="0">
              <a:lnSpc>
                <a:spcPct val="115000"/>
              </a:lnSpc>
              <a:spcBef>
                <a:spcPts val="0"/>
              </a:spcBef>
              <a:spcAft>
                <a:spcPts val="0"/>
              </a:spcAft>
              <a:buClr>
                <a:srgbClr val="595959"/>
              </a:buClr>
              <a:buSzPts val="1400"/>
              <a:buChar char="■"/>
              <a:defRPr>
                <a:solidFill>
                  <a:srgbClr val="434343"/>
                </a:solidFill>
              </a:defRPr>
            </a:lvl3pPr>
            <a:lvl4pPr marL="1828800" lvl="3" indent="-317500" rtl="0">
              <a:lnSpc>
                <a:spcPct val="115000"/>
              </a:lnSpc>
              <a:spcBef>
                <a:spcPts val="0"/>
              </a:spcBef>
              <a:spcAft>
                <a:spcPts val="0"/>
              </a:spcAft>
              <a:buClr>
                <a:srgbClr val="595959"/>
              </a:buClr>
              <a:buSzPts val="1400"/>
              <a:buChar char="●"/>
              <a:defRPr>
                <a:solidFill>
                  <a:srgbClr val="434343"/>
                </a:solidFill>
              </a:defRPr>
            </a:lvl4pPr>
            <a:lvl5pPr marL="2286000" lvl="4" indent="-317500" rtl="0">
              <a:lnSpc>
                <a:spcPct val="115000"/>
              </a:lnSpc>
              <a:spcBef>
                <a:spcPts val="0"/>
              </a:spcBef>
              <a:spcAft>
                <a:spcPts val="0"/>
              </a:spcAft>
              <a:buClr>
                <a:srgbClr val="595959"/>
              </a:buClr>
              <a:buSzPts val="1400"/>
              <a:buChar char="○"/>
              <a:defRPr>
                <a:solidFill>
                  <a:srgbClr val="434343"/>
                </a:solidFill>
              </a:defRPr>
            </a:lvl5pPr>
            <a:lvl6pPr marL="2743200" lvl="5" indent="-317500" rtl="0">
              <a:lnSpc>
                <a:spcPct val="115000"/>
              </a:lnSpc>
              <a:spcBef>
                <a:spcPts val="0"/>
              </a:spcBef>
              <a:spcAft>
                <a:spcPts val="0"/>
              </a:spcAft>
              <a:buClr>
                <a:srgbClr val="595959"/>
              </a:buClr>
              <a:buSzPts val="1400"/>
              <a:buChar char="■"/>
              <a:defRPr>
                <a:solidFill>
                  <a:srgbClr val="434343"/>
                </a:solidFill>
              </a:defRPr>
            </a:lvl6pPr>
            <a:lvl7pPr marL="3200400" lvl="6" indent="-317500" rtl="0">
              <a:lnSpc>
                <a:spcPct val="115000"/>
              </a:lnSpc>
              <a:spcBef>
                <a:spcPts val="0"/>
              </a:spcBef>
              <a:spcAft>
                <a:spcPts val="0"/>
              </a:spcAft>
              <a:buClr>
                <a:srgbClr val="595959"/>
              </a:buClr>
              <a:buSzPts val="1400"/>
              <a:buChar char="●"/>
              <a:defRPr>
                <a:solidFill>
                  <a:srgbClr val="434343"/>
                </a:solidFill>
              </a:defRPr>
            </a:lvl7pPr>
            <a:lvl8pPr marL="3657600" lvl="7" indent="-317500" rtl="0">
              <a:lnSpc>
                <a:spcPct val="115000"/>
              </a:lnSpc>
              <a:spcBef>
                <a:spcPts val="0"/>
              </a:spcBef>
              <a:spcAft>
                <a:spcPts val="0"/>
              </a:spcAft>
              <a:buClr>
                <a:srgbClr val="595959"/>
              </a:buClr>
              <a:buSzPts val="1400"/>
              <a:buChar char="○"/>
              <a:defRPr>
                <a:solidFill>
                  <a:srgbClr val="434343"/>
                </a:solidFill>
              </a:defRPr>
            </a:lvl8pPr>
            <a:lvl9pPr marL="4114800" lvl="8" indent="-317500" rtl="0">
              <a:lnSpc>
                <a:spcPct val="115000"/>
              </a:lnSpc>
              <a:spcBef>
                <a:spcPts val="0"/>
              </a:spcBef>
              <a:spcAft>
                <a:spcPts val="0"/>
              </a:spcAft>
              <a:buClr>
                <a:srgbClr val="595959"/>
              </a:buClr>
              <a:buSzPts val="1400"/>
              <a:buChar char="■"/>
              <a:defRPr>
                <a:solidFill>
                  <a:srgbClr val="434343"/>
                </a:solidFill>
              </a:defRPr>
            </a:lvl9pPr>
          </a:lstStyle>
          <a:p>
            <a:endParaRPr/>
          </a:p>
        </p:txBody>
      </p:sp>
      <p:sp>
        <p:nvSpPr>
          <p:cNvPr id="37" name="Google Shape;37;p7"/>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1791050" y="843375"/>
            <a:ext cx="5665500" cy="34569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069888" y="1000750"/>
            <a:ext cx="5092500" cy="8418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2000"/>
              </a:scheme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9"/>
          <p:cNvSpPr txBox="1">
            <a:spLocks noGrp="1"/>
          </p:cNvSpPr>
          <p:nvPr>
            <p:ph type="subTitle" idx="1"/>
          </p:nvPr>
        </p:nvSpPr>
        <p:spPr>
          <a:xfrm>
            <a:off x="2285688" y="215175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9" r:id="rId10"/>
    <p:sldLayoutId id="2147483661" r:id="rId11"/>
    <p:sldLayoutId id="2147483662" r:id="rId12"/>
    <p:sldLayoutId id="2147483666" r:id="rId13"/>
    <p:sldLayoutId id="2147483668" r:id="rId14"/>
    <p:sldLayoutId id="2147483670" r:id="rId15"/>
    <p:sldLayoutId id="214748367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1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3.png"/><Relationship Id="rId5" Type="http://schemas.openxmlformats.org/officeDocument/2006/relationships/slideLayout" Target="../slideLayouts/slideLayout3.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3.sv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image" Target="../media/image7.pn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jpg"/><Relationship Id="rId3" Type="http://schemas.microsoft.com/office/2007/relationships/media" Target="../media/media2.mp3"/><Relationship Id="rId7" Type="http://schemas.openxmlformats.org/officeDocument/2006/relationships/image" Target="../media/image10.png"/><Relationship Id="rId12" Type="http://schemas.openxmlformats.org/officeDocument/2006/relationships/image" Target="../media/image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3.svg"/><Relationship Id="rId4" Type="http://schemas.openxmlformats.org/officeDocument/2006/relationships/audio" Target="../media/media2.mp3"/><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759277" y="1201127"/>
            <a:ext cx="7438118" cy="1817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dirty="0" smtClean="0">
                <a:solidFill>
                  <a:schemeClr val="tx1">
                    <a:lumMod val="75000"/>
                  </a:schemeClr>
                </a:solidFill>
                <a:latin typeface="+mn-lt"/>
              </a:rPr>
              <a:t>CHÀO MỪNG CÁC EM </a:t>
            </a:r>
            <a:br>
              <a:rPr lang="en-US" sz="4000" dirty="0" smtClean="0">
                <a:solidFill>
                  <a:schemeClr val="tx1">
                    <a:lumMod val="75000"/>
                  </a:schemeClr>
                </a:solidFill>
                <a:latin typeface="+mn-lt"/>
              </a:rPr>
            </a:br>
            <a:r>
              <a:rPr lang="en-US" sz="4000" dirty="0" smtClean="0">
                <a:solidFill>
                  <a:schemeClr val="tx1">
                    <a:lumMod val="75000"/>
                  </a:schemeClr>
                </a:solidFill>
                <a:latin typeface="+mn-lt"/>
              </a:rPr>
              <a:t>ĐẾN VỚI BÀI HỌC HÔM NAY!</a:t>
            </a:r>
            <a:endParaRPr sz="4000" dirty="0">
              <a:solidFill>
                <a:schemeClr val="tx1">
                  <a:lumMod val="75000"/>
                </a:schemeClr>
              </a:solidFill>
              <a:latin typeface="+mn-lt"/>
            </a:endParaRPr>
          </a:p>
        </p:txBody>
      </p:sp>
      <p:grpSp>
        <p:nvGrpSpPr>
          <p:cNvPr id="147" name="Google Shape;147;p28"/>
          <p:cNvGrpSpPr/>
          <p:nvPr/>
        </p:nvGrpSpPr>
        <p:grpSpPr>
          <a:xfrm rot="6299950">
            <a:off x="3379230" y="3955234"/>
            <a:ext cx="2079605" cy="2082974"/>
            <a:chOff x="582410" y="345094"/>
            <a:chExt cx="1998559" cy="2001797"/>
          </a:xfrm>
        </p:grpSpPr>
        <p:sp>
          <p:nvSpPr>
            <p:cNvPr id="148" name="Google Shape;148;p2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8"/>
          <p:cNvGrpSpPr/>
          <p:nvPr/>
        </p:nvGrpSpPr>
        <p:grpSpPr>
          <a:xfrm rot="-481486">
            <a:off x="210762" y="3218037"/>
            <a:ext cx="1276601" cy="1629974"/>
            <a:chOff x="6662225" y="1139925"/>
            <a:chExt cx="1453177" cy="1855428"/>
          </a:xfrm>
        </p:grpSpPr>
        <p:sp>
          <p:nvSpPr>
            <p:cNvPr id="214" name="Google Shape;214;p28"/>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8"/>
          <p:cNvGrpSpPr/>
          <p:nvPr/>
        </p:nvGrpSpPr>
        <p:grpSpPr>
          <a:xfrm rot="-4176626">
            <a:off x="4385776" y="-1256278"/>
            <a:ext cx="372440" cy="2968752"/>
            <a:chOff x="4022350" y="2610525"/>
            <a:chExt cx="281900" cy="2247050"/>
          </a:xfrm>
        </p:grpSpPr>
        <p:sp>
          <p:nvSpPr>
            <p:cNvPr id="243" name="Google Shape;243;p28"/>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8"/>
          <p:cNvGrpSpPr/>
          <p:nvPr/>
        </p:nvGrpSpPr>
        <p:grpSpPr>
          <a:xfrm rot="1273713">
            <a:off x="7819299" y="2914210"/>
            <a:ext cx="1961234" cy="988167"/>
            <a:chOff x="782606" y="3568534"/>
            <a:chExt cx="1748256" cy="880829"/>
          </a:xfrm>
        </p:grpSpPr>
        <p:sp>
          <p:nvSpPr>
            <p:cNvPr id="269" name="Google Shape;269;p2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8"/>
          <p:cNvGrpSpPr/>
          <p:nvPr/>
        </p:nvGrpSpPr>
        <p:grpSpPr>
          <a:xfrm rot="1799999">
            <a:off x="1343150" y="-1240050"/>
            <a:ext cx="793158" cy="2475696"/>
            <a:chOff x="3380913" y="2209950"/>
            <a:chExt cx="777911" cy="2428104"/>
          </a:xfrm>
        </p:grpSpPr>
        <p:sp>
          <p:nvSpPr>
            <p:cNvPr id="313" name="Google Shape;313;p28"/>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33"/>
          <p:cNvGrpSpPr/>
          <p:nvPr/>
        </p:nvGrpSpPr>
        <p:grpSpPr>
          <a:xfrm>
            <a:off x="534031" y="1024931"/>
            <a:ext cx="8167842" cy="3529591"/>
            <a:chOff x="254503" y="268253"/>
            <a:chExt cx="8513996" cy="4594800"/>
          </a:xfrm>
        </p:grpSpPr>
        <p:sp>
          <p:nvSpPr>
            <p:cNvPr id="418" name="Google Shape;418;p33"/>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rot="5400000">
              <a:off x="8024948" y="4119478"/>
              <a:ext cx="814200" cy="672900"/>
            </a:xfrm>
            <a:prstGeom prst="rtTriangl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33"/>
          <p:cNvSpPr txBox="1">
            <a:spLocks noGrp="1"/>
          </p:cNvSpPr>
          <p:nvPr>
            <p:ph type="title"/>
          </p:nvPr>
        </p:nvSpPr>
        <p:spPr>
          <a:xfrm>
            <a:off x="1958717" y="595482"/>
            <a:ext cx="5092500" cy="6421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solidFill>
                  <a:srgbClr val="002060"/>
                </a:solidFill>
                <a:latin typeface="+mn-lt"/>
              </a:rPr>
              <a:t>Bài</a:t>
            </a:r>
            <a:r>
              <a:rPr lang="en-US" sz="2000" dirty="0" smtClean="0">
                <a:solidFill>
                  <a:srgbClr val="002060"/>
                </a:solidFill>
                <a:latin typeface="+mn-lt"/>
              </a:rPr>
              <a:t> 1.23 (SGK - tr20)</a:t>
            </a:r>
            <a:endParaRPr sz="2000" dirty="0">
              <a:solidFill>
                <a:srgbClr val="002060"/>
              </a:solidFill>
              <a:latin typeface="+mn-lt"/>
            </a:endParaRPr>
          </a:p>
        </p:txBody>
      </p:sp>
      <p:grpSp>
        <p:nvGrpSpPr>
          <p:cNvPr id="422" name="Google Shape;422;p33"/>
          <p:cNvGrpSpPr/>
          <p:nvPr/>
        </p:nvGrpSpPr>
        <p:grpSpPr>
          <a:xfrm rot="1273802">
            <a:off x="-20332" y="3977593"/>
            <a:ext cx="1748192" cy="880797"/>
            <a:chOff x="782606" y="3568534"/>
            <a:chExt cx="1748256" cy="880829"/>
          </a:xfrm>
        </p:grpSpPr>
        <p:sp>
          <p:nvSpPr>
            <p:cNvPr id="423" name="Google Shape;423;p33"/>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92734" y="1390059"/>
            <a:ext cx="7926965" cy="553998"/>
          </a:xfrm>
          <a:prstGeom prst="rect">
            <a:avLst/>
          </a:prstGeom>
        </p:spPr>
        <p:txBody>
          <a:bodyPr wrap="square">
            <a:spAutoFit/>
          </a:bodyPr>
          <a:lstStyle/>
          <a:p>
            <a:pPr algn="just">
              <a:lnSpc>
                <a:spcPct val="150000"/>
              </a:lnSpc>
            </a:pPr>
            <a:r>
              <a:rPr lang="vi-VN" sz="2000" dirty="0"/>
              <a:t>Phần không bị gạch trên trục số dưới đây biểu diễn tập hợp số nào?</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144" y="2096507"/>
            <a:ext cx="4303507" cy="779830"/>
          </a:xfrm>
          <a:prstGeom prst="rect">
            <a:avLst/>
          </a:prstGeom>
          <a:ln>
            <a:noFill/>
          </a:ln>
          <a:effectLst>
            <a:softEdge rad="112500"/>
          </a:effectLst>
        </p:spPr>
      </p:pic>
      <p:sp>
        <p:nvSpPr>
          <p:cNvPr id="5" name="Rectangle 4"/>
          <p:cNvSpPr/>
          <p:nvPr/>
        </p:nvSpPr>
        <p:spPr>
          <a:xfrm>
            <a:off x="3079737" y="3405838"/>
            <a:ext cx="2850460" cy="523220"/>
          </a:xfrm>
          <a:prstGeom prst="rect">
            <a:avLst/>
          </a:prstGeom>
        </p:spPr>
        <p:txBody>
          <a:bodyPr wrap="none">
            <a:spAutoFit/>
          </a:bodyPr>
          <a:lstStyle/>
          <a:p>
            <a:r>
              <a:rPr lang="en-US" sz="2800" dirty="0">
                <a:solidFill>
                  <a:srgbClr val="C00000"/>
                </a:solidFill>
              </a:rPr>
              <a:t>(-∞</a:t>
            </a:r>
            <a:r>
              <a:rPr lang="en-US" sz="2800" dirty="0" smtClean="0">
                <a:solidFill>
                  <a:srgbClr val="C00000"/>
                </a:solidFill>
              </a:rPr>
              <a:t>; -</a:t>
            </a:r>
            <a:r>
              <a:rPr lang="en-US" sz="2800" dirty="0">
                <a:solidFill>
                  <a:srgbClr val="C00000"/>
                </a:solidFill>
              </a:rPr>
              <a:t>2</a:t>
            </a:r>
            <a:r>
              <a:rPr lang="en-US" sz="2800" dirty="0" smtClean="0">
                <a:solidFill>
                  <a:srgbClr val="C00000"/>
                </a:solidFill>
              </a:rPr>
              <a:t>) ∪ [</a:t>
            </a:r>
            <a:r>
              <a:rPr lang="en-US" sz="2800" dirty="0">
                <a:solidFill>
                  <a:srgbClr val="C00000"/>
                </a:solidFill>
              </a:rPr>
              <a:t>5</a:t>
            </a:r>
            <a:r>
              <a:rPr lang="en-US" sz="2800" dirty="0" smtClean="0">
                <a:solidFill>
                  <a:srgbClr val="C00000"/>
                </a:solidFill>
              </a:rPr>
              <a:t>; +</a:t>
            </a:r>
            <a:r>
              <a:rPr lang="en-US" sz="2800" dirty="0">
                <a:solidFill>
                  <a:srgbClr val="C00000"/>
                </a:solidFill>
              </a:rPr>
              <a:t>∞</a:t>
            </a:r>
            <a:r>
              <a:rPr lang="en-US" sz="2800" dirty="0" smtClean="0">
                <a:solidFill>
                  <a:srgbClr val="C00000"/>
                </a:solidFill>
              </a:rPr>
              <a:t>)</a:t>
            </a:r>
            <a:endParaRPr lang="en-US" sz="2800" dirty="0">
              <a:solidFill>
                <a:srgbClr val="C0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75818" y="2876337"/>
            <a:ext cx="1003248" cy="89063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5"/>
        <p:cNvGrpSpPr/>
        <p:nvPr/>
      </p:nvGrpSpPr>
      <p:grpSpPr>
        <a:xfrm>
          <a:off x="0" y="0"/>
          <a:ext cx="0" cy="0"/>
          <a:chOff x="0" y="0"/>
          <a:chExt cx="0" cy="0"/>
        </a:xfrm>
      </p:grpSpPr>
      <p:grpSp>
        <p:nvGrpSpPr>
          <p:cNvPr id="476" name="Google Shape;476;p35"/>
          <p:cNvGrpSpPr/>
          <p:nvPr/>
        </p:nvGrpSpPr>
        <p:grpSpPr>
          <a:xfrm>
            <a:off x="806888" y="904352"/>
            <a:ext cx="7402615" cy="3500109"/>
            <a:chOff x="254503" y="268253"/>
            <a:chExt cx="8511300" cy="4594800"/>
          </a:xfrm>
        </p:grpSpPr>
        <p:sp>
          <p:nvSpPr>
            <p:cNvPr id="477" name="Google Shape;477;p35"/>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rot="5400000">
              <a:off x="7962550" y="4060577"/>
              <a:ext cx="825900" cy="776400"/>
            </a:xfrm>
            <a:prstGeom prst="rtTriangl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txBox="1">
            <a:spLocks noGrp="1"/>
          </p:cNvSpPr>
          <p:nvPr>
            <p:ph type="title" idx="2"/>
          </p:nvPr>
        </p:nvSpPr>
        <p:spPr>
          <a:xfrm>
            <a:off x="2823587" y="535000"/>
            <a:ext cx="3323863" cy="6960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solidFill>
                  <a:schemeClr val="bg1">
                    <a:lumMod val="50000"/>
                  </a:schemeClr>
                </a:solidFill>
                <a:latin typeface="+mn-lt"/>
                <a:cs typeface="Leelawadee UI" panose="020B0502040204020203" pitchFamily="34" charset="-34"/>
              </a:rPr>
              <a:t>Bài</a:t>
            </a:r>
            <a:r>
              <a:rPr lang="en-US" sz="2000" dirty="0" smtClean="0">
                <a:solidFill>
                  <a:schemeClr val="bg1">
                    <a:lumMod val="50000"/>
                  </a:schemeClr>
                </a:solidFill>
                <a:latin typeface="+mn-lt"/>
                <a:cs typeface="Leelawadee UI" panose="020B0502040204020203" pitchFamily="34" charset="-34"/>
              </a:rPr>
              <a:t> 1.24 (SGK - tr21)</a:t>
            </a:r>
            <a:endParaRPr sz="2000" dirty="0">
              <a:solidFill>
                <a:schemeClr val="bg1">
                  <a:lumMod val="50000"/>
                </a:schemeClr>
              </a:solidFill>
              <a:latin typeface="+mn-lt"/>
              <a:cs typeface="Leelawadee UI" panose="020B0502040204020203" pitchFamily="34" charset="-34"/>
            </a:endParaRPr>
          </a:p>
        </p:txBody>
      </p:sp>
      <p:grpSp>
        <p:nvGrpSpPr>
          <p:cNvPr id="482" name="Google Shape;482;p35"/>
          <p:cNvGrpSpPr/>
          <p:nvPr/>
        </p:nvGrpSpPr>
        <p:grpSpPr>
          <a:xfrm>
            <a:off x="142448" y="3078613"/>
            <a:ext cx="1254274" cy="1821390"/>
            <a:chOff x="142447" y="2080008"/>
            <a:chExt cx="1644513" cy="2819995"/>
          </a:xfrm>
        </p:grpSpPr>
        <p:sp>
          <p:nvSpPr>
            <p:cNvPr id="483" name="Google Shape;483;p35"/>
            <p:cNvSpPr/>
            <p:nvPr/>
          </p:nvSpPr>
          <p:spPr>
            <a:xfrm>
              <a:off x="569746" y="3005050"/>
              <a:ext cx="1122900" cy="1642500"/>
            </a:xfrm>
            <a:prstGeom prst="roundRect">
              <a:avLst>
                <a:gd name="adj" fmla="val 12662"/>
              </a:avLst>
            </a:prstGeom>
            <a:solidFill>
              <a:schemeClr val="lt2"/>
            </a:solidFill>
            <a:ln w="9525" cap="flat" cmpd="sng">
              <a:solidFill>
                <a:schemeClr val="dk2"/>
              </a:solidFill>
              <a:prstDash val="solid"/>
              <a:round/>
              <a:headEnd type="none" w="sm" len="sm"/>
              <a:tailEnd type="none" w="sm" len="sm"/>
            </a:ln>
            <a:effectLst>
              <a:outerShdw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5"/>
            <p:cNvGrpSpPr/>
            <p:nvPr/>
          </p:nvGrpSpPr>
          <p:grpSpPr>
            <a:xfrm>
              <a:off x="142447" y="2080008"/>
              <a:ext cx="1644513" cy="2819995"/>
              <a:chOff x="3695625" y="535000"/>
              <a:chExt cx="1415975" cy="2428100"/>
            </a:xfrm>
          </p:grpSpPr>
          <p:sp>
            <p:nvSpPr>
              <p:cNvPr id="485" name="Google Shape;485;p35"/>
              <p:cNvSpPr/>
              <p:nvPr/>
            </p:nvSpPr>
            <p:spPr>
              <a:xfrm>
                <a:off x="4055500" y="1334675"/>
                <a:ext cx="975150" cy="1585200"/>
              </a:xfrm>
              <a:custGeom>
                <a:avLst/>
                <a:gdLst/>
                <a:ahLst/>
                <a:cxnLst/>
                <a:rect l="l" t="t" r="r" b="b"/>
                <a:pathLst>
                  <a:path w="39006" h="63408" extrusionOk="0">
                    <a:moveTo>
                      <a:pt x="19503" y="1"/>
                    </a:moveTo>
                    <a:cubicBezTo>
                      <a:pt x="9751" y="1"/>
                      <a:pt x="0" y="1361"/>
                      <a:pt x="0" y="4081"/>
                    </a:cubicBezTo>
                    <a:lnTo>
                      <a:pt x="0" y="58219"/>
                    </a:lnTo>
                    <a:lnTo>
                      <a:pt x="72" y="58219"/>
                    </a:lnTo>
                    <a:cubicBezTo>
                      <a:pt x="72" y="61678"/>
                      <a:pt x="9787" y="63407"/>
                      <a:pt x="19503" y="63407"/>
                    </a:cubicBezTo>
                    <a:cubicBezTo>
                      <a:pt x="29218" y="63407"/>
                      <a:pt x="38934" y="61678"/>
                      <a:pt x="38934" y="58219"/>
                    </a:cubicBezTo>
                    <a:lnTo>
                      <a:pt x="39005" y="58219"/>
                    </a:lnTo>
                    <a:lnTo>
                      <a:pt x="39005" y="4081"/>
                    </a:lnTo>
                    <a:cubicBezTo>
                      <a:pt x="39005" y="1361"/>
                      <a:pt x="29254" y="1"/>
                      <a:pt x="19503" y="1"/>
                    </a:cubicBezTo>
                    <a:close/>
                  </a:path>
                </a:pathLst>
              </a:custGeom>
              <a:solidFill>
                <a:srgbClr val="496697"/>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4106700" y="1374200"/>
                <a:ext cx="872750" cy="168500"/>
              </a:xfrm>
              <a:custGeom>
                <a:avLst/>
                <a:gdLst/>
                <a:ahLst/>
                <a:cxnLst/>
                <a:rect l="l" t="t" r="r" b="b"/>
                <a:pathLst>
                  <a:path w="34910" h="6740" extrusionOk="0">
                    <a:moveTo>
                      <a:pt x="17455" y="0"/>
                    </a:moveTo>
                    <a:cubicBezTo>
                      <a:pt x="7822" y="0"/>
                      <a:pt x="0" y="1512"/>
                      <a:pt x="0" y="3370"/>
                    </a:cubicBezTo>
                    <a:cubicBezTo>
                      <a:pt x="0" y="5227"/>
                      <a:pt x="7822" y="6739"/>
                      <a:pt x="17455" y="6739"/>
                    </a:cubicBezTo>
                    <a:cubicBezTo>
                      <a:pt x="27099" y="6739"/>
                      <a:pt x="34909" y="5227"/>
                      <a:pt x="34909" y="3370"/>
                    </a:cubicBezTo>
                    <a:cubicBezTo>
                      <a:pt x="34909" y="1512"/>
                      <a:pt x="27099" y="0"/>
                      <a:pt x="1745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4236475" y="1255125"/>
                <a:ext cx="380125" cy="1178750"/>
              </a:xfrm>
              <a:custGeom>
                <a:avLst/>
                <a:gdLst/>
                <a:ahLst/>
                <a:cxnLst/>
                <a:rect l="l" t="t" r="r" b="b"/>
                <a:pathLst>
                  <a:path w="15205" h="47150" extrusionOk="0">
                    <a:moveTo>
                      <a:pt x="5251" y="1"/>
                    </a:moveTo>
                    <a:lnTo>
                      <a:pt x="0" y="46018"/>
                    </a:lnTo>
                    <a:lnTo>
                      <a:pt x="9954" y="47149"/>
                    </a:lnTo>
                    <a:lnTo>
                      <a:pt x="15204" y="1132"/>
                    </a:lnTo>
                    <a:lnTo>
                      <a:pt x="5251" y="1"/>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4296000" y="1019675"/>
                <a:ext cx="334875" cy="1022775"/>
              </a:xfrm>
              <a:custGeom>
                <a:avLst/>
                <a:gdLst/>
                <a:ahLst/>
                <a:cxnLst/>
                <a:rect l="l" t="t" r="r" b="b"/>
                <a:pathLst>
                  <a:path w="13395" h="40911" extrusionOk="0">
                    <a:moveTo>
                      <a:pt x="13395" y="1"/>
                    </a:moveTo>
                    <a:lnTo>
                      <a:pt x="5823" y="1441"/>
                    </a:lnTo>
                    <a:cubicBezTo>
                      <a:pt x="5918" y="1644"/>
                      <a:pt x="5954" y="1870"/>
                      <a:pt x="5930" y="2096"/>
                    </a:cubicBezTo>
                    <a:cubicBezTo>
                      <a:pt x="5852" y="2759"/>
                      <a:pt x="5293" y="3248"/>
                      <a:pt x="4641" y="3248"/>
                    </a:cubicBezTo>
                    <a:cubicBezTo>
                      <a:pt x="4591" y="3248"/>
                      <a:pt x="4540" y="3245"/>
                      <a:pt x="4489" y="3239"/>
                    </a:cubicBezTo>
                    <a:cubicBezTo>
                      <a:pt x="4394" y="3227"/>
                      <a:pt x="4287" y="3204"/>
                      <a:pt x="4191" y="3168"/>
                    </a:cubicBezTo>
                    <a:lnTo>
                      <a:pt x="0" y="39922"/>
                    </a:lnTo>
                    <a:lnTo>
                      <a:pt x="8728" y="40911"/>
                    </a:lnTo>
                    <a:lnTo>
                      <a:pt x="13395" y="1"/>
                    </a:lnTo>
                    <a:close/>
                  </a:path>
                </a:pathLst>
              </a:custGeom>
              <a:solidFill>
                <a:schemeClr val="accent5"/>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4296000" y="1019675"/>
                <a:ext cx="334875" cy="1022775"/>
              </a:xfrm>
              <a:custGeom>
                <a:avLst/>
                <a:gdLst/>
                <a:ahLst/>
                <a:cxnLst/>
                <a:rect l="l" t="t" r="r" b="b"/>
                <a:pathLst>
                  <a:path w="13395" h="40911" fill="none" extrusionOk="0">
                    <a:moveTo>
                      <a:pt x="13395" y="1"/>
                    </a:moveTo>
                    <a:lnTo>
                      <a:pt x="8728" y="40911"/>
                    </a:lnTo>
                    <a:lnTo>
                      <a:pt x="0" y="39922"/>
                    </a:lnTo>
                    <a:lnTo>
                      <a:pt x="4191" y="3168"/>
                    </a:lnTo>
                    <a:cubicBezTo>
                      <a:pt x="4287" y="3204"/>
                      <a:pt x="4394" y="3227"/>
                      <a:pt x="4489" y="3239"/>
                    </a:cubicBezTo>
                    <a:cubicBezTo>
                      <a:pt x="5203" y="3323"/>
                      <a:pt x="5846" y="2811"/>
                      <a:pt x="5930" y="2096"/>
                    </a:cubicBezTo>
                    <a:cubicBezTo>
                      <a:pt x="5954" y="1870"/>
                      <a:pt x="5918" y="1644"/>
                      <a:pt x="5823" y="1441"/>
                    </a:cubicBezTo>
                    <a:lnTo>
                      <a:pt x="13395" y="1"/>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4493950" y="1019675"/>
                <a:ext cx="136925" cy="1022775"/>
              </a:xfrm>
              <a:custGeom>
                <a:avLst/>
                <a:gdLst/>
                <a:ahLst/>
                <a:cxnLst/>
                <a:rect l="l" t="t" r="r" b="b"/>
                <a:pathLst>
                  <a:path w="5477" h="40911" extrusionOk="0">
                    <a:moveTo>
                      <a:pt x="5477" y="1"/>
                    </a:moveTo>
                    <a:lnTo>
                      <a:pt x="4632" y="156"/>
                    </a:lnTo>
                    <a:lnTo>
                      <a:pt x="0" y="40827"/>
                    </a:lnTo>
                    <a:lnTo>
                      <a:pt x="810" y="40911"/>
                    </a:lnTo>
                    <a:lnTo>
                      <a:pt x="5477" y="1"/>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4393325" y="1124750"/>
                <a:ext cx="225650" cy="42900"/>
              </a:xfrm>
              <a:custGeom>
                <a:avLst/>
                <a:gdLst/>
                <a:ahLst/>
                <a:cxnLst/>
                <a:rect l="l" t="t" r="r" b="b"/>
                <a:pathLst>
                  <a:path w="9026" h="1716" fill="none" extrusionOk="0">
                    <a:moveTo>
                      <a:pt x="9026" y="1"/>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4381125" y="1229525"/>
                <a:ext cx="225650" cy="43200"/>
              </a:xfrm>
              <a:custGeom>
                <a:avLst/>
                <a:gdLst/>
                <a:ahLst/>
                <a:cxnLst/>
                <a:rect l="l" t="t" r="r" b="b"/>
                <a:pathLst>
                  <a:path w="9026" h="1728" fill="none" extrusionOk="0">
                    <a:moveTo>
                      <a:pt x="9026" y="1"/>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4369225" y="1334600"/>
                <a:ext cx="225650" cy="42900"/>
              </a:xfrm>
              <a:custGeom>
                <a:avLst/>
                <a:gdLst/>
                <a:ahLst/>
                <a:cxnLst/>
                <a:rect l="l" t="t" r="r" b="b"/>
                <a:pathLst>
                  <a:path w="9026" h="1716" fill="none" extrusionOk="0">
                    <a:moveTo>
                      <a:pt x="9025" y="1"/>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4357325" y="143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4345400" y="1544750"/>
                <a:ext cx="225650" cy="42875"/>
              </a:xfrm>
              <a:custGeom>
                <a:avLst/>
                <a:gdLst/>
                <a:ahLst/>
                <a:cxnLst/>
                <a:rect l="l" t="t" r="r" b="b"/>
                <a:pathLst>
                  <a:path w="9026" h="1715" fill="none" extrusionOk="0">
                    <a:moveTo>
                      <a:pt x="9026" y="0"/>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4333200" y="1649525"/>
                <a:ext cx="225950" cy="43175"/>
              </a:xfrm>
              <a:custGeom>
                <a:avLst/>
                <a:gdLst/>
                <a:ahLst/>
                <a:cxnLst/>
                <a:rect l="l" t="t" r="r" b="b"/>
                <a:pathLst>
                  <a:path w="9038" h="1727" fill="none" extrusionOk="0">
                    <a:moveTo>
                      <a:pt x="9038" y="0"/>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4321300" y="1754600"/>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4309400" y="185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4389175" y="1145600"/>
                <a:ext cx="241425" cy="1261775"/>
              </a:xfrm>
              <a:custGeom>
                <a:avLst/>
                <a:gdLst/>
                <a:ahLst/>
                <a:cxnLst/>
                <a:rect l="l" t="t" r="r" b="b"/>
                <a:pathLst>
                  <a:path w="9657" h="50471" extrusionOk="0">
                    <a:moveTo>
                      <a:pt x="5703" y="0"/>
                    </a:moveTo>
                    <a:lnTo>
                      <a:pt x="0" y="50006"/>
                    </a:lnTo>
                    <a:lnTo>
                      <a:pt x="4203" y="50471"/>
                    </a:lnTo>
                    <a:lnTo>
                      <a:pt x="9608" y="3131"/>
                    </a:lnTo>
                    <a:cubicBezTo>
                      <a:pt x="9656" y="2667"/>
                      <a:pt x="9442" y="2227"/>
                      <a:pt x="9037" y="1988"/>
                    </a:cubicBezTo>
                    <a:lnTo>
                      <a:pt x="5703" y="0"/>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4389175" y="1145600"/>
                <a:ext cx="241425" cy="1261775"/>
              </a:xfrm>
              <a:custGeom>
                <a:avLst/>
                <a:gdLst/>
                <a:ahLst/>
                <a:cxnLst/>
                <a:rect l="l" t="t" r="r" b="b"/>
                <a:pathLst>
                  <a:path w="9657" h="50471" fill="none" extrusionOk="0">
                    <a:moveTo>
                      <a:pt x="4203" y="50471"/>
                    </a:moveTo>
                    <a:lnTo>
                      <a:pt x="9608" y="3131"/>
                    </a:lnTo>
                    <a:cubicBezTo>
                      <a:pt x="9656" y="2667"/>
                      <a:pt x="9442" y="2227"/>
                      <a:pt x="9037" y="1988"/>
                    </a:cubicBezTo>
                    <a:lnTo>
                      <a:pt x="5703" y="0"/>
                    </a:lnTo>
                    <a:lnTo>
                      <a:pt x="0" y="50006"/>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4460900" y="1296200"/>
                <a:ext cx="186350" cy="1111175"/>
              </a:xfrm>
              <a:custGeom>
                <a:avLst/>
                <a:gdLst/>
                <a:ahLst/>
                <a:cxnLst/>
                <a:rect l="l" t="t" r="r" b="b"/>
                <a:pathLst>
                  <a:path w="7454" h="44447" extrusionOk="0">
                    <a:moveTo>
                      <a:pt x="5037" y="1"/>
                    </a:moveTo>
                    <a:lnTo>
                      <a:pt x="1" y="44161"/>
                    </a:lnTo>
                    <a:lnTo>
                      <a:pt x="2572" y="44447"/>
                    </a:lnTo>
                    <a:lnTo>
                      <a:pt x="7418" y="1930"/>
                    </a:lnTo>
                    <a:cubicBezTo>
                      <a:pt x="7454" y="1644"/>
                      <a:pt x="7323" y="1370"/>
                      <a:pt x="7073" y="1227"/>
                    </a:cubicBezTo>
                    <a:lnTo>
                      <a:pt x="5037" y="1"/>
                    </a:lnTo>
                    <a:close/>
                  </a:path>
                </a:pathLst>
              </a:custGeom>
              <a:solidFill>
                <a:srgbClr val="C97094"/>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4460900" y="1296200"/>
                <a:ext cx="186350" cy="1111175"/>
              </a:xfrm>
              <a:custGeom>
                <a:avLst/>
                <a:gdLst/>
                <a:ahLst/>
                <a:cxnLst/>
                <a:rect l="l" t="t" r="r" b="b"/>
                <a:pathLst>
                  <a:path w="7454" h="44447" fill="none" extrusionOk="0">
                    <a:moveTo>
                      <a:pt x="2572" y="44447"/>
                    </a:moveTo>
                    <a:lnTo>
                      <a:pt x="7418" y="1930"/>
                    </a:lnTo>
                    <a:cubicBezTo>
                      <a:pt x="7454" y="1644"/>
                      <a:pt x="7323" y="1370"/>
                      <a:pt x="7073" y="1227"/>
                    </a:cubicBezTo>
                    <a:lnTo>
                      <a:pt x="5037" y="1"/>
                    </a:lnTo>
                    <a:lnTo>
                      <a:pt x="1" y="44161"/>
                    </a:lnTo>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4236775" y="1139925"/>
                <a:ext cx="247675" cy="1249900"/>
              </a:xfrm>
              <a:custGeom>
                <a:avLst/>
                <a:gdLst/>
                <a:ahLst/>
                <a:cxnLst/>
                <a:rect l="l" t="t" r="r" b="b"/>
                <a:pathLst>
                  <a:path w="9907" h="49996" extrusionOk="0">
                    <a:moveTo>
                      <a:pt x="9906" y="1"/>
                    </a:moveTo>
                    <a:lnTo>
                      <a:pt x="6215" y="1192"/>
                    </a:lnTo>
                    <a:cubicBezTo>
                      <a:pt x="5775" y="1334"/>
                      <a:pt x="5453" y="1727"/>
                      <a:pt x="5406" y="2192"/>
                    </a:cubicBezTo>
                    <a:lnTo>
                      <a:pt x="0" y="49519"/>
                    </a:lnTo>
                    <a:lnTo>
                      <a:pt x="4203" y="49995"/>
                    </a:lnTo>
                    <a:lnTo>
                      <a:pt x="9906" y="1"/>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4236775" y="1139925"/>
                <a:ext cx="247675" cy="1249900"/>
              </a:xfrm>
              <a:custGeom>
                <a:avLst/>
                <a:gdLst/>
                <a:ahLst/>
                <a:cxnLst/>
                <a:rect l="l" t="t" r="r" b="b"/>
                <a:pathLst>
                  <a:path w="9907" h="49996" fill="none" extrusionOk="0">
                    <a:moveTo>
                      <a:pt x="0" y="49519"/>
                    </a:moveTo>
                    <a:lnTo>
                      <a:pt x="5406" y="2192"/>
                    </a:lnTo>
                    <a:cubicBezTo>
                      <a:pt x="5453" y="1727"/>
                      <a:pt x="5775" y="1334"/>
                      <a:pt x="6215" y="1192"/>
                    </a:cubicBezTo>
                    <a:lnTo>
                      <a:pt x="9906" y="1"/>
                    </a:lnTo>
                    <a:lnTo>
                      <a:pt x="4203" y="49995"/>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4206700" y="1274775"/>
                <a:ext cx="190225" cy="1103725"/>
              </a:xfrm>
              <a:custGeom>
                <a:avLst/>
                <a:gdLst/>
                <a:ahLst/>
                <a:cxnLst/>
                <a:rect l="l" t="t" r="r" b="b"/>
                <a:pathLst>
                  <a:path w="7609" h="44149" extrusionOk="0">
                    <a:moveTo>
                      <a:pt x="7609" y="0"/>
                    </a:moveTo>
                    <a:lnTo>
                      <a:pt x="5346" y="727"/>
                    </a:lnTo>
                    <a:cubicBezTo>
                      <a:pt x="5085" y="810"/>
                      <a:pt x="4882" y="1048"/>
                      <a:pt x="4858" y="1334"/>
                    </a:cubicBezTo>
                    <a:lnTo>
                      <a:pt x="1" y="43851"/>
                    </a:lnTo>
                    <a:lnTo>
                      <a:pt x="2572" y="44149"/>
                    </a:lnTo>
                    <a:lnTo>
                      <a:pt x="7609" y="0"/>
                    </a:lnTo>
                    <a:close/>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4206700" y="1274775"/>
                <a:ext cx="190225" cy="1103725"/>
              </a:xfrm>
              <a:custGeom>
                <a:avLst/>
                <a:gdLst/>
                <a:ahLst/>
                <a:cxnLst/>
                <a:rect l="l" t="t" r="r" b="b"/>
                <a:pathLst>
                  <a:path w="7609" h="44149" fill="none" extrusionOk="0">
                    <a:moveTo>
                      <a:pt x="1" y="43851"/>
                    </a:moveTo>
                    <a:lnTo>
                      <a:pt x="4858" y="1334"/>
                    </a:lnTo>
                    <a:cubicBezTo>
                      <a:pt x="4882" y="1048"/>
                      <a:pt x="5085" y="810"/>
                      <a:pt x="5346" y="727"/>
                    </a:cubicBezTo>
                    <a:lnTo>
                      <a:pt x="7609" y="0"/>
                    </a:lnTo>
                    <a:lnTo>
                      <a:pt x="2572" y="44149"/>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4407000" y="1805325"/>
                <a:ext cx="51850" cy="43600"/>
              </a:xfrm>
              <a:custGeom>
                <a:avLst/>
                <a:gdLst/>
                <a:ahLst/>
                <a:cxnLst/>
                <a:rect l="l" t="t" r="r" b="b"/>
                <a:pathLst>
                  <a:path w="2074" h="1744" extrusionOk="0">
                    <a:moveTo>
                      <a:pt x="918" y="1"/>
                    </a:moveTo>
                    <a:cubicBezTo>
                      <a:pt x="485" y="1"/>
                      <a:pt x="105" y="329"/>
                      <a:pt x="61" y="769"/>
                    </a:cubicBezTo>
                    <a:cubicBezTo>
                      <a:pt x="0" y="1332"/>
                      <a:pt x="449" y="1743"/>
                      <a:pt x="932" y="1743"/>
                    </a:cubicBezTo>
                    <a:cubicBezTo>
                      <a:pt x="1114" y="1743"/>
                      <a:pt x="1300" y="1685"/>
                      <a:pt x="1466" y="1555"/>
                    </a:cubicBezTo>
                    <a:cubicBezTo>
                      <a:pt x="2073" y="1067"/>
                      <a:pt x="1787" y="91"/>
                      <a:pt x="1025" y="7"/>
                    </a:cubicBezTo>
                    <a:cubicBezTo>
                      <a:pt x="989" y="3"/>
                      <a:pt x="954" y="1"/>
                      <a:pt x="918"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4313550" y="1889075"/>
                <a:ext cx="228800" cy="193650"/>
              </a:xfrm>
              <a:custGeom>
                <a:avLst/>
                <a:gdLst/>
                <a:ahLst/>
                <a:cxnLst/>
                <a:rect l="l" t="t" r="r" b="b"/>
                <a:pathLst>
                  <a:path w="9152" h="7746" extrusionOk="0">
                    <a:moveTo>
                      <a:pt x="4111" y="1"/>
                    </a:moveTo>
                    <a:cubicBezTo>
                      <a:pt x="2275" y="1"/>
                      <a:pt x="478" y="1294"/>
                      <a:pt x="239" y="3444"/>
                    </a:cubicBezTo>
                    <a:cubicBezTo>
                      <a:pt x="1" y="5563"/>
                      <a:pt x="1513" y="7480"/>
                      <a:pt x="3632" y="7718"/>
                    </a:cubicBezTo>
                    <a:cubicBezTo>
                      <a:pt x="3793" y="7736"/>
                      <a:pt x="3950" y="7745"/>
                      <a:pt x="4105" y="7745"/>
                    </a:cubicBezTo>
                    <a:cubicBezTo>
                      <a:pt x="7257" y="7745"/>
                      <a:pt x="9152" y="4044"/>
                      <a:pt x="7109" y="1467"/>
                    </a:cubicBezTo>
                    <a:cubicBezTo>
                      <a:pt x="6309" y="459"/>
                      <a:pt x="5203" y="1"/>
                      <a:pt x="4111"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4313550" y="1858175"/>
                <a:ext cx="231325" cy="233700"/>
              </a:xfrm>
              <a:custGeom>
                <a:avLst/>
                <a:gdLst/>
                <a:ahLst/>
                <a:cxnLst/>
                <a:rect l="l" t="t" r="r" b="b"/>
                <a:pathLst>
                  <a:path w="9253" h="9348" fill="none" extrusionOk="0">
                    <a:moveTo>
                      <a:pt x="3632" y="8954"/>
                    </a:moveTo>
                    <a:cubicBezTo>
                      <a:pt x="7061" y="9347"/>
                      <a:pt x="9252" y="5406"/>
                      <a:pt x="7109" y="2703"/>
                    </a:cubicBezTo>
                    <a:cubicBezTo>
                      <a:pt x="4966" y="1"/>
                      <a:pt x="620" y="1251"/>
                      <a:pt x="239" y="4680"/>
                    </a:cubicBezTo>
                    <a:cubicBezTo>
                      <a:pt x="1" y="6799"/>
                      <a:pt x="1513" y="8716"/>
                      <a:pt x="3632" y="8954"/>
                    </a:cubicBez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911850" y="713500"/>
                <a:ext cx="199750" cy="414950"/>
              </a:xfrm>
              <a:custGeom>
                <a:avLst/>
                <a:gdLst/>
                <a:ahLst/>
                <a:cxnLst/>
                <a:rect l="l" t="t" r="r" b="b"/>
                <a:pathLst>
                  <a:path w="7990" h="16598" extrusionOk="0">
                    <a:moveTo>
                      <a:pt x="6340" y="1"/>
                    </a:moveTo>
                    <a:cubicBezTo>
                      <a:pt x="6298" y="1"/>
                      <a:pt x="6256" y="18"/>
                      <a:pt x="6227" y="56"/>
                    </a:cubicBezTo>
                    <a:cubicBezTo>
                      <a:pt x="5275" y="1556"/>
                      <a:pt x="1120" y="8128"/>
                      <a:pt x="596" y="10664"/>
                    </a:cubicBezTo>
                    <a:cubicBezTo>
                      <a:pt x="0" y="13522"/>
                      <a:pt x="1060" y="16153"/>
                      <a:pt x="2965" y="16546"/>
                    </a:cubicBezTo>
                    <a:cubicBezTo>
                      <a:pt x="3128" y="16581"/>
                      <a:pt x="3292" y="16598"/>
                      <a:pt x="3456" y="16598"/>
                    </a:cubicBezTo>
                    <a:cubicBezTo>
                      <a:pt x="5194" y="16598"/>
                      <a:pt x="6922" y="14692"/>
                      <a:pt x="7466" y="12081"/>
                    </a:cubicBezTo>
                    <a:cubicBezTo>
                      <a:pt x="7990" y="9557"/>
                      <a:pt x="6775" y="1866"/>
                      <a:pt x="6489" y="103"/>
                    </a:cubicBezTo>
                    <a:cubicBezTo>
                      <a:pt x="6468" y="39"/>
                      <a:pt x="6404" y="1"/>
                      <a:pt x="6340" y="1"/>
                    </a:cubicBezTo>
                    <a:close/>
                  </a:path>
                </a:pathLst>
              </a:custGeom>
              <a:solidFill>
                <a:schemeClr val="accen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4678775" y="1094425"/>
                <a:ext cx="361675" cy="1418225"/>
              </a:xfrm>
              <a:custGeom>
                <a:avLst/>
                <a:gdLst/>
                <a:ahLst/>
                <a:cxnLst/>
                <a:rect l="l" t="t" r="r" b="b"/>
                <a:pathLst>
                  <a:path w="14467" h="56729" extrusionOk="0">
                    <a:moveTo>
                      <a:pt x="11219" y="0"/>
                    </a:moveTo>
                    <a:cubicBezTo>
                      <a:pt x="10754" y="0"/>
                      <a:pt x="10345" y="332"/>
                      <a:pt x="10252" y="809"/>
                    </a:cubicBezTo>
                    <a:lnTo>
                      <a:pt x="96" y="55554"/>
                    </a:lnTo>
                    <a:cubicBezTo>
                      <a:pt x="1" y="56078"/>
                      <a:pt x="346" y="56590"/>
                      <a:pt x="870" y="56709"/>
                    </a:cubicBezTo>
                    <a:cubicBezTo>
                      <a:pt x="938" y="56722"/>
                      <a:pt x="1005" y="56729"/>
                      <a:pt x="1071" y="56729"/>
                    </a:cubicBezTo>
                    <a:cubicBezTo>
                      <a:pt x="1529" y="56729"/>
                      <a:pt x="1934" y="56416"/>
                      <a:pt x="2049" y="55959"/>
                    </a:cubicBezTo>
                    <a:lnTo>
                      <a:pt x="14348" y="1654"/>
                    </a:lnTo>
                    <a:cubicBezTo>
                      <a:pt x="14467" y="1118"/>
                      <a:pt x="14122" y="583"/>
                      <a:pt x="13586" y="464"/>
                    </a:cubicBezTo>
                    <a:lnTo>
                      <a:pt x="11431" y="23"/>
                    </a:lnTo>
                    <a:cubicBezTo>
                      <a:pt x="11360" y="8"/>
                      <a:pt x="11289" y="0"/>
                      <a:pt x="11219" y="0"/>
                    </a:cubicBezTo>
                    <a:close/>
                  </a:path>
                </a:pathLst>
              </a:custGeom>
              <a:solidFill>
                <a:srgbClr val="68B8F0"/>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4905000" y="1074700"/>
                <a:ext cx="144400" cy="212600"/>
              </a:xfrm>
              <a:custGeom>
                <a:avLst/>
                <a:gdLst/>
                <a:ahLst/>
                <a:cxnLst/>
                <a:rect l="l" t="t" r="r" b="b"/>
                <a:pathLst>
                  <a:path w="5776" h="8504" extrusionOk="0">
                    <a:moveTo>
                      <a:pt x="2316" y="0"/>
                    </a:moveTo>
                    <a:cubicBezTo>
                      <a:pt x="1799" y="0"/>
                      <a:pt x="1417" y="99"/>
                      <a:pt x="1370" y="336"/>
                    </a:cubicBezTo>
                    <a:lnTo>
                      <a:pt x="1" y="7682"/>
                    </a:lnTo>
                    <a:cubicBezTo>
                      <a:pt x="9" y="7647"/>
                      <a:pt x="88" y="7631"/>
                      <a:pt x="219" y="7631"/>
                    </a:cubicBezTo>
                    <a:cubicBezTo>
                      <a:pt x="1064" y="7631"/>
                      <a:pt x="4053" y="8277"/>
                      <a:pt x="4001" y="8504"/>
                    </a:cubicBezTo>
                    <a:lnTo>
                      <a:pt x="5656" y="1217"/>
                    </a:lnTo>
                    <a:cubicBezTo>
                      <a:pt x="5775" y="621"/>
                      <a:pt x="3616" y="0"/>
                      <a:pt x="2316"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4925550" y="1068300"/>
                <a:ext cx="131625" cy="91025"/>
              </a:xfrm>
              <a:custGeom>
                <a:avLst/>
                <a:gdLst/>
                <a:ahLst/>
                <a:cxnLst/>
                <a:rect l="l" t="t" r="r" b="b"/>
                <a:pathLst>
                  <a:path w="5265" h="3641" extrusionOk="0">
                    <a:moveTo>
                      <a:pt x="1124" y="0"/>
                    </a:moveTo>
                    <a:cubicBezTo>
                      <a:pt x="686" y="0"/>
                      <a:pt x="382" y="69"/>
                      <a:pt x="345" y="235"/>
                    </a:cubicBezTo>
                    <a:lnTo>
                      <a:pt x="12" y="2640"/>
                    </a:lnTo>
                    <a:cubicBezTo>
                      <a:pt x="0" y="2723"/>
                      <a:pt x="203" y="2830"/>
                      <a:pt x="453" y="2878"/>
                    </a:cubicBezTo>
                    <a:lnTo>
                      <a:pt x="4013" y="3616"/>
                    </a:lnTo>
                    <a:cubicBezTo>
                      <a:pt x="4101" y="3633"/>
                      <a:pt x="4187" y="3641"/>
                      <a:pt x="4261" y="3641"/>
                    </a:cubicBezTo>
                    <a:cubicBezTo>
                      <a:pt x="4397" y="3641"/>
                      <a:pt x="4497" y="3615"/>
                      <a:pt x="4513" y="3568"/>
                    </a:cubicBezTo>
                    <a:lnTo>
                      <a:pt x="5156" y="1223"/>
                    </a:lnTo>
                    <a:cubicBezTo>
                      <a:pt x="5264" y="698"/>
                      <a:pt x="2515" y="0"/>
                      <a:pt x="1124" y="0"/>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979000" y="1003025"/>
                <a:ext cx="878100" cy="1227050"/>
              </a:xfrm>
              <a:custGeom>
                <a:avLst/>
                <a:gdLst/>
                <a:ahLst/>
                <a:cxnLst/>
                <a:rect l="l" t="t" r="r" b="b"/>
                <a:pathLst>
                  <a:path w="35124" h="49082" extrusionOk="0">
                    <a:moveTo>
                      <a:pt x="2632" y="0"/>
                    </a:moveTo>
                    <a:lnTo>
                      <a:pt x="0" y="1441"/>
                    </a:lnTo>
                    <a:lnTo>
                      <a:pt x="5715" y="11847"/>
                    </a:lnTo>
                    <a:lnTo>
                      <a:pt x="5727" y="11847"/>
                    </a:lnTo>
                    <a:lnTo>
                      <a:pt x="26004" y="48792"/>
                    </a:lnTo>
                    <a:cubicBezTo>
                      <a:pt x="26101" y="48979"/>
                      <a:pt x="26292" y="49081"/>
                      <a:pt x="26486" y="49081"/>
                    </a:cubicBezTo>
                    <a:cubicBezTo>
                      <a:pt x="26601" y="49081"/>
                      <a:pt x="26716" y="49046"/>
                      <a:pt x="26813" y="48970"/>
                    </a:cubicBezTo>
                    <a:cubicBezTo>
                      <a:pt x="35124" y="42803"/>
                      <a:pt x="18538" y="10954"/>
                      <a:pt x="7716" y="9251"/>
                    </a:cubicBezTo>
                    <a:lnTo>
                      <a:pt x="2632" y="0"/>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695625" y="646225"/>
                <a:ext cx="484150" cy="590850"/>
              </a:xfrm>
              <a:custGeom>
                <a:avLst/>
                <a:gdLst/>
                <a:ahLst/>
                <a:cxnLst/>
                <a:rect l="l" t="t" r="r" b="b"/>
                <a:pathLst>
                  <a:path w="19366" h="23634" extrusionOk="0">
                    <a:moveTo>
                      <a:pt x="8395" y="4490"/>
                    </a:moveTo>
                    <a:cubicBezTo>
                      <a:pt x="9768" y="4490"/>
                      <a:pt x="10748" y="5786"/>
                      <a:pt x="11645" y="7426"/>
                    </a:cubicBezTo>
                    <a:cubicBezTo>
                      <a:pt x="12835" y="9581"/>
                      <a:pt x="13431" y="11534"/>
                      <a:pt x="11276" y="12724"/>
                    </a:cubicBezTo>
                    <a:cubicBezTo>
                      <a:pt x="10736" y="13019"/>
                      <a:pt x="10231" y="13153"/>
                      <a:pt x="9758" y="13153"/>
                    </a:cubicBezTo>
                    <a:cubicBezTo>
                      <a:pt x="8343" y="13153"/>
                      <a:pt x="7218" y="11959"/>
                      <a:pt x="6335" y="10343"/>
                    </a:cubicBezTo>
                    <a:cubicBezTo>
                      <a:pt x="5144" y="8188"/>
                      <a:pt x="4823" y="6081"/>
                      <a:pt x="6978" y="4902"/>
                    </a:cubicBezTo>
                    <a:cubicBezTo>
                      <a:pt x="7495" y="4618"/>
                      <a:pt x="7964" y="4490"/>
                      <a:pt x="8395" y="4490"/>
                    </a:cubicBezTo>
                    <a:close/>
                    <a:moveTo>
                      <a:pt x="8285" y="0"/>
                    </a:moveTo>
                    <a:cubicBezTo>
                      <a:pt x="7167" y="0"/>
                      <a:pt x="5999" y="298"/>
                      <a:pt x="4811" y="949"/>
                    </a:cubicBezTo>
                    <a:cubicBezTo>
                      <a:pt x="465" y="3330"/>
                      <a:pt x="1" y="8176"/>
                      <a:pt x="2382" y="12522"/>
                    </a:cubicBezTo>
                    <a:cubicBezTo>
                      <a:pt x="4069" y="15594"/>
                      <a:pt x="6448" y="17755"/>
                      <a:pt x="9519" y="17755"/>
                    </a:cubicBezTo>
                    <a:cubicBezTo>
                      <a:pt x="9959" y="17755"/>
                      <a:pt x="10414" y="17710"/>
                      <a:pt x="10883" y="17618"/>
                    </a:cubicBezTo>
                    <a:lnTo>
                      <a:pt x="14038" y="23368"/>
                    </a:lnTo>
                    <a:cubicBezTo>
                      <a:pt x="14142" y="23554"/>
                      <a:pt x="14362" y="23634"/>
                      <a:pt x="14656" y="23634"/>
                    </a:cubicBezTo>
                    <a:cubicBezTo>
                      <a:pt x="16115" y="23634"/>
                      <a:pt x="19366" y="21645"/>
                      <a:pt x="18860" y="20713"/>
                    </a:cubicBezTo>
                    <a:lnTo>
                      <a:pt x="15693" y="14939"/>
                    </a:lnTo>
                    <a:cubicBezTo>
                      <a:pt x="18265" y="12177"/>
                      <a:pt x="17515" y="8748"/>
                      <a:pt x="15610" y="5259"/>
                    </a:cubicBezTo>
                    <a:cubicBezTo>
                      <a:pt x="13880" y="2102"/>
                      <a:pt x="11257" y="0"/>
                      <a:pt x="828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4016200" y="951825"/>
                <a:ext cx="348875" cy="1362425"/>
              </a:xfrm>
              <a:custGeom>
                <a:avLst/>
                <a:gdLst/>
                <a:ahLst/>
                <a:cxnLst/>
                <a:rect l="l" t="t" r="r" b="b"/>
                <a:pathLst>
                  <a:path w="13955" h="54497" extrusionOk="0">
                    <a:moveTo>
                      <a:pt x="10573" y="0"/>
                    </a:moveTo>
                    <a:lnTo>
                      <a:pt x="7585" y="179"/>
                    </a:lnTo>
                    <a:lnTo>
                      <a:pt x="8240" y="10716"/>
                    </a:lnTo>
                    <a:cubicBezTo>
                      <a:pt x="1" y="17943"/>
                      <a:pt x="3037" y="53721"/>
                      <a:pt x="13347" y="54495"/>
                    </a:cubicBezTo>
                    <a:cubicBezTo>
                      <a:pt x="13361" y="54496"/>
                      <a:pt x="13374" y="54496"/>
                      <a:pt x="13388" y="54496"/>
                    </a:cubicBezTo>
                    <a:cubicBezTo>
                      <a:pt x="13703" y="54496"/>
                      <a:pt x="13954" y="54231"/>
                      <a:pt x="13943" y="53912"/>
                    </a:cubicBezTo>
                    <a:lnTo>
                      <a:pt x="11300" y="11835"/>
                    </a:lnTo>
                    <a:lnTo>
                      <a:pt x="11312" y="11835"/>
                    </a:lnTo>
                    <a:lnTo>
                      <a:pt x="10573" y="0"/>
                    </a:ln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4264150" y="1232500"/>
                <a:ext cx="100925" cy="1081750"/>
              </a:xfrm>
              <a:custGeom>
                <a:avLst/>
                <a:gdLst/>
                <a:ahLst/>
                <a:cxnLst/>
                <a:rect l="l" t="t" r="r" b="b"/>
                <a:pathLst>
                  <a:path w="4037" h="43270" extrusionOk="0">
                    <a:moveTo>
                      <a:pt x="1346" y="1"/>
                    </a:moveTo>
                    <a:cubicBezTo>
                      <a:pt x="882" y="25"/>
                      <a:pt x="429" y="120"/>
                      <a:pt x="0" y="287"/>
                    </a:cubicBezTo>
                    <a:lnTo>
                      <a:pt x="2656" y="42768"/>
                    </a:lnTo>
                    <a:cubicBezTo>
                      <a:pt x="2667" y="42887"/>
                      <a:pt x="2632" y="43018"/>
                      <a:pt x="2560" y="43113"/>
                    </a:cubicBezTo>
                    <a:cubicBezTo>
                      <a:pt x="2846" y="43197"/>
                      <a:pt x="3132" y="43244"/>
                      <a:pt x="3429" y="43268"/>
                    </a:cubicBezTo>
                    <a:cubicBezTo>
                      <a:pt x="3443" y="43269"/>
                      <a:pt x="3456" y="43269"/>
                      <a:pt x="3470" y="43269"/>
                    </a:cubicBezTo>
                    <a:cubicBezTo>
                      <a:pt x="3785" y="43269"/>
                      <a:pt x="4036" y="43004"/>
                      <a:pt x="4025" y="42685"/>
                    </a:cubicBezTo>
                    <a:lnTo>
                      <a:pt x="1346" y="1"/>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175750" y="1333350"/>
                <a:ext cx="63275" cy="53575"/>
              </a:xfrm>
              <a:custGeom>
                <a:avLst/>
                <a:gdLst/>
                <a:ahLst/>
                <a:cxnLst/>
                <a:rect l="l" t="t" r="r" b="b"/>
                <a:pathLst>
                  <a:path w="2531" h="2143" extrusionOk="0">
                    <a:moveTo>
                      <a:pt x="1422" y="1"/>
                    </a:moveTo>
                    <a:cubicBezTo>
                      <a:pt x="1401" y="1"/>
                      <a:pt x="1379" y="2"/>
                      <a:pt x="1358" y="3"/>
                    </a:cubicBezTo>
                    <a:cubicBezTo>
                      <a:pt x="405" y="63"/>
                      <a:pt x="0" y="1241"/>
                      <a:pt x="715" y="1872"/>
                    </a:cubicBezTo>
                    <a:cubicBezTo>
                      <a:pt x="927" y="2059"/>
                      <a:pt x="1174" y="2143"/>
                      <a:pt x="1416" y="2143"/>
                    </a:cubicBezTo>
                    <a:cubicBezTo>
                      <a:pt x="1989" y="2143"/>
                      <a:pt x="2531" y="1673"/>
                      <a:pt x="2489" y="1003"/>
                    </a:cubicBezTo>
                    <a:cubicBezTo>
                      <a:pt x="2454" y="441"/>
                      <a:pt x="1978" y="1"/>
                      <a:pt x="1422"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039125" y="535000"/>
                <a:ext cx="390550" cy="625725"/>
              </a:xfrm>
              <a:custGeom>
                <a:avLst/>
                <a:gdLst/>
                <a:ahLst/>
                <a:cxnLst/>
                <a:rect l="l" t="t" r="r" b="b"/>
                <a:pathLst>
                  <a:path w="15622" h="25029" extrusionOk="0">
                    <a:moveTo>
                      <a:pt x="7655" y="4510"/>
                    </a:moveTo>
                    <a:cubicBezTo>
                      <a:pt x="9917" y="4510"/>
                      <a:pt x="10721" y="6411"/>
                      <a:pt x="10871" y="8779"/>
                    </a:cubicBezTo>
                    <a:cubicBezTo>
                      <a:pt x="11026" y="11232"/>
                      <a:pt x="10418" y="13280"/>
                      <a:pt x="7966" y="13435"/>
                    </a:cubicBezTo>
                    <a:lnTo>
                      <a:pt x="7966" y="13423"/>
                    </a:lnTo>
                    <a:cubicBezTo>
                      <a:pt x="7874" y="13429"/>
                      <a:pt x="7786" y="13431"/>
                      <a:pt x="7700" y="13431"/>
                    </a:cubicBezTo>
                    <a:cubicBezTo>
                      <a:pt x="5462" y="13431"/>
                      <a:pt x="4960" y="11522"/>
                      <a:pt x="4810" y="9160"/>
                    </a:cubicBezTo>
                    <a:cubicBezTo>
                      <a:pt x="4668" y="6696"/>
                      <a:pt x="4953" y="4672"/>
                      <a:pt x="7406" y="4517"/>
                    </a:cubicBezTo>
                    <a:cubicBezTo>
                      <a:pt x="7491" y="4512"/>
                      <a:pt x="7574" y="4510"/>
                      <a:pt x="7655" y="4510"/>
                    </a:cubicBezTo>
                    <a:close/>
                    <a:moveTo>
                      <a:pt x="7655" y="0"/>
                    </a:moveTo>
                    <a:cubicBezTo>
                      <a:pt x="7479" y="0"/>
                      <a:pt x="7301" y="6"/>
                      <a:pt x="7120" y="16"/>
                    </a:cubicBezTo>
                    <a:cubicBezTo>
                      <a:pt x="2179" y="314"/>
                      <a:pt x="0" y="4481"/>
                      <a:pt x="310" y="9434"/>
                    </a:cubicBezTo>
                    <a:cubicBezTo>
                      <a:pt x="560" y="13399"/>
                      <a:pt x="1762" y="16697"/>
                      <a:pt x="5418" y="17650"/>
                    </a:cubicBezTo>
                    <a:lnTo>
                      <a:pt x="5834" y="24234"/>
                    </a:lnTo>
                    <a:cubicBezTo>
                      <a:pt x="5865" y="24782"/>
                      <a:pt x="6918" y="25029"/>
                      <a:pt x="8093" y="25029"/>
                    </a:cubicBezTo>
                    <a:cubicBezTo>
                      <a:pt x="9624" y="25029"/>
                      <a:pt x="11364" y="24609"/>
                      <a:pt x="11323" y="23888"/>
                    </a:cubicBezTo>
                    <a:lnTo>
                      <a:pt x="10906" y="17340"/>
                    </a:lnTo>
                    <a:cubicBezTo>
                      <a:pt x="14466" y="15983"/>
                      <a:pt x="15621" y="12518"/>
                      <a:pt x="15371" y="8494"/>
                    </a:cubicBezTo>
                    <a:cubicBezTo>
                      <a:pt x="15073" y="3733"/>
                      <a:pt x="12288" y="0"/>
                      <a:pt x="7655" y="0"/>
                    </a:cubicBezTo>
                    <a:close/>
                  </a:path>
                </a:pathLst>
              </a:custGeom>
              <a:solidFill>
                <a:schemeClr val="l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109075" y="1439975"/>
                <a:ext cx="863525" cy="151700"/>
              </a:xfrm>
              <a:custGeom>
                <a:avLst/>
                <a:gdLst/>
                <a:ahLst/>
                <a:cxnLst/>
                <a:rect l="l" t="t" r="r" b="b"/>
                <a:pathLst>
                  <a:path w="34541" h="6068" extrusionOk="0">
                    <a:moveTo>
                      <a:pt x="34540" y="0"/>
                    </a:moveTo>
                    <a:cubicBezTo>
                      <a:pt x="33052" y="1572"/>
                      <a:pt x="25932" y="2763"/>
                      <a:pt x="17360" y="2763"/>
                    </a:cubicBezTo>
                    <a:cubicBezTo>
                      <a:pt x="8930" y="2763"/>
                      <a:pt x="1905" y="1608"/>
                      <a:pt x="262" y="84"/>
                    </a:cubicBezTo>
                    <a:lnTo>
                      <a:pt x="262" y="84"/>
                    </a:lnTo>
                    <a:lnTo>
                      <a:pt x="274" y="143"/>
                    </a:lnTo>
                    <a:lnTo>
                      <a:pt x="0" y="2370"/>
                    </a:lnTo>
                    <a:cubicBezTo>
                      <a:pt x="0" y="2370"/>
                      <a:pt x="3882" y="5192"/>
                      <a:pt x="11109" y="5965"/>
                    </a:cubicBezTo>
                    <a:cubicBezTo>
                      <a:pt x="11765" y="6036"/>
                      <a:pt x="12495" y="6067"/>
                      <a:pt x="13280" y="6067"/>
                    </a:cubicBezTo>
                    <a:cubicBezTo>
                      <a:pt x="21151" y="6067"/>
                      <a:pt x="34540" y="2858"/>
                      <a:pt x="34540" y="2858"/>
                    </a:cubicBezTo>
                    <a:lnTo>
                      <a:pt x="34540" y="0"/>
                    </a:ln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574300" y="2420450"/>
                <a:ext cx="19975" cy="136050"/>
              </a:xfrm>
              <a:custGeom>
                <a:avLst/>
                <a:gdLst/>
                <a:ahLst/>
                <a:cxnLst/>
                <a:rect l="l" t="t" r="r" b="b"/>
                <a:pathLst>
                  <a:path w="799" h="5442" extrusionOk="0">
                    <a:moveTo>
                      <a:pt x="1" y="5442"/>
                    </a:moveTo>
                    <a:lnTo>
                      <a:pt x="799"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574300" y="2419550"/>
                <a:ext cx="26225" cy="136950"/>
              </a:xfrm>
              <a:custGeom>
                <a:avLst/>
                <a:gdLst/>
                <a:ahLst/>
                <a:cxnLst/>
                <a:rect l="l" t="t" r="r" b="b"/>
                <a:pathLst>
                  <a:path w="1049" h="5478" extrusionOk="0">
                    <a:moveTo>
                      <a:pt x="560" y="1"/>
                    </a:moveTo>
                    <a:lnTo>
                      <a:pt x="1" y="5478"/>
                    </a:lnTo>
                    <a:lnTo>
                      <a:pt x="1" y="5478"/>
                    </a:lnTo>
                    <a:lnTo>
                      <a:pt x="1049" y="72"/>
                    </a:lnTo>
                    <a:lnTo>
                      <a:pt x="560" y="1"/>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908575" y="2422225"/>
                <a:ext cx="18475" cy="136350"/>
              </a:xfrm>
              <a:custGeom>
                <a:avLst/>
                <a:gdLst/>
                <a:ahLst/>
                <a:cxnLst/>
                <a:rect l="l" t="t" r="r" b="b"/>
                <a:pathLst>
                  <a:path w="739" h="5454" extrusionOk="0">
                    <a:moveTo>
                      <a:pt x="739" y="5454"/>
                    </a:moveTo>
                    <a:lnTo>
                      <a:pt x="1"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902625" y="2421650"/>
                <a:ext cx="24425" cy="136925"/>
              </a:xfrm>
              <a:custGeom>
                <a:avLst/>
                <a:gdLst/>
                <a:ahLst/>
                <a:cxnLst/>
                <a:rect l="l" t="t" r="r" b="b"/>
                <a:pathLst>
                  <a:path w="977" h="5477" extrusionOk="0">
                    <a:moveTo>
                      <a:pt x="489" y="0"/>
                    </a:moveTo>
                    <a:lnTo>
                      <a:pt x="0" y="60"/>
                    </a:lnTo>
                    <a:lnTo>
                      <a:pt x="977" y="5477"/>
                    </a:lnTo>
                    <a:lnTo>
                      <a:pt x="977" y="5477"/>
                    </a:lnTo>
                    <a:lnTo>
                      <a:pt x="489" y="0"/>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554950" y="1303525"/>
                <a:ext cx="237575" cy="1160150"/>
              </a:xfrm>
              <a:custGeom>
                <a:avLst/>
                <a:gdLst/>
                <a:ahLst/>
                <a:cxnLst/>
                <a:rect l="l" t="t" r="r" b="b"/>
                <a:pathLst>
                  <a:path w="9503" h="46406" extrusionOk="0">
                    <a:moveTo>
                      <a:pt x="7953" y="1"/>
                    </a:moveTo>
                    <a:cubicBezTo>
                      <a:pt x="7252" y="1"/>
                      <a:pt x="6635" y="518"/>
                      <a:pt x="6537" y="1232"/>
                    </a:cubicBezTo>
                    <a:lnTo>
                      <a:pt x="120" y="44749"/>
                    </a:lnTo>
                    <a:cubicBezTo>
                      <a:pt x="1" y="45535"/>
                      <a:pt x="549" y="46273"/>
                      <a:pt x="1346" y="46392"/>
                    </a:cubicBezTo>
                    <a:cubicBezTo>
                      <a:pt x="1414" y="46401"/>
                      <a:pt x="1480" y="46406"/>
                      <a:pt x="1546" y="46406"/>
                    </a:cubicBezTo>
                    <a:cubicBezTo>
                      <a:pt x="2252" y="46406"/>
                      <a:pt x="2869" y="45896"/>
                      <a:pt x="2977" y="45178"/>
                    </a:cubicBezTo>
                    <a:lnTo>
                      <a:pt x="9395" y="1648"/>
                    </a:lnTo>
                    <a:cubicBezTo>
                      <a:pt x="9502" y="863"/>
                      <a:pt x="8954" y="124"/>
                      <a:pt x="8169" y="17"/>
                    </a:cubicBezTo>
                    <a:cubicBezTo>
                      <a:pt x="8096" y="6"/>
                      <a:pt x="8024" y="1"/>
                      <a:pt x="7953"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723125" y="1303375"/>
                <a:ext cx="223575" cy="1162375"/>
              </a:xfrm>
              <a:custGeom>
                <a:avLst/>
                <a:gdLst/>
                <a:ahLst/>
                <a:cxnLst/>
                <a:rect l="l" t="t" r="r" b="b"/>
                <a:pathLst>
                  <a:path w="8943" h="46495" extrusionOk="0">
                    <a:moveTo>
                      <a:pt x="1536" y="1"/>
                    </a:moveTo>
                    <a:cubicBezTo>
                      <a:pt x="1477" y="1"/>
                      <a:pt x="1418" y="4"/>
                      <a:pt x="1358" y="11"/>
                    </a:cubicBezTo>
                    <a:cubicBezTo>
                      <a:pt x="561" y="119"/>
                      <a:pt x="1" y="857"/>
                      <a:pt x="108" y="1643"/>
                    </a:cubicBezTo>
                    <a:lnTo>
                      <a:pt x="5966" y="45231"/>
                    </a:lnTo>
                    <a:cubicBezTo>
                      <a:pt x="6064" y="45963"/>
                      <a:pt x="6684" y="46494"/>
                      <a:pt x="7401" y="46494"/>
                    </a:cubicBezTo>
                    <a:cubicBezTo>
                      <a:pt x="7466" y="46494"/>
                      <a:pt x="7531" y="46490"/>
                      <a:pt x="7597" y="46481"/>
                    </a:cubicBezTo>
                    <a:cubicBezTo>
                      <a:pt x="8383" y="46374"/>
                      <a:pt x="8943" y="45648"/>
                      <a:pt x="8835" y="44850"/>
                    </a:cubicBezTo>
                    <a:lnTo>
                      <a:pt x="2977" y="1262"/>
                    </a:lnTo>
                    <a:cubicBezTo>
                      <a:pt x="2878" y="524"/>
                      <a:pt x="2251" y="1"/>
                      <a:pt x="1536" y="1"/>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4720750" y="1000025"/>
                <a:ext cx="82775" cy="328050"/>
              </a:xfrm>
              <a:custGeom>
                <a:avLst/>
                <a:gdLst/>
                <a:ahLst/>
                <a:cxnLst/>
                <a:rect l="l" t="t" r="r" b="b"/>
                <a:pathLst>
                  <a:path w="3311" h="13122" extrusionOk="0">
                    <a:moveTo>
                      <a:pt x="1681" y="1"/>
                    </a:moveTo>
                    <a:cubicBezTo>
                      <a:pt x="798" y="1"/>
                      <a:pt x="84" y="711"/>
                      <a:pt x="72" y="1596"/>
                    </a:cubicBezTo>
                    <a:lnTo>
                      <a:pt x="1" y="13098"/>
                    </a:lnTo>
                    <a:lnTo>
                      <a:pt x="3227" y="13122"/>
                    </a:lnTo>
                    <a:lnTo>
                      <a:pt x="3311" y="1620"/>
                    </a:lnTo>
                    <a:cubicBezTo>
                      <a:pt x="3311" y="727"/>
                      <a:pt x="2596" y="1"/>
                      <a:pt x="1703" y="1"/>
                    </a:cubicBezTo>
                    <a:cubicBezTo>
                      <a:pt x="1696" y="1"/>
                      <a:pt x="1689" y="1"/>
                      <a:pt x="1681"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4762125" y="1060450"/>
                <a:ext cx="1525" cy="267325"/>
              </a:xfrm>
              <a:custGeom>
                <a:avLst/>
                <a:gdLst/>
                <a:ahLst/>
                <a:cxnLst/>
                <a:rect l="l" t="t" r="r" b="b"/>
                <a:pathLst>
                  <a:path w="61" h="10693" extrusionOk="0">
                    <a:moveTo>
                      <a:pt x="60" y="1"/>
                    </a:moveTo>
                    <a:lnTo>
                      <a:pt x="1" y="10693"/>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4762125" y="1060450"/>
                <a:ext cx="1525" cy="267325"/>
              </a:xfrm>
              <a:custGeom>
                <a:avLst/>
                <a:gdLst/>
                <a:ahLst/>
                <a:cxnLst/>
                <a:rect l="l" t="t" r="r" b="b"/>
                <a:pathLst>
                  <a:path w="61" h="10693" fill="none" extrusionOk="0">
                    <a:moveTo>
                      <a:pt x="60" y="1"/>
                    </a:moveTo>
                    <a:lnTo>
                      <a:pt x="1" y="10693"/>
                    </a:lnTo>
                  </a:path>
                </a:pathLst>
              </a:custGeom>
              <a:noFill/>
              <a:ln w="9525" cap="rnd"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4683250" y="1208700"/>
                <a:ext cx="156000" cy="227725"/>
              </a:xfrm>
              <a:custGeom>
                <a:avLst/>
                <a:gdLst/>
                <a:ahLst/>
                <a:cxnLst/>
                <a:rect l="l" t="t" r="r" b="b"/>
                <a:pathLst>
                  <a:path w="6240" h="9109" extrusionOk="0">
                    <a:moveTo>
                      <a:pt x="60" y="0"/>
                    </a:moveTo>
                    <a:lnTo>
                      <a:pt x="12" y="5989"/>
                    </a:lnTo>
                    <a:cubicBezTo>
                      <a:pt x="0" y="7704"/>
                      <a:pt x="1382" y="9097"/>
                      <a:pt x="3096" y="9109"/>
                    </a:cubicBezTo>
                    <a:cubicBezTo>
                      <a:pt x="3103" y="9109"/>
                      <a:pt x="3111" y="9109"/>
                      <a:pt x="3118" y="9109"/>
                    </a:cubicBezTo>
                    <a:cubicBezTo>
                      <a:pt x="4811" y="9109"/>
                      <a:pt x="6192" y="7732"/>
                      <a:pt x="6204" y="6037"/>
                    </a:cubicBezTo>
                    <a:lnTo>
                      <a:pt x="6239" y="36"/>
                    </a:lnTo>
                    <a:lnTo>
                      <a:pt x="60" y="0"/>
                    </a:lnTo>
                    <a:close/>
                  </a:path>
                </a:pathLst>
              </a:custGeom>
              <a:solidFill>
                <a:schemeClr val="accent2"/>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4715400" y="1291450"/>
                <a:ext cx="77125" cy="66075"/>
              </a:xfrm>
              <a:custGeom>
                <a:avLst/>
                <a:gdLst/>
                <a:ahLst/>
                <a:cxnLst/>
                <a:rect l="l" t="t" r="r" b="b"/>
                <a:pathLst>
                  <a:path w="3085" h="2643" extrusionOk="0">
                    <a:moveTo>
                      <a:pt x="1774" y="0"/>
                    </a:moveTo>
                    <a:cubicBezTo>
                      <a:pt x="596" y="0"/>
                      <a:pt x="0" y="1405"/>
                      <a:pt x="834" y="2250"/>
                    </a:cubicBezTo>
                    <a:cubicBezTo>
                      <a:pt x="1101" y="2522"/>
                      <a:pt x="1431" y="2643"/>
                      <a:pt x="1755" y="2643"/>
                    </a:cubicBezTo>
                    <a:cubicBezTo>
                      <a:pt x="2428" y="2643"/>
                      <a:pt x="3076" y="2121"/>
                      <a:pt x="3084" y="1334"/>
                    </a:cubicBezTo>
                    <a:cubicBezTo>
                      <a:pt x="3084" y="596"/>
                      <a:pt x="2501" y="12"/>
                      <a:pt x="1774"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055500" y="1436700"/>
                <a:ext cx="975150" cy="1526400"/>
              </a:xfrm>
              <a:custGeom>
                <a:avLst/>
                <a:gdLst/>
                <a:ahLst/>
                <a:cxnLst/>
                <a:rect l="l" t="t" r="r" b="b"/>
                <a:pathLst>
                  <a:path w="39006" h="61056" fill="none" extrusionOk="0">
                    <a:moveTo>
                      <a:pt x="0" y="0"/>
                    </a:moveTo>
                    <a:lnTo>
                      <a:pt x="0" y="54138"/>
                    </a:lnTo>
                    <a:lnTo>
                      <a:pt x="72" y="54138"/>
                    </a:lnTo>
                    <a:cubicBezTo>
                      <a:pt x="72" y="61056"/>
                      <a:pt x="38934" y="61056"/>
                      <a:pt x="38934" y="54138"/>
                    </a:cubicBezTo>
                    <a:lnTo>
                      <a:pt x="39005" y="54138"/>
                    </a:lnTo>
                    <a:lnTo>
                      <a:pt x="39005" y="0"/>
                    </a:lnTo>
                  </a:path>
                </a:pathLst>
              </a:custGeom>
              <a:noFill/>
              <a:ln w="9525" cap="rnd"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4106700" y="1458425"/>
                <a:ext cx="872750" cy="90225"/>
              </a:xfrm>
              <a:custGeom>
                <a:avLst/>
                <a:gdLst/>
                <a:ahLst/>
                <a:cxnLst/>
                <a:rect l="l" t="t" r="r" b="b"/>
                <a:pathLst>
                  <a:path w="34910" h="3609" extrusionOk="0">
                    <a:moveTo>
                      <a:pt x="0" y="1"/>
                    </a:moveTo>
                    <a:lnTo>
                      <a:pt x="0" y="1"/>
                    </a:lnTo>
                    <a:cubicBezTo>
                      <a:pt x="12" y="191"/>
                      <a:pt x="72" y="382"/>
                      <a:pt x="191" y="536"/>
                    </a:cubicBezTo>
                    <a:cubicBezTo>
                      <a:pt x="322" y="679"/>
                      <a:pt x="464" y="810"/>
                      <a:pt x="619" y="929"/>
                    </a:cubicBezTo>
                    <a:cubicBezTo>
                      <a:pt x="929" y="1155"/>
                      <a:pt x="1262" y="1334"/>
                      <a:pt x="1619" y="1489"/>
                    </a:cubicBezTo>
                    <a:cubicBezTo>
                      <a:pt x="2334" y="1787"/>
                      <a:pt x="3060" y="2025"/>
                      <a:pt x="3798" y="2215"/>
                    </a:cubicBezTo>
                    <a:cubicBezTo>
                      <a:pt x="5286" y="2584"/>
                      <a:pt x="6799" y="2858"/>
                      <a:pt x="8311" y="3049"/>
                    </a:cubicBezTo>
                    <a:cubicBezTo>
                      <a:pt x="11347" y="3430"/>
                      <a:pt x="14395" y="3608"/>
                      <a:pt x="17455" y="3608"/>
                    </a:cubicBezTo>
                    <a:cubicBezTo>
                      <a:pt x="20515" y="3608"/>
                      <a:pt x="23563" y="3430"/>
                      <a:pt x="26599" y="3049"/>
                    </a:cubicBezTo>
                    <a:cubicBezTo>
                      <a:pt x="28123" y="2858"/>
                      <a:pt x="29623" y="2584"/>
                      <a:pt x="31111" y="2215"/>
                    </a:cubicBezTo>
                    <a:cubicBezTo>
                      <a:pt x="31849" y="2025"/>
                      <a:pt x="32576" y="1787"/>
                      <a:pt x="33290" y="1489"/>
                    </a:cubicBezTo>
                    <a:cubicBezTo>
                      <a:pt x="33647" y="1334"/>
                      <a:pt x="33981" y="1155"/>
                      <a:pt x="34302" y="929"/>
                    </a:cubicBezTo>
                    <a:cubicBezTo>
                      <a:pt x="34457" y="822"/>
                      <a:pt x="34588" y="679"/>
                      <a:pt x="34719" y="536"/>
                    </a:cubicBezTo>
                    <a:cubicBezTo>
                      <a:pt x="34838" y="382"/>
                      <a:pt x="34897" y="191"/>
                      <a:pt x="34909" y="1"/>
                    </a:cubicBezTo>
                    <a:lnTo>
                      <a:pt x="34909" y="1"/>
                    </a:lnTo>
                    <a:cubicBezTo>
                      <a:pt x="34897" y="191"/>
                      <a:pt x="34814" y="370"/>
                      <a:pt x="34695" y="513"/>
                    </a:cubicBezTo>
                    <a:cubicBezTo>
                      <a:pt x="34564" y="655"/>
                      <a:pt x="34421" y="774"/>
                      <a:pt x="34254" y="870"/>
                    </a:cubicBezTo>
                    <a:cubicBezTo>
                      <a:pt x="33945" y="1072"/>
                      <a:pt x="33600" y="1239"/>
                      <a:pt x="33242" y="1370"/>
                    </a:cubicBezTo>
                    <a:cubicBezTo>
                      <a:pt x="32528" y="1632"/>
                      <a:pt x="31802" y="1834"/>
                      <a:pt x="31063" y="1989"/>
                    </a:cubicBezTo>
                    <a:cubicBezTo>
                      <a:pt x="29575" y="2310"/>
                      <a:pt x="28075" y="2537"/>
                      <a:pt x="26563" y="2691"/>
                    </a:cubicBezTo>
                    <a:cubicBezTo>
                      <a:pt x="23647" y="2978"/>
                      <a:pt x="20720" y="3133"/>
                      <a:pt x="17782" y="3133"/>
                    </a:cubicBezTo>
                    <a:cubicBezTo>
                      <a:pt x="17673" y="3133"/>
                      <a:pt x="17564" y="3132"/>
                      <a:pt x="17455" y="3132"/>
                    </a:cubicBezTo>
                    <a:cubicBezTo>
                      <a:pt x="17346" y="3132"/>
                      <a:pt x="17237" y="3133"/>
                      <a:pt x="17128" y="3133"/>
                    </a:cubicBezTo>
                    <a:cubicBezTo>
                      <a:pt x="14201" y="3133"/>
                      <a:pt x="11274" y="2978"/>
                      <a:pt x="8358" y="2691"/>
                    </a:cubicBezTo>
                    <a:cubicBezTo>
                      <a:pt x="6846" y="2537"/>
                      <a:pt x="5346" y="2310"/>
                      <a:pt x="3858" y="1989"/>
                    </a:cubicBezTo>
                    <a:cubicBezTo>
                      <a:pt x="3120" y="1834"/>
                      <a:pt x="2381" y="1632"/>
                      <a:pt x="1667" y="1370"/>
                    </a:cubicBezTo>
                    <a:cubicBezTo>
                      <a:pt x="1322" y="1239"/>
                      <a:pt x="976" y="1072"/>
                      <a:pt x="655" y="870"/>
                    </a:cubicBezTo>
                    <a:cubicBezTo>
                      <a:pt x="500" y="763"/>
                      <a:pt x="357" y="644"/>
                      <a:pt x="226" y="513"/>
                    </a:cubicBezTo>
                    <a:cubicBezTo>
                      <a:pt x="95" y="370"/>
                      <a:pt x="24" y="191"/>
                      <a:pt x="0"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4055800" y="1438750"/>
                <a:ext cx="974850" cy="1481125"/>
              </a:xfrm>
              <a:custGeom>
                <a:avLst/>
                <a:gdLst/>
                <a:ahLst/>
                <a:cxnLst/>
                <a:rect l="l" t="t" r="r" b="b"/>
                <a:pathLst>
                  <a:path w="38994" h="59245" extrusionOk="0">
                    <a:moveTo>
                      <a:pt x="169" y="0"/>
                    </a:moveTo>
                    <a:cubicBezTo>
                      <a:pt x="77" y="0"/>
                      <a:pt x="0" y="73"/>
                      <a:pt x="0" y="168"/>
                    </a:cubicBezTo>
                    <a:lnTo>
                      <a:pt x="0" y="54056"/>
                    </a:lnTo>
                    <a:lnTo>
                      <a:pt x="72" y="54056"/>
                    </a:lnTo>
                    <a:cubicBezTo>
                      <a:pt x="72" y="57515"/>
                      <a:pt x="9784" y="59244"/>
                      <a:pt x="19497" y="59244"/>
                    </a:cubicBezTo>
                    <a:cubicBezTo>
                      <a:pt x="29209" y="59244"/>
                      <a:pt x="38922" y="57515"/>
                      <a:pt x="38922" y="54056"/>
                    </a:cubicBezTo>
                    <a:lnTo>
                      <a:pt x="38993" y="54056"/>
                    </a:lnTo>
                    <a:lnTo>
                      <a:pt x="38993" y="180"/>
                    </a:lnTo>
                    <a:cubicBezTo>
                      <a:pt x="38993" y="75"/>
                      <a:pt x="38908" y="0"/>
                      <a:pt x="38819" y="0"/>
                    </a:cubicBezTo>
                    <a:cubicBezTo>
                      <a:pt x="38797" y="0"/>
                      <a:pt x="38776" y="4"/>
                      <a:pt x="38755" y="14"/>
                    </a:cubicBezTo>
                    <a:lnTo>
                      <a:pt x="38303" y="204"/>
                    </a:lnTo>
                    <a:cubicBezTo>
                      <a:pt x="37683" y="490"/>
                      <a:pt x="37124" y="895"/>
                      <a:pt x="36671" y="1395"/>
                    </a:cubicBezTo>
                    <a:cubicBezTo>
                      <a:pt x="35195" y="2966"/>
                      <a:pt x="28063" y="4157"/>
                      <a:pt x="19491" y="4157"/>
                    </a:cubicBezTo>
                    <a:cubicBezTo>
                      <a:pt x="10490" y="4157"/>
                      <a:pt x="3072" y="2847"/>
                      <a:pt x="2143" y="1157"/>
                    </a:cubicBezTo>
                    <a:cubicBezTo>
                      <a:pt x="2000" y="883"/>
                      <a:pt x="1774" y="680"/>
                      <a:pt x="1500" y="561"/>
                    </a:cubicBezTo>
                    <a:lnTo>
                      <a:pt x="238" y="14"/>
                    </a:lnTo>
                    <a:cubicBezTo>
                      <a:pt x="215" y="4"/>
                      <a:pt x="192" y="0"/>
                      <a:pt x="169" y="0"/>
                    </a:cubicBezTo>
                    <a:close/>
                  </a:path>
                </a:pathLst>
              </a:custGeom>
              <a:solidFill>
                <a:schemeClr val="lt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xmlns:a14="http://schemas.microsoft.com/office/drawing/2010/main">
        <mc:Choice Requires="a14">
          <p:sp>
            <p:nvSpPr>
              <p:cNvPr id="4" name="Rectangle 3"/>
              <p:cNvSpPr/>
              <p:nvPr/>
            </p:nvSpPr>
            <p:spPr>
              <a:xfrm>
                <a:off x="1752434" y="1258344"/>
                <a:ext cx="5511521" cy="958660"/>
              </a:xfrm>
              <a:prstGeom prst="rect">
                <a:avLst/>
              </a:prstGeom>
            </p:spPr>
            <p:txBody>
              <a:bodyPr wrap="square">
                <a:spAutoFit/>
              </a:bodyPr>
              <a:lstStyle/>
              <a:p>
                <a:pPr algn="just">
                  <a:lnSpc>
                    <a:spcPct val="150000"/>
                  </a:lnSpc>
                </a:pPr>
                <a:r>
                  <a:rPr lang="en-US" sz="2000" dirty="0"/>
                  <a:t>Cho A = </a:t>
                </a:r>
                <a:r>
                  <a:rPr lang="en-US" sz="2000" dirty="0" smtClean="0"/>
                  <a:t>{x ∈ </a:t>
                </a:r>
                <a14:m>
                  <m:oMath xmlns:m="http://schemas.openxmlformats.org/officeDocument/2006/math">
                    <m:r>
                      <a:rPr lang="en-US" sz="2000" i="1" smtClean="0">
                        <a:latin typeface="Cambria Math" panose="02040503050406030204" pitchFamily="18" charset="0"/>
                        <a:ea typeface="Cambria Math" panose="02040503050406030204" pitchFamily="18" charset="0"/>
                      </a:rPr>
                      <m:t>ℕ</m:t>
                    </m:r>
                  </m:oMath>
                </a14:m>
                <a:r>
                  <a:rPr lang="en-US" sz="2000" dirty="0" smtClean="0"/>
                  <a:t>| x &lt; 7</a:t>
                </a:r>
                <a:r>
                  <a:rPr lang="en-US" sz="2000" dirty="0"/>
                  <a:t>}; B = {1; 2; 3; 6; 7; 8}. </a:t>
                </a: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tập</a:t>
                </a:r>
                <a:r>
                  <a:rPr lang="en-US" sz="2000" dirty="0"/>
                  <a:t> </a:t>
                </a:r>
                <a:r>
                  <a:rPr lang="en-US" sz="2000" dirty="0" err="1"/>
                  <a:t>hợp</a:t>
                </a:r>
                <a:r>
                  <a:rPr lang="en-US" sz="2000" dirty="0"/>
                  <a:t> </a:t>
                </a:r>
                <a:r>
                  <a:rPr lang="en-US" sz="2000" dirty="0" err="1" smtClean="0"/>
                  <a:t>sau</a:t>
                </a:r>
                <a:r>
                  <a:rPr lang="en-US" sz="2000" dirty="0" smtClean="0"/>
                  <a:t>: A ∪ B; A ∩ B; A</a:t>
                </a:r>
                <a:r>
                  <a:rPr lang="en-US" sz="2000" dirty="0"/>
                  <a:t>∖B</a:t>
                </a:r>
              </a:p>
            </p:txBody>
          </p:sp>
        </mc:Choice>
        <mc:Fallback xmlns="">
          <p:sp>
            <p:nvSpPr>
              <p:cNvPr id="4" name="Rectangle 3"/>
              <p:cNvSpPr>
                <a:spLocks noRot="1" noChangeAspect="1" noMove="1" noResize="1" noEditPoints="1" noAdjustHandles="1" noChangeArrowheads="1" noChangeShapeType="1" noTextEdit="1"/>
              </p:cNvSpPr>
              <p:nvPr/>
            </p:nvSpPr>
            <p:spPr>
              <a:xfrm>
                <a:off x="1752434" y="1258344"/>
                <a:ext cx="5511521" cy="958660"/>
              </a:xfrm>
              <a:prstGeom prst="rect">
                <a:avLst/>
              </a:prstGeom>
              <a:blipFill rotWithShape="0">
                <a:blip r:embed="rId3"/>
                <a:stretch>
                  <a:fillRect l="-1105" r="-1105" b="-10127"/>
                </a:stretch>
              </a:blipFill>
            </p:spPr>
            <p:txBody>
              <a:bodyPr/>
              <a:lstStyle/>
              <a:p>
                <a:r>
                  <a:rPr lang="en-US">
                    <a:noFill/>
                  </a:rPr>
                  <a:t> </a:t>
                </a:r>
              </a:p>
            </p:txBody>
          </p:sp>
        </mc:Fallback>
      </mc:AlternateContent>
      <p:sp>
        <p:nvSpPr>
          <p:cNvPr id="5" name="TextBox 4"/>
          <p:cNvSpPr txBox="1"/>
          <p:nvPr/>
        </p:nvSpPr>
        <p:spPr>
          <a:xfrm>
            <a:off x="3759592" y="2370941"/>
            <a:ext cx="149720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
        <p:nvSpPr>
          <p:cNvPr id="6" name="Rectangle 5"/>
          <p:cNvSpPr/>
          <p:nvPr/>
        </p:nvSpPr>
        <p:spPr>
          <a:xfrm>
            <a:off x="2601590" y="2774133"/>
            <a:ext cx="3786614" cy="1477328"/>
          </a:xfrm>
          <a:prstGeom prst="rect">
            <a:avLst/>
          </a:prstGeom>
        </p:spPr>
        <p:txBody>
          <a:bodyPr wrap="none">
            <a:spAutoFit/>
          </a:bodyPr>
          <a:lstStyle/>
          <a:p>
            <a:pPr algn="just">
              <a:lnSpc>
                <a:spcPct val="150000"/>
              </a:lnSpc>
            </a:pPr>
            <a:r>
              <a:rPr lang="en-US" sz="2000" dirty="0" smtClean="0"/>
              <a:t>A ∪ B = {</a:t>
            </a:r>
            <a:r>
              <a:rPr lang="en-US" sz="2000" dirty="0"/>
              <a:t>0</a:t>
            </a:r>
            <a:r>
              <a:rPr lang="en-US" sz="2000" dirty="0" smtClean="0"/>
              <a:t>; 1; 2; 3; 4; 5; 6; 7; 8}</a:t>
            </a:r>
          </a:p>
          <a:p>
            <a:pPr algn="just">
              <a:lnSpc>
                <a:spcPct val="150000"/>
              </a:lnSpc>
            </a:pPr>
            <a:r>
              <a:rPr lang="en-US" sz="2000" dirty="0" smtClean="0"/>
              <a:t>A ∩ B = {</a:t>
            </a:r>
            <a:r>
              <a:rPr lang="en-US" sz="2000" dirty="0"/>
              <a:t>1</a:t>
            </a:r>
            <a:r>
              <a:rPr lang="en-US" sz="2000" dirty="0" smtClean="0"/>
              <a:t>; 2; 3; 6}</a:t>
            </a:r>
          </a:p>
          <a:p>
            <a:pPr algn="just">
              <a:lnSpc>
                <a:spcPct val="150000"/>
              </a:lnSpc>
            </a:pPr>
            <a:r>
              <a:rPr lang="en-US" sz="2000" dirty="0" smtClean="0"/>
              <a:t>A</a:t>
            </a:r>
            <a:r>
              <a:rPr lang="en-US" sz="2000" dirty="0"/>
              <a:t>∖</a:t>
            </a:r>
            <a:r>
              <a:rPr lang="en-US" sz="2000" dirty="0" smtClean="0"/>
              <a:t>B = {</a:t>
            </a:r>
            <a:r>
              <a:rPr lang="en-US" sz="2000" dirty="0"/>
              <a:t>0</a:t>
            </a:r>
            <a:r>
              <a:rPr lang="en-US" sz="2000" dirty="0" smtClean="0"/>
              <a:t>; 4; 5</a:t>
            </a:r>
            <a:r>
              <a:rPr lang="en-US" sz="2000" dirty="0"/>
              <a:t>}.</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8"/>
          <p:cNvSpPr/>
          <p:nvPr/>
        </p:nvSpPr>
        <p:spPr>
          <a:xfrm rot="10800000" flipH="1">
            <a:off x="576925" y="1212300"/>
            <a:ext cx="4575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txBox="1">
            <a:spLocks noGrp="1"/>
          </p:cNvSpPr>
          <p:nvPr>
            <p:ph type="title"/>
          </p:nvPr>
        </p:nvSpPr>
        <p:spPr>
          <a:xfrm>
            <a:off x="2169268" y="445025"/>
            <a:ext cx="4659549"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solidFill>
                  <a:schemeClr val="tx1">
                    <a:lumMod val="75000"/>
                  </a:schemeClr>
                </a:solidFill>
                <a:latin typeface="+mn-lt"/>
              </a:rPr>
              <a:t>Bài</a:t>
            </a:r>
            <a:r>
              <a:rPr lang="en-US" sz="2000" dirty="0" smtClean="0">
                <a:solidFill>
                  <a:schemeClr val="tx1">
                    <a:lumMod val="75000"/>
                  </a:schemeClr>
                </a:solidFill>
                <a:latin typeface="+mn-lt"/>
              </a:rPr>
              <a:t> 1.25 (SGK - tr21)</a:t>
            </a:r>
            <a:endParaRPr sz="2000" dirty="0">
              <a:solidFill>
                <a:schemeClr val="tx1">
                  <a:lumMod val="75000"/>
                </a:schemeClr>
              </a:solidFill>
              <a:latin typeface="+mn-lt"/>
            </a:endParaRPr>
          </a:p>
        </p:txBody>
      </p:sp>
      <p:sp>
        <p:nvSpPr>
          <p:cNvPr id="6" name="Google Shape;551;p38"/>
          <p:cNvSpPr/>
          <p:nvPr/>
        </p:nvSpPr>
        <p:spPr>
          <a:xfrm rot="10800000" flipH="1">
            <a:off x="5361678" y="1212301"/>
            <a:ext cx="3266757"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 name="Rectangle 2"/>
              <p:cNvSpPr/>
              <p:nvPr/>
            </p:nvSpPr>
            <p:spPr>
              <a:xfrm>
                <a:off x="816902" y="1477172"/>
                <a:ext cx="4095344" cy="1477328"/>
              </a:xfrm>
              <a:prstGeom prst="rect">
                <a:avLst/>
              </a:prstGeom>
            </p:spPr>
            <p:txBody>
              <a:bodyPr wrap="square">
                <a:spAutoFit/>
              </a:bodyPr>
              <a:lstStyle/>
              <a:p>
                <a:pPr algn="just">
                  <a:lnSpc>
                    <a:spcPct val="150000"/>
                  </a:lnSpc>
                </a:pPr>
                <a:r>
                  <a:rPr lang="en-US" sz="2000" dirty="0" smtClean="0"/>
                  <a:t>Cho </a:t>
                </a:r>
                <a:r>
                  <a:rPr lang="en-US" sz="2000" dirty="0" err="1"/>
                  <a:t>hai</a:t>
                </a:r>
                <a:r>
                  <a:rPr lang="en-US" sz="2000" dirty="0"/>
                  <a:t> </a:t>
                </a:r>
                <a:r>
                  <a:rPr lang="en-US" sz="2000" dirty="0" err="1"/>
                  <a:t>tập</a:t>
                </a:r>
                <a:r>
                  <a:rPr lang="en-US" sz="2000" dirty="0"/>
                  <a:t> </a:t>
                </a:r>
                <a:r>
                  <a:rPr lang="en-US" sz="2000" dirty="0" err="1"/>
                  <a:t>hợp</a:t>
                </a:r>
                <a:r>
                  <a:rPr lang="en-US" sz="2000" dirty="0"/>
                  <a:t> A = [-2; 3] </a:t>
                </a:r>
                <a:r>
                  <a:rPr lang="en-US" sz="2000" dirty="0" err="1"/>
                  <a:t>và</a:t>
                </a:r>
                <a:r>
                  <a:rPr lang="en-US" sz="2000" dirty="0"/>
                  <a:t> B </a:t>
                </a:r>
                <a:r>
                  <a:rPr lang="en-US" sz="2000" dirty="0" smtClean="0"/>
                  <a:t>= (</a:t>
                </a:r>
                <a:r>
                  <a:rPr lang="en-US" sz="2000" dirty="0"/>
                  <a:t>1</a:t>
                </a:r>
                <a:r>
                  <a:rPr lang="en-US" sz="2000" dirty="0" smtClean="0"/>
                  <a:t>; +∞). </a:t>
                </a:r>
                <a:r>
                  <a:rPr lang="en-US" sz="2000" dirty="0" err="1" smtClean="0"/>
                  <a:t>Xác</a:t>
                </a:r>
                <a:r>
                  <a:rPr lang="en-US" sz="2000" dirty="0" smtClean="0"/>
                  <a:t> </a:t>
                </a:r>
                <a:r>
                  <a:rPr lang="en-US" sz="2000" dirty="0" err="1"/>
                  <a:t>định</a:t>
                </a:r>
                <a:r>
                  <a:rPr lang="en-US" sz="2000" dirty="0"/>
                  <a:t> </a:t>
                </a:r>
                <a:r>
                  <a:rPr lang="en-US" sz="2000" dirty="0" err="1"/>
                  <a:t>các</a:t>
                </a:r>
                <a:r>
                  <a:rPr lang="en-US" sz="2000" dirty="0"/>
                  <a:t> </a:t>
                </a:r>
                <a:r>
                  <a:rPr lang="en-US" sz="2000" dirty="0" err="1"/>
                  <a:t>tập</a:t>
                </a:r>
                <a:r>
                  <a:rPr lang="en-US" sz="2000" dirty="0"/>
                  <a:t> </a:t>
                </a:r>
                <a:r>
                  <a:rPr lang="en-US" sz="2000" dirty="0" err="1"/>
                  <a:t>hợp</a:t>
                </a:r>
                <a:r>
                  <a:rPr lang="en-US" sz="2000" dirty="0"/>
                  <a:t> </a:t>
                </a:r>
                <a:r>
                  <a:rPr lang="en-US" sz="2000" dirty="0" err="1"/>
                  <a:t>sau</a:t>
                </a:r>
                <a:r>
                  <a:rPr lang="en-US" sz="2000" dirty="0" smtClean="0"/>
                  <a:t>:</a:t>
                </a:r>
                <a:endParaRPr lang="en-US" sz="2000" dirty="0"/>
              </a:p>
              <a:p>
                <a:pPr algn="ctr">
                  <a:lnSpc>
                    <a:spcPct val="150000"/>
                  </a:lnSpc>
                </a:pPr>
                <a:r>
                  <a:rPr lang="en-US" sz="2000" dirty="0" smtClean="0"/>
                  <a:t>A ∩ B; B</a:t>
                </a:r>
                <a:r>
                  <a:rPr lang="en-US" sz="2000" dirty="0"/>
                  <a:t>∖A</a:t>
                </a:r>
                <a:r>
                  <a:rPr lang="en-US" sz="2000" dirty="0" smtClean="0"/>
                  <a:t>;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C</m:t>
                        </m:r>
                      </m:e>
                      <m:sub>
                        <m:r>
                          <a:rPr lang="en-US" sz="2000" i="0" smtClean="0">
                            <a:latin typeface="Cambria Math" panose="02040503050406030204" pitchFamily="18" charset="0"/>
                            <a:ea typeface="Cambria Math" panose="02040503050406030204" pitchFamily="18" charset="0"/>
                          </a:rPr>
                          <m:t>ℝ</m:t>
                        </m:r>
                      </m:sub>
                    </m:sSub>
                    <m:r>
                      <m:rPr>
                        <m:sty m:val="p"/>
                      </m:rPr>
                      <a:rPr lang="en-US" sz="2000" b="0" i="0" smtClean="0">
                        <a:latin typeface="Cambria Math" panose="02040503050406030204" pitchFamily="18" charset="0"/>
                      </a:rPr>
                      <m:t>B</m:t>
                    </m:r>
                  </m:oMath>
                </a14:m>
                <a:endParaRPr lang="en-US" sz="2000" baseline="30000" dirty="0"/>
              </a:p>
            </p:txBody>
          </p:sp>
        </mc:Choice>
        <mc:Fallback xmlns="">
          <p:sp>
            <p:nvSpPr>
              <p:cNvPr id="3" name="Rectangle 2"/>
              <p:cNvSpPr>
                <a:spLocks noRot="1" noChangeAspect="1" noMove="1" noResize="1" noEditPoints="1" noAdjustHandles="1" noChangeArrowheads="1" noChangeShapeType="1" noTextEdit="1"/>
              </p:cNvSpPr>
              <p:nvPr/>
            </p:nvSpPr>
            <p:spPr>
              <a:xfrm>
                <a:off x="816902" y="1477172"/>
                <a:ext cx="4095344" cy="1477328"/>
              </a:xfrm>
              <a:prstGeom prst="rect">
                <a:avLst/>
              </a:prstGeom>
              <a:blipFill rotWithShape="0">
                <a:blip r:embed="rId3"/>
                <a:stretch>
                  <a:fillRect l="-1488" r="-1637" b="-24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122060" y="1534175"/>
                <a:ext cx="1745991" cy="1420325"/>
              </a:xfrm>
              <a:prstGeom prst="rect">
                <a:avLst/>
              </a:prstGeom>
            </p:spPr>
            <p:txBody>
              <a:bodyPr wrap="none">
                <a:spAutoFit/>
              </a:bodyPr>
              <a:lstStyle/>
              <a:p>
                <a:pPr>
                  <a:lnSpc>
                    <a:spcPct val="150000"/>
                  </a:lnSpc>
                </a:pPr>
                <a:r>
                  <a:rPr lang="pt-BR" sz="2000" dirty="0" smtClean="0">
                    <a:solidFill>
                      <a:srgbClr val="C00000"/>
                    </a:solidFill>
                  </a:rPr>
                  <a:t>A ∩ B = (</a:t>
                </a:r>
                <a:r>
                  <a:rPr lang="pt-BR" sz="2000" dirty="0">
                    <a:solidFill>
                      <a:srgbClr val="C00000"/>
                    </a:solidFill>
                  </a:rPr>
                  <a:t>1;3</a:t>
                </a:r>
                <a:r>
                  <a:rPr lang="pt-BR" sz="2000" dirty="0" smtClean="0">
                    <a:solidFill>
                      <a:srgbClr val="C00000"/>
                    </a:solidFill>
                  </a:rPr>
                  <a:t>]</a:t>
                </a:r>
              </a:p>
              <a:p>
                <a:pPr>
                  <a:lnSpc>
                    <a:spcPct val="150000"/>
                  </a:lnSpc>
                </a:pPr>
                <a:r>
                  <a:rPr lang="pt-BR" sz="2000" dirty="0" smtClean="0">
                    <a:solidFill>
                      <a:srgbClr val="C00000"/>
                    </a:solidFill>
                  </a:rPr>
                  <a:t>B</a:t>
                </a:r>
                <a:r>
                  <a:rPr lang="pt-BR" sz="2000" dirty="0">
                    <a:solidFill>
                      <a:srgbClr val="C00000"/>
                    </a:solidFill>
                  </a:rPr>
                  <a:t>∖</a:t>
                </a:r>
                <a:r>
                  <a:rPr lang="pt-BR" sz="2000" dirty="0" smtClean="0">
                    <a:solidFill>
                      <a:srgbClr val="C00000"/>
                    </a:solidFill>
                  </a:rPr>
                  <a:t>A = (</a:t>
                </a:r>
                <a:r>
                  <a:rPr lang="pt-BR" sz="2000" dirty="0">
                    <a:solidFill>
                      <a:srgbClr val="C00000"/>
                    </a:solidFill>
                  </a:rPr>
                  <a:t>3</a:t>
                </a:r>
                <a:r>
                  <a:rPr lang="pt-BR" sz="2000" dirty="0" smtClean="0">
                    <a:solidFill>
                      <a:srgbClr val="C00000"/>
                    </a:solidFill>
                  </a:rPr>
                  <a:t>; +</a:t>
                </a:r>
                <a:r>
                  <a:rPr lang="pt-BR" sz="2000" dirty="0">
                    <a:solidFill>
                      <a:srgbClr val="C00000"/>
                    </a:solidFill>
                  </a:rPr>
                  <a:t>∞</a:t>
                </a:r>
                <a:r>
                  <a:rPr lang="pt-BR" sz="2000" dirty="0" smtClean="0">
                    <a:solidFill>
                      <a:srgbClr val="C00000"/>
                    </a:solidFill>
                  </a:rPr>
                  <a:t>)</a:t>
                </a:r>
              </a:p>
              <a:p>
                <a:pPr>
                  <a:lnSpc>
                    <a:spcPct val="150000"/>
                  </a:lnSpc>
                </a:pPr>
                <a14:m>
                  <m:oMath xmlns:m="http://schemas.openxmlformats.org/officeDocument/2006/math">
                    <m:sSub>
                      <m:sSubPr>
                        <m:ctrlPr>
                          <a:rPr lang="en-US" sz="2000" i="1">
                            <a:solidFill>
                              <a:srgbClr val="C00000"/>
                            </a:solidFill>
                            <a:latin typeface="Cambria Math" panose="02040503050406030204" pitchFamily="18" charset="0"/>
                          </a:rPr>
                        </m:ctrlPr>
                      </m:sSubPr>
                      <m:e>
                        <m:r>
                          <m:rPr>
                            <m:sty m:val="p"/>
                          </m:rPr>
                          <a:rPr lang="en-US" sz="2000">
                            <a:solidFill>
                              <a:srgbClr val="C00000"/>
                            </a:solidFill>
                            <a:latin typeface="Cambria Math" panose="02040503050406030204" pitchFamily="18" charset="0"/>
                          </a:rPr>
                          <m:t>C</m:t>
                        </m:r>
                      </m:e>
                      <m:sub>
                        <m:r>
                          <a:rPr lang="en-US" sz="2000">
                            <a:solidFill>
                              <a:srgbClr val="C00000"/>
                            </a:solidFill>
                            <a:latin typeface="Cambria Math" panose="02040503050406030204" pitchFamily="18" charset="0"/>
                            <a:ea typeface="Cambria Math" panose="02040503050406030204" pitchFamily="18" charset="0"/>
                          </a:rPr>
                          <m:t>ℝ</m:t>
                        </m:r>
                      </m:sub>
                    </m:sSub>
                    <m:r>
                      <m:rPr>
                        <m:sty m:val="p"/>
                      </m:rPr>
                      <a:rPr lang="en-US" sz="2000">
                        <a:solidFill>
                          <a:srgbClr val="C00000"/>
                        </a:solidFill>
                        <a:latin typeface="Cambria Math" panose="02040503050406030204" pitchFamily="18" charset="0"/>
                      </a:rPr>
                      <m:t>B</m:t>
                    </m:r>
                  </m:oMath>
                </a14:m>
                <a:r>
                  <a:rPr lang="pt-BR" sz="2000" dirty="0" smtClean="0">
                    <a:solidFill>
                      <a:srgbClr val="C00000"/>
                    </a:solidFill>
                  </a:rPr>
                  <a:t> = (-</a:t>
                </a:r>
                <a:r>
                  <a:rPr lang="pt-BR" sz="2000" dirty="0">
                    <a:solidFill>
                      <a:srgbClr val="C00000"/>
                    </a:solidFill>
                  </a:rPr>
                  <a:t>∞</a:t>
                </a:r>
                <a:r>
                  <a:rPr lang="pt-BR" sz="2000" dirty="0" smtClean="0">
                    <a:solidFill>
                      <a:srgbClr val="C00000"/>
                    </a:solidFill>
                  </a:rPr>
                  <a:t>; 1</a:t>
                </a:r>
                <a:r>
                  <a:rPr lang="pt-BR" sz="2000" dirty="0">
                    <a:solidFill>
                      <a:srgbClr val="C00000"/>
                    </a:solidFill>
                  </a:rPr>
                  <a:t>].</a:t>
                </a:r>
                <a:endParaRPr lang="en-US" sz="2000" dirty="0">
                  <a:solidFill>
                    <a:srgbClr val="C0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6122060" y="1534175"/>
                <a:ext cx="1745991" cy="1420325"/>
              </a:xfrm>
              <a:prstGeom prst="rect">
                <a:avLst/>
              </a:prstGeom>
              <a:blipFill rotWithShape="0">
                <a:blip r:embed="rId4"/>
                <a:stretch>
                  <a:fillRect l="-3484" r="-3136" b="-6867"/>
                </a:stretch>
              </a:blipFill>
            </p:spPr>
            <p:txBody>
              <a:bodyPr/>
              <a:lstStyle/>
              <a:p>
                <a:r>
                  <a:rPr lang="en-US">
                    <a:noFill/>
                  </a:rPr>
                  <a:t> </a:t>
                </a:r>
              </a:p>
            </p:txBody>
          </p:sp>
        </mc:Fallback>
      </mc:AlternateContent>
      <p:pic>
        <p:nvPicPr>
          <p:cNvPr id="10"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00673" y="3366198"/>
            <a:ext cx="2935483" cy="1777302"/>
          </a:xfrm>
          <a:prstGeom prst="rect">
            <a:avLst/>
          </a:prstGeom>
        </p:spPr>
      </p:pic>
      <p:grpSp>
        <p:nvGrpSpPr>
          <p:cNvPr id="11" name="Google Shape;637;p48"/>
          <p:cNvGrpSpPr/>
          <p:nvPr/>
        </p:nvGrpSpPr>
        <p:grpSpPr>
          <a:xfrm>
            <a:off x="7425928" y="3190103"/>
            <a:ext cx="1411960" cy="2662996"/>
            <a:chOff x="5455125" y="627200"/>
            <a:chExt cx="1020400" cy="1906200"/>
          </a:xfrm>
        </p:grpSpPr>
        <p:sp>
          <p:nvSpPr>
            <p:cNvPr id="12" name="Google Shape;638;p48"/>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rgbClr val="F2F574"/>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39;p48"/>
            <p:cNvSpPr/>
            <p:nvPr/>
          </p:nvSpPr>
          <p:spPr>
            <a:xfrm>
              <a:off x="5455125" y="1294250"/>
              <a:ext cx="942700" cy="1239150"/>
            </a:xfrm>
            <a:custGeom>
              <a:avLst/>
              <a:gdLst/>
              <a:ahLst/>
              <a:cxnLst/>
              <a:rect l="l" t="t" r="r" b="b"/>
              <a:pathLst>
                <a:path w="37708" h="49566" extrusionOk="0">
                  <a:moveTo>
                    <a:pt x="18860" y="0"/>
                  </a:moveTo>
                  <a:cubicBezTo>
                    <a:pt x="8442" y="0"/>
                    <a:pt x="1" y="4024"/>
                    <a:pt x="1" y="9001"/>
                  </a:cubicBezTo>
                  <a:lnTo>
                    <a:pt x="1" y="40565"/>
                  </a:lnTo>
                  <a:cubicBezTo>
                    <a:pt x="1" y="45529"/>
                    <a:pt x="8442" y="49566"/>
                    <a:pt x="18860" y="49566"/>
                  </a:cubicBezTo>
                  <a:cubicBezTo>
                    <a:pt x="29266" y="49566"/>
                    <a:pt x="37708" y="45529"/>
                    <a:pt x="37708" y="40565"/>
                  </a:cubicBezTo>
                  <a:lnTo>
                    <a:pt x="37708" y="9001"/>
                  </a:lnTo>
                  <a:cubicBezTo>
                    <a:pt x="37708" y="4024"/>
                    <a:pt x="29266" y="0"/>
                    <a:pt x="18860" y="0"/>
                  </a:cubicBezTo>
                  <a:close/>
                </a:path>
              </a:pathLst>
            </a:custGeom>
            <a:solidFill>
              <a:schemeClr val="accent2"/>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0;p48"/>
            <p:cNvSpPr/>
            <p:nvPr/>
          </p:nvSpPr>
          <p:spPr>
            <a:xfrm>
              <a:off x="5570025" y="1349000"/>
              <a:ext cx="712900" cy="340250"/>
            </a:xfrm>
            <a:custGeom>
              <a:avLst/>
              <a:gdLst/>
              <a:ahLst/>
              <a:cxnLst/>
              <a:rect l="l" t="t" r="r" b="b"/>
              <a:pathLst>
                <a:path w="28516" h="13610" extrusionOk="0">
                  <a:moveTo>
                    <a:pt x="14264" y="1"/>
                  </a:moveTo>
                  <a:cubicBezTo>
                    <a:pt x="6382" y="1"/>
                    <a:pt x="1" y="3049"/>
                    <a:pt x="1" y="6811"/>
                  </a:cubicBezTo>
                  <a:cubicBezTo>
                    <a:pt x="1" y="10562"/>
                    <a:pt x="6382" y="13610"/>
                    <a:pt x="14264" y="13610"/>
                  </a:cubicBezTo>
                  <a:cubicBezTo>
                    <a:pt x="22134" y="13610"/>
                    <a:pt x="28516" y="10562"/>
                    <a:pt x="28516" y="6811"/>
                  </a:cubicBezTo>
                  <a:cubicBezTo>
                    <a:pt x="28516" y="3049"/>
                    <a:pt x="22134" y="1"/>
                    <a:pt x="14264" y="1"/>
                  </a:cubicBezTo>
                  <a:close/>
                </a:path>
              </a:pathLst>
            </a:custGeom>
            <a:solidFill>
              <a:schemeClr val="accent3"/>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48"/>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48"/>
            <p:cNvSpPr/>
            <p:nvPr/>
          </p:nvSpPr>
          <p:spPr>
            <a:xfrm>
              <a:off x="5832550" y="1021575"/>
              <a:ext cx="294725" cy="665800"/>
            </a:xfrm>
            <a:custGeom>
              <a:avLst/>
              <a:gdLst/>
              <a:ahLst/>
              <a:cxnLst/>
              <a:rect l="l" t="t" r="r" b="b"/>
              <a:pathLst>
                <a:path w="11789" h="26632" extrusionOk="0">
                  <a:moveTo>
                    <a:pt x="4787" y="1"/>
                  </a:moveTo>
                  <a:lnTo>
                    <a:pt x="1" y="26385"/>
                  </a:lnTo>
                  <a:cubicBezTo>
                    <a:pt x="965" y="26577"/>
                    <a:pt x="2430" y="26631"/>
                    <a:pt x="3777" y="26631"/>
                  </a:cubicBezTo>
                  <a:cubicBezTo>
                    <a:pt x="5524" y="26631"/>
                    <a:pt x="7073" y="26540"/>
                    <a:pt x="7073" y="26540"/>
                  </a:cubicBezTo>
                  <a:lnTo>
                    <a:pt x="11788" y="1620"/>
                  </a:lnTo>
                  <a:lnTo>
                    <a:pt x="4787" y="1"/>
                  </a:lnTo>
                  <a:close/>
                </a:path>
              </a:pathLst>
            </a:custGeom>
            <a:solidFill>
              <a:srgbClr val="F3FFEB"/>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48"/>
            <p:cNvSpPr/>
            <p:nvPr/>
          </p:nvSpPr>
          <p:spPr>
            <a:xfrm>
              <a:off x="5906375" y="819425"/>
              <a:ext cx="276250" cy="430775"/>
            </a:xfrm>
            <a:custGeom>
              <a:avLst/>
              <a:gdLst/>
              <a:ahLst/>
              <a:cxnLst/>
              <a:rect l="l" t="t" r="r" b="b"/>
              <a:pathLst>
                <a:path w="11050" h="17231" extrusionOk="0">
                  <a:moveTo>
                    <a:pt x="5914" y="0"/>
                  </a:moveTo>
                  <a:cubicBezTo>
                    <a:pt x="2619" y="0"/>
                    <a:pt x="2412" y="2532"/>
                    <a:pt x="2215" y="3003"/>
                  </a:cubicBezTo>
                  <a:cubicBezTo>
                    <a:pt x="1989" y="3515"/>
                    <a:pt x="1" y="14135"/>
                    <a:pt x="1" y="14135"/>
                  </a:cubicBezTo>
                  <a:cubicBezTo>
                    <a:pt x="1" y="14135"/>
                    <a:pt x="882" y="16707"/>
                    <a:pt x="3977" y="17148"/>
                  </a:cubicBezTo>
                  <a:cubicBezTo>
                    <a:pt x="4372" y="17205"/>
                    <a:pt x="4734" y="17230"/>
                    <a:pt x="5066" y="17230"/>
                  </a:cubicBezTo>
                  <a:cubicBezTo>
                    <a:pt x="7337" y="17230"/>
                    <a:pt x="8180" y="16052"/>
                    <a:pt x="8180" y="16052"/>
                  </a:cubicBezTo>
                  <a:lnTo>
                    <a:pt x="10538" y="5075"/>
                  </a:lnTo>
                  <a:cubicBezTo>
                    <a:pt x="10538" y="5075"/>
                    <a:pt x="11050" y="574"/>
                    <a:pt x="6859" y="62"/>
                  </a:cubicBezTo>
                  <a:cubicBezTo>
                    <a:pt x="6519" y="20"/>
                    <a:pt x="6204" y="0"/>
                    <a:pt x="5914" y="0"/>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48"/>
            <p:cNvSpPr/>
            <p:nvPr/>
          </p:nvSpPr>
          <p:spPr>
            <a:xfrm>
              <a:off x="6129200" y="1025075"/>
              <a:ext cx="88550" cy="323125"/>
            </a:xfrm>
            <a:custGeom>
              <a:avLst/>
              <a:gdLst/>
              <a:ahLst/>
              <a:cxnLst/>
              <a:rect l="l" t="t" r="r" b="b"/>
              <a:pathLst>
                <a:path w="3542" h="12925" extrusionOk="0">
                  <a:moveTo>
                    <a:pt x="922" y="1"/>
                  </a:moveTo>
                  <a:cubicBezTo>
                    <a:pt x="854" y="1"/>
                    <a:pt x="815" y="4"/>
                    <a:pt x="815" y="4"/>
                  </a:cubicBezTo>
                  <a:lnTo>
                    <a:pt x="148" y="3397"/>
                  </a:lnTo>
                  <a:cubicBezTo>
                    <a:pt x="148" y="3397"/>
                    <a:pt x="1327" y="3397"/>
                    <a:pt x="1553" y="4207"/>
                  </a:cubicBezTo>
                  <a:cubicBezTo>
                    <a:pt x="1779" y="5028"/>
                    <a:pt x="1256" y="7017"/>
                    <a:pt x="589" y="9957"/>
                  </a:cubicBezTo>
                  <a:cubicBezTo>
                    <a:pt x="0" y="12563"/>
                    <a:pt x="738" y="12925"/>
                    <a:pt x="1476" y="12925"/>
                  </a:cubicBezTo>
                  <a:cubicBezTo>
                    <a:pt x="1574" y="12925"/>
                    <a:pt x="1672" y="12919"/>
                    <a:pt x="1768" y="12910"/>
                  </a:cubicBezTo>
                  <a:cubicBezTo>
                    <a:pt x="2577" y="12839"/>
                    <a:pt x="3542" y="6124"/>
                    <a:pt x="3542" y="2957"/>
                  </a:cubicBezTo>
                  <a:cubicBezTo>
                    <a:pt x="3542" y="167"/>
                    <a:pt x="1426" y="1"/>
                    <a:pt x="922" y="1"/>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5;p48"/>
            <p:cNvSpPr/>
            <p:nvPr/>
          </p:nvSpPr>
          <p:spPr>
            <a:xfrm>
              <a:off x="5701900" y="1009375"/>
              <a:ext cx="96450" cy="69425"/>
            </a:xfrm>
            <a:custGeom>
              <a:avLst/>
              <a:gdLst/>
              <a:ahLst/>
              <a:cxnLst/>
              <a:rect l="l" t="t" r="r" b="b"/>
              <a:pathLst>
                <a:path w="3858" h="2777" extrusionOk="0">
                  <a:moveTo>
                    <a:pt x="1619" y="1"/>
                  </a:moveTo>
                  <a:lnTo>
                    <a:pt x="0" y="2084"/>
                  </a:lnTo>
                  <a:cubicBezTo>
                    <a:pt x="524" y="2528"/>
                    <a:pt x="1189" y="2776"/>
                    <a:pt x="1871" y="2776"/>
                  </a:cubicBezTo>
                  <a:cubicBezTo>
                    <a:pt x="1902" y="2776"/>
                    <a:pt x="1933" y="2776"/>
                    <a:pt x="1965" y="2775"/>
                  </a:cubicBezTo>
                  <a:cubicBezTo>
                    <a:pt x="2655" y="2739"/>
                    <a:pt x="3322" y="2477"/>
                    <a:pt x="3858" y="2025"/>
                  </a:cubicBezTo>
                  <a:lnTo>
                    <a:pt x="1619" y="1"/>
                  </a:ln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6;p48"/>
            <p:cNvSpPr/>
            <p:nvPr/>
          </p:nvSpPr>
          <p:spPr>
            <a:xfrm>
              <a:off x="5661100" y="1059975"/>
              <a:ext cx="173275" cy="88300"/>
            </a:xfrm>
            <a:custGeom>
              <a:avLst/>
              <a:gdLst/>
              <a:ahLst/>
              <a:cxnLst/>
              <a:rect l="l" t="t" r="r" b="b"/>
              <a:pathLst>
                <a:path w="6931" h="3532" extrusionOk="0">
                  <a:moveTo>
                    <a:pt x="5490" y="1"/>
                  </a:moveTo>
                  <a:cubicBezTo>
                    <a:pt x="4954" y="441"/>
                    <a:pt x="4287" y="703"/>
                    <a:pt x="3597" y="739"/>
                  </a:cubicBezTo>
                  <a:cubicBezTo>
                    <a:pt x="3565" y="740"/>
                    <a:pt x="3534" y="741"/>
                    <a:pt x="3503" y="741"/>
                  </a:cubicBezTo>
                  <a:cubicBezTo>
                    <a:pt x="2821" y="741"/>
                    <a:pt x="2156" y="493"/>
                    <a:pt x="1632" y="48"/>
                  </a:cubicBezTo>
                  <a:lnTo>
                    <a:pt x="1" y="2144"/>
                  </a:lnTo>
                  <a:cubicBezTo>
                    <a:pt x="776" y="3067"/>
                    <a:pt x="1962" y="3532"/>
                    <a:pt x="3159" y="3532"/>
                  </a:cubicBezTo>
                  <a:cubicBezTo>
                    <a:pt x="4665" y="3532"/>
                    <a:pt x="6187" y="2796"/>
                    <a:pt x="6930" y="1311"/>
                  </a:cubicBezTo>
                  <a:lnTo>
                    <a:pt x="5490" y="1"/>
                  </a:lnTo>
                  <a:close/>
                </a:path>
              </a:pathLst>
            </a:custGeom>
            <a:solidFill>
              <a:schemeClr val="l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7;p48"/>
            <p:cNvSpPr/>
            <p:nvPr/>
          </p:nvSpPr>
          <p:spPr>
            <a:xfrm>
              <a:off x="5661100" y="1092725"/>
              <a:ext cx="217025" cy="594750"/>
            </a:xfrm>
            <a:custGeom>
              <a:avLst/>
              <a:gdLst/>
              <a:ahLst/>
              <a:cxnLst/>
              <a:rect l="l" t="t" r="r" b="b"/>
              <a:pathLst>
                <a:path w="8681" h="23790" extrusionOk="0">
                  <a:moveTo>
                    <a:pt x="6930" y="1"/>
                  </a:moveTo>
                  <a:cubicBezTo>
                    <a:pt x="6187" y="1486"/>
                    <a:pt x="4669" y="2222"/>
                    <a:pt x="3164" y="2222"/>
                  </a:cubicBezTo>
                  <a:cubicBezTo>
                    <a:pt x="1968" y="2222"/>
                    <a:pt x="781" y="1757"/>
                    <a:pt x="1" y="834"/>
                  </a:cubicBezTo>
                  <a:lnTo>
                    <a:pt x="1" y="834"/>
                  </a:lnTo>
                  <a:lnTo>
                    <a:pt x="810" y="12121"/>
                  </a:lnTo>
                  <a:lnTo>
                    <a:pt x="1537" y="22301"/>
                  </a:lnTo>
                  <a:cubicBezTo>
                    <a:pt x="3537" y="23099"/>
                    <a:pt x="5990" y="23622"/>
                    <a:pt x="8681" y="23789"/>
                  </a:cubicBezTo>
                  <a:lnTo>
                    <a:pt x="7704" y="10395"/>
                  </a:lnTo>
                  <a:lnTo>
                    <a:pt x="693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5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solidFill>
                  <a:schemeClr val="tx1">
                    <a:lumMod val="50000"/>
                  </a:schemeClr>
                </a:solidFill>
                <a:latin typeface="+mn-lt"/>
              </a:rPr>
              <a:t>Bài</a:t>
            </a:r>
            <a:r>
              <a:rPr lang="en-US" sz="2000" dirty="0" smtClean="0">
                <a:solidFill>
                  <a:schemeClr val="tx1">
                    <a:lumMod val="50000"/>
                  </a:schemeClr>
                </a:solidFill>
                <a:latin typeface="+mn-lt"/>
              </a:rPr>
              <a:t> 1.26 (SGK - tr21)</a:t>
            </a:r>
            <a:endParaRPr sz="2000" dirty="0">
              <a:solidFill>
                <a:schemeClr val="tx1">
                  <a:lumMod val="50000"/>
                </a:schemeClr>
              </a:solidFill>
              <a:latin typeface="+mn-lt"/>
            </a:endParaRPr>
          </a:p>
        </p:txBody>
      </p:sp>
      <p:sp>
        <p:nvSpPr>
          <p:cNvPr id="2" name="Rectangle 1"/>
          <p:cNvSpPr/>
          <p:nvPr/>
        </p:nvSpPr>
        <p:spPr>
          <a:xfrm>
            <a:off x="720000" y="1017725"/>
            <a:ext cx="7129306" cy="3036152"/>
          </a:xfrm>
          <a:prstGeom prst="rect">
            <a:avLst/>
          </a:prstGeom>
        </p:spPr>
        <p:txBody>
          <a:bodyPr wrap="square">
            <a:spAutoFit/>
          </a:bodyPr>
          <a:lstStyle/>
          <a:p>
            <a:pPr algn="just">
              <a:lnSpc>
                <a:spcPct val="250000"/>
              </a:lnSpc>
            </a:pP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tập</a:t>
            </a:r>
            <a:r>
              <a:rPr lang="en-US" sz="2000" dirty="0"/>
              <a:t> </a:t>
            </a:r>
            <a:r>
              <a:rPr lang="en-US" sz="2000" dirty="0" err="1"/>
              <a:t>hợp</a:t>
            </a:r>
            <a:r>
              <a:rPr lang="en-US" sz="2000" dirty="0"/>
              <a:t> </a:t>
            </a:r>
            <a:r>
              <a:rPr lang="en-US" sz="2000" dirty="0" err="1"/>
              <a:t>sau</a:t>
            </a:r>
            <a:r>
              <a:rPr lang="en-US" sz="2000" dirty="0"/>
              <a:t> </a:t>
            </a:r>
            <a:r>
              <a:rPr lang="en-US" sz="2000" dirty="0" err="1"/>
              <a:t>và</a:t>
            </a:r>
            <a:r>
              <a:rPr lang="en-US" sz="2000" dirty="0"/>
              <a:t> </a:t>
            </a:r>
            <a:r>
              <a:rPr lang="en-US" sz="2000" dirty="0" err="1"/>
              <a:t>biểu</a:t>
            </a:r>
            <a:r>
              <a:rPr lang="en-US" sz="2000" dirty="0"/>
              <a:t> </a:t>
            </a:r>
            <a:r>
              <a:rPr lang="en-US" sz="2000" dirty="0" err="1"/>
              <a:t>diễn</a:t>
            </a:r>
            <a:r>
              <a:rPr lang="en-US" sz="2000" dirty="0"/>
              <a:t> </a:t>
            </a:r>
            <a:r>
              <a:rPr lang="en-US" sz="2000" dirty="0" err="1"/>
              <a:t>chúng</a:t>
            </a:r>
            <a:r>
              <a:rPr lang="en-US" sz="2000" dirty="0"/>
              <a:t> </a:t>
            </a:r>
            <a:r>
              <a:rPr lang="en-US" sz="2000" dirty="0" err="1"/>
              <a:t>trên</a:t>
            </a:r>
            <a:r>
              <a:rPr lang="en-US" sz="2000" dirty="0"/>
              <a:t> </a:t>
            </a:r>
            <a:r>
              <a:rPr lang="en-US" sz="2000" dirty="0" err="1"/>
              <a:t>trục</a:t>
            </a:r>
            <a:r>
              <a:rPr lang="en-US" sz="2000" dirty="0"/>
              <a:t> </a:t>
            </a:r>
            <a:r>
              <a:rPr lang="en-US" sz="2000" dirty="0" err="1"/>
              <a:t>số</a:t>
            </a:r>
            <a:r>
              <a:rPr lang="en-US" sz="2000" dirty="0" smtClean="0"/>
              <a:t>.</a:t>
            </a:r>
            <a:endParaRPr lang="en-US" sz="2000" dirty="0"/>
          </a:p>
          <a:p>
            <a:pPr algn="just">
              <a:lnSpc>
                <a:spcPct val="250000"/>
              </a:lnSpc>
            </a:pPr>
            <a:r>
              <a:rPr lang="en-US" sz="2000" dirty="0" smtClean="0"/>
              <a:t>a) </a:t>
            </a:r>
            <a:r>
              <a:rPr lang="en-US" sz="2000" dirty="0"/>
              <a:t>(−∞</a:t>
            </a:r>
            <a:r>
              <a:rPr lang="en-US" sz="2000" dirty="0" smtClean="0"/>
              <a:t>; 1) ∩ (</a:t>
            </a:r>
            <a:r>
              <a:rPr lang="en-US" sz="2000" dirty="0"/>
              <a:t>0</a:t>
            </a:r>
            <a:r>
              <a:rPr lang="en-US" sz="2000" dirty="0" smtClean="0"/>
              <a:t>; +</a:t>
            </a:r>
            <a:r>
              <a:rPr lang="en-US" sz="2000" dirty="0"/>
              <a:t>∞</a:t>
            </a:r>
            <a:r>
              <a:rPr lang="en-US" sz="2000" dirty="0" smtClean="0"/>
              <a:t>)</a:t>
            </a:r>
            <a:endParaRPr lang="en-US" sz="2000" dirty="0"/>
          </a:p>
          <a:p>
            <a:pPr algn="just">
              <a:lnSpc>
                <a:spcPct val="250000"/>
              </a:lnSpc>
            </a:pPr>
            <a:r>
              <a:rPr lang="en-US" sz="2000" dirty="0" smtClean="0"/>
              <a:t>b) </a:t>
            </a:r>
            <a:r>
              <a:rPr lang="en-US" sz="2000" dirty="0"/>
              <a:t>(4</a:t>
            </a:r>
            <a:r>
              <a:rPr lang="en-US" sz="2000" dirty="0" smtClean="0"/>
              <a:t>; 7] ∪ (</a:t>
            </a:r>
            <a:r>
              <a:rPr lang="en-US" sz="2000" dirty="0"/>
              <a:t>−1</a:t>
            </a:r>
            <a:r>
              <a:rPr lang="en-US" sz="2000" dirty="0" smtClean="0"/>
              <a:t>; 5)</a:t>
            </a:r>
            <a:endParaRPr lang="en-US" sz="2000" dirty="0"/>
          </a:p>
          <a:p>
            <a:pPr algn="just">
              <a:lnSpc>
                <a:spcPct val="250000"/>
              </a:lnSpc>
            </a:pPr>
            <a:r>
              <a:rPr lang="en-US" sz="2000" dirty="0" smtClean="0"/>
              <a:t>c) </a:t>
            </a:r>
            <a:r>
              <a:rPr lang="en-US" sz="2000" dirty="0"/>
              <a:t>(4; 7] </a:t>
            </a:r>
            <a:r>
              <a:rPr lang="en-US" sz="2000" dirty="0" smtClean="0"/>
              <a:t>\ (-</a:t>
            </a:r>
            <a:r>
              <a:rPr lang="en-US" sz="2000" dirty="0"/>
              <a:t>3; 5]</a:t>
            </a:r>
          </a:p>
        </p:txBody>
      </p:sp>
      <p:sp>
        <p:nvSpPr>
          <p:cNvPr id="3" name="TextBox 2"/>
          <p:cNvSpPr txBox="1"/>
          <p:nvPr/>
        </p:nvSpPr>
        <p:spPr>
          <a:xfrm>
            <a:off x="2954218" y="2135691"/>
            <a:ext cx="1055076" cy="400110"/>
          </a:xfrm>
          <a:prstGeom prst="rect">
            <a:avLst/>
          </a:prstGeom>
          <a:noFill/>
        </p:spPr>
        <p:txBody>
          <a:bodyPr wrap="square" rtlCol="0">
            <a:spAutoFit/>
          </a:bodyPr>
          <a:lstStyle/>
          <a:p>
            <a:r>
              <a:rPr lang="en-US" sz="2000" dirty="0" smtClean="0">
                <a:solidFill>
                  <a:srgbClr val="C00000"/>
                </a:solidFill>
              </a:rPr>
              <a:t>= (0; 1)</a:t>
            </a:r>
            <a:endParaRPr lang="en-US" sz="2000" dirty="0">
              <a:solidFill>
                <a:srgbClr val="C00000"/>
              </a:solidFill>
            </a:endParaRPr>
          </a:p>
        </p:txBody>
      </p:sp>
      <p:sp>
        <p:nvSpPr>
          <p:cNvPr id="15" name="TextBox 14"/>
          <p:cNvSpPr txBox="1"/>
          <p:nvPr/>
        </p:nvSpPr>
        <p:spPr>
          <a:xfrm>
            <a:off x="2954218" y="2894729"/>
            <a:ext cx="1296235" cy="400110"/>
          </a:xfrm>
          <a:prstGeom prst="rect">
            <a:avLst/>
          </a:prstGeom>
          <a:noFill/>
        </p:spPr>
        <p:txBody>
          <a:bodyPr wrap="square" rtlCol="0">
            <a:spAutoFit/>
          </a:bodyPr>
          <a:lstStyle/>
          <a:p>
            <a:r>
              <a:rPr lang="en-US" sz="2000" dirty="0" smtClean="0">
                <a:solidFill>
                  <a:srgbClr val="C00000"/>
                </a:solidFill>
              </a:rPr>
              <a:t>= (-1; 7]</a:t>
            </a:r>
            <a:endParaRPr lang="en-US" sz="2000" dirty="0">
              <a:solidFill>
                <a:srgbClr val="C00000"/>
              </a:solidFill>
            </a:endParaRPr>
          </a:p>
        </p:txBody>
      </p:sp>
      <p:sp>
        <p:nvSpPr>
          <p:cNvPr id="17" name="TextBox 16"/>
          <p:cNvSpPr txBox="1"/>
          <p:nvPr/>
        </p:nvSpPr>
        <p:spPr>
          <a:xfrm>
            <a:off x="2954217" y="3633176"/>
            <a:ext cx="1296235" cy="400110"/>
          </a:xfrm>
          <a:prstGeom prst="rect">
            <a:avLst/>
          </a:prstGeom>
          <a:noFill/>
        </p:spPr>
        <p:txBody>
          <a:bodyPr wrap="square" rtlCol="0">
            <a:spAutoFit/>
          </a:bodyPr>
          <a:lstStyle/>
          <a:p>
            <a:r>
              <a:rPr lang="en-US" sz="2000" dirty="0" smtClean="0">
                <a:solidFill>
                  <a:srgbClr val="C00000"/>
                </a:solidFill>
              </a:rPr>
              <a:t>= (5; 7]</a:t>
            </a:r>
            <a:endParaRPr lang="en-US" sz="2000" dirty="0">
              <a:solidFill>
                <a:srgbClr val="C00000"/>
              </a:solidFill>
            </a:endParaRPr>
          </a:p>
        </p:txBody>
      </p:sp>
      <p:grpSp>
        <p:nvGrpSpPr>
          <p:cNvPr id="12" name="Group 11"/>
          <p:cNvGrpSpPr/>
          <p:nvPr/>
        </p:nvGrpSpPr>
        <p:grpSpPr>
          <a:xfrm>
            <a:off x="4009294" y="1791945"/>
            <a:ext cx="4190161" cy="747472"/>
            <a:chOff x="4009294" y="1791945"/>
            <a:chExt cx="4190161" cy="747472"/>
          </a:xfrm>
        </p:grpSpPr>
        <p:cxnSp>
          <p:nvCxnSpPr>
            <p:cNvPr id="5" name="Straight Arrow Connector 4"/>
            <p:cNvCxnSpPr/>
            <p:nvPr/>
          </p:nvCxnSpPr>
          <p:spPr>
            <a:xfrm>
              <a:off x="4009294" y="2335746"/>
              <a:ext cx="41901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52388" y="2077752"/>
              <a:ext cx="1356528" cy="461665"/>
            </a:xfrm>
            <a:prstGeom prst="rect">
              <a:avLst/>
            </a:prstGeom>
            <a:noFill/>
          </p:spPr>
          <p:txBody>
            <a:bodyPr wrap="square" rtlCol="0">
              <a:spAutoFit/>
            </a:bodyPr>
            <a:lstStyle/>
            <a:p>
              <a:pPr algn="ctr"/>
              <a:r>
                <a:rPr lang="en-US" sz="2400" dirty="0" smtClean="0"/>
                <a:t>(     )</a:t>
              </a:r>
              <a:endParaRPr lang="en-US" sz="2400" dirty="0"/>
            </a:p>
          </p:txBody>
        </p:sp>
        <p:cxnSp>
          <p:nvCxnSpPr>
            <p:cNvPr id="10" name="Straight Connector 9"/>
            <p:cNvCxnSpPr/>
            <p:nvPr/>
          </p:nvCxnSpPr>
          <p:spPr>
            <a:xfrm flipH="1">
              <a:off x="4032477" y="2232478"/>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59626" y="223526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97215" y="2241843"/>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40430" y="2232478"/>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94437" y="2232478"/>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733173" y="2232478"/>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875397" y="223247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95474" y="2234710"/>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833465" y="223247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969459" y="224184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111274" y="224184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249414" y="2241843"/>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05190" y="224184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38394" y="224184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692630" y="223645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30621" y="2234219"/>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966615" y="224358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08430" y="224358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246570" y="2243585"/>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391060" y="224184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535550" y="224358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671603" y="2241843"/>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816093" y="2240100"/>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60583" y="224184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02487" y="1791945"/>
              <a:ext cx="338298" cy="400110"/>
            </a:xfrm>
            <a:prstGeom prst="rect">
              <a:avLst/>
            </a:prstGeom>
            <a:noFill/>
          </p:spPr>
          <p:txBody>
            <a:bodyPr wrap="square" rtlCol="0">
              <a:spAutoFit/>
            </a:bodyPr>
            <a:lstStyle/>
            <a:p>
              <a:r>
                <a:rPr lang="en-US" sz="2000" dirty="0" smtClean="0">
                  <a:solidFill>
                    <a:schemeClr val="accent3">
                      <a:lumMod val="25000"/>
                    </a:schemeClr>
                  </a:solidFill>
                </a:rPr>
                <a:t>0</a:t>
              </a:r>
              <a:endParaRPr lang="en-US" sz="2000" dirty="0">
                <a:solidFill>
                  <a:schemeClr val="accent3">
                    <a:lumMod val="25000"/>
                  </a:schemeClr>
                </a:solidFill>
              </a:endParaRPr>
            </a:p>
          </p:txBody>
        </p:sp>
        <p:sp>
          <p:nvSpPr>
            <p:cNvPr id="48" name="TextBox 47"/>
            <p:cNvSpPr txBox="1"/>
            <p:nvPr/>
          </p:nvSpPr>
          <p:spPr>
            <a:xfrm>
              <a:off x="5441949" y="1791945"/>
              <a:ext cx="338298" cy="400110"/>
            </a:xfrm>
            <a:prstGeom prst="rect">
              <a:avLst/>
            </a:prstGeom>
            <a:noFill/>
          </p:spPr>
          <p:txBody>
            <a:bodyPr wrap="square" rtlCol="0">
              <a:spAutoFit/>
            </a:bodyPr>
            <a:lstStyle/>
            <a:p>
              <a:r>
                <a:rPr lang="en-US" sz="2000" dirty="0">
                  <a:solidFill>
                    <a:schemeClr val="accent3">
                      <a:lumMod val="25000"/>
                    </a:schemeClr>
                  </a:solidFill>
                </a:rPr>
                <a:t>1</a:t>
              </a:r>
              <a:endParaRPr lang="en-US" sz="2000" dirty="0">
                <a:solidFill>
                  <a:schemeClr val="accent3">
                    <a:lumMod val="25000"/>
                  </a:schemeClr>
                </a:solidFill>
              </a:endParaRPr>
            </a:p>
          </p:txBody>
        </p:sp>
      </p:grpSp>
      <p:grpSp>
        <p:nvGrpSpPr>
          <p:cNvPr id="13" name="Group 12"/>
          <p:cNvGrpSpPr/>
          <p:nvPr/>
        </p:nvGrpSpPr>
        <p:grpSpPr>
          <a:xfrm>
            <a:off x="4009294" y="2626257"/>
            <a:ext cx="4190161" cy="699359"/>
            <a:chOff x="4009294" y="2626257"/>
            <a:chExt cx="4190161" cy="699359"/>
          </a:xfrm>
        </p:grpSpPr>
        <p:cxnSp>
          <p:nvCxnSpPr>
            <p:cNvPr id="51" name="Straight Arrow Connector 50"/>
            <p:cNvCxnSpPr/>
            <p:nvPr/>
          </p:nvCxnSpPr>
          <p:spPr>
            <a:xfrm>
              <a:off x="4009294" y="3120271"/>
              <a:ext cx="41901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07752" y="2863951"/>
              <a:ext cx="2950630" cy="461665"/>
            </a:xfrm>
            <a:prstGeom prst="rect">
              <a:avLst/>
            </a:prstGeom>
            <a:noFill/>
          </p:spPr>
          <p:txBody>
            <a:bodyPr wrap="square" rtlCol="0">
              <a:spAutoFit/>
            </a:bodyPr>
            <a:lstStyle/>
            <a:p>
              <a:pPr algn="ctr"/>
              <a:r>
                <a:rPr lang="en-US" sz="2400" dirty="0" smtClean="0"/>
                <a:t>(                             ]</a:t>
              </a:r>
              <a:endParaRPr lang="en-US" sz="2400" dirty="0"/>
            </a:p>
          </p:txBody>
        </p:sp>
        <p:cxnSp>
          <p:nvCxnSpPr>
            <p:cNvPr id="53" name="Straight Connector 52"/>
            <p:cNvCxnSpPr/>
            <p:nvPr/>
          </p:nvCxnSpPr>
          <p:spPr>
            <a:xfrm flipH="1">
              <a:off x="4032477" y="3017003"/>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159626" y="301978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297215" y="3026368"/>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440430" y="3017003"/>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246570" y="3028110"/>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391060" y="302636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535550" y="3028109"/>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671603" y="3026368"/>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816093" y="3024625"/>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960583" y="302636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432821" y="2626257"/>
              <a:ext cx="425831" cy="400110"/>
            </a:xfrm>
            <a:prstGeom prst="rect">
              <a:avLst/>
            </a:prstGeom>
            <a:noFill/>
          </p:spPr>
          <p:txBody>
            <a:bodyPr wrap="square" rtlCol="0">
              <a:spAutoFit/>
            </a:bodyPr>
            <a:lstStyle/>
            <a:p>
              <a:r>
                <a:rPr lang="en-US" sz="2000" dirty="0" smtClean="0">
                  <a:solidFill>
                    <a:schemeClr val="accent3">
                      <a:lumMod val="25000"/>
                    </a:schemeClr>
                  </a:solidFill>
                </a:rPr>
                <a:t>-1</a:t>
              </a:r>
              <a:endParaRPr lang="en-US" sz="2000" dirty="0">
                <a:solidFill>
                  <a:schemeClr val="accent3">
                    <a:lumMod val="25000"/>
                  </a:schemeClr>
                </a:solidFill>
              </a:endParaRPr>
            </a:p>
          </p:txBody>
        </p:sp>
        <p:sp>
          <p:nvSpPr>
            <p:cNvPr id="78" name="TextBox 77"/>
            <p:cNvSpPr txBox="1"/>
            <p:nvPr/>
          </p:nvSpPr>
          <p:spPr>
            <a:xfrm>
              <a:off x="6984497" y="2637503"/>
              <a:ext cx="338298" cy="400110"/>
            </a:xfrm>
            <a:prstGeom prst="rect">
              <a:avLst/>
            </a:prstGeom>
            <a:noFill/>
          </p:spPr>
          <p:txBody>
            <a:bodyPr wrap="square" rtlCol="0">
              <a:spAutoFit/>
            </a:bodyPr>
            <a:lstStyle/>
            <a:p>
              <a:r>
                <a:rPr lang="en-US" sz="2000" dirty="0" smtClean="0">
                  <a:solidFill>
                    <a:schemeClr val="accent3">
                      <a:lumMod val="25000"/>
                    </a:schemeClr>
                  </a:solidFill>
                </a:rPr>
                <a:t>7</a:t>
              </a:r>
              <a:endParaRPr lang="en-US" sz="2000" dirty="0">
                <a:solidFill>
                  <a:schemeClr val="accent3">
                    <a:lumMod val="25000"/>
                  </a:schemeClr>
                </a:solidFill>
              </a:endParaRPr>
            </a:p>
          </p:txBody>
        </p:sp>
      </p:grpSp>
      <p:grpSp>
        <p:nvGrpSpPr>
          <p:cNvPr id="14" name="Group 13"/>
          <p:cNvGrpSpPr/>
          <p:nvPr/>
        </p:nvGrpSpPr>
        <p:grpSpPr>
          <a:xfrm>
            <a:off x="4030219" y="3369912"/>
            <a:ext cx="4190161" cy="691197"/>
            <a:chOff x="4030219" y="3369912"/>
            <a:chExt cx="4190161" cy="691197"/>
          </a:xfrm>
        </p:grpSpPr>
        <p:cxnSp>
          <p:nvCxnSpPr>
            <p:cNvPr id="81" name="Straight Arrow Connector 80"/>
            <p:cNvCxnSpPr/>
            <p:nvPr/>
          </p:nvCxnSpPr>
          <p:spPr>
            <a:xfrm>
              <a:off x="4030219" y="3854743"/>
              <a:ext cx="41901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958645" y="3599444"/>
              <a:ext cx="2950630" cy="461665"/>
            </a:xfrm>
            <a:prstGeom prst="rect">
              <a:avLst/>
            </a:prstGeom>
            <a:noFill/>
          </p:spPr>
          <p:txBody>
            <a:bodyPr wrap="square" rtlCol="0">
              <a:spAutoFit/>
            </a:bodyPr>
            <a:lstStyle/>
            <a:p>
              <a:pPr algn="ctr"/>
              <a:r>
                <a:rPr lang="en-US" sz="2400" dirty="0" smtClean="0"/>
                <a:t>          (      ]</a:t>
              </a:r>
              <a:endParaRPr lang="en-US" sz="2400" dirty="0"/>
            </a:p>
          </p:txBody>
        </p:sp>
        <p:cxnSp>
          <p:nvCxnSpPr>
            <p:cNvPr id="83" name="Straight Connector 82"/>
            <p:cNvCxnSpPr/>
            <p:nvPr/>
          </p:nvCxnSpPr>
          <p:spPr>
            <a:xfrm flipH="1">
              <a:off x="4053402" y="3751475"/>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180551" y="3754259"/>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318140" y="3760840"/>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4461355" y="3751475"/>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267495" y="376258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7411985" y="3760839"/>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556475" y="3762581"/>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692528" y="3760840"/>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837018" y="375909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981508" y="3760839"/>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6412291" y="3369912"/>
              <a:ext cx="425831" cy="400110"/>
            </a:xfrm>
            <a:prstGeom prst="rect">
              <a:avLst/>
            </a:prstGeom>
            <a:noFill/>
          </p:spPr>
          <p:txBody>
            <a:bodyPr wrap="square" rtlCol="0">
              <a:spAutoFit/>
            </a:bodyPr>
            <a:lstStyle/>
            <a:p>
              <a:r>
                <a:rPr lang="en-US" sz="2000" dirty="0">
                  <a:solidFill>
                    <a:schemeClr val="accent3">
                      <a:lumMod val="25000"/>
                    </a:schemeClr>
                  </a:solidFill>
                </a:rPr>
                <a:t>5</a:t>
              </a:r>
            </a:p>
          </p:txBody>
        </p:sp>
        <p:sp>
          <p:nvSpPr>
            <p:cNvPr id="94" name="TextBox 93"/>
            <p:cNvSpPr txBox="1"/>
            <p:nvPr/>
          </p:nvSpPr>
          <p:spPr>
            <a:xfrm>
              <a:off x="7005422" y="3371975"/>
              <a:ext cx="338298" cy="400110"/>
            </a:xfrm>
            <a:prstGeom prst="rect">
              <a:avLst/>
            </a:prstGeom>
            <a:noFill/>
          </p:spPr>
          <p:txBody>
            <a:bodyPr wrap="square" rtlCol="0">
              <a:spAutoFit/>
            </a:bodyPr>
            <a:lstStyle/>
            <a:p>
              <a:r>
                <a:rPr lang="en-US" sz="2000" dirty="0" smtClean="0">
                  <a:solidFill>
                    <a:schemeClr val="accent3">
                      <a:lumMod val="25000"/>
                    </a:schemeClr>
                  </a:solidFill>
                </a:rPr>
                <a:t>7</a:t>
              </a:r>
              <a:endParaRPr lang="en-US" sz="2000" dirty="0">
                <a:solidFill>
                  <a:schemeClr val="accent3">
                    <a:lumMod val="25000"/>
                  </a:schemeClr>
                </a:solidFill>
              </a:endParaRPr>
            </a:p>
          </p:txBody>
        </p:sp>
        <p:cxnSp>
          <p:nvCxnSpPr>
            <p:cNvPr id="95" name="Straight Connector 94"/>
            <p:cNvCxnSpPr/>
            <p:nvPr/>
          </p:nvCxnSpPr>
          <p:spPr>
            <a:xfrm flipH="1">
              <a:off x="4624448" y="375333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768938" y="375159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913428" y="3753336"/>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049481" y="3751595"/>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193971" y="374985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338461" y="375159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480738" y="3753337"/>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625228" y="375159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769718" y="3753336"/>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905771" y="3751595"/>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050261" y="3749852"/>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6194751" y="375159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6333421" y="3751594"/>
              <a:ext cx="90433" cy="200967"/>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5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solidFill>
                  <a:schemeClr val="tx1">
                    <a:lumMod val="50000"/>
                  </a:schemeClr>
                </a:solidFill>
                <a:latin typeface="+mn-lt"/>
              </a:rPr>
              <a:t>Bài</a:t>
            </a:r>
            <a:r>
              <a:rPr lang="en-US" sz="2000" dirty="0" smtClean="0">
                <a:solidFill>
                  <a:schemeClr val="tx1">
                    <a:lumMod val="50000"/>
                  </a:schemeClr>
                </a:solidFill>
                <a:latin typeface="+mn-lt"/>
              </a:rPr>
              <a:t> 1.27 (SGK - tr21)</a:t>
            </a:r>
            <a:endParaRPr sz="2000" dirty="0">
              <a:solidFill>
                <a:schemeClr val="tx1">
                  <a:lumMod val="50000"/>
                </a:schemeClr>
              </a:solidFill>
              <a:latin typeface="+mn-lt"/>
            </a:endParaRPr>
          </a:p>
        </p:txBody>
      </p:sp>
      <p:sp>
        <p:nvSpPr>
          <p:cNvPr id="2" name="Rectangle 1"/>
          <p:cNvSpPr/>
          <p:nvPr/>
        </p:nvSpPr>
        <p:spPr>
          <a:xfrm>
            <a:off x="720000" y="1207327"/>
            <a:ext cx="6634111" cy="3323987"/>
          </a:xfrm>
          <a:prstGeom prst="rect">
            <a:avLst/>
          </a:prstGeom>
        </p:spPr>
        <p:txBody>
          <a:bodyPr wrap="square">
            <a:spAutoFit/>
          </a:bodyPr>
          <a:lstStyle/>
          <a:p>
            <a:pPr algn="just">
              <a:lnSpc>
                <a:spcPct val="150000"/>
              </a:lnSpc>
            </a:pPr>
            <a:r>
              <a:rPr lang="vi-VN" sz="2000" dirty="0"/>
              <a:t>Một cuộc khảo sát về khách du lịch thăm vịnh Hạ Long cho thấy trong 1410 khách du lịch được phỏng vấn có 789 khách du lịch đến thăm động Thiên Cung, 690 khách du lịch đến đảo Titop. Toàn bộ khách được phỏng vấn đã đến ít nhất một trong hai địa điểm trên. Hỏi có bao nhiêu khách du lịch vừa đến thăm động Thiên Cung vừa đến thăm đảo Titop ở vịnh Hạ Long?</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338" y="1386761"/>
            <a:ext cx="3334155" cy="3334155"/>
          </a:xfrm>
          <a:prstGeom prst="rect">
            <a:avLst/>
          </a:prstGeom>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grpSp>
        <p:nvGrpSpPr>
          <p:cNvPr id="761" name="Google Shape;761;p52"/>
          <p:cNvGrpSpPr/>
          <p:nvPr/>
        </p:nvGrpSpPr>
        <p:grpSpPr>
          <a:xfrm rot="-7856391">
            <a:off x="7463667" y="3127755"/>
            <a:ext cx="437778" cy="3489571"/>
            <a:chOff x="4022350" y="2610525"/>
            <a:chExt cx="281900" cy="2247050"/>
          </a:xfrm>
        </p:grpSpPr>
        <p:sp>
          <p:nvSpPr>
            <p:cNvPr id="762" name="Google Shape;762;p52"/>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2"/>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accent2"/>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2"/>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2"/>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2"/>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2"/>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2"/>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2"/>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2"/>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2"/>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2"/>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2"/>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2"/>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2"/>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2"/>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2"/>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2"/>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2"/>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2"/>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2"/>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2"/>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2"/>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2"/>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2"/>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2"/>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481;p35"/>
          <p:cNvSpPr txBox="1">
            <a:spLocks noGrp="1"/>
          </p:cNvSpPr>
          <p:nvPr>
            <p:ph type="title" idx="4294967295"/>
          </p:nvPr>
        </p:nvSpPr>
        <p:spPr>
          <a:xfrm>
            <a:off x="3727938" y="459583"/>
            <a:ext cx="1454870" cy="580367"/>
          </a:xfrm>
          <a:prstGeom prst="rect">
            <a:avLst/>
          </a:prstGeom>
          <a:ln w="28575"/>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chemeClr val="bg1">
                    <a:lumMod val="50000"/>
                  </a:schemeClr>
                </a:solidFill>
                <a:latin typeface="+mn-lt"/>
                <a:cs typeface="Leelawadee UI" panose="020B0502040204020203" pitchFamily="34" charset="-34"/>
              </a:rPr>
              <a:t>Giải</a:t>
            </a:r>
            <a:endParaRPr sz="2000" b="1" dirty="0">
              <a:solidFill>
                <a:schemeClr val="bg1">
                  <a:lumMod val="50000"/>
                </a:schemeClr>
              </a:solidFill>
              <a:latin typeface="+mn-lt"/>
              <a:cs typeface="Leelawadee UI" panose="020B0502040204020203" pitchFamily="34" charset="-34"/>
            </a:endParaRPr>
          </a:p>
        </p:txBody>
      </p:sp>
      <p:sp>
        <p:nvSpPr>
          <p:cNvPr id="3" name="Rectangle 2"/>
          <p:cNvSpPr/>
          <p:nvPr/>
        </p:nvSpPr>
        <p:spPr>
          <a:xfrm>
            <a:off x="835798" y="1148256"/>
            <a:ext cx="7568334" cy="3416320"/>
          </a:xfrm>
          <a:prstGeom prst="rect">
            <a:avLst/>
          </a:prstGeom>
        </p:spPr>
        <p:txBody>
          <a:bodyPr wrap="square">
            <a:spAutoFit/>
          </a:bodyPr>
          <a:lstStyle/>
          <a:p>
            <a:pPr algn="just">
              <a:lnSpc>
                <a:spcPct val="150000"/>
              </a:lnSpc>
            </a:pPr>
            <a:r>
              <a:rPr lang="en-US" sz="1800" dirty="0" err="1"/>
              <a:t>Áp</a:t>
            </a:r>
            <a:r>
              <a:rPr lang="en-US" sz="1800" dirty="0"/>
              <a:t> </a:t>
            </a:r>
            <a:r>
              <a:rPr lang="en-US" sz="1800" dirty="0" err="1"/>
              <a:t>dụng</a:t>
            </a:r>
            <a:r>
              <a:rPr lang="en-US" sz="1800" dirty="0"/>
              <a:t> </a:t>
            </a:r>
            <a:r>
              <a:rPr lang="en-US" sz="1800" dirty="0" err="1"/>
              <a:t>công</a:t>
            </a:r>
            <a:r>
              <a:rPr lang="en-US" sz="1800" dirty="0"/>
              <a:t> </a:t>
            </a:r>
            <a:r>
              <a:rPr lang="en-US" sz="1800" dirty="0" err="1"/>
              <a:t>thức</a:t>
            </a:r>
            <a:r>
              <a:rPr lang="en-US" sz="1800" dirty="0"/>
              <a:t> </a:t>
            </a:r>
            <a:r>
              <a:rPr lang="en-US" sz="1800" dirty="0" smtClean="0"/>
              <a:t>n(A ∪ B) = n(A) + n(B) - n(A ∩ B</a:t>
            </a:r>
            <a:r>
              <a:rPr lang="en-US" sz="1800" dirty="0"/>
              <a:t>), </a:t>
            </a:r>
            <a:r>
              <a:rPr lang="en-US" sz="1800" dirty="0" err="1"/>
              <a:t>với</a:t>
            </a:r>
            <a:r>
              <a:rPr lang="en-US" sz="1800" dirty="0"/>
              <a:t> A </a:t>
            </a:r>
            <a:r>
              <a:rPr lang="en-US" sz="1800" dirty="0" err="1"/>
              <a:t>là</a:t>
            </a:r>
            <a:r>
              <a:rPr lang="en-US" sz="1800" dirty="0"/>
              <a:t> </a:t>
            </a:r>
            <a:r>
              <a:rPr lang="en-US" sz="1800" dirty="0" err="1"/>
              <a:t>tập</a:t>
            </a:r>
            <a:r>
              <a:rPr lang="en-US" sz="1800" dirty="0"/>
              <a:t> </a:t>
            </a:r>
            <a:r>
              <a:rPr lang="en-US" sz="1800" dirty="0" err="1"/>
              <a:t>hợp</a:t>
            </a:r>
            <a:r>
              <a:rPr lang="en-US" sz="1800" dirty="0"/>
              <a:t> </a:t>
            </a:r>
            <a:r>
              <a:rPr lang="en-US" sz="1800" dirty="0" err="1"/>
              <a:t>khách</a:t>
            </a:r>
            <a:r>
              <a:rPr lang="en-US" sz="1800" dirty="0"/>
              <a:t> du </a:t>
            </a:r>
            <a:r>
              <a:rPr lang="en-US" sz="1800" dirty="0" err="1"/>
              <a:t>lịch</a:t>
            </a:r>
            <a:r>
              <a:rPr lang="en-US" sz="1800" dirty="0"/>
              <a:t> </a:t>
            </a:r>
            <a:r>
              <a:rPr lang="en-US" sz="1800" dirty="0" err="1"/>
              <a:t>thăm</a:t>
            </a:r>
            <a:r>
              <a:rPr lang="en-US" sz="1800" dirty="0"/>
              <a:t> </a:t>
            </a:r>
            <a:r>
              <a:rPr lang="en-US" sz="1800" dirty="0" err="1"/>
              <a:t>vịnh</a:t>
            </a:r>
            <a:r>
              <a:rPr lang="en-US" sz="1800" dirty="0"/>
              <a:t> </a:t>
            </a:r>
            <a:r>
              <a:rPr lang="en-US" sz="1800" dirty="0" err="1"/>
              <a:t>Hạ</a:t>
            </a:r>
            <a:r>
              <a:rPr lang="en-US" sz="1800" dirty="0"/>
              <a:t> Long </a:t>
            </a:r>
            <a:r>
              <a:rPr lang="en-US" sz="1800" dirty="0" err="1"/>
              <a:t>có</a:t>
            </a:r>
            <a:r>
              <a:rPr lang="en-US" sz="1800" dirty="0"/>
              <a:t> </a:t>
            </a:r>
            <a:r>
              <a:rPr lang="en-US" sz="1800" dirty="0" err="1"/>
              <a:t>đến</a:t>
            </a:r>
            <a:r>
              <a:rPr lang="en-US" sz="1800" dirty="0"/>
              <a:t> </a:t>
            </a:r>
            <a:r>
              <a:rPr lang="en-US" sz="1800" dirty="0" err="1"/>
              <a:t>thăm</a:t>
            </a:r>
            <a:r>
              <a:rPr lang="en-US" sz="1800" dirty="0"/>
              <a:t> </a:t>
            </a:r>
            <a:r>
              <a:rPr lang="en-US" sz="1800" dirty="0" err="1"/>
              <a:t>động</a:t>
            </a:r>
            <a:r>
              <a:rPr lang="en-US" sz="1800" dirty="0"/>
              <a:t> </a:t>
            </a:r>
            <a:r>
              <a:rPr lang="en-US" sz="1800" dirty="0" err="1"/>
              <a:t>Thiên</a:t>
            </a:r>
            <a:r>
              <a:rPr lang="en-US" sz="1800" dirty="0"/>
              <a:t> </a:t>
            </a:r>
            <a:r>
              <a:rPr lang="en-US" sz="1800" dirty="0" err="1"/>
              <a:t>Cung</a:t>
            </a:r>
            <a:r>
              <a:rPr lang="en-US" sz="1800" dirty="0"/>
              <a:t>; B </a:t>
            </a:r>
            <a:r>
              <a:rPr lang="en-US" sz="1800" dirty="0" err="1"/>
              <a:t>là</a:t>
            </a:r>
            <a:r>
              <a:rPr lang="en-US" sz="1800" dirty="0"/>
              <a:t> </a:t>
            </a:r>
            <a:r>
              <a:rPr lang="en-US" sz="1800" dirty="0" err="1"/>
              <a:t>tập</a:t>
            </a:r>
            <a:r>
              <a:rPr lang="en-US" sz="1800" dirty="0"/>
              <a:t> </a:t>
            </a:r>
            <a:r>
              <a:rPr lang="en-US" sz="1800" dirty="0" err="1"/>
              <a:t>hợp</a:t>
            </a:r>
            <a:r>
              <a:rPr lang="en-US" sz="1800" dirty="0"/>
              <a:t> </a:t>
            </a:r>
            <a:r>
              <a:rPr lang="en-US" sz="1800" dirty="0" err="1"/>
              <a:t>khách</a:t>
            </a:r>
            <a:r>
              <a:rPr lang="en-US" sz="1800" dirty="0"/>
              <a:t> du </a:t>
            </a:r>
            <a:r>
              <a:rPr lang="en-US" sz="1800" dirty="0" err="1"/>
              <a:t>lịch</a:t>
            </a:r>
            <a:r>
              <a:rPr lang="en-US" sz="1800" dirty="0"/>
              <a:t> </a:t>
            </a:r>
            <a:r>
              <a:rPr lang="en-US" sz="1800" dirty="0" err="1"/>
              <a:t>thăm</a:t>
            </a:r>
            <a:r>
              <a:rPr lang="en-US" sz="1800" dirty="0"/>
              <a:t> </a:t>
            </a:r>
            <a:r>
              <a:rPr lang="en-US" sz="1800" dirty="0" err="1"/>
              <a:t>vịnh</a:t>
            </a:r>
            <a:r>
              <a:rPr lang="en-US" sz="1800" dirty="0"/>
              <a:t> </a:t>
            </a:r>
            <a:r>
              <a:rPr lang="en-US" sz="1800" dirty="0" err="1"/>
              <a:t>Hạ</a:t>
            </a:r>
            <a:r>
              <a:rPr lang="en-US" sz="1800" dirty="0"/>
              <a:t> Long </a:t>
            </a:r>
            <a:r>
              <a:rPr lang="en-US" sz="1800" dirty="0" err="1"/>
              <a:t>có</a:t>
            </a:r>
            <a:r>
              <a:rPr lang="en-US" sz="1800" dirty="0"/>
              <a:t> </a:t>
            </a:r>
            <a:r>
              <a:rPr lang="en-US" sz="1800" dirty="0" err="1"/>
              <a:t>đến</a:t>
            </a:r>
            <a:r>
              <a:rPr lang="en-US" sz="1800" dirty="0"/>
              <a:t> </a:t>
            </a:r>
            <a:r>
              <a:rPr lang="en-US" sz="1800" dirty="0" err="1"/>
              <a:t>thăm</a:t>
            </a:r>
            <a:r>
              <a:rPr lang="en-US" sz="1800" dirty="0"/>
              <a:t> </a:t>
            </a:r>
            <a:r>
              <a:rPr lang="en-US" sz="1800" dirty="0" err="1"/>
              <a:t>đảo</a:t>
            </a:r>
            <a:r>
              <a:rPr lang="en-US" sz="1800" dirty="0"/>
              <a:t> </a:t>
            </a:r>
            <a:r>
              <a:rPr lang="en-US" sz="1800" dirty="0" err="1"/>
              <a:t>Titop</a:t>
            </a:r>
            <a:r>
              <a:rPr lang="en-US" sz="1800" dirty="0"/>
              <a:t>.</a:t>
            </a:r>
          </a:p>
          <a:p>
            <a:pPr algn="just">
              <a:lnSpc>
                <a:spcPct val="150000"/>
              </a:lnSpc>
            </a:pPr>
            <a:r>
              <a:rPr lang="en-US" sz="1800" dirty="0" err="1"/>
              <a:t>Khi</a:t>
            </a:r>
            <a:r>
              <a:rPr lang="en-US" sz="1800" dirty="0"/>
              <a:t> </a:t>
            </a:r>
            <a:r>
              <a:rPr lang="en-US" sz="1800" dirty="0" err="1"/>
              <a:t>đó</a:t>
            </a:r>
            <a:r>
              <a:rPr lang="en-US" sz="1800" dirty="0"/>
              <a:t> </a:t>
            </a:r>
            <a:r>
              <a:rPr lang="en-US" sz="1800" dirty="0" smtClean="0"/>
              <a:t>A ∩ B </a:t>
            </a:r>
            <a:r>
              <a:rPr lang="en-US" sz="1800" dirty="0" err="1"/>
              <a:t>là</a:t>
            </a:r>
            <a:r>
              <a:rPr lang="en-US" sz="1800" dirty="0"/>
              <a:t> </a:t>
            </a:r>
            <a:r>
              <a:rPr lang="en-US" sz="1800" dirty="0" err="1"/>
              <a:t>tập</a:t>
            </a:r>
            <a:r>
              <a:rPr lang="en-US" sz="1800" dirty="0"/>
              <a:t> </a:t>
            </a:r>
            <a:r>
              <a:rPr lang="en-US" sz="1800" dirty="0" err="1"/>
              <a:t>hợp</a:t>
            </a:r>
            <a:r>
              <a:rPr lang="en-US" sz="1800" dirty="0"/>
              <a:t> </a:t>
            </a:r>
            <a:r>
              <a:rPr lang="en-US" sz="1800" dirty="0" err="1"/>
              <a:t>khách</a:t>
            </a:r>
            <a:r>
              <a:rPr lang="en-US" sz="1800" dirty="0"/>
              <a:t> du </a:t>
            </a:r>
            <a:r>
              <a:rPr lang="en-US" sz="1800" dirty="0" err="1"/>
              <a:t>lịch</a:t>
            </a:r>
            <a:r>
              <a:rPr lang="en-US" sz="1800" dirty="0"/>
              <a:t> </a:t>
            </a:r>
            <a:r>
              <a:rPr lang="en-US" sz="1800" dirty="0" err="1"/>
              <a:t>vừa</a:t>
            </a:r>
            <a:r>
              <a:rPr lang="en-US" sz="1800" dirty="0"/>
              <a:t> </a:t>
            </a:r>
            <a:r>
              <a:rPr lang="en-US" sz="1800" dirty="0" err="1"/>
              <a:t>đến</a:t>
            </a:r>
            <a:r>
              <a:rPr lang="en-US" sz="1800" dirty="0"/>
              <a:t> </a:t>
            </a:r>
            <a:r>
              <a:rPr lang="en-US" sz="1800" dirty="0" err="1"/>
              <a:t>thăm</a:t>
            </a:r>
            <a:r>
              <a:rPr lang="en-US" sz="1800" dirty="0"/>
              <a:t> </a:t>
            </a:r>
            <a:r>
              <a:rPr lang="en-US" sz="1800" dirty="0" err="1"/>
              <a:t>động</a:t>
            </a:r>
            <a:r>
              <a:rPr lang="en-US" sz="1800" dirty="0"/>
              <a:t> </a:t>
            </a:r>
            <a:r>
              <a:rPr lang="en-US" sz="1800" dirty="0" err="1"/>
              <a:t>Thiên</a:t>
            </a:r>
            <a:r>
              <a:rPr lang="en-US" sz="1800" dirty="0"/>
              <a:t> </a:t>
            </a:r>
            <a:r>
              <a:rPr lang="en-US" sz="1800" dirty="0" err="1"/>
              <a:t>Cung</a:t>
            </a:r>
            <a:r>
              <a:rPr lang="en-US" sz="1800" dirty="0"/>
              <a:t> </a:t>
            </a:r>
            <a:r>
              <a:rPr lang="en-US" sz="1800" dirty="0" err="1"/>
              <a:t>và</a:t>
            </a:r>
            <a:r>
              <a:rPr lang="en-US" sz="1800" dirty="0"/>
              <a:t> </a:t>
            </a:r>
            <a:r>
              <a:rPr lang="en-US" sz="1800" dirty="0" err="1"/>
              <a:t>vừa</a:t>
            </a:r>
            <a:r>
              <a:rPr lang="en-US" sz="1800" dirty="0"/>
              <a:t> </a:t>
            </a:r>
            <a:r>
              <a:rPr lang="en-US" sz="1800" dirty="0" err="1"/>
              <a:t>đến</a:t>
            </a:r>
            <a:r>
              <a:rPr lang="en-US" sz="1800" dirty="0"/>
              <a:t> </a:t>
            </a:r>
            <a:r>
              <a:rPr lang="en-US" sz="1800" dirty="0" err="1"/>
              <a:t>đảo</a:t>
            </a:r>
            <a:r>
              <a:rPr lang="en-US" sz="1800" dirty="0"/>
              <a:t> </a:t>
            </a:r>
            <a:r>
              <a:rPr lang="en-US" sz="1800" dirty="0" err="1"/>
              <a:t>Titop</a:t>
            </a:r>
            <a:r>
              <a:rPr lang="en-US" sz="1800" dirty="0"/>
              <a:t> </a:t>
            </a:r>
            <a:r>
              <a:rPr lang="en-US" sz="1800" dirty="0" err="1"/>
              <a:t>trong</a:t>
            </a:r>
            <a:r>
              <a:rPr lang="en-US" sz="1800" dirty="0"/>
              <a:t> </a:t>
            </a:r>
            <a:r>
              <a:rPr lang="en-US" sz="1800" dirty="0" err="1"/>
              <a:t>vịnh</a:t>
            </a:r>
            <a:r>
              <a:rPr lang="en-US" sz="1800" dirty="0"/>
              <a:t> </a:t>
            </a:r>
            <a:r>
              <a:rPr lang="en-US" sz="1800" dirty="0" err="1"/>
              <a:t>Hạ</a:t>
            </a:r>
            <a:r>
              <a:rPr lang="en-US" sz="1800" dirty="0"/>
              <a:t> Long.</a:t>
            </a:r>
          </a:p>
          <a:p>
            <a:pPr algn="just">
              <a:lnSpc>
                <a:spcPct val="150000"/>
              </a:lnSpc>
            </a:pPr>
            <a:r>
              <a:rPr lang="en-US" sz="1800" dirty="0"/>
              <a:t>Ta </a:t>
            </a:r>
            <a:r>
              <a:rPr lang="en-US" sz="1800" dirty="0" err="1"/>
              <a:t>có</a:t>
            </a:r>
            <a:r>
              <a:rPr lang="en-US" sz="1800" dirty="0"/>
              <a:t>: </a:t>
            </a:r>
            <a:r>
              <a:rPr lang="en-US" sz="1800" dirty="0" smtClean="0"/>
              <a:t>1410 = 789 + 690 - n(A ∩ B</a:t>
            </a:r>
            <a:r>
              <a:rPr lang="en-US" sz="1800" dirty="0"/>
              <a:t>) </a:t>
            </a:r>
            <a:r>
              <a:rPr lang="en-US" sz="1800" dirty="0" err="1"/>
              <a:t>nên</a:t>
            </a:r>
            <a:r>
              <a:rPr lang="en-US" sz="1800" dirty="0"/>
              <a:t> </a:t>
            </a:r>
            <a:r>
              <a:rPr lang="en-US" sz="1800" dirty="0" smtClean="0"/>
              <a:t>n(A ∩ B) = 69</a:t>
            </a:r>
            <a:r>
              <a:rPr lang="en-US" sz="1800" dirty="0"/>
              <a:t>.</a:t>
            </a:r>
          </a:p>
          <a:p>
            <a:pPr algn="just">
              <a:lnSpc>
                <a:spcPct val="150000"/>
              </a:lnSpc>
            </a:pPr>
            <a:r>
              <a:rPr lang="en-US" sz="1800" dirty="0" err="1"/>
              <a:t>Từ</a:t>
            </a:r>
            <a:r>
              <a:rPr lang="en-US" sz="1800" dirty="0"/>
              <a:t> </a:t>
            </a:r>
            <a:r>
              <a:rPr lang="en-US" sz="1800" dirty="0" err="1"/>
              <a:t>đó</a:t>
            </a:r>
            <a:r>
              <a:rPr lang="en-US" sz="1800" dirty="0"/>
              <a:t> </a:t>
            </a:r>
            <a:r>
              <a:rPr lang="en-US" sz="1800" dirty="0" err="1"/>
              <a:t>suy</a:t>
            </a:r>
            <a:r>
              <a:rPr lang="en-US" sz="1800" dirty="0"/>
              <a:t> </a:t>
            </a:r>
            <a:r>
              <a:rPr lang="en-US" sz="1800" dirty="0" err="1"/>
              <a:t>ra</a:t>
            </a:r>
            <a:r>
              <a:rPr lang="en-US" sz="1800" dirty="0"/>
              <a:t> </a:t>
            </a:r>
            <a:r>
              <a:rPr lang="en-US" sz="1800" dirty="0" err="1"/>
              <a:t>có</a:t>
            </a:r>
            <a:r>
              <a:rPr lang="en-US" sz="1800" dirty="0"/>
              <a:t> 69 </a:t>
            </a:r>
            <a:r>
              <a:rPr lang="en-US" sz="1800" dirty="0" err="1"/>
              <a:t>khách</a:t>
            </a:r>
            <a:r>
              <a:rPr lang="en-US" sz="1800" dirty="0"/>
              <a:t> du </a:t>
            </a:r>
            <a:r>
              <a:rPr lang="en-US" sz="1800" dirty="0" err="1"/>
              <a:t>lịch</a:t>
            </a:r>
            <a:r>
              <a:rPr lang="en-US" sz="1800" dirty="0"/>
              <a:t> </a:t>
            </a:r>
            <a:r>
              <a:rPr lang="en-US" sz="1800" dirty="0" err="1"/>
              <a:t>vừa</a:t>
            </a:r>
            <a:r>
              <a:rPr lang="en-US" sz="1800" dirty="0"/>
              <a:t> </a:t>
            </a:r>
            <a:r>
              <a:rPr lang="en-US" sz="1800" dirty="0" err="1"/>
              <a:t>đến</a:t>
            </a:r>
            <a:r>
              <a:rPr lang="en-US" sz="1800" dirty="0"/>
              <a:t> </a:t>
            </a:r>
            <a:r>
              <a:rPr lang="en-US" sz="1800" dirty="0" err="1"/>
              <a:t>thăm</a:t>
            </a:r>
            <a:r>
              <a:rPr lang="en-US" sz="1800" dirty="0"/>
              <a:t> </a:t>
            </a:r>
            <a:r>
              <a:rPr lang="en-US" sz="1800" dirty="0" err="1"/>
              <a:t>động</a:t>
            </a:r>
            <a:r>
              <a:rPr lang="en-US" sz="1800" dirty="0"/>
              <a:t> </a:t>
            </a:r>
            <a:r>
              <a:rPr lang="en-US" sz="1800" dirty="0" err="1"/>
              <a:t>Thiên</a:t>
            </a:r>
            <a:r>
              <a:rPr lang="en-US" sz="1800" dirty="0"/>
              <a:t> </a:t>
            </a:r>
            <a:r>
              <a:rPr lang="en-US" sz="1800" dirty="0" err="1"/>
              <a:t>Cung</a:t>
            </a:r>
            <a:r>
              <a:rPr lang="en-US" sz="1800" dirty="0"/>
              <a:t> </a:t>
            </a:r>
            <a:r>
              <a:rPr lang="en-US" sz="1800" dirty="0" err="1"/>
              <a:t>và</a:t>
            </a:r>
            <a:r>
              <a:rPr lang="en-US" sz="1800" dirty="0"/>
              <a:t> </a:t>
            </a:r>
            <a:r>
              <a:rPr lang="en-US" sz="1800" dirty="0" err="1"/>
              <a:t>vừa</a:t>
            </a:r>
            <a:r>
              <a:rPr lang="en-US" sz="1800" dirty="0"/>
              <a:t> </a:t>
            </a:r>
            <a:r>
              <a:rPr lang="en-US" sz="1800" dirty="0" err="1"/>
              <a:t>đến</a:t>
            </a:r>
            <a:r>
              <a:rPr lang="en-US" sz="1800" dirty="0"/>
              <a:t> </a:t>
            </a:r>
            <a:r>
              <a:rPr lang="en-US" sz="1800" dirty="0" err="1"/>
              <a:t>đảo</a:t>
            </a:r>
            <a:r>
              <a:rPr lang="en-US" sz="1800" dirty="0"/>
              <a:t> </a:t>
            </a:r>
            <a:r>
              <a:rPr lang="en-US" sz="1800" dirty="0" err="1"/>
              <a:t>Titop</a:t>
            </a:r>
            <a:r>
              <a:rPr lang="en-US" sz="1800" dirty="0"/>
              <a:t> </a:t>
            </a:r>
            <a:r>
              <a:rPr lang="en-US" sz="1800" dirty="0" err="1"/>
              <a:t>trong</a:t>
            </a:r>
            <a:r>
              <a:rPr lang="en-US" sz="1800" dirty="0"/>
              <a:t> </a:t>
            </a:r>
            <a:r>
              <a:rPr lang="en-US" sz="1800" dirty="0" err="1"/>
              <a:t>vịnh</a:t>
            </a:r>
            <a:r>
              <a:rPr lang="en-US" sz="1800" dirty="0"/>
              <a:t> </a:t>
            </a:r>
            <a:r>
              <a:rPr lang="en-US" sz="1800" dirty="0" err="1"/>
              <a:t>Hạ</a:t>
            </a:r>
            <a:r>
              <a:rPr lang="en-US" sz="1800" dirty="0"/>
              <a:t> Long.</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9" name="Google Shape;1039;p63"/>
          <p:cNvSpPr txBox="1">
            <a:spLocks noGrp="1"/>
          </p:cNvSpPr>
          <p:nvPr>
            <p:ph type="title"/>
          </p:nvPr>
        </p:nvSpPr>
        <p:spPr>
          <a:xfrm>
            <a:off x="720000" y="445025"/>
            <a:ext cx="7704000" cy="5727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bg1">
                    <a:lumMod val="50000"/>
                  </a:schemeClr>
                </a:solidFill>
                <a:latin typeface="+mn-lt"/>
              </a:rPr>
              <a:t>VẬN DỤNG</a:t>
            </a:r>
            <a:endParaRPr dirty="0">
              <a:solidFill>
                <a:schemeClr val="bg1">
                  <a:lumMod val="50000"/>
                </a:schemeClr>
              </a:solidFill>
              <a:latin typeface="+mn-lt"/>
            </a:endParaRPr>
          </a:p>
        </p:txBody>
      </p:sp>
      <p:grpSp>
        <p:nvGrpSpPr>
          <p:cNvPr id="1047" name="Google Shape;1047;p63"/>
          <p:cNvGrpSpPr/>
          <p:nvPr/>
        </p:nvGrpSpPr>
        <p:grpSpPr>
          <a:xfrm rot="-387821">
            <a:off x="70248" y="3618199"/>
            <a:ext cx="1022698" cy="1305788"/>
            <a:chOff x="6662225" y="1139925"/>
            <a:chExt cx="1453177" cy="1855428"/>
          </a:xfrm>
        </p:grpSpPr>
        <p:sp>
          <p:nvSpPr>
            <p:cNvPr id="1048" name="Google Shape;1048;p63"/>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3"/>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3"/>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3"/>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3"/>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3"/>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3"/>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3"/>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3"/>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3"/>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3"/>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3"/>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3"/>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3"/>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3"/>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3"/>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3"/>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3"/>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3"/>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3"/>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3"/>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3"/>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3"/>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3"/>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3"/>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3"/>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3"/>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3"/>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85922" y="1337082"/>
            <a:ext cx="7007634" cy="2862322"/>
          </a:xfrm>
          <a:prstGeom prst="rect">
            <a:avLst/>
          </a:prstGeom>
        </p:spPr>
        <p:txBody>
          <a:bodyPr wrap="square">
            <a:spAutoFit/>
          </a:bodyPr>
          <a:lstStyle/>
          <a:p>
            <a:pPr algn="just">
              <a:lnSpc>
                <a:spcPct val="150000"/>
              </a:lnSpc>
            </a:pPr>
            <a:r>
              <a:rPr lang="en-US" sz="2000" b="1" dirty="0" err="1"/>
              <a:t>Câu</a:t>
            </a:r>
            <a:r>
              <a:rPr lang="en-US" sz="2000" b="1" dirty="0"/>
              <a:t> 1: </a:t>
            </a:r>
            <a:r>
              <a:rPr lang="en-US" sz="2000" dirty="0" err="1"/>
              <a:t>Tập</a:t>
            </a:r>
            <a:r>
              <a:rPr lang="en-US" sz="2000" dirty="0"/>
              <a:t> </a:t>
            </a:r>
            <a:r>
              <a:rPr lang="en-US" sz="2000" dirty="0" smtClean="0"/>
              <a:t>A = {0;⁡ 2;⁡ 4;⁡ 6}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tập</a:t>
            </a:r>
            <a:r>
              <a:rPr lang="en-US" sz="2000" dirty="0"/>
              <a:t> </a:t>
            </a:r>
            <a:r>
              <a:rPr lang="en-US" sz="2000" dirty="0" err="1"/>
              <a:t>hợp</a:t>
            </a:r>
            <a:r>
              <a:rPr lang="en-US" sz="2000" dirty="0"/>
              <a:t> con </a:t>
            </a:r>
            <a:r>
              <a:rPr lang="en-US" sz="2000" dirty="0" err="1"/>
              <a:t>có</a:t>
            </a:r>
            <a:r>
              <a:rPr lang="en-US" sz="2000" dirty="0"/>
              <a:t> </a:t>
            </a:r>
            <a:r>
              <a:rPr lang="en-US" sz="2000" dirty="0" err="1"/>
              <a:t>đúng</a:t>
            </a:r>
            <a:r>
              <a:rPr lang="en-US" sz="2000" dirty="0"/>
              <a:t> </a:t>
            </a:r>
            <a:r>
              <a:rPr lang="en-US" sz="2000" dirty="0" err="1"/>
              <a:t>hai</a:t>
            </a:r>
            <a:r>
              <a:rPr lang="en-US" sz="2000" dirty="0"/>
              <a:t> </a:t>
            </a:r>
            <a:r>
              <a:rPr lang="en-US" sz="2000" dirty="0" err="1"/>
              <a:t>phần</a:t>
            </a:r>
            <a:r>
              <a:rPr lang="en-US" sz="2000" dirty="0"/>
              <a:t> </a:t>
            </a:r>
            <a:r>
              <a:rPr lang="en-US" sz="2000" dirty="0" err="1"/>
              <a:t>tử</a:t>
            </a:r>
            <a:r>
              <a:rPr lang="en-US" sz="2000" dirty="0"/>
              <a:t>?</a:t>
            </a:r>
          </a:p>
          <a:p>
            <a:pPr algn="just">
              <a:lnSpc>
                <a:spcPct val="150000"/>
              </a:lnSpc>
            </a:pPr>
            <a:r>
              <a:rPr lang="en-US" sz="2000" dirty="0"/>
              <a:t>A. </a:t>
            </a:r>
            <a:r>
              <a:rPr lang="en-US" sz="2000" dirty="0" smtClean="0"/>
              <a:t>4</a:t>
            </a:r>
            <a:r>
              <a:rPr lang="en-US" sz="2000" dirty="0"/>
              <a:t>	</a:t>
            </a:r>
            <a:r>
              <a:rPr lang="en-US" sz="2000" dirty="0" smtClean="0"/>
              <a:t>             B</a:t>
            </a:r>
            <a:r>
              <a:rPr lang="en-US" sz="2000" dirty="0"/>
              <a:t>. </a:t>
            </a:r>
            <a:r>
              <a:rPr lang="en-US" sz="2000" dirty="0" smtClean="0"/>
              <a:t>6</a:t>
            </a:r>
            <a:r>
              <a:rPr lang="en-US" sz="2000" dirty="0"/>
              <a:t>	</a:t>
            </a:r>
            <a:r>
              <a:rPr lang="en-US" sz="2000" dirty="0" smtClean="0"/>
              <a:t>             C</a:t>
            </a:r>
            <a:r>
              <a:rPr lang="en-US" sz="2000" dirty="0"/>
              <a:t>. </a:t>
            </a:r>
            <a:r>
              <a:rPr lang="en-US" sz="2000" dirty="0" smtClean="0"/>
              <a:t>7</a:t>
            </a:r>
            <a:r>
              <a:rPr lang="en-US" sz="2000" dirty="0"/>
              <a:t> </a:t>
            </a:r>
            <a:r>
              <a:rPr lang="en-US" sz="2000" dirty="0" smtClean="0"/>
              <a:t>                  D</a:t>
            </a:r>
            <a:r>
              <a:rPr lang="en-US" sz="2000" dirty="0"/>
              <a:t>. </a:t>
            </a:r>
            <a:r>
              <a:rPr lang="en-US" sz="2000" dirty="0" smtClean="0"/>
              <a:t>8</a:t>
            </a:r>
            <a:endParaRPr lang="en-US" sz="2000" dirty="0"/>
          </a:p>
          <a:p>
            <a:pPr algn="just">
              <a:lnSpc>
                <a:spcPct val="150000"/>
              </a:lnSpc>
            </a:pPr>
            <a:r>
              <a:rPr lang="en-US" sz="2000" b="1" dirty="0" err="1"/>
              <a:t>Câu</a:t>
            </a:r>
            <a:r>
              <a:rPr lang="en-US" sz="2000" b="1" dirty="0"/>
              <a:t> 2: </a:t>
            </a:r>
            <a:r>
              <a:rPr lang="en-US" sz="2000" dirty="0"/>
              <a:t>Cho </a:t>
            </a:r>
            <a:r>
              <a:rPr lang="en-US" sz="2000" dirty="0" smtClean="0"/>
              <a:t>A = {0;⁡ 1;⁡ 2;⁡ 3;⁡ 4};</a:t>
            </a:r>
            <a:r>
              <a:rPr lang="en-US" sz="2000" dirty="0"/>
              <a:t> </a:t>
            </a:r>
            <a:r>
              <a:rPr lang="en-US" sz="2000" dirty="0" smtClean="0"/>
              <a:t>B = {2;⁡ 3; ⁡4; ⁡5;⁡ 6 </a:t>
            </a:r>
            <a:r>
              <a:rPr lang="en-US" sz="2000" dirty="0"/>
              <a:t>}. </a:t>
            </a:r>
            <a:r>
              <a:rPr lang="en-US" sz="2000" dirty="0" err="1"/>
              <a:t>Tập</a:t>
            </a:r>
            <a:r>
              <a:rPr lang="en-US" sz="2000" dirty="0"/>
              <a:t> </a:t>
            </a:r>
            <a:r>
              <a:rPr lang="en-US" sz="2000" dirty="0" err="1"/>
              <a:t>hợp</a:t>
            </a:r>
            <a:r>
              <a:rPr lang="en-US" sz="2000" dirty="0"/>
              <a:t> (A</a:t>
            </a:r>
            <a:r>
              <a:rPr lang="en-US" sz="2000" dirty="0" smtClean="0"/>
              <a:t>\ B) ∪ (</a:t>
            </a:r>
            <a:r>
              <a:rPr lang="en-US" sz="2000" dirty="0"/>
              <a:t>B</a:t>
            </a:r>
            <a:r>
              <a:rPr lang="en-US" sz="2000" dirty="0" smtClean="0"/>
              <a:t>\ A</a:t>
            </a:r>
            <a:r>
              <a:rPr lang="en-US" sz="2000" dirty="0"/>
              <a:t>) </a:t>
            </a:r>
            <a:r>
              <a:rPr lang="en-US" sz="2000" dirty="0" err="1"/>
              <a:t>bằng</a:t>
            </a:r>
            <a:r>
              <a:rPr lang="en-US" sz="2000" dirty="0"/>
              <a:t>:</a:t>
            </a:r>
          </a:p>
          <a:p>
            <a:pPr algn="just">
              <a:lnSpc>
                <a:spcPct val="150000"/>
              </a:lnSpc>
            </a:pPr>
            <a:r>
              <a:rPr lang="en-US" sz="2000" dirty="0"/>
              <a:t>A. {</a:t>
            </a:r>
            <a:r>
              <a:rPr lang="en-US" sz="2000" dirty="0" smtClean="0"/>
              <a:t>0;⁡ 1; ⁡5; ⁡</a:t>
            </a:r>
            <a:r>
              <a:rPr lang="en-US" sz="2000" dirty="0"/>
              <a:t>6 </a:t>
            </a:r>
            <a:r>
              <a:rPr lang="en-US" sz="2000" dirty="0" smtClean="0"/>
              <a:t>}</a:t>
            </a:r>
            <a:r>
              <a:rPr lang="en-US" sz="2000" dirty="0"/>
              <a:t>	B. {</a:t>
            </a:r>
            <a:r>
              <a:rPr lang="en-US" sz="2000" dirty="0" smtClean="0"/>
              <a:t>1;⁡ 2 }</a:t>
            </a:r>
            <a:r>
              <a:rPr lang="en-US" sz="2000" dirty="0"/>
              <a:t>	C. {</a:t>
            </a:r>
            <a:r>
              <a:rPr lang="en-US" sz="2000" dirty="0" smtClean="0"/>
              <a:t>2;⁡ 3;⁡ 4 }</a:t>
            </a:r>
            <a:r>
              <a:rPr lang="en-US" sz="2000" dirty="0"/>
              <a:t>	D</a:t>
            </a:r>
            <a:r>
              <a:rPr lang="en-US" sz="2000" dirty="0" smtClean="0"/>
              <a:t>. {5; ⁡</a:t>
            </a:r>
            <a:r>
              <a:rPr lang="en-US" sz="2000" dirty="0"/>
              <a:t>6 </a:t>
            </a:r>
            <a:r>
              <a:rPr lang="en-US" sz="2000" dirty="0" smtClean="0"/>
              <a:t>}</a:t>
            </a:r>
            <a:endParaRPr lang="en-US" sz="2000" dirty="0"/>
          </a:p>
        </p:txBody>
      </p:sp>
      <p:sp>
        <p:nvSpPr>
          <p:cNvPr id="5" name="Oval 4"/>
          <p:cNvSpPr/>
          <p:nvPr/>
        </p:nvSpPr>
        <p:spPr>
          <a:xfrm>
            <a:off x="2793442" y="2341266"/>
            <a:ext cx="472272" cy="452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7627" y="3718949"/>
            <a:ext cx="472272" cy="452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4"/>
        <p:cNvGrpSpPr/>
        <p:nvPr/>
      </p:nvGrpSpPr>
      <p:grpSpPr>
        <a:xfrm>
          <a:off x="0" y="0"/>
          <a:ext cx="0" cy="0"/>
          <a:chOff x="0" y="0"/>
          <a:chExt cx="0" cy="0"/>
        </a:xfrm>
      </p:grpSpPr>
      <p:sp>
        <p:nvSpPr>
          <p:cNvPr id="595" name="Google Shape;595;p45"/>
          <p:cNvSpPr/>
          <p:nvPr/>
        </p:nvSpPr>
        <p:spPr>
          <a:xfrm rot="10800000" flipH="1">
            <a:off x="4702629" y="1212400"/>
            <a:ext cx="3669259" cy="3309196"/>
          </a:xfrm>
          <a:prstGeom prst="snip1Rect">
            <a:avLst>
              <a:gd name="adj"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mc:Choice xmlns:a14="http://schemas.microsoft.com/office/drawing/2010/main" Requires="a14">
          <p:sp>
            <p:nvSpPr>
              <p:cNvPr id="7" name="Rectangle 6"/>
              <p:cNvSpPr/>
              <p:nvPr/>
            </p:nvSpPr>
            <p:spPr>
              <a:xfrm>
                <a:off x="933854" y="1366587"/>
                <a:ext cx="3268493" cy="3000821"/>
              </a:xfrm>
              <a:prstGeom prst="rect">
                <a:avLst/>
              </a:prstGeom>
            </p:spPr>
            <p:txBody>
              <a:bodyPr wrap="square">
                <a:spAutoFit/>
              </a:bodyPr>
              <a:lstStyle/>
              <a:p>
                <a:pPr algn="just">
                  <a:lnSpc>
                    <a:spcPct val="150000"/>
                  </a:lnSpc>
                </a:pPr>
                <a:r>
                  <a:rPr lang="en-US" sz="1800" dirty="0"/>
                  <a:t>Cho </a:t>
                </a:r>
                <a:r>
                  <a:rPr lang="en-US" sz="1800" dirty="0" err="1"/>
                  <a:t>hai</a:t>
                </a:r>
                <a:r>
                  <a:rPr lang="en-US" sz="1800" dirty="0"/>
                  <a:t> </a:t>
                </a:r>
                <a:r>
                  <a:rPr lang="en-US" sz="1800" dirty="0" err="1"/>
                  <a:t>tập</a:t>
                </a:r>
                <a:r>
                  <a:rPr lang="en-US" sz="1800" dirty="0"/>
                  <a:t> </a:t>
                </a:r>
                <a:r>
                  <a:rPr lang="en-US" sz="1800" dirty="0" err="1"/>
                  <a:t>hợp</a:t>
                </a:r>
                <a:r>
                  <a:rPr lang="en-US" sz="1800" dirty="0"/>
                  <a:t> </a:t>
                </a:r>
                <a:endParaRPr lang="en-US" sz="1800" dirty="0" smtClean="0"/>
              </a:p>
              <a:p>
                <a:pPr algn="just">
                  <a:lnSpc>
                    <a:spcPct val="150000"/>
                  </a:lnSpc>
                </a:pPr>
                <a:r>
                  <a:rPr lang="en-US" sz="1800" dirty="0" smtClean="0"/>
                  <a:t>A = {x ∈ </a:t>
                </a:r>
                <a14:m>
                  <m:oMath xmlns:m="http://schemas.openxmlformats.org/officeDocument/2006/math">
                    <m:r>
                      <a:rPr lang="en-US" sz="1800" i="1" smtClean="0">
                        <a:latin typeface="Cambria Math" panose="02040503050406030204" pitchFamily="18" charset="0"/>
                        <a:ea typeface="Cambria Math" panose="02040503050406030204" pitchFamily="18" charset="0"/>
                      </a:rPr>
                      <m:t>ℝ</m:t>
                    </m:r>
                  </m:oMath>
                </a14:m>
                <a:r>
                  <a:rPr lang="en-US" sz="1800" dirty="0" smtClean="0"/>
                  <a:t>,</a:t>
                </a:r>
                <a:r>
                  <a:rPr lang="en-US" sz="1800" dirty="0"/>
                  <a:t> </a:t>
                </a:r>
                <a:r>
                  <a:rPr lang="en-US" sz="1800" dirty="0" smtClean="0"/>
                  <a:t>x + 3 &lt; 4 + 2x</a:t>
                </a:r>
                <a:r>
                  <a:rPr lang="en-US" sz="1800" dirty="0"/>
                  <a:t>} </a:t>
                </a:r>
                <a:r>
                  <a:rPr lang="en-US" sz="1800" dirty="0" err="1"/>
                  <a:t>và</a:t>
                </a:r>
                <a:r>
                  <a:rPr lang="en-US" sz="1800" dirty="0"/>
                  <a:t> </a:t>
                </a:r>
                <a:r>
                  <a:rPr lang="en-US" sz="1800" dirty="0" smtClean="0"/>
                  <a:t>B = {x ∈ </a:t>
                </a:r>
                <a14:m>
                  <m:oMath xmlns:m="http://schemas.openxmlformats.org/officeDocument/2006/math">
                    <m:r>
                      <a:rPr lang="en-US" sz="1800" i="1" smtClean="0">
                        <a:latin typeface="Cambria Math" panose="02040503050406030204" pitchFamily="18" charset="0"/>
                        <a:ea typeface="Cambria Math" panose="02040503050406030204" pitchFamily="18" charset="0"/>
                      </a:rPr>
                      <m:t>ℝ</m:t>
                    </m:r>
                  </m:oMath>
                </a14:m>
                <a:r>
                  <a:rPr lang="en-US" sz="1800" dirty="0" smtClean="0"/>
                  <a:t>,</a:t>
                </a:r>
                <a:r>
                  <a:rPr lang="en-US" sz="1800" dirty="0"/>
                  <a:t> </a:t>
                </a:r>
                <a:r>
                  <a:rPr lang="en-US" sz="1800" dirty="0" smtClean="0"/>
                  <a:t>5x - 3 &lt; 4x - 1</a:t>
                </a:r>
                <a:r>
                  <a:rPr lang="en-US" sz="1800" dirty="0"/>
                  <a:t>}. </a:t>
                </a:r>
                <a:r>
                  <a:rPr lang="en-US" sz="1800" dirty="0" err="1"/>
                  <a:t>Tìm</a:t>
                </a:r>
                <a:r>
                  <a:rPr lang="en-US" sz="1800" dirty="0"/>
                  <a:t>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số</a:t>
                </a:r>
                <a:r>
                  <a:rPr lang="en-US" sz="1800" dirty="0"/>
                  <a:t> </a:t>
                </a:r>
                <a:r>
                  <a:rPr lang="en-US" sz="1800" dirty="0" err="1"/>
                  <a:t>tự</a:t>
                </a:r>
                <a:r>
                  <a:rPr lang="en-US" sz="1800" dirty="0"/>
                  <a:t> </a:t>
                </a:r>
                <a:r>
                  <a:rPr lang="en-US" sz="1800" dirty="0" err="1"/>
                  <a:t>nhiên</a:t>
                </a:r>
                <a:r>
                  <a:rPr lang="en-US" sz="1800" dirty="0"/>
                  <a:t> </a:t>
                </a:r>
                <a:r>
                  <a:rPr lang="en-US" sz="1800" dirty="0" err="1"/>
                  <a:t>thuộc</a:t>
                </a:r>
                <a:r>
                  <a:rPr lang="en-US" sz="1800" dirty="0"/>
                  <a:t> </a:t>
                </a:r>
                <a:r>
                  <a:rPr lang="en-US" sz="1800" dirty="0" err="1"/>
                  <a:t>cả</a:t>
                </a:r>
                <a:r>
                  <a:rPr lang="en-US" sz="1800" dirty="0"/>
                  <a:t> </a:t>
                </a:r>
                <a:r>
                  <a:rPr lang="en-US" sz="1800" dirty="0" err="1"/>
                  <a:t>hai</a:t>
                </a:r>
                <a:r>
                  <a:rPr lang="en-US" sz="1800" dirty="0"/>
                  <a:t> </a:t>
                </a:r>
                <a:r>
                  <a:rPr lang="en-US" sz="1800" dirty="0" err="1"/>
                  <a:t>tập</a:t>
                </a:r>
                <a:r>
                  <a:rPr lang="en-US" sz="1800" dirty="0"/>
                  <a:t> A </a:t>
                </a:r>
                <a:r>
                  <a:rPr lang="en-US" sz="1800" dirty="0" err="1"/>
                  <a:t>và</a:t>
                </a:r>
                <a:r>
                  <a:rPr lang="en-US" sz="1800" dirty="0"/>
                  <a:t> B.</a:t>
                </a:r>
              </a:p>
              <a:p>
                <a:pPr marL="342900" indent="-342900" algn="just">
                  <a:lnSpc>
                    <a:spcPct val="150000"/>
                  </a:lnSpc>
                  <a:buAutoNum type="alphaUcPeriod"/>
                </a:pPr>
                <a:r>
                  <a:rPr lang="en-US" sz="1800" dirty="0" smtClean="0"/>
                  <a:t>0 </a:t>
                </a:r>
                <a:r>
                  <a:rPr lang="en-US" sz="1800" dirty="0" err="1"/>
                  <a:t>và</a:t>
                </a:r>
                <a:r>
                  <a:rPr lang="en-US" sz="1800" dirty="0"/>
                  <a:t> </a:t>
                </a:r>
                <a:r>
                  <a:rPr lang="en-US" sz="1800" dirty="0" smtClean="0"/>
                  <a:t>1            B</a:t>
                </a:r>
                <a:r>
                  <a:rPr lang="en-US" sz="1800" dirty="0"/>
                  <a:t>. </a:t>
                </a:r>
                <a:r>
                  <a:rPr lang="en-US" sz="1800" dirty="0" smtClean="0"/>
                  <a:t>1</a:t>
                </a:r>
                <a:r>
                  <a:rPr lang="en-US" sz="1800" dirty="0"/>
                  <a:t>	</a:t>
                </a:r>
                <a:endParaRPr lang="en-US" sz="1800" dirty="0" smtClean="0"/>
              </a:p>
              <a:p>
                <a:pPr algn="just">
                  <a:lnSpc>
                    <a:spcPct val="150000"/>
                  </a:lnSpc>
                </a:pPr>
                <a:r>
                  <a:rPr lang="en-US" sz="1800" dirty="0" smtClean="0"/>
                  <a:t>C</a:t>
                </a:r>
                <a:r>
                  <a:rPr lang="en-US" sz="1800" dirty="0"/>
                  <a:t>. </a:t>
                </a:r>
                <a:r>
                  <a:rPr lang="en-US" sz="1800" dirty="0" smtClean="0"/>
                  <a:t>0</a:t>
                </a:r>
                <a:r>
                  <a:rPr lang="en-US" sz="1800" dirty="0"/>
                  <a:t>	</a:t>
                </a:r>
                <a:r>
                  <a:rPr lang="en-US" sz="1800" dirty="0" smtClean="0"/>
                  <a:t>             D</a:t>
                </a:r>
                <a:r>
                  <a:rPr lang="en-US" sz="1800" dirty="0"/>
                  <a:t>. </a:t>
                </a:r>
                <a:r>
                  <a:rPr lang="en-US" sz="1800" dirty="0" err="1"/>
                  <a:t>Không</a:t>
                </a:r>
                <a:r>
                  <a:rPr lang="en-US" sz="1800" dirty="0"/>
                  <a:t> </a:t>
                </a:r>
                <a:r>
                  <a:rPr lang="en-US" sz="1800" dirty="0" err="1"/>
                  <a:t>có</a:t>
                </a:r>
                <a:r>
                  <a:rPr lang="en-US" sz="1800" dirty="0"/>
                  <a:t>.</a:t>
                </a:r>
              </a:p>
            </p:txBody>
          </p:sp>
        </mc:Choice>
        <mc:Fallback>
          <p:sp>
            <p:nvSpPr>
              <p:cNvPr id="7" name="Rectangle 6"/>
              <p:cNvSpPr>
                <a:spLocks noRot="1" noChangeAspect="1" noMove="1" noResize="1" noEditPoints="1" noAdjustHandles="1" noChangeArrowheads="1" noChangeShapeType="1" noTextEdit="1"/>
              </p:cNvSpPr>
              <p:nvPr/>
            </p:nvSpPr>
            <p:spPr>
              <a:xfrm>
                <a:off x="933854" y="1366587"/>
                <a:ext cx="3268493" cy="3000821"/>
              </a:xfrm>
              <a:prstGeom prst="rect">
                <a:avLst/>
              </a:prstGeom>
              <a:blipFill rotWithShape="0">
                <a:blip r:embed="rId3"/>
                <a:stretch>
                  <a:fillRect l="-1493" r="-1679" b="-813"/>
                </a:stretch>
              </a:blipFill>
            </p:spPr>
            <p:txBody>
              <a:bodyPr/>
              <a:lstStyle/>
              <a:p>
                <a:r>
                  <a:rPr lang="en-US">
                    <a:noFill/>
                  </a:rPr>
                  <a:t> </a:t>
                </a:r>
              </a:p>
            </p:txBody>
          </p:sp>
        </mc:Fallback>
      </mc:AlternateContent>
      <p:sp>
        <p:nvSpPr>
          <p:cNvPr id="35" name="Google Shape;481;p35"/>
          <p:cNvSpPr txBox="1">
            <a:spLocks noGrp="1"/>
          </p:cNvSpPr>
          <p:nvPr>
            <p:ph type="title" idx="4294967295"/>
          </p:nvPr>
        </p:nvSpPr>
        <p:spPr>
          <a:xfrm>
            <a:off x="1840666" y="786220"/>
            <a:ext cx="1454870" cy="580367"/>
          </a:xfrm>
          <a:prstGeom prst="rect">
            <a:avLst/>
          </a:prstGeom>
          <a:solidFill>
            <a:schemeClr val="accent3">
              <a:lumMod val="90000"/>
            </a:schemeClr>
          </a:solidFill>
          <a:ln w="28575"/>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chemeClr val="bg1">
                    <a:lumMod val="50000"/>
                  </a:schemeClr>
                </a:solidFill>
                <a:latin typeface="+mn-lt"/>
                <a:cs typeface="Leelawadee UI" panose="020B0502040204020203" pitchFamily="34" charset="-34"/>
              </a:rPr>
              <a:t>Câu</a:t>
            </a:r>
            <a:r>
              <a:rPr lang="en-US" sz="2000" b="1" dirty="0" smtClean="0">
                <a:solidFill>
                  <a:schemeClr val="bg1">
                    <a:lumMod val="50000"/>
                  </a:schemeClr>
                </a:solidFill>
                <a:latin typeface="+mn-lt"/>
                <a:cs typeface="Leelawadee UI" panose="020B0502040204020203" pitchFamily="34" charset="-34"/>
              </a:rPr>
              <a:t> 3</a:t>
            </a:r>
            <a:endParaRPr sz="2000" b="1" dirty="0">
              <a:solidFill>
                <a:schemeClr val="bg1">
                  <a:lumMod val="50000"/>
                </a:schemeClr>
              </a:solidFill>
              <a:latin typeface="+mn-lt"/>
              <a:cs typeface="Leelawadee UI" panose="020B0502040204020203" pitchFamily="34" charset="-34"/>
            </a:endParaRPr>
          </a:p>
        </p:txBody>
      </p:sp>
      <p:sp>
        <p:nvSpPr>
          <p:cNvPr id="36" name="Google Shape;481;p35"/>
          <p:cNvSpPr txBox="1">
            <a:spLocks noGrp="1"/>
          </p:cNvSpPr>
          <p:nvPr>
            <p:ph type="title" idx="4294967295"/>
          </p:nvPr>
        </p:nvSpPr>
        <p:spPr>
          <a:xfrm>
            <a:off x="5809823" y="786220"/>
            <a:ext cx="1454870" cy="580367"/>
          </a:xfrm>
          <a:prstGeom prst="rect">
            <a:avLst/>
          </a:prstGeom>
          <a:ln w="28575"/>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chemeClr val="bg1">
                    <a:lumMod val="50000"/>
                  </a:schemeClr>
                </a:solidFill>
                <a:latin typeface="+mn-lt"/>
                <a:cs typeface="Leelawadee UI" panose="020B0502040204020203" pitchFamily="34" charset="-34"/>
              </a:rPr>
              <a:t>Câu</a:t>
            </a:r>
            <a:r>
              <a:rPr lang="en-US" sz="2000" b="1" dirty="0" smtClean="0">
                <a:solidFill>
                  <a:schemeClr val="bg1">
                    <a:lumMod val="50000"/>
                  </a:schemeClr>
                </a:solidFill>
                <a:latin typeface="+mn-lt"/>
                <a:cs typeface="Leelawadee UI" panose="020B0502040204020203" pitchFamily="34" charset="-34"/>
              </a:rPr>
              <a:t> 4</a:t>
            </a:r>
            <a:endParaRPr sz="2000" b="1" dirty="0">
              <a:solidFill>
                <a:schemeClr val="bg1">
                  <a:lumMod val="50000"/>
                </a:schemeClr>
              </a:solidFill>
              <a:latin typeface="+mn-lt"/>
              <a:cs typeface="Leelawadee UI" panose="020B0502040204020203" pitchFamily="34" charset="-34"/>
            </a:endParaRPr>
          </a:p>
        </p:txBody>
      </p:sp>
      <mc:AlternateContent xmlns:mc="http://schemas.openxmlformats.org/markup-compatibility/2006">
        <mc:Choice xmlns:a14="http://schemas.microsoft.com/office/drawing/2010/main" Requires="a14">
          <p:sp>
            <p:nvSpPr>
              <p:cNvPr id="8" name="Rectangle 7"/>
              <p:cNvSpPr/>
              <p:nvPr/>
            </p:nvSpPr>
            <p:spPr>
              <a:xfrm>
                <a:off x="4758909" y="1366587"/>
                <a:ext cx="3556697" cy="2690801"/>
              </a:xfrm>
              <a:prstGeom prst="rect">
                <a:avLst/>
              </a:prstGeom>
            </p:spPr>
            <p:txBody>
              <a:bodyPr wrap="square">
                <a:spAutoFit/>
              </a:bodyPr>
              <a:lstStyle/>
              <a:p>
                <a:pPr algn="just">
                  <a:lnSpc>
                    <a:spcPct val="150000"/>
                  </a:lnSpc>
                </a:pPr>
                <a:r>
                  <a:rPr lang="en-US" sz="1800" dirty="0" smtClean="0"/>
                  <a:t>Cho </a:t>
                </a:r>
                <a:r>
                  <a:rPr lang="en-US" sz="1800" dirty="0" err="1"/>
                  <a:t>số</a:t>
                </a:r>
                <a:r>
                  <a:rPr lang="en-US" sz="1800" dirty="0"/>
                  <a:t> </a:t>
                </a:r>
                <a:r>
                  <a:rPr lang="en-US" sz="1800" dirty="0" err="1"/>
                  <a:t>thực</a:t>
                </a:r>
                <a:r>
                  <a:rPr lang="en-US" sz="1800" dirty="0"/>
                  <a:t> </a:t>
                </a:r>
                <a:r>
                  <a:rPr lang="en-US" sz="1800" dirty="0" smtClean="0"/>
                  <a:t>a &lt; 0 </a:t>
                </a:r>
                <a:r>
                  <a:rPr lang="en-US" sz="1800" dirty="0" err="1"/>
                  <a:t>và</a:t>
                </a:r>
                <a:r>
                  <a:rPr lang="en-US" sz="1800" dirty="0"/>
                  <a:t> </a:t>
                </a:r>
                <a:r>
                  <a:rPr lang="en-US" sz="1800" dirty="0" err="1"/>
                  <a:t>hai</a:t>
                </a:r>
                <a:r>
                  <a:rPr lang="en-US" sz="1800" dirty="0"/>
                  <a:t> </a:t>
                </a:r>
                <a:r>
                  <a:rPr lang="en-US" sz="1800" dirty="0" err="1"/>
                  <a:t>tập</a:t>
                </a:r>
                <a:r>
                  <a:rPr lang="en-US" sz="1800" dirty="0"/>
                  <a:t> </a:t>
                </a:r>
                <a:r>
                  <a:rPr lang="en-US" sz="1800" dirty="0" err="1"/>
                  <a:t>hợp</a:t>
                </a:r>
                <a:r>
                  <a:rPr lang="en-US" sz="1800" dirty="0"/>
                  <a:t> </a:t>
                </a:r>
                <a:r>
                  <a:rPr lang="en-US" sz="1800" dirty="0" smtClean="0"/>
                  <a:t>A = (-∞;</a:t>
                </a:r>
                <a:r>
                  <a:rPr lang="en-US" sz="1800" dirty="0"/>
                  <a:t>⁡9 a), </a:t>
                </a:r>
                <a:r>
                  <a:rPr lang="en-US" sz="1800" dirty="0" smtClean="0"/>
                  <a:t>B =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𝑎</m:t>
                        </m:r>
                      </m:den>
                    </m:f>
                  </m:oMath>
                </a14:m>
                <a:r>
                  <a:rPr lang="en-US" sz="1800" dirty="0" smtClean="0"/>
                  <a:t> ;⁡ +∞</a:t>
                </a:r>
                <a:r>
                  <a:rPr lang="en-US" sz="1800" dirty="0"/>
                  <a:t>). </a:t>
                </a:r>
                <a:r>
                  <a:rPr lang="en-US" sz="1800" dirty="0" err="1"/>
                  <a:t>Tìm</a:t>
                </a:r>
                <a:r>
                  <a:rPr lang="en-US" sz="1800" dirty="0"/>
                  <a:t> a </a:t>
                </a:r>
                <a:r>
                  <a:rPr lang="en-US" sz="1800" dirty="0" err="1"/>
                  <a:t>để</a:t>
                </a:r>
                <a:r>
                  <a:rPr lang="en-US" sz="1800" dirty="0"/>
                  <a:t> </a:t>
                </a:r>
                <a:r>
                  <a:rPr lang="en-US" sz="1800" dirty="0" smtClean="0"/>
                  <a:t>A ∩ B ≠ ∅</a:t>
                </a:r>
                <a:r>
                  <a:rPr lang="en-US" sz="1800" dirty="0"/>
                  <a:t>.</a:t>
                </a:r>
              </a:p>
              <a:p>
                <a:pPr marL="342900" indent="-342900" algn="just">
                  <a:lnSpc>
                    <a:spcPct val="150000"/>
                  </a:lnSpc>
                  <a:buAutoNum type="alphaUcPeriod"/>
                </a:pPr>
                <a:r>
                  <a:rPr lang="en-US" sz="1800" dirty="0" smtClean="0"/>
                  <a:t>a = -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3</m:t>
                        </m:r>
                      </m:den>
                    </m:f>
                  </m:oMath>
                </a14:m>
                <a:r>
                  <a:rPr lang="en-US" sz="1800" dirty="0" smtClean="0"/>
                  <a:t>	B</a:t>
                </a:r>
                <a:r>
                  <a:rPr lang="en-US" sz="1800" dirty="0"/>
                  <a:t>. </a:t>
                </a:r>
                <a:r>
                  <a:rPr lang="en-US" sz="1800" dirty="0" smtClean="0"/>
                  <a:t>-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2</m:t>
                        </m:r>
                      </m:num>
                      <m:den>
                        <m:r>
                          <a:rPr lang="en-US" sz="1800" i="1">
                            <a:latin typeface="Cambria Math" panose="02040503050406030204" pitchFamily="18" charset="0"/>
                          </a:rPr>
                          <m:t>3</m:t>
                        </m:r>
                      </m:den>
                    </m:f>
                  </m:oMath>
                </a14:m>
                <a:r>
                  <a:rPr lang="en-US" sz="1800" dirty="0" smtClean="0"/>
                  <a:t> ≤ a &lt; 0</a:t>
                </a:r>
              </a:p>
              <a:p>
                <a:pPr algn="just">
                  <a:lnSpc>
                    <a:spcPct val="150000"/>
                  </a:lnSpc>
                </a:pPr>
                <a:r>
                  <a:rPr lang="en-US" sz="1800" dirty="0" smtClean="0"/>
                  <a:t>C</a:t>
                </a:r>
                <a:r>
                  <a:rPr lang="en-US" sz="1800" dirty="0"/>
                  <a:t>. </a:t>
                </a:r>
                <a:r>
                  <a:rPr lang="en-US" sz="1800" dirty="0" smtClean="0"/>
                  <a:t>-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2</m:t>
                        </m:r>
                      </m:num>
                      <m:den>
                        <m:r>
                          <a:rPr lang="en-US" sz="1800" i="1">
                            <a:latin typeface="Cambria Math" panose="02040503050406030204" pitchFamily="18" charset="0"/>
                          </a:rPr>
                          <m:t>3</m:t>
                        </m:r>
                      </m:den>
                    </m:f>
                  </m:oMath>
                </a14:m>
                <a:r>
                  <a:rPr lang="en-US" sz="1800" dirty="0" smtClean="0"/>
                  <a:t> &lt; a &lt;0</a:t>
                </a:r>
                <a:r>
                  <a:rPr lang="en-US" sz="1800" dirty="0"/>
                  <a:t>	D. </a:t>
                </a:r>
                <a:r>
                  <a:rPr lang="en-US" sz="1800" dirty="0" smtClean="0"/>
                  <a:t>a &lt; -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2</m:t>
                        </m:r>
                      </m:num>
                      <m:den>
                        <m:r>
                          <a:rPr lang="en-US" sz="1800" i="1">
                            <a:latin typeface="Cambria Math" panose="02040503050406030204" pitchFamily="18" charset="0"/>
                          </a:rPr>
                          <m:t>3</m:t>
                        </m:r>
                      </m:den>
                    </m:f>
                  </m:oMath>
                </a14:m>
                <a:endParaRPr lang="en-US" sz="1800" dirty="0"/>
              </a:p>
            </p:txBody>
          </p:sp>
        </mc:Choice>
        <mc:Fallback>
          <p:sp>
            <p:nvSpPr>
              <p:cNvPr id="8" name="Rectangle 7"/>
              <p:cNvSpPr>
                <a:spLocks noRot="1" noChangeAspect="1" noMove="1" noResize="1" noEditPoints="1" noAdjustHandles="1" noChangeArrowheads="1" noChangeShapeType="1" noTextEdit="1"/>
              </p:cNvSpPr>
              <p:nvPr/>
            </p:nvSpPr>
            <p:spPr>
              <a:xfrm>
                <a:off x="4758909" y="1366587"/>
                <a:ext cx="3556697" cy="2690801"/>
              </a:xfrm>
              <a:prstGeom prst="rect">
                <a:avLst/>
              </a:prstGeom>
              <a:blipFill rotWithShape="0">
                <a:blip r:embed="rId4"/>
                <a:stretch>
                  <a:fillRect l="-1544" r="-1372"/>
                </a:stretch>
              </a:blipFill>
            </p:spPr>
            <p:txBody>
              <a:bodyPr/>
              <a:lstStyle/>
              <a:p>
                <a:r>
                  <a:rPr lang="en-US">
                    <a:noFill/>
                  </a:rPr>
                  <a:t> </a:t>
                </a:r>
              </a:p>
            </p:txBody>
          </p:sp>
        </mc:Fallback>
      </mc:AlternateContent>
      <p:sp>
        <p:nvSpPr>
          <p:cNvPr id="38" name="Oval 37"/>
          <p:cNvSpPr/>
          <p:nvPr/>
        </p:nvSpPr>
        <p:spPr>
          <a:xfrm>
            <a:off x="808999" y="3479402"/>
            <a:ext cx="472272" cy="452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702627" y="3479402"/>
            <a:ext cx="472272" cy="452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1)">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heel(1)">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3052">
            <a:off x="1145491" y="173326"/>
            <a:ext cx="841321" cy="847417"/>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3052">
            <a:off x="7085849" y="173326"/>
            <a:ext cx="841321" cy="847417"/>
          </a:xfrm>
          <a:prstGeom prst="rect">
            <a:avLst/>
          </a:prstGeom>
        </p:spPr>
      </p:pic>
      <p:sp>
        <p:nvSpPr>
          <p:cNvPr id="3" name="Rectangle 2"/>
          <p:cNvSpPr/>
          <p:nvPr/>
        </p:nvSpPr>
        <p:spPr>
          <a:xfrm>
            <a:off x="2027113" y="1383142"/>
            <a:ext cx="6235430" cy="2862322"/>
          </a:xfrm>
          <a:prstGeom prst="rect">
            <a:avLst/>
          </a:prstGeom>
        </p:spPr>
        <p:txBody>
          <a:bodyPr wrap="square">
            <a:spAutoFit/>
          </a:bodyPr>
          <a:lstStyle/>
          <a:p>
            <a:pPr algn="just">
              <a:lnSpc>
                <a:spcPct val="150000"/>
              </a:lnSpc>
            </a:pPr>
            <a:r>
              <a:rPr lang="en-US" sz="2000" b="1" dirty="0" err="1">
                <a:solidFill>
                  <a:srgbClr val="C00000"/>
                </a:solidFill>
              </a:rPr>
              <a:t>Câu</a:t>
            </a:r>
            <a:r>
              <a:rPr lang="en-US" sz="2000" b="1" dirty="0">
                <a:solidFill>
                  <a:srgbClr val="C00000"/>
                </a:solidFill>
              </a:rPr>
              <a:t> 5:</a:t>
            </a:r>
            <a:r>
              <a:rPr lang="en-US" sz="2000" b="1" dirty="0"/>
              <a:t>	</a:t>
            </a:r>
            <a:r>
              <a:rPr lang="en-US" sz="2000" dirty="0" err="1"/>
              <a:t>Lớp</a:t>
            </a:r>
            <a:r>
              <a:rPr lang="en-US" sz="2000" dirty="0"/>
              <a:t> </a:t>
            </a:r>
            <a:r>
              <a:rPr lang="en-US" sz="2000" dirty="0" smtClean="0"/>
              <a:t>10B</a:t>
            </a:r>
            <a:r>
              <a:rPr lang="en-US" sz="2000" baseline="-25000" dirty="0" smtClean="0"/>
              <a:t>1</a:t>
            </a:r>
            <a:r>
              <a:rPr lang="en-US" sz="2000" dirty="0" smtClean="0"/>
              <a:t> </a:t>
            </a:r>
            <a:r>
              <a:rPr lang="en-US" sz="2000" dirty="0" err="1"/>
              <a:t>có</a:t>
            </a:r>
            <a:r>
              <a:rPr lang="en-US" sz="2000" dirty="0"/>
              <a:t> 7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Toán</a:t>
            </a:r>
            <a:r>
              <a:rPr lang="en-US" sz="2000" dirty="0"/>
              <a:t>, 5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Lý</a:t>
            </a:r>
            <a:r>
              <a:rPr lang="en-US" sz="2000" dirty="0"/>
              <a:t>, 6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Hóa</a:t>
            </a:r>
            <a:r>
              <a:rPr lang="en-US" sz="2000" dirty="0"/>
              <a:t>, 3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cả</a:t>
            </a:r>
            <a:r>
              <a:rPr lang="en-US" sz="2000" dirty="0"/>
              <a:t> </a:t>
            </a:r>
            <a:r>
              <a:rPr lang="en-US" sz="2000" dirty="0" err="1"/>
              <a:t>Toán</a:t>
            </a:r>
            <a:r>
              <a:rPr lang="en-US" sz="2000" dirty="0"/>
              <a:t> </a:t>
            </a:r>
            <a:r>
              <a:rPr lang="en-US" sz="2000" dirty="0" err="1"/>
              <a:t>và</a:t>
            </a:r>
            <a:r>
              <a:rPr lang="en-US" sz="2000" dirty="0"/>
              <a:t> </a:t>
            </a:r>
            <a:r>
              <a:rPr lang="en-US" sz="2000" dirty="0" err="1"/>
              <a:t>Lý</a:t>
            </a:r>
            <a:r>
              <a:rPr lang="en-US" sz="2000" dirty="0"/>
              <a:t>, 4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cả</a:t>
            </a:r>
            <a:r>
              <a:rPr lang="en-US" sz="2000" dirty="0"/>
              <a:t> </a:t>
            </a:r>
            <a:r>
              <a:rPr lang="en-US" sz="2000" dirty="0" err="1"/>
              <a:t>Toán</a:t>
            </a:r>
            <a:r>
              <a:rPr lang="en-US" sz="2000" dirty="0"/>
              <a:t> </a:t>
            </a:r>
            <a:r>
              <a:rPr lang="en-US" sz="2000" dirty="0" err="1"/>
              <a:t>và</a:t>
            </a:r>
            <a:r>
              <a:rPr lang="en-US" sz="2000" dirty="0"/>
              <a:t> </a:t>
            </a:r>
            <a:r>
              <a:rPr lang="en-US" sz="2000" dirty="0" err="1"/>
              <a:t>Hóa</a:t>
            </a:r>
            <a:r>
              <a:rPr lang="en-US" sz="2000" dirty="0"/>
              <a:t>, 2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cả</a:t>
            </a:r>
            <a:r>
              <a:rPr lang="en-US" sz="2000" dirty="0"/>
              <a:t> </a:t>
            </a:r>
            <a:r>
              <a:rPr lang="en-US" sz="2000" dirty="0" err="1"/>
              <a:t>Lý</a:t>
            </a:r>
            <a:r>
              <a:rPr lang="en-US" sz="2000" dirty="0"/>
              <a:t> </a:t>
            </a:r>
            <a:r>
              <a:rPr lang="en-US" sz="2000" dirty="0" err="1"/>
              <a:t>và</a:t>
            </a:r>
            <a:r>
              <a:rPr lang="en-US" sz="2000" dirty="0"/>
              <a:t> </a:t>
            </a:r>
            <a:r>
              <a:rPr lang="en-US" sz="2000" dirty="0" err="1"/>
              <a:t>Hóa</a:t>
            </a:r>
            <a:r>
              <a:rPr lang="en-US" sz="2000" dirty="0"/>
              <a:t>, 1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cả</a:t>
            </a:r>
            <a:r>
              <a:rPr lang="en-US" sz="2000" dirty="0"/>
              <a:t> 3 </a:t>
            </a:r>
            <a:r>
              <a:rPr lang="en-US" sz="2000" dirty="0" err="1"/>
              <a:t>môn</a:t>
            </a:r>
            <a:r>
              <a:rPr lang="en-US" sz="2000" dirty="0"/>
              <a:t> </a:t>
            </a:r>
            <a:r>
              <a:rPr lang="en-US" sz="2000" dirty="0" err="1"/>
              <a:t>Toán</a:t>
            </a:r>
            <a:r>
              <a:rPr lang="en-US" sz="2000" dirty="0"/>
              <a:t>, </a:t>
            </a:r>
            <a:r>
              <a:rPr lang="en-US" sz="2000" dirty="0" err="1"/>
              <a:t>Lý</a:t>
            </a:r>
            <a:r>
              <a:rPr lang="en-US" sz="2000" dirty="0"/>
              <a:t>, </a:t>
            </a:r>
            <a:r>
              <a:rPr lang="en-US" sz="2000" dirty="0" err="1"/>
              <a:t>Hóa</a:t>
            </a:r>
            <a:r>
              <a:rPr lang="en-US" sz="2000" dirty="0"/>
              <a:t>.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giỏi</a:t>
            </a:r>
            <a:r>
              <a:rPr lang="en-US" sz="2000" dirty="0"/>
              <a:t> </a:t>
            </a:r>
            <a:r>
              <a:rPr lang="en-US" sz="2000" dirty="0" err="1"/>
              <a:t>ít</a:t>
            </a:r>
            <a:r>
              <a:rPr lang="en-US" sz="2000" dirty="0"/>
              <a:t> </a:t>
            </a:r>
            <a:r>
              <a:rPr lang="en-US" sz="2000" dirty="0" err="1"/>
              <a:t>nhất</a:t>
            </a:r>
            <a:r>
              <a:rPr lang="en-US" sz="2000" dirty="0"/>
              <a:t> </a:t>
            </a:r>
            <a:r>
              <a:rPr lang="en-US" sz="2000" dirty="0" err="1"/>
              <a:t>một</a:t>
            </a:r>
            <a:r>
              <a:rPr lang="en-US" sz="2000" dirty="0"/>
              <a:t> </a:t>
            </a:r>
            <a:r>
              <a:rPr lang="en-US" sz="2000" dirty="0" err="1"/>
              <a:t>môn</a:t>
            </a:r>
            <a:r>
              <a:rPr lang="en-US" sz="2000" dirty="0"/>
              <a:t> (</a:t>
            </a:r>
            <a:r>
              <a:rPr lang="en-US" sz="2000" dirty="0" err="1"/>
              <a:t>Toán</a:t>
            </a:r>
            <a:r>
              <a:rPr lang="en-US" sz="2000" dirty="0"/>
              <a:t>, </a:t>
            </a:r>
            <a:r>
              <a:rPr lang="en-US" sz="2000" dirty="0" err="1"/>
              <a:t>Lý</a:t>
            </a:r>
            <a:r>
              <a:rPr lang="en-US" sz="2000" dirty="0"/>
              <a:t>, </a:t>
            </a:r>
            <a:r>
              <a:rPr lang="en-US" sz="2000" dirty="0" err="1"/>
              <a:t>Hóa</a:t>
            </a:r>
            <a:r>
              <a:rPr lang="en-US" sz="2000" dirty="0"/>
              <a:t>) </a:t>
            </a:r>
            <a:r>
              <a:rPr lang="en-US" sz="2000" dirty="0" err="1"/>
              <a:t>của</a:t>
            </a:r>
            <a:r>
              <a:rPr lang="en-US" sz="2000" dirty="0"/>
              <a:t> </a:t>
            </a:r>
            <a:r>
              <a:rPr lang="en-US" sz="2000" dirty="0" err="1"/>
              <a:t>lớp</a:t>
            </a:r>
            <a:r>
              <a:rPr lang="en-US" sz="2000" dirty="0"/>
              <a:t> </a:t>
            </a:r>
            <a:r>
              <a:rPr lang="en-US" sz="2000" dirty="0" smtClean="0"/>
              <a:t>10B</a:t>
            </a:r>
            <a:r>
              <a:rPr lang="en-US" sz="2000" baseline="-25000" dirty="0"/>
              <a:t>1</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57" y="1054234"/>
            <a:ext cx="3745149" cy="374514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71"/>
        <p:cNvGrpSpPr/>
        <p:nvPr/>
      </p:nvGrpSpPr>
      <p:grpSpPr>
        <a:xfrm>
          <a:off x="0" y="0"/>
          <a:ext cx="0" cy="0"/>
          <a:chOff x="0" y="0"/>
          <a:chExt cx="0" cy="0"/>
        </a:xfrm>
      </p:grpSpPr>
      <p:sp>
        <p:nvSpPr>
          <p:cNvPr id="1172" name="Google Shape;1172;p66"/>
          <p:cNvSpPr txBox="1">
            <a:spLocks noGrp="1"/>
          </p:cNvSpPr>
          <p:nvPr>
            <p:ph type="title"/>
          </p:nvPr>
        </p:nvSpPr>
        <p:spPr>
          <a:xfrm>
            <a:off x="601666" y="668300"/>
            <a:ext cx="7857448" cy="3913748"/>
          </a:xfrm>
          <a:prstGeom prst="rect">
            <a:avLst/>
          </a:prstGeom>
          <a:solidFill>
            <a:srgbClr val="FFFF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FFFFFF"/>
                </a:solidFill>
              </a:rPr>
              <a:t>.</a:t>
            </a:r>
            <a:endParaRPr dirty="0">
              <a:solidFill>
                <a:srgbClr val="FFFFFF"/>
              </a:solidFill>
            </a:endParaRPr>
          </a:p>
        </p:txBody>
      </p:sp>
      <p:grpSp>
        <p:nvGrpSpPr>
          <p:cNvPr id="1182" name="Google Shape;1182;p66"/>
          <p:cNvGrpSpPr/>
          <p:nvPr/>
        </p:nvGrpSpPr>
        <p:grpSpPr>
          <a:xfrm rot="-10290130">
            <a:off x="102422" y="387670"/>
            <a:ext cx="1529272" cy="1515624"/>
            <a:chOff x="5959564" y="3351813"/>
            <a:chExt cx="1314673" cy="1302868"/>
          </a:xfrm>
        </p:grpSpPr>
        <p:sp>
          <p:nvSpPr>
            <p:cNvPr id="1183" name="Google Shape;1183;p66"/>
            <p:cNvSpPr/>
            <p:nvPr/>
          </p:nvSpPr>
          <p:spPr>
            <a:xfrm>
              <a:off x="5959904" y="3356666"/>
              <a:ext cx="1314219" cy="1298015"/>
            </a:xfrm>
            <a:custGeom>
              <a:avLst/>
              <a:gdLst/>
              <a:ahLst/>
              <a:cxnLst/>
              <a:rect l="l" t="t" r="r" b="b"/>
              <a:pathLst>
                <a:path w="46312" h="45741" extrusionOk="0">
                  <a:moveTo>
                    <a:pt x="36751" y="19288"/>
                  </a:moveTo>
                  <a:cubicBezTo>
                    <a:pt x="36852" y="19288"/>
                    <a:pt x="36945" y="19366"/>
                    <a:pt x="36945" y="19487"/>
                  </a:cubicBezTo>
                  <a:lnTo>
                    <a:pt x="36803" y="36382"/>
                  </a:lnTo>
                  <a:lnTo>
                    <a:pt x="19896" y="36227"/>
                  </a:lnTo>
                  <a:cubicBezTo>
                    <a:pt x="19891" y="36227"/>
                    <a:pt x="19887" y="36227"/>
                    <a:pt x="19882" y="36227"/>
                  </a:cubicBezTo>
                  <a:cubicBezTo>
                    <a:pt x="19713" y="36227"/>
                    <a:pt x="19637" y="36010"/>
                    <a:pt x="19765" y="35894"/>
                  </a:cubicBezTo>
                  <a:lnTo>
                    <a:pt x="36612" y="19344"/>
                  </a:lnTo>
                  <a:cubicBezTo>
                    <a:pt x="36654" y="19306"/>
                    <a:pt x="36704" y="19288"/>
                    <a:pt x="36751" y="19288"/>
                  </a:cubicBezTo>
                  <a:close/>
                  <a:moveTo>
                    <a:pt x="45790" y="1"/>
                  </a:moveTo>
                  <a:cubicBezTo>
                    <a:pt x="45662" y="1"/>
                    <a:pt x="45530" y="47"/>
                    <a:pt x="45423" y="151"/>
                  </a:cubicBezTo>
                  <a:lnTo>
                    <a:pt x="334" y="44454"/>
                  </a:lnTo>
                  <a:cubicBezTo>
                    <a:pt x="0" y="44776"/>
                    <a:pt x="227" y="45335"/>
                    <a:pt x="691" y="45347"/>
                  </a:cubicBezTo>
                  <a:lnTo>
                    <a:pt x="45911" y="45740"/>
                  </a:lnTo>
                  <a:lnTo>
                    <a:pt x="46304" y="520"/>
                  </a:lnTo>
                  <a:cubicBezTo>
                    <a:pt x="46312" y="206"/>
                    <a:pt x="46058" y="1"/>
                    <a:pt x="45790" y="1"/>
                  </a:cubicBezTo>
                  <a:close/>
                </a:path>
              </a:pathLst>
            </a:custGeom>
            <a:solidFill>
              <a:schemeClr val="accent2"/>
            </a:solidFill>
            <a:ln w="19050" cap="flat" cmpd="sng">
              <a:solidFill>
                <a:schemeClr val="dk1"/>
              </a:solidFill>
              <a:prstDash val="solid"/>
              <a:round/>
              <a:headEnd type="none" w="sm" len="sm"/>
              <a:tailEnd type="none" w="sm" len="sm"/>
            </a:ln>
            <a:effectLst>
              <a:outerShdw dist="952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6"/>
            <p:cNvSpPr/>
            <p:nvPr/>
          </p:nvSpPr>
          <p:spPr>
            <a:xfrm>
              <a:off x="5959564" y="3356666"/>
              <a:ext cx="1314559" cy="1298015"/>
            </a:xfrm>
            <a:custGeom>
              <a:avLst/>
              <a:gdLst/>
              <a:ahLst/>
              <a:cxnLst/>
              <a:rect l="l" t="t" r="r" b="b"/>
              <a:pathLst>
                <a:path w="46324" h="45741" extrusionOk="0">
                  <a:moveTo>
                    <a:pt x="45802" y="1"/>
                  </a:moveTo>
                  <a:cubicBezTo>
                    <a:pt x="45674" y="1"/>
                    <a:pt x="45542" y="47"/>
                    <a:pt x="45435" y="151"/>
                  </a:cubicBezTo>
                  <a:lnTo>
                    <a:pt x="43137" y="2401"/>
                  </a:lnTo>
                  <a:lnTo>
                    <a:pt x="42780" y="42585"/>
                  </a:lnTo>
                  <a:lnTo>
                    <a:pt x="2596" y="42228"/>
                  </a:lnTo>
                  <a:lnTo>
                    <a:pt x="334" y="44454"/>
                  </a:lnTo>
                  <a:cubicBezTo>
                    <a:pt x="0" y="44776"/>
                    <a:pt x="227" y="45335"/>
                    <a:pt x="703" y="45347"/>
                  </a:cubicBezTo>
                  <a:lnTo>
                    <a:pt x="45923" y="45740"/>
                  </a:lnTo>
                  <a:lnTo>
                    <a:pt x="46316" y="520"/>
                  </a:lnTo>
                  <a:cubicBezTo>
                    <a:pt x="46324" y="206"/>
                    <a:pt x="46070" y="1"/>
                    <a:pt x="45802" y="1"/>
                  </a:cubicBezTo>
                  <a:close/>
                </a:path>
              </a:pathLst>
            </a:custGeom>
            <a:solidFill>
              <a:schemeClr val="accent6"/>
            </a:solidFill>
            <a:ln w="190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6"/>
            <p:cNvSpPr/>
            <p:nvPr/>
          </p:nvSpPr>
          <p:spPr>
            <a:xfrm>
              <a:off x="7202218" y="4597930"/>
              <a:ext cx="18956" cy="56386"/>
            </a:xfrm>
            <a:custGeom>
              <a:avLst/>
              <a:gdLst/>
              <a:ahLst/>
              <a:cxnLst/>
              <a:rect l="l" t="t" r="r" b="b"/>
              <a:pathLst>
                <a:path w="668" h="1987" extrusionOk="0">
                  <a:moveTo>
                    <a:pt x="340" y="1"/>
                  </a:moveTo>
                  <a:cubicBezTo>
                    <a:pt x="176" y="1"/>
                    <a:pt x="13" y="111"/>
                    <a:pt x="13" y="331"/>
                  </a:cubicBezTo>
                  <a:lnTo>
                    <a:pt x="1" y="1986"/>
                  </a:lnTo>
                  <a:lnTo>
                    <a:pt x="644" y="1986"/>
                  </a:lnTo>
                  <a:lnTo>
                    <a:pt x="667" y="331"/>
                  </a:lnTo>
                  <a:cubicBezTo>
                    <a:pt x="667" y="111"/>
                    <a:pt x="50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6"/>
            <p:cNvSpPr/>
            <p:nvPr/>
          </p:nvSpPr>
          <p:spPr>
            <a:xfrm>
              <a:off x="7123501" y="4597249"/>
              <a:ext cx="18956" cy="56386"/>
            </a:xfrm>
            <a:custGeom>
              <a:avLst/>
              <a:gdLst/>
              <a:ahLst/>
              <a:cxnLst/>
              <a:rect l="l" t="t" r="r" b="b"/>
              <a:pathLst>
                <a:path w="668" h="1987" extrusionOk="0">
                  <a:moveTo>
                    <a:pt x="340" y="1"/>
                  </a:moveTo>
                  <a:cubicBezTo>
                    <a:pt x="176" y="1"/>
                    <a:pt x="12" y="111"/>
                    <a:pt x="12" y="331"/>
                  </a:cubicBezTo>
                  <a:lnTo>
                    <a:pt x="0" y="1986"/>
                  </a:lnTo>
                  <a:lnTo>
                    <a:pt x="643" y="1986"/>
                  </a:lnTo>
                  <a:lnTo>
                    <a:pt x="667" y="331"/>
                  </a:lnTo>
                  <a:cubicBezTo>
                    <a:pt x="667" y="111"/>
                    <a:pt x="50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6"/>
            <p:cNvSpPr/>
            <p:nvPr/>
          </p:nvSpPr>
          <p:spPr>
            <a:xfrm>
              <a:off x="7044613" y="4596086"/>
              <a:ext cx="19268" cy="56869"/>
            </a:xfrm>
            <a:custGeom>
              <a:avLst/>
              <a:gdLst/>
              <a:ahLst/>
              <a:cxnLst/>
              <a:rect l="l" t="t" r="r" b="b"/>
              <a:pathLst>
                <a:path w="679" h="2004" extrusionOk="0">
                  <a:moveTo>
                    <a:pt x="340" y="0"/>
                  </a:moveTo>
                  <a:cubicBezTo>
                    <a:pt x="170" y="0"/>
                    <a:pt x="0" y="116"/>
                    <a:pt x="18" y="349"/>
                  </a:cubicBezTo>
                  <a:lnTo>
                    <a:pt x="6" y="2004"/>
                  </a:lnTo>
                  <a:lnTo>
                    <a:pt x="649" y="2004"/>
                  </a:lnTo>
                  <a:lnTo>
                    <a:pt x="661" y="349"/>
                  </a:lnTo>
                  <a:cubicBezTo>
                    <a:pt x="679" y="116"/>
                    <a:pt x="509"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6"/>
            <p:cNvSpPr/>
            <p:nvPr/>
          </p:nvSpPr>
          <p:spPr>
            <a:xfrm>
              <a:off x="6966065" y="4596171"/>
              <a:ext cx="18587" cy="56102"/>
            </a:xfrm>
            <a:custGeom>
              <a:avLst/>
              <a:gdLst/>
              <a:ahLst/>
              <a:cxnLst/>
              <a:rect l="l" t="t" r="r" b="b"/>
              <a:pathLst>
                <a:path w="655" h="1977" extrusionOk="0">
                  <a:moveTo>
                    <a:pt x="334" y="0"/>
                  </a:moveTo>
                  <a:cubicBezTo>
                    <a:pt x="173" y="0"/>
                    <a:pt x="12" y="107"/>
                    <a:pt x="12" y="322"/>
                  </a:cubicBezTo>
                  <a:lnTo>
                    <a:pt x="0" y="1977"/>
                  </a:lnTo>
                  <a:lnTo>
                    <a:pt x="643" y="1977"/>
                  </a:lnTo>
                  <a:lnTo>
                    <a:pt x="655" y="322"/>
                  </a:lnTo>
                  <a:cubicBezTo>
                    <a:pt x="655" y="107"/>
                    <a:pt x="49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6"/>
            <p:cNvSpPr/>
            <p:nvPr/>
          </p:nvSpPr>
          <p:spPr>
            <a:xfrm>
              <a:off x="6887348" y="4595149"/>
              <a:ext cx="18928" cy="56443"/>
            </a:xfrm>
            <a:custGeom>
              <a:avLst/>
              <a:gdLst/>
              <a:ahLst/>
              <a:cxnLst/>
              <a:rect l="l" t="t" r="r" b="b"/>
              <a:pathLst>
                <a:path w="667" h="1989" extrusionOk="0">
                  <a:moveTo>
                    <a:pt x="339" y="1"/>
                  </a:moveTo>
                  <a:cubicBezTo>
                    <a:pt x="176" y="1"/>
                    <a:pt x="12" y="108"/>
                    <a:pt x="12" y="322"/>
                  </a:cubicBezTo>
                  <a:lnTo>
                    <a:pt x="0" y="1989"/>
                  </a:lnTo>
                  <a:lnTo>
                    <a:pt x="643" y="1989"/>
                  </a:lnTo>
                  <a:lnTo>
                    <a:pt x="667" y="322"/>
                  </a:lnTo>
                  <a:cubicBezTo>
                    <a:pt x="667" y="108"/>
                    <a:pt x="503"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6"/>
            <p:cNvSpPr/>
            <p:nvPr/>
          </p:nvSpPr>
          <p:spPr>
            <a:xfrm>
              <a:off x="6808602" y="4594979"/>
              <a:ext cx="18616" cy="55620"/>
            </a:xfrm>
            <a:custGeom>
              <a:avLst/>
              <a:gdLst/>
              <a:ahLst/>
              <a:cxnLst/>
              <a:rect l="l" t="t" r="r" b="b"/>
              <a:pathLst>
                <a:path w="656" h="1960" extrusionOk="0">
                  <a:moveTo>
                    <a:pt x="334" y="1"/>
                  </a:moveTo>
                  <a:cubicBezTo>
                    <a:pt x="179" y="1"/>
                    <a:pt x="25" y="102"/>
                    <a:pt x="13" y="304"/>
                  </a:cubicBezTo>
                  <a:lnTo>
                    <a:pt x="1" y="1959"/>
                  </a:lnTo>
                  <a:lnTo>
                    <a:pt x="644" y="1959"/>
                  </a:lnTo>
                  <a:lnTo>
                    <a:pt x="656" y="304"/>
                  </a:lnTo>
                  <a:cubicBezTo>
                    <a:pt x="644" y="102"/>
                    <a:pt x="489"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6"/>
            <p:cNvSpPr/>
            <p:nvPr/>
          </p:nvSpPr>
          <p:spPr>
            <a:xfrm>
              <a:off x="6729884" y="4593787"/>
              <a:ext cx="18956" cy="56471"/>
            </a:xfrm>
            <a:custGeom>
              <a:avLst/>
              <a:gdLst/>
              <a:ahLst/>
              <a:cxnLst/>
              <a:rect l="l" t="t" r="r" b="b"/>
              <a:pathLst>
                <a:path w="668" h="1990" extrusionOk="0">
                  <a:moveTo>
                    <a:pt x="346" y="1"/>
                  </a:moveTo>
                  <a:cubicBezTo>
                    <a:pt x="167" y="1"/>
                    <a:pt x="25" y="144"/>
                    <a:pt x="25" y="322"/>
                  </a:cubicBezTo>
                  <a:lnTo>
                    <a:pt x="1" y="1989"/>
                  </a:lnTo>
                  <a:lnTo>
                    <a:pt x="656" y="1989"/>
                  </a:lnTo>
                  <a:lnTo>
                    <a:pt x="667" y="334"/>
                  </a:lnTo>
                  <a:cubicBezTo>
                    <a:pt x="667" y="156"/>
                    <a:pt x="525"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6"/>
            <p:cNvSpPr/>
            <p:nvPr/>
          </p:nvSpPr>
          <p:spPr>
            <a:xfrm>
              <a:off x="6651167" y="4592539"/>
              <a:ext cx="19126" cy="57039"/>
            </a:xfrm>
            <a:custGeom>
              <a:avLst/>
              <a:gdLst/>
              <a:ahLst/>
              <a:cxnLst/>
              <a:rect l="l" t="t" r="r" b="b"/>
              <a:pathLst>
                <a:path w="674" h="2010" extrusionOk="0">
                  <a:moveTo>
                    <a:pt x="332" y="0"/>
                  </a:moveTo>
                  <a:cubicBezTo>
                    <a:pt x="166" y="0"/>
                    <a:pt x="1" y="113"/>
                    <a:pt x="12" y="343"/>
                  </a:cubicBezTo>
                  <a:lnTo>
                    <a:pt x="1" y="2009"/>
                  </a:lnTo>
                  <a:lnTo>
                    <a:pt x="643" y="2009"/>
                  </a:lnTo>
                  <a:lnTo>
                    <a:pt x="655" y="354"/>
                  </a:lnTo>
                  <a:cubicBezTo>
                    <a:pt x="673" y="119"/>
                    <a:pt x="502"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6"/>
            <p:cNvSpPr/>
            <p:nvPr/>
          </p:nvSpPr>
          <p:spPr>
            <a:xfrm>
              <a:off x="6572279" y="4591687"/>
              <a:ext cx="19297" cy="56869"/>
            </a:xfrm>
            <a:custGeom>
              <a:avLst/>
              <a:gdLst/>
              <a:ahLst/>
              <a:cxnLst/>
              <a:rect l="l" t="t" r="r" b="b"/>
              <a:pathLst>
                <a:path w="680" h="2004" extrusionOk="0">
                  <a:moveTo>
                    <a:pt x="340" y="1"/>
                  </a:moveTo>
                  <a:cubicBezTo>
                    <a:pt x="170" y="1"/>
                    <a:pt x="0" y="117"/>
                    <a:pt x="18" y="349"/>
                  </a:cubicBezTo>
                  <a:lnTo>
                    <a:pt x="6" y="2004"/>
                  </a:lnTo>
                  <a:lnTo>
                    <a:pt x="649" y="2004"/>
                  </a:lnTo>
                  <a:lnTo>
                    <a:pt x="661" y="349"/>
                  </a:lnTo>
                  <a:cubicBezTo>
                    <a:pt x="679" y="117"/>
                    <a:pt x="50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6"/>
            <p:cNvSpPr/>
            <p:nvPr/>
          </p:nvSpPr>
          <p:spPr>
            <a:xfrm>
              <a:off x="6493391" y="4591347"/>
              <a:ext cx="19439" cy="56869"/>
            </a:xfrm>
            <a:custGeom>
              <a:avLst/>
              <a:gdLst/>
              <a:ahLst/>
              <a:cxnLst/>
              <a:rect l="l" t="t" r="r" b="b"/>
              <a:pathLst>
                <a:path w="685" h="2004" extrusionOk="0">
                  <a:moveTo>
                    <a:pt x="346" y="1"/>
                  </a:moveTo>
                  <a:cubicBezTo>
                    <a:pt x="176" y="1"/>
                    <a:pt x="6" y="117"/>
                    <a:pt x="24" y="349"/>
                  </a:cubicBezTo>
                  <a:lnTo>
                    <a:pt x="0" y="2004"/>
                  </a:lnTo>
                  <a:lnTo>
                    <a:pt x="655" y="2004"/>
                  </a:lnTo>
                  <a:lnTo>
                    <a:pt x="667" y="349"/>
                  </a:lnTo>
                  <a:cubicBezTo>
                    <a:pt x="685" y="117"/>
                    <a:pt x="515"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6"/>
            <p:cNvSpPr/>
            <p:nvPr/>
          </p:nvSpPr>
          <p:spPr>
            <a:xfrm>
              <a:off x="6414843" y="4590325"/>
              <a:ext cx="19268" cy="56897"/>
            </a:xfrm>
            <a:custGeom>
              <a:avLst/>
              <a:gdLst/>
              <a:ahLst/>
              <a:cxnLst/>
              <a:rect l="l" t="t" r="r" b="b"/>
              <a:pathLst>
                <a:path w="679" h="2005" extrusionOk="0">
                  <a:moveTo>
                    <a:pt x="339" y="1"/>
                  </a:moveTo>
                  <a:cubicBezTo>
                    <a:pt x="170" y="1"/>
                    <a:pt x="0" y="117"/>
                    <a:pt x="18" y="349"/>
                  </a:cubicBezTo>
                  <a:lnTo>
                    <a:pt x="6" y="2004"/>
                  </a:lnTo>
                  <a:lnTo>
                    <a:pt x="649" y="2004"/>
                  </a:lnTo>
                  <a:lnTo>
                    <a:pt x="661" y="349"/>
                  </a:lnTo>
                  <a:cubicBezTo>
                    <a:pt x="679" y="117"/>
                    <a:pt x="509"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6"/>
            <p:cNvSpPr/>
            <p:nvPr/>
          </p:nvSpPr>
          <p:spPr>
            <a:xfrm>
              <a:off x="6336268" y="4590921"/>
              <a:ext cx="18616" cy="55620"/>
            </a:xfrm>
            <a:custGeom>
              <a:avLst/>
              <a:gdLst/>
              <a:ahLst/>
              <a:cxnLst/>
              <a:rect l="l" t="t" r="r" b="b"/>
              <a:pathLst>
                <a:path w="656" h="1960" extrusionOk="0">
                  <a:moveTo>
                    <a:pt x="334" y="1"/>
                  </a:moveTo>
                  <a:cubicBezTo>
                    <a:pt x="180" y="1"/>
                    <a:pt x="25" y="102"/>
                    <a:pt x="13" y="304"/>
                  </a:cubicBezTo>
                  <a:lnTo>
                    <a:pt x="1" y="1959"/>
                  </a:lnTo>
                  <a:lnTo>
                    <a:pt x="644" y="1959"/>
                  </a:lnTo>
                  <a:lnTo>
                    <a:pt x="656" y="304"/>
                  </a:lnTo>
                  <a:cubicBezTo>
                    <a:pt x="644" y="102"/>
                    <a:pt x="489"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6"/>
            <p:cNvSpPr/>
            <p:nvPr/>
          </p:nvSpPr>
          <p:spPr>
            <a:xfrm>
              <a:off x="6257550" y="4589758"/>
              <a:ext cx="18616" cy="56102"/>
            </a:xfrm>
            <a:custGeom>
              <a:avLst/>
              <a:gdLst/>
              <a:ahLst/>
              <a:cxnLst/>
              <a:rect l="l" t="t" r="r" b="b"/>
              <a:pathLst>
                <a:path w="656" h="1977" extrusionOk="0">
                  <a:moveTo>
                    <a:pt x="334" y="0"/>
                  </a:moveTo>
                  <a:cubicBezTo>
                    <a:pt x="156" y="0"/>
                    <a:pt x="13" y="143"/>
                    <a:pt x="13" y="322"/>
                  </a:cubicBezTo>
                  <a:lnTo>
                    <a:pt x="1" y="1976"/>
                  </a:lnTo>
                  <a:lnTo>
                    <a:pt x="644" y="1976"/>
                  </a:lnTo>
                  <a:lnTo>
                    <a:pt x="656" y="322"/>
                  </a:lnTo>
                  <a:cubicBezTo>
                    <a:pt x="656" y="143"/>
                    <a:pt x="51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6"/>
            <p:cNvSpPr/>
            <p:nvPr/>
          </p:nvSpPr>
          <p:spPr>
            <a:xfrm>
              <a:off x="6178662" y="4588310"/>
              <a:ext cx="19297" cy="56869"/>
            </a:xfrm>
            <a:custGeom>
              <a:avLst/>
              <a:gdLst/>
              <a:ahLst/>
              <a:cxnLst/>
              <a:rect l="l" t="t" r="r" b="b"/>
              <a:pathLst>
                <a:path w="680" h="2004" extrusionOk="0">
                  <a:moveTo>
                    <a:pt x="340" y="0"/>
                  </a:moveTo>
                  <a:cubicBezTo>
                    <a:pt x="170" y="0"/>
                    <a:pt x="1" y="117"/>
                    <a:pt x="19" y="349"/>
                  </a:cubicBezTo>
                  <a:lnTo>
                    <a:pt x="7" y="2004"/>
                  </a:lnTo>
                  <a:lnTo>
                    <a:pt x="650" y="2004"/>
                  </a:lnTo>
                  <a:lnTo>
                    <a:pt x="661" y="349"/>
                  </a:lnTo>
                  <a:cubicBezTo>
                    <a:pt x="679" y="117"/>
                    <a:pt x="51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6"/>
            <p:cNvSpPr/>
            <p:nvPr/>
          </p:nvSpPr>
          <p:spPr>
            <a:xfrm>
              <a:off x="6099944" y="4587629"/>
              <a:ext cx="19297" cy="56869"/>
            </a:xfrm>
            <a:custGeom>
              <a:avLst/>
              <a:gdLst/>
              <a:ahLst/>
              <a:cxnLst/>
              <a:rect l="l" t="t" r="r" b="b"/>
              <a:pathLst>
                <a:path w="680" h="2004" extrusionOk="0">
                  <a:moveTo>
                    <a:pt x="340" y="1"/>
                  </a:moveTo>
                  <a:cubicBezTo>
                    <a:pt x="170" y="1"/>
                    <a:pt x="0" y="117"/>
                    <a:pt x="18" y="349"/>
                  </a:cubicBezTo>
                  <a:lnTo>
                    <a:pt x="6" y="2004"/>
                  </a:lnTo>
                  <a:lnTo>
                    <a:pt x="649" y="2004"/>
                  </a:lnTo>
                  <a:lnTo>
                    <a:pt x="661" y="349"/>
                  </a:lnTo>
                  <a:cubicBezTo>
                    <a:pt x="679" y="117"/>
                    <a:pt x="50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6"/>
            <p:cNvSpPr/>
            <p:nvPr/>
          </p:nvSpPr>
          <p:spPr>
            <a:xfrm>
              <a:off x="7207497" y="3674119"/>
              <a:ext cx="64020" cy="18956"/>
            </a:xfrm>
            <a:custGeom>
              <a:avLst/>
              <a:gdLst/>
              <a:ahLst/>
              <a:cxnLst/>
              <a:rect l="l" t="t" r="r" b="b"/>
              <a:pathLst>
                <a:path w="2256" h="668" extrusionOk="0">
                  <a:moveTo>
                    <a:pt x="435" y="1"/>
                  </a:moveTo>
                  <a:cubicBezTo>
                    <a:pt x="1" y="1"/>
                    <a:pt x="1" y="657"/>
                    <a:pt x="435" y="657"/>
                  </a:cubicBezTo>
                  <a:cubicBezTo>
                    <a:pt x="442" y="657"/>
                    <a:pt x="450" y="656"/>
                    <a:pt x="458" y="656"/>
                  </a:cubicBezTo>
                  <a:lnTo>
                    <a:pt x="2255" y="668"/>
                  </a:lnTo>
                  <a:lnTo>
                    <a:pt x="2255" y="25"/>
                  </a:lnTo>
                  <a:lnTo>
                    <a:pt x="458" y="1"/>
                  </a:lnTo>
                  <a:cubicBezTo>
                    <a:pt x="450" y="1"/>
                    <a:pt x="442"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6"/>
            <p:cNvSpPr/>
            <p:nvPr/>
          </p:nvSpPr>
          <p:spPr>
            <a:xfrm>
              <a:off x="7207298" y="3752865"/>
              <a:ext cx="63197" cy="18956"/>
            </a:xfrm>
            <a:custGeom>
              <a:avLst/>
              <a:gdLst/>
              <a:ahLst/>
              <a:cxnLst/>
              <a:rect l="l" t="t" r="r" b="b"/>
              <a:pathLst>
                <a:path w="2227" h="668" extrusionOk="0">
                  <a:moveTo>
                    <a:pt x="429" y="0"/>
                  </a:moveTo>
                  <a:cubicBezTo>
                    <a:pt x="0" y="0"/>
                    <a:pt x="0" y="655"/>
                    <a:pt x="429" y="655"/>
                  </a:cubicBezTo>
                  <a:lnTo>
                    <a:pt x="2227" y="667"/>
                  </a:lnTo>
                  <a:lnTo>
                    <a:pt x="2227" y="24"/>
                  </a:lnTo>
                  <a:lnTo>
                    <a:pt x="4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6"/>
            <p:cNvSpPr/>
            <p:nvPr/>
          </p:nvSpPr>
          <p:spPr>
            <a:xfrm>
              <a:off x="7205822" y="3831554"/>
              <a:ext cx="63991" cy="18985"/>
            </a:xfrm>
            <a:custGeom>
              <a:avLst/>
              <a:gdLst/>
              <a:ahLst/>
              <a:cxnLst/>
              <a:rect l="l" t="t" r="r" b="b"/>
              <a:pathLst>
                <a:path w="2255" h="669" extrusionOk="0">
                  <a:moveTo>
                    <a:pt x="434" y="1"/>
                  </a:moveTo>
                  <a:cubicBezTo>
                    <a:pt x="0" y="1"/>
                    <a:pt x="0" y="657"/>
                    <a:pt x="434" y="657"/>
                  </a:cubicBezTo>
                  <a:cubicBezTo>
                    <a:pt x="442" y="657"/>
                    <a:pt x="449" y="657"/>
                    <a:pt x="457" y="656"/>
                  </a:cubicBezTo>
                  <a:lnTo>
                    <a:pt x="2255" y="668"/>
                  </a:lnTo>
                  <a:lnTo>
                    <a:pt x="2255" y="25"/>
                  </a:lnTo>
                  <a:lnTo>
                    <a:pt x="457" y="1"/>
                  </a:lnTo>
                  <a:cubicBezTo>
                    <a:pt x="449" y="1"/>
                    <a:pt x="442"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6"/>
            <p:cNvSpPr/>
            <p:nvPr/>
          </p:nvSpPr>
          <p:spPr>
            <a:xfrm>
              <a:off x="7205595" y="3910300"/>
              <a:ext cx="63566" cy="18956"/>
            </a:xfrm>
            <a:custGeom>
              <a:avLst/>
              <a:gdLst/>
              <a:ahLst/>
              <a:cxnLst/>
              <a:rect l="l" t="t" r="r" b="b"/>
              <a:pathLst>
                <a:path w="2240" h="668" extrusionOk="0">
                  <a:moveTo>
                    <a:pt x="441" y="1"/>
                  </a:moveTo>
                  <a:cubicBezTo>
                    <a:pt x="1" y="1"/>
                    <a:pt x="1" y="655"/>
                    <a:pt x="441" y="655"/>
                  </a:cubicBezTo>
                  <a:lnTo>
                    <a:pt x="2239" y="667"/>
                  </a:lnTo>
                  <a:lnTo>
                    <a:pt x="2239" y="24"/>
                  </a:lnTo>
                  <a:lnTo>
                    <a:pt x="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6"/>
            <p:cNvSpPr/>
            <p:nvPr/>
          </p:nvSpPr>
          <p:spPr>
            <a:xfrm>
              <a:off x="7204120" y="3989018"/>
              <a:ext cx="64360" cy="18956"/>
            </a:xfrm>
            <a:custGeom>
              <a:avLst/>
              <a:gdLst/>
              <a:ahLst/>
              <a:cxnLst/>
              <a:rect l="l" t="t" r="r" b="b"/>
              <a:pathLst>
                <a:path w="2268" h="668" extrusionOk="0">
                  <a:moveTo>
                    <a:pt x="435" y="0"/>
                  </a:moveTo>
                  <a:cubicBezTo>
                    <a:pt x="1" y="0"/>
                    <a:pt x="1" y="656"/>
                    <a:pt x="435" y="656"/>
                  </a:cubicBezTo>
                  <a:cubicBezTo>
                    <a:pt x="442" y="656"/>
                    <a:pt x="450" y="656"/>
                    <a:pt x="458" y="656"/>
                  </a:cubicBezTo>
                  <a:lnTo>
                    <a:pt x="2267" y="668"/>
                  </a:lnTo>
                  <a:lnTo>
                    <a:pt x="2267" y="25"/>
                  </a:lnTo>
                  <a:lnTo>
                    <a:pt x="469" y="1"/>
                  </a:lnTo>
                  <a:lnTo>
                    <a:pt x="458" y="1"/>
                  </a:lnTo>
                  <a:cubicBezTo>
                    <a:pt x="450" y="0"/>
                    <a:pt x="442"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6"/>
            <p:cNvSpPr/>
            <p:nvPr/>
          </p:nvSpPr>
          <p:spPr>
            <a:xfrm>
              <a:off x="7203779" y="4067735"/>
              <a:ext cx="64020" cy="18956"/>
            </a:xfrm>
            <a:custGeom>
              <a:avLst/>
              <a:gdLst/>
              <a:ahLst/>
              <a:cxnLst/>
              <a:rect l="l" t="t" r="r" b="b"/>
              <a:pathLst>
                <a:path w="2256" h="668" extrusionOk="0">
                  <a:moveTo>
                    <a:pt x="435" y="0"/>
                  </a:moveTo>
                  <a:cubicBezTo>
                    <a:pt x="1" y="0"/>
                    <a:pt x="1" y="656"/>
                    <a:pt x="435" y="656"/>
                  </a:cubicBezTo>
                  <a:cubicBezTo>
                    <a:pt x="442" y="656"/>
                    <a:pt x="450" y="656"/>
                    <a:pt x="458" y="656"/>
                  </a:cubicBezTo>
                  <a:lnTo>
                    <a:pt x="2255" y="668"/>
                  </a:lnTo>
                  <a:lnTo>
                    <a:pt x="2255" y="25"/>
                  </a:lnTo>
                  <a:lnTo>
                    <a:pt x="458" y="1"/>
                  </a:lnTo>
                  <a:cubicBezTo>
                    <a:pt x="450" y="1"/>
                    <a:pt x="442"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6"/>
            <p:cNvSpPr/>
            <p:nvPr/>
          </p:nvSpPr>
          <p:spPr>
            <a:xfrm>
              <a:off x="7203921" y="4146481"/>
              <a:ext cx="63537" cy="18928"/>
            </a:xfrm>
            <a:custGeom>
              <a:avLst/>
              <a:gdLst/>
              <a:ahLst/>
              <a:cxnLst/>
              <a:rect l="l" t="t" r="r" b="b"/>
              <a:pathLst>
                <a:path w="2239" h="667" extrusionOk="0">
                  <a:moveTo>
                    <a:pt x="429" y="0"/>
                  </a:moveTo>
                  <a:cubicBezTo>
                    <a:pt x="0" y="0"/>
                    <a:pt x="0" y="655"/>
                    <a:pt x="429" y="655"/>
                  </a:cubicBezTo>
                  <a:lnTo>
                    <a:pt x="2239" y="667"/>
                  </a:lnTo>
                  <a:lnTo>
                    <a:pt x="2239" y="24"/>
                  </a:lnTo>
                  <a:lnTo>
                    <a:pt x="4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6"/>
            <p:cNvSpPr/>
            <p:nvPr/>
          </p:nvSpPr>
          <p:spPr>
            <a:xfrm>
              <a:off x="7205936" y="4225199"/>
              <a:ext cx="60501" cy="18928"/>
            </a:xfrm>
            <a:custGeom>
              <a:avLst/>
              <a:gdLst/>
              <a:ahLst/>
              <a:cxnLst/>
              <a:rect l="l" t="t" r="r" b="b"/>
              <a:pathLst>
                <a:path w="2132" h="667" extrusionOk="0">
                  <a:moveTo>
                    <a:pt x="322" y="0"/>
                  </a:moveTo>
                  <a:cubicBezTo>
                    <a:pt x="155" y="0"/>
                    <a:pt x="13" y="143"/>
                    <a:pt x="1" y="322"/>
                  </a:cubicBezTo>
                  <a:cubicBezTo>
                    <a:pt x="1" y="500"/>
                    <a:pt x="143" y="643"/>
                    <a:pt x="322" y="643"/>
                  </a:cubicBezTo>
                  <a:lnTo>
                    <a:pt x="2132" y="667"/>
                  </a:lnTo>
                  <a:lnTo>
                    <a:pt x="2132" y="12"/>
                  </a:lnTo>
                  <a:lnTo>
                    <a:pt x="3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6"/>
            <p:cNvSpPr/>
            <p:nvPr/>
          </p:nvSpPr>
          <p:spPr>
            <a:xfrm>
              <a:off x="7201537" y="4303888"/>
              <a:ext cx="64218" cy="18985"/>
            </a:xfrm>
            <a:custGeom>
              <a:avLst/>
              <a:gdLst/>
              <a:ahLst/>
              <a:cxnLst/>
              <a:rect l="l" t="t" r="r" b="b"/>
              <a:pathLst>
                <a:path w="2263" h="669" extrusionOk="0">
                  <a:moveTo>
                    <a:pt x="432" y="0"/>
                  </a:moveTo>
                  <a:cubicBezTo>
                    <a:pt x="8" y="0"/>
                    <a:pt x="0" y="657"/>
                    <a:pt x="431" y="657"/>
                  </a:cubicBezTo>
                  <a:cubicBezTo>
                    <a:pt x="438" y="657"/>
                    <a:pt x="446" y="657"/>
                    <a:pt x="453" y="656"/>
                  </a:cubicBezTo>
                  <a:lnTo>
                    <a:pt x="2263" y="668"/>
                  </a:lnTo>
                  <a:lnTo>
                    <a:pt x="2263" y="25"/>
                  </a:lnTo>
                  <a:lnTo>
                    <a:pt x="453" y="1"/>
                  </a:lnTo>
                  <a:lnTo>
                    <a:pt x="465" y="1"/>
                  </a:lnTo>
                  <a:cubicBezTo>
                    <a:pt x="454" y="1"/>
                    <a:pt x="443"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6"/>
            <p:cNvSpPr/>
            <p:nvPr/>
          </p:nvSpPr>
          <p:spPr>
            <a:xfrm>
              <a:off x="7200856" y="4382947"/>
              <a:ext cx="64247" cy="18644"/>
            </a:xfrm>
            <a:custGeom>
              <a:avLst/>
              <a:gdLst/>
              <a:ahLst/>
              <a:cxnLst/>
              <a:rect l="l" t="t" r="r" b="b"/>
              <a:pathLst>
                <a:path w="2264" h="657" extrusionOk="0">
                  <a:moveTo>
                    <a:pt x="420" y="0"/>
                  </a:moveTo>
                  <a:cubicBezTo>
                    <a:pt x="0" y="0"/>
                    <a:pt x="0" y="646"/>
                    <a:pt x="420" y="646"/>
                  </a:cubicBezTo>
                  <a:cubicBezTo>
                    <a:pt x="431" y="646"/>
                    <a:pt x="442" y="645"/>
                    <a:pt x="453" y="644"/>
                  </a:cubicBezTo>
                  <a:lnTo>
                    <a:pt x="2263" y="656"/>
                  </a:lnTo>
                  <a:lnTo>
                    <a:pt x="2263" y="13"/>
                  </a:lnTo>
                  <a:lnTo>
                    <a:pt x="453" y="1"/>
                  </a:lnTo>
                  <a:cubicBezTo>
                    <a:pt x="442" y="1"/>
                    <a:pt x="431"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6"/>
            <p:cNvSpPr/>
            <p:nvPr/>
          </p:nvSpPr>
          <p:spPr>
            <a:xfrm>
              <a:off x="7203921" y="4461664"/>
              <a:ext cx="60501" cy="18644"/>
            </a:xfrm>
            <a:custGeom>
              <a:avLst/>
              <a:gdLst/>
              <a:ahLst/>
              <a:cxnLst/>
              <a:rect l="l" t="t" r="r" b="b"/>
              <a:pathLst>
                <a:path w="2132" h="657" extrusionOk="0">
                  <a:moveTo>
                    <a:pt x="301" y="1"/>
                  </a:moveTo>
                  <a:cubicBezTo>
                    <a:pt x="132" y="1"/>
                    <a:pt x="0" y="140"/>
                    <a:pt x="0" y="323"/>
                  </a:cubicBezTo>
                  <a:cubicBezTo>
                    <a:pt x="0" y="502"/>
                    <a:pt x="143" y="645"/>
                    <a:pt x="322" y="645"/>
                  </a:cubicBezTo>
                  <a:lnTo>
                    <a:pt x="2119" y="656"/>
                  </a:lnTo>
                  <a:lnTo>
                    <a:pt x="2131" y="14"/>
                  </a:lnTo>
                  <a:lnTo>
                    <a:pt x="322" y="2"/>
                  </a:lnTo>
                  <a:cubicBezTo>
                    <a:pt x="315" y="1"/>
                    <a:pt x="308"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6"/>
            <p:cNvSpPr/>
            <p:nvPr/>
          </p:nvSpPr>
          <p:spPr>
            <a:xfrm>
              <a:off x="7202899" y="4540410"/>
              <a:ext cx="60841" cy="18616"/>
            </a:xfrm>
            <a:custGeom>
              <a:avLst/>
              <a:gdLst/>
              <a:ahLst/>
              <a:cxnLst/>
              <a:rect l="l" t="t" r="r" b="b"/>
              <a:pathLst>
                <a:path w="2144" h="656" extrusionOk="0">
                  <a:moveTo>
                    <a:pt x="313" y="0"/>
                  </a:moveTo>
                  <a:cubicBezTo>
                    <a:pt x="144" y="0"/>
                    <a:pt x="12" y="139"/>
                    <a:pt x="12" y="322"/>
                  </a:cubicBezTo>
                  <a:cubicBezTo>
                    <a:pt x="0" y="501"/>
                    <a:pt x="155" y="644"/>
                    <a:pt x="334" y="644"/>
                  </a:cubicBezTo>
                  <a:lnTo>
                    <a:pt x="2144" y="656"/>
                  </a:lnTo>
                  <a:lnTo>
                    <a:pt x="2144" y="13"/>
                  </a:lnTo>
                  <a:lnTo>
                    <a:pt x="334" y="1"/>
                  </a:lnTo>
                  <a:cubicBezTo>
                    <a:pt x="327" y="0"/>
                    <a:pt x="320"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6"/>
            <p:cNvSpPr/>
            <p:nvPr/>
          </p:nvSpPr>
          <p:spPr>
            <a:xfrm>
              <a:off x="5959904" y="3351813"/>
              <a:ext cx="1314332" cy="1302868"/>
            </a:xfrm>
            <a:custGeom>
              <a:avLst/>
              <a:gdLst/>
              <a:ahLst/>
              <a:cxnLst/>
              <a:rect l="l" t="t" r="r" b="b"/>
              <a:pathLst>
                <a:path w="46316" h="45912" fill="none" extrusionOk="0">
                  <a:moveTo>
                    <a:pt x="691" y="45518"/>
                  </a:moveTo>
                  <a:lnTo>
                    <a:pt x="45911" y="45911"/>
                  </a:lnTo>
                  <a:lnTo>
                    <a:pt x="46304" y="691"/>
                  </a:lnTo>
                  <a:cubicBezTo>
                    <a:pt x="46316" y="227"/>
                    <a:pt x="45756" y="1"/>
                    <a:pt x="45423" y="322"/>
                  </a:cubicBezTo>
                  <a:lnTo>
                    <a:pt x="334" y="44625"/>
                  </a:lnTo>
                  <a:cubicBezTo>
                    <a:pt x="0" y="44947"/>
                    <a:pt x="227" y="45506"/>
                    <a:pt x="691" y="45518"/>
                  </a:cubicBezTo>
                  <a:close/>
                  <a:moveTo>
                    <a:pt x="19765" y="36065"/>
                  </a:moveTo>
                  <a:lnTo>
                    <a:pt x="36612" y="19515"/>
                  </a:lnTo>
                  <a:cubicBezTo>
                    <a:pt x="36743" y="19396"/>
                    <a:pt x="36945" y="19479"/>
                    <a:pt x="36945" y="19658"/>
                  </a:cubicBezTo>
                  <a:lnTo>
                    <a:pt x="36803" y="36553"/>
                  </a:lnTo>
                  <a:lnTo>
                    <a:pt x="19896" y="36398"/>
                  </a:lnTo>
                  <a:cubicBezTo>
                    <a:pt x="19717" y="36410"/>
                    <a:pt x="19634" y="36184"/>
                    <a:pt x="19765" y="36065"/>
                  </a:cubicBezTo>
                  <a:close/>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6"/>
            <p:cNvSpPr/>
            <p:nvPr/>
          </p:nvSpPr>
          <p:spPr>
            <a:xfrm>
              <a:off x="6032209" y="3423777"/>
              <a:ext cx="1151474" cy="1141343"/>
            </a:xfrm>
            <a:custGeom>
              <a:avLst/>
              <a:gdLst/>
              <a:ahLst/>
              <a:cxnLst/>
              <a:rect l="l" t="t" r="r" b="b"/>
              <a:pathLst>
                <a:path w="40577" h="40220" fill="none" extrusionOk="0">
                  <a:moveTo>
                    <a:pt x="40220" y="40220"/>
                  </a:moveTo>
                  <a:lnTo>
                    <a:pt x="40577" y="1"/>
                  </a:lnTo>
                  <a:lnTo>
                    <a:pt x="0" y="39863"/>
                  </a:lnTo>
                  <a:close/>
                  <a:moveTo>
                    <a:pt x="17217" y="33529"/>
                  </a:moveTo>
                  <a:lnTo>
                    <a:pt x="34064" y="16979"/>
                  </a:lnTo>
                  <a:cubicBezTo>
                    <a:pt x="34195" y="16848"/>
                    <a:pt x="34397" y="16943"/>
                    <a:pt x="34397" y="17110"/>
                  </a:cubicBezTo>
                  <a:lnTo>
                    <a:pt x="34255" y="34017"/>
                  </a:lnTo>
                  <a:lnTo>
                    <a:pt x="17348" y="33862"/>
                  </a:lnTo>
                  <a:cubicBezTo>
                    <a:pt x="17181" y="33862"/>
                    <a:pt x="17098" y="33648"/>
                    <a:pt x="17217" y="335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66"/>
          <p:cNvGrpSpPr/>
          <p:nvPr/>
        </p:nvGrpSpPr>
        <p:grpSpPr>
          <a:xfrm rot="1586459">
            <a:off x="8123578" y="2375534"/>
            <a:ext cx="321962" cy="3212840"/>
            <a:chOff x="7291170" y="1804698"/>
            <a:chExt cx="225602" cy="2363743"/>
          </a:xfrm>
        </p:grpSpPr>
        <p:sp>
          <p:nvSpPr>
            <p:cNvPr id="1215" name="Google Shape;1215;p66"/>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6"/>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6"/>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dk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6"/>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13335" y="1074816"/>
            <a:ext cx="3533340" cy="400110"/>
          </a:xfrm>
          <a:prstGeom prst="rect">
            <a:avLst/>
          </a:prstGeom>
        </p:spPr>
        <p:txBody>
          <a:bodyPr wrap="none">
            <a:spAutoFit/>
          </a:bodyPr>
          <a:lstStyle/>
          <a:p>
            <a:r>
              <a:rPr lang="en-US" sz="2000" dirty="0"/>
              <a:t>Ta </a:t>
            </a:r>
            <a:r>
              <a:rPr lang="en-US" sz="2000" dirty="0" err="1"/>
              <a:t>dùng</a:t>
            </a:r>
            <a:r>
              <a:rPr lang="en-US" sz="2000" dirty="0"/>
              <a:t> </a:t>
            </a:r>
            <a:r>
              <a:rPr lang="en-US" sz="2000" dirty="0" err="1"/>
              <a:t>biểu</a:t>
            </a:r>
            <a:r>
              <a:rPr lang="en-US" sz="2000" dirty="0"/>
              <a:t> </a:t>
            </a:r>
            <a:r>
              <a:rPr lang="en-US" sz="2000" dirty="0" err="1"/>
              <a:t>đồ</a:t>
            </a:r>
            <a:r>
              <a:rPr lang="en-US" sz="2000" dirty="0"/>
              <a:t> </a:t>
            </a:r>
            <a:r>
              <a:rPr lang="en-US" sz="2000" dirty="0" err="1"/>
              <a:t>Ven</a:t>
            </a:r>
            <a:r>
              <a:rPr lang="en-US" sz="2000" dirty="0"/>
              <a:t> </a:t>
            </a:r>
            <a:r>
              <a:rPr lang="en-US" sz="2000" dirty="0" err="1"/>
              <a:t>để</a:t>
            </a:r>
            <a:r>
              <a:rPr lang="en-US" sz="2000" dirty="0"/>
              <a:t> </a:t>
            </a:r>
            <a:r>
              <a:rPr lang="en-US" sz="2000" dirty="0" err="1"/>
              <a:t>giải</a:t>
            </a:r>
            <a:r>
              <a:rPr lang="en-US" sz="2000" dirty="0"/>
              <a:t>: </a:t>
            </a:r>
          </a:p>
        </p:txBody>
      </p:sp>
      <p:pic>
        <p:nvPicPr>
          <p:cNvPr id="50" name="Picture 4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732" y="1370952"/>
            <a:ext cx="4754382" cy="2877594"/>
          </a:xfrm>
          <a:prstGeom prst="rect">
            <a:avLst/>
          </a:prstGeom>
          <a:noFill/>
          <a:ln>
            <a:noFill/>
          </a:ln>
        </p:spPr>
      </p:pic>
      <p:sp>
        <p:nvSpPr>
          <p:cNvPr id="3" name="Rectangle 2"/>
          <p:cNvSpPr/>
          <p:nvPr/>
        </p:nvSpPr>
        <p:spPr>
          <a:xfrm>
            <a:off x="1029324" y="1643643"/>
            <a:ext cx="2644149" cy="2400657"/>
          </a:xfrm>
          <a:prstGeom prst="rect">
            <a:avLst/>
          </a:prstGeom>
        </p:spPr>
        <p:txBody>
          <a:bodyPr wrap="square">
            <a:spAutoFit/>
          </a:bodyPr>
          <a:lstStyle/>
          <a:p>
            <a:pPr algn="just">
              <a:lnSpc>
                <a:spcPct val="150000"/>
              </a:lnSpc>
            </a:pPr>
            <a:r>
              <a:rPr lang="en-US" sz="2000" dirty="0" err="1">
                <a:solidFill>
                  <a:srgbClr val="0070C0"/>
                </a:solidFill>
              </a:rPr>
              <a:t>Nhìn</a:t>
            </a:r>
            <a:r>
              <a:rPr lang="en-US" sz="2000" dirty="0">
                <a:solidFill>
                  <a:srgbClr val="0070C0"/>
                </a:solidFill>
              </a:rPr>
              <a:t> </a:t>
            </a:r>
            <a:r>
              <a:rPr lang="en-US" sz="2000" dirty="0" err="1">
                <a:solidFill>
                  <a:srgbClr val="0070C0"/>
                </a:solidFill>
              </a:rPr>
              <a:t>vào</a:t>
            </a:r>
            <a:r>
              <a:rPr lang="en-US" sz="2000" dirty="0">
                <a:solidFill>
                  <a:srgbClr val="0070C0"/>
                </a:solidFill>
              </a:rPr>
              <a:t> </a:t>
            </a:r>
            <a:r>
              <a:rPr lang="en-US" sz="2000" dirty="0" err="1">
                <a:solidFill>
                  <a:srgbClr val="0070C0"/>
                </a:solidFill>
              </a:rPr>
              <a:t>biểu</a:t>
            </a:r>
            <a:r>
              <a:rPr lang="en-US" sz="2000" dirty="0">
                <a:solidFill>
                  <a:srgbClr val="0070C0"/>
                </a:solidFill>
              </a:rPr>
              <a:t> </a:t>
            </a:r>
            <a:r>
              <a:rPr lang="en-US" sz="2000" dirty="0" err="1">
                <a:solidFill>
                  <a:srgbClr val="0070C0"/>
                </a:solidFill>
              </a:rPr>
              <a:t>đồ</a:t>
            </a:r>
            <a:r>
              <a:rPr lang="en-US" sz="2000" dirty="0">
                <a:solidFill>
                  <a:srgbClr val="0070C0"/>
                </a:solidFill>
              </a:rPr>
              <a:t>, </a:t>
            </a:r>
            <a:r>
              <a:rPr lang="en-US" sz="2000" dirty="0" err="1">
                <a:solidFill>
                  <a:srgbClr val="0070C0"/>
                </a:solidFill>
              </a:rPr>
              <a:t>số</a:t>
            </a:r>
            <a:r>
              <a:rPr lang="en-US" sz="2000" dirty="0">
                <a:solidFill>
                  <a:srgbClr val="0070C0"/>
                </a:solidFill>
              </a:rPr>
              <a:t> </a:t>
            </a:r>
            <a:r>
              <a:rPr lang="en-US" sz="2000" dirty="0" err="1">
                <a:solidFill>
                  <a:srgbClr val="0070C0"/>
                </a:solidFill>
              </a:rPr>
              <a:t>học</a:t>
            </a:r>
            <a:r>
              <a:rPr lang="en-US" sz="2000" dirty="0">
                <a:solidFill>
                  <a:srgbClr val="0070C0"/>
                </a:solidFill>
              </a:rPr>
              <a:t> </a:t>
            </a:r>
            <a:r>
              <a:rPr lang="en-US" sz="2000" dirty="0" err="1">
                <a:solidFill>
                  <a:srgbClr val="0070C0"/>
                </a:solidFill>
              </a:rPr>
              <a:t>sinh</a:t>
            </a:r>
            <a:r>
              <a:rPr lang="en-US" sz="2000" dirty="0">
                <a:solidFill>
                  <a:srgbClr val="0070C0"/>
                </a:solidFill>
              </a:rPr>
              <a:t> </a:t>
            </a:r>
            <a:r>
              <a:rPr lang="en-US" sz="2000" dirty="0" err="1">
                <a:solidFill>
                  <a:srgbClr val="0070C0"/>
                </a:solidFill>
              </a:rPr>
              <a:t>giỏi</a:t>
            </a:r>
            <a:r>
              <a:rPr lang="en-US" sz="2000" dirty="0">
                <a:solidFill>
                  <a:srgbClr val="0070C0"/>
                </a:solidFill>
              </a:rPr>
              <a:t> </a:t>
            </a:r>
            <a:r>
              <a:rPr lang="en-US" sz="2000" dirty="0" err="1">
                <a:solidFill>
                  <a:srgbClr val="0070C0"/>
                </a:solidFill>
              </a:rPr>
              <a:t>ít</a:t>
            </a:r>
            <a:r>
              <a:rPr lang="en-US" sz="2000" dirty="0">
                <a:solidFill>
                  <a:srgbClr val="0070C0"/>
                </a:solidFill>
              </a:rPr>
              <a:t> </a:t>
            </a:r>
            <a:r>
              <a:rPr lang="en-US" sz="2000" dirty="0" err="1">
                <a:solidFill>
                  <a:srgbClr val="0070C0"/>
                </a:solidFill>
              </a:rPr>
              <a:t>nhất</a:t>
            </a:r>
            <a:r>
              <a:rPr lang="en-US" sz="2000" dirty="0">
                <a:solidFill>
                  <a:srgbClr val="0070C0"/>
                </a:solidFill>
              </a:rPr>
              <a:t> 1 </a:t>
            </a:r>
            <a:r>
              <a:rPr lang="en-US" sz="2000" dirty="0" err="1">
                <a:solidFill>
                  <a:srgbClr val="0070C0"/>
                </a:solidFill>
              </a:rPr>
              <a:t>trong</a:t>
            </a:r>
            <a:r>
              <a:rPr lang="en-US" sz="2000" dirty="0">
                <a:solidFill>
                  <a:srgbClr val="0070C0"/>
                </a:solidFill>
              </a:rPr>
              <a:t> 3 </a:t>
            </a:r>
            <a:r>
              <a:rPr lang="en-US" sz="2000" dirty="0" err="1">
                <a:solidFill>
                  <a:srgbClr val="0070C0"/>
                </a:solidFill>
              </a:rPr>
              <a:t>môn</a:t>
            </a:r>
            <a:r>
              <a:rPr lang="en-US" sz="2000" dirty="0">
                <a:solidFill>
                  <a:srgbClr val="0070C0"/>
                </a:solidFill>
              </a:rPr>
              <a:t> </a:t>
            </a:r>
            <a:r>
              <a:rPr lang="en-US" sz="2000" dirty="0" err="1">
                <a:solidFill>
                  <a:srgbClr val="0070C0"/>
                </a:solidFill>
              </a:rPr>
              <a:t>là</a:t>
            </a:r>
            <a:r>
              <a:rPr lang="en-US" sz="2000" dirty="0">
                <a:solidFill>
                  <a:srgbClr val="0070C0"/>
                </a:solidFill>
              </a:rPr>
              <a:t>: </a:t>
            </a:r>
            <a:endParaRPr lang="en-US" sz="2000" dirty="0" smtClean="0">
              <a:solidFill>
                <a:srgbClr val="0070C0"/>
              </a:solidFill>
            </a:endParaRPr>
          </a:p>
          <a:p>
            <a:pPr algn="just">
              <a:lnSpc>
                <a:spcPct val="150000"/>
              </a:lnSpc>
            </a:pPr>
            <a:r>
              <a:rPr lang="en-US" sz="2000" dirty="0" smtClean="0">
                <a:solidFill>
                  <a:srgbClr val="0070C0"/>
                </a:solidFill>
              </a:rPr>
              <a:t>1 + 2 + 1 + 3 + 1 + 1 + 1 = 10</a:t>
            </a:r>
            <a:r>
              <a:rPr lang="en-US" sz="2000" dirty="0">
                <a:solidFill>
                  <a:srgbClr val="0070C0"/>
                </a:solidFill>
              </a:rPr>
              <a:t>.</a:t>
            </a:r>
          </a:p>
        </p:txBody>
      </p:sp>
      <p:sp>
        <p:nvSpPr>
          <p:cNvPr id="52" name="Google Shape;481;p35"/>
          <p:cNvSpPr txBox="1">
            <a:spLocks/>
          </p:cNvSpPr>
          <p:nvPr/>
        </p:nvSpPr>
        <p:spPr>
          <a:xfrm>
            <a:off x="4059533" y="369416"/>
            <a:ext cx="1220517" cy="529982"/>
          </a:xfrm>
          <a:prstGeom prst="rect">
            <a:avLst/>
          </a:prstGeom>
          <a:ln w="28575" cap="flat" cmpd="sng" algn="ctr">
            <a:solidFill>
              <a:schemeClr val="lt1"/>
            </a:solidFill>
            <a:prstDash val="solid"/>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erriweather Sans"/>
              <a:buNone/>
              <a:defRPr sz="3000" b="1" i="0" u="none" strike="noStrike" cap="none">
                <a:solidFill>
                  <a:schemeClr val="dk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smtClean="0">
                <a:solidFill>
                  <a:schemeClr val="bg1">
                    <a:lumMod val="50000"/>
                  </a:schemeClr>
                </a:solidFill>
                <a:latin typeface="+mn-lt"/>
                <a:cs typeface="Leelawadee UI" panose="020B0502040204020203" pitchFamily="34" charset="-34"/>
              </a:rPr>
              <a:t>Giải</a:t>
            </a:r>
            <a:endParaRPr lang="en-US" sz="2000" dirty="0">
              <a:solidFill>
                <a:schemeClr val="bg1">
                  <a:lumMod val="50000"/>
                </a:schemeClr>
              </a:solidFill>
              <a:latin typeface="+mn-lt"/>
              <a:cs typeface="Leelawadee UI" panose="020B0502040204020203" pitchFamily="34" charset="-34"/>
            </a:endParaRPr>
          </a:p>
        </p:txBody>
      </p:sp>
    </p:spTree>
    <p:extLst>
      <p:ext uri="{BB962C8B-B14F-4D97-AF65-F5344CB8AC3E}">
        <p14:creationId xmlns:p14="http://schemas.microsoft.com/office/powerpoint/2010/main" val="292450536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tx1">
                    <a:lumMod val="50000"/>
                  </a:schemeClr>
                </a:solidFill>
                <a:latin typeface="+mn-lt"/>
              </a:rPr>
              <a:t>KHỞI ĐỘNG</a:t>
            </a:r>
            <a:endParaRPr sz="2400" dirty="0">
              <a:solidFill>
                <a:schemeClr val="tx1">
                  <a:lumMod val="50000"/>
                </a:schemeClr>
              </a:solidFill>
              <a:latin typeface="+mn-lt"/>
            </a:endParaRPr>
          </a:p>
        </p:txBody>
      </p:sp>
      <p:sp>
        <p:nvSpPr>
          <p:cNvPr id="11" name="Đáp án đúng">
            <a:extLst>
              <a:ext uri="{FF2B5EF4-FFF2-40B4-BE49-F238E27FC236}">
                <a16:creationId xmlns:a16="http://schemas.microsoft.com/office/drawing/2014/main" xmlns="" id="{8B66CBE4-2DB9-BCF7-D1C4-281B894BFE17}"/>
              </a:ext>
            </a:extLst>
          </p:cNvPr>
          <p:cNvSpPr/>
          <p:nvPr/>
        </p:nvSpPr>
        <p:spPr>
          <a:xfrm>
            <a:off x="4701611" y="3516527"/>
            <a:ext cx="3815055" cy="10680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D. </a:t>
            </a:r>
            <a:r>
              <a:rPr lang="en-US" sz="2000" noProof="1" smtClean="0">
                <a:solidFill>
                  <a:schemeClr val="bg2">
                    <a:lumMod val="10000"/>
                  </a:schemeClr>
                </a:solidFill>
                <a:latin typeface="Arial" panose="020B0604020202020204" pitchFamily="34" charset="0"/>
                <a:cs typeface="Arial" panose="020B0604020202020204" pitchFamily="34" charset="0"/>
              </a:rPr>
              <a:t>Bạn học giỏi quá!</a:t>
            </a:r>
            <a:endParaRPr lang="vi-VN" sz="2000" noProof="1">
              <a:solidFill>
                <a:schemeClr val="bg2">
                  <a:lumMod val="10000"/>
                </a:schemeClr>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xmlns="" id="{3FCD9830-5FD1-BD44-878B-228BD96CE996}"/>
              </a:ext>
            </a:extLst>
          </p:cNvPr>
          <p:cNvSpPr/>
          <p:nvPr/>
        </p:nvSpPr>
        <p:spPr>
          <a:xfrm>
            <a:off x="621473" y="2110595"/>
            <a:ext cx="3815055" cy="10680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A. </a:t>
            </a:r>
            <a:r>
              <a:rPr lang="en-US" sz="2000" noProof="1" smtClean="0">
                <a:solidFill>
                  <a:schemeClr val="bg2">
                    <a:lumMod val="10000"/>
                  </a:schemeClr>
                </a:solidFill>
                <a:latin typeface="Arial" panose="020B0604020202020204" pitchFamily="34" charset="0"/>
                <a:cs typeface="Arial" panose="020B0604020202020204" pitchFamily="34" charset="0"/>
              </a:rPr>
              <a:t>Tam giác đều là tam giác có 3 cạnh bằng nhau.</a:t>
            </a:r>
            <a:endParaRPr lang="vi-VN" sz="2000" noProof="1">
              <a:solidFill>
                <a:schemeClr val="bg2">
                  <a:lumMod val="10000"/>
                </a:schemeClr>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xmlns="" id="{6A919885-0285-0403-1E09-FA94D8BC080B}"/>
              </a:ext>
            </a:extLst>
          </p:cNvPr>
          <p:cNvSpPr/>
          <p:nvPr/>
        </p:nvSpPr>
        <p:spPr>
          <a:xfrm>
            <a:off x="621473" y="3516527"/>
            <a:ext cx="3815055" cy="10680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B. </a:t>
            </a:r>
            <a:r>
              <a:rPr lang="en-US" sz="2000" noProof="1" smtClean="0">
                <a:solidFill>
                  <a:schemeClr val="bg2">
                    <a:lumMod val="10000"/>
                  </a:schemeClr>
                </a:solidFill>
                <a:latin typeface="Arial" panose="020B0604020202020204" pitchFamily="34" charset="0"/>
                <a:cs typeface="Arial" panose="020B0604020202020204" pitchFamily="34" charset="0"/>
              </a:rPr>
              <a:t>3 &lt; 1</a:t>
            </a:r>
            <a:endParaRPr lang="vi-VN" sz="2000" noProof="1">
              <a:solidFill>
                <a:schemeClr val="bg2">
                  <a:lumMod val="10000"/>
                </a:schemeClr>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xmlns="" id="{2E7D83A4-3758-8699-4DD0-010A80780539}"/>
              </a:ext>
            </a:extLst>
          </p:cNvPr>
          <p:cNvSpPr/>
          <p:nvPr/>
        </p:nvSpPr>
        <p:spPr>
          <a:xfrm>
            <a:off x="4701611" y="2110594"/>
            <a:ext cx="3815055" cy="10680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C. </a:t>
            </a:r>
            <a:r>
              <a:rPr lang="en-US" sz="2000" noProof="1" smtClean="0">
                <a:solidFill>
                  <a:schemeClr val="bg2">
                    <a:lumMod val="10000"/>
                  </a:schemeClr>
                </a:solidFill>
                <a:latin typeface="Arial" panose="020B0604020202020204" pitchFamily="34" charset="0"/>
                <a:cs typeface="Arial" panose="020B0604020202020204" pitchFamily="34" charset="0"/>
              </a:rPr>
              <a:t>4 - 5 = 1</a:t>
            </a:r>
            <a:endParaRPr lang="vi-VN" sz="2000" noProof="1">
              <a:solidFill>
                <a:schemeClr val="bg2">
                  <a:lumMod val="10000"/>
                </a:schemeClr>
              </a:solidFill>
              <a:latin typeface="Arial" panose="020B0604020202020204" pitchFamily="34" charset="0"/>
              <a:cs typeface="Arial" panose="020B0604020202020204" pitchFamily="34" charset="0"/>
            </a:endParaRPr>
          </a:p>
        </p:txBody>
      </p:sp>
      <p:pic>
        <p:nvPicPr>
          <p:cNvPr id="15"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880379" y="3516527"/>
            <a:ext cx="853046" cy="742494"/>
          </a:xfrm>
          <a:prstGeom prst="rect">
            <a:avLst/>
          </a:prstGeom>
        </p:spPr>
      </p:pic>
      <p:pic>
        <p:nvPicPr>
          <p:cNvPr id="16" name="Picture 15">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59697" y="3540845"/>
            <a:ext cx="850122" cy="757381"/>
          </a:xfrm>
          <a:prstGeom prst="rect">
            <a:avLst/>
          </a:prstGeom>
        </p:spPr>
      </p:pic>
      <p:pic>
        <p:nvPicPr>
          <p:cNvPr id="1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979582" y="2135188"/>
            <a:ext cx="850122" cy="757381"/>
          </a:xfrm>
          <a:prstGeom prst="rect">
            <a:avLst/>
          </a:prstGeom>
        </p:spPr>
      </p:pic>
      <p:pic>
        <p:nvPicPr>
          <p:cNvPr id="1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59697" y="2135188"/>
            <a:ext cx="850122" cy="757381"/>
          </a:xfrm>
          <a:prstGeom prst="rect">
            <a:avLst/>
          </a:prstGeom>
        </p:spPr>
      </p:pic>
      <p:grpSp>
        <p:nvGrpSpPr>
          <p:cNvPr id="19" name="Google Shape;357;p29"/>
          <p:cNvGrpSpPr/>
          <p:nvPr/>
        </p:nvGrpSpPr>
        <p:grpSpPr>
          <a:xfrm rot="19779176" flipH="1">
            <a:off x="693031" y="2803324"/>
            <a:ext cx="363429" cy="3807821"/>
            <a:chOff x="7291170" y="1804698"/>
            <a:chExt cx="225602" cy="2363743"/>
          </a:xfrm>
        </p:grpSpPr>
        <p:sp>
          <p:nvSpPr>
            <p:cNvPr id="20"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20000" y="1357440"/>
            <a:ext cx="5085046" cy="400110"/>
          </a:xfrm>
          <a:prstGeom prst="rect">
            <a:avLst/>
          </a:prstGeom>
        </p:spPr>
        <p:txBody>
          <a:bodyPr wrap="none">
            <a:spAutoFit/>
          </a:bodyPr>
          <a:lstStyle/>
          <a:p>
            <a:r>
              <a:rPr lang="en-US" sz="2000" b="1" dirty="0"/>
              <a:t>1.17. </a:t>
            </a:r>
            <a:r>
              <a:rPr lang="en-US" sz="2000" dirty="0" err="1"/>
              <a:t>Câu</a:t>
            </a:r>
            <a:r>
              <a:rPr lang="en-US" sz="2000" dirty="0"/>
              <a:t> </a:t>
            </a:r>
            <a:r>
              <a:rPr lang="en-US" sz="2000" dirty="0" err="1"/>
              <a:t>nào</a:t>
            </a:r>
            <a:r>
              <a:rPr lang="en-US" sz="2000" dirty="0"/>
              <a:t> </a:t>
            </a:r>
            <a:r>
              <a:rPr lang="en-US" sz="2000" dirty="0" err="1"/>
              <a:t>sau</a:t>
            </a:r>
            <a:r>
              <a:rPr lang="en-US" sz="2000" dirty="0"/>
              <a:t> </a:t>
            </a:r>
            <a:r>
              <a:rPr lang="en-US" sz="2000" dirty="0" err="1"/>
              <a:t>đây</a:t>
            </a:r>
            <a:r>
              <a:rPr lang="en-US" sz="2000" dirty="0"/>
              <a:t> </a:t>
            </a:r>
            <a:r>
              <a:rPr lang="en-US" sz="2000" b="1" dirty="0" err="1"/>
              <a:t>không</a:t>
            </a:r>
            <a:r>
              <a:rPr lang="en-US" sz="2000" dirty="0"/>
              <a:t> </a:t>
            </a:r>
            <a:r>
              <a:rPr lang="en-US" sz="2000" dirty="0" err="1"/>
              <a:t>là</a:t>
            </a:r>
            <a:r>
              <a:rPr lang="en-US" sz="2000" dirty="0"/>
              <a:t> </a:t>
            </a:r>
            <a:r>
              <a:rPr lang="en-US" sz="2000" dirty="0" err="1"/>
              <a:t>mệnh</a:t>
            </a:r>
            <a:r>
              <a:rPr lang="en-US" sz="2000" dirty="0"/>
              <a:t> </a:t>
            </a:r>
            <a:r>
              <a:rPr lang="en-US" sz="2000" dirty="0" err="1"/>
              <a:t>đề</a:t>
            </a:r>
            <a:r>
              <a:rPr lang="en-US" sz="2000" dirty="0"/>
              <a:t>?</a:t>
            </a:r>
          </a:p>
        </p:txBody>
      </p:sp>
      <p:pic>
        <p:nvPicPr>
          <p:cNvPr id="2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1"/>
                                        </p:tgtEl>
                                        <p:attrNameLst>
                                          <p:attrName>fillcolor</p:attrName>
                                        </p:attrNameLst>
                                      </p:cBhvr>
                                      <p:to>
                                        <a:srgbClr val="92D05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9"/>
                                          </p:stCondLst>
                                        </p:cTn>
                                        <p:tgtEl>
                                          <p:spTgt spid="1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par>
                                <p:cTn id="36" presetID="1" presetClass="mediacall" presetSubtype="0" fill="hold" nodeType="withEffect">
                                  <p:stCondLst>
                                    <p:cond delay="0"/>
                                  </p:stCondLst>
                                  <p:childTnLst>
                                    <p:cmd type="call" cmd="playFrom(0.0)">
                                      <p:cBhvr>
                                        <p:cTn id="37" dur="835" fill="hold"/>
                                        <p:tgtEl>
                                          <p:spTgt spid="25"/>
                                        </p:tgtEl>
                                      </p:cBhvr>
                                    </p:cmd>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2"/>
                                        </p:tgtEl>
                                        <p:attrNameLst>
                                          <p:attrName>fillcolor</p:attrName>
                                        </p:attrNameLst>
                                      </p:cBhvr>
                                      <p:to>
                                        <a:srgbClr val="D99694"/>
                                      </p:to>
                                    </p:animClr>
                                    <p:set>
                                      <p:cBhvr>
                                        <p:cTn id="43" dur="500" fill="hold"/>
                                        <p:tgtEl>
                                          <p:spTgt spid="12"/>
                                        </p:tgtEl>
                                        <p:attrNameLst>
                                          <p:attrName>fill.type</p:attrName>
                                        </p:attrNameLst>
                                      </p:cBhvr>
                                      <p:to>
                                        <p:strVal val="solid"/>
                                      </p:to>
                                    </p:set>
                                    <p:set>
                                      <p:cBhvr>
                                        <p:cTn id="44" dur="500" fill="hold"/>
                                        <p:tgtEl>
                                          <p:spTgt spid="12"/>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par>
                                <p:cTn id="50" presetID="1" presetClass="mediacall" presetSubtype="0" fill="hold" nodeType="withEffect">
                                  <p:stCondLst>
                                    <p:cond delay="0"/>
                                  </p:stCondLst>
                                  <p:childTnLst>
                                    <p:cmd type="call" cmd="playFrom(0.0)">
                                      <p:cBhvr>
                                        <p:cTn id="51" dur="862" fill="hold"/>
                                        <p:tgtEl>
                                          <p:spTgt spid="26"/>
                                        </p:tgtEl>
                                      </p:cBhvr>
                                    </p:cmd>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3"/>
                                        </p:tgtEl>
                                        <p:attrNameLst>
                                          <p:attrName>fillcolor</p:attrName>
                                        </p:attrNameLst>
                                      </p:cBhvr>
                                      <p:to>
                                        <a:srgbClr val="D99694"/>
                                      </p:to>
                                    </p:animClr>
                                    <p:set>
                                      <p:cBhvr>
                                        <p:cTn id="57" dur="500" fill="hold"/>
                                        <p:tgtEl>
                                          <p:spTgt spid="13"/>
                                        </p:tgtEl>
                                        <p:attrNameLst>
                                          <p:attrName>fill.type</p:attrName>
                                        </p:attrNameLst>
                                      </p:cBhvr>
                                      <p:to>
                                        <p:strVal val="solid"/>
                                      </p:to>
                                    </p:set>
                                    <p:set>
                                      <p:cBhvr>
                                        <p:cTn id="58" dur="500" fill="hold"/>
                                        <p:tgtEl>
                                          <p:spTgt spid="13"/>
                                        </p:tgtEl>
                                        <p:attrNameLst>
                                          <p:attrName>fill.on</p:attrName>
                                        </p:attrNameLst>
                                      </p:cBhvr>
                                      <p:to>
                                        <p:strVal val="true"/>
                                      </p:to>
                                    </p:set>
                                  </p:childTnLst>
                                </p:cTn>
                              </p:par>
                              <p:par>
                                <p:cTn id="59" presetID="1" presetClass="entr" presetSubtype="0" fill="hold" nodeType="withEffect">
                                  <p:stCondLst>
                                    <p:cond delay="0"/>
                                  </p:stCondLst>
                                  <p:childTnLst>
                                    <p:set>
                                      <p:cBhvr>
                                        <p:cTn id="60" dur="1" fill="hold">
                                          <p:stCondLst>
                                            <p:cond delay="9"/>
                                          </p:stCondLst>
                                        </p:cTn>
                                        <p:tgtEl>
                                          <p:spTgt spid="1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3"/>
                                        </p:tgtEl>
                                      </p:cBhvr>
                                    </p:animEffect>
                                    <p:animScale>
                                      <p:cBhvr>
                                        <p:cTn id="63" dur="250" autoRev="1" fill="hold"/>
                                        <p:tgtEl>
                                          <p:spTgt spid="13"/>
                                        </p:tgtEl>
                                      </p:cBhvr>
                                      <p:by x="105000" y="105000"/>
                                    </p:animScale>
                                  </p:childTnLst>
                                </p:cTn>
                              </p:par>
                              <p:par>
                                <p:cTn id="64" presetID="1" presetClass="mediacall" presetSubtype="0" fill="hold" nodeType="withEffect">
                                  <p:stCondLst>
                                    <p:cond delay="0"/>
                                  </p:stCondLst>
                                  <p:childTnLst>
                                    <p:cmd type="call" cmd="playFrom(0.0)">
                                      <p:cBhvr>
                                        <p:cTn id="65" dur="862" fill="hold"/>
                                        <p:tgtEl>
                                          <p:spTgt spid="26"/>
                                        </p:tgtEl>
                                      </p:cBhvr>
                                    </p:cmd>
                                  </p:childTnLst>
                                </p:cTn>
                              </p:par>
                            </p:childTnLst>
                          </p:cTn>
                        </p:par>
                      </p:childTnLst>
                    </p:cTn>
                  </p:par>
                </p:childTnLst>
              </p:cTn>
              <p:nextCondLst>
                <p:cond evt="onClick" delay="0">
                  <p:tgtEl>
                    <p:spTgt spid="13"/>
                  </p:tgtEl>
                </p:cond>
              </p:nextCondLst>
            </p:seq>
            <p:seq concurrent="1" nextAc="seek">
              <p:cTn id="66" restart="whenNotActive" fill="hold" evtFilter="cancelBubble" nodeType="interactiveSeq">
                <p:stCondLst>
                  <p:cond evt="onClick" delay="0">
                    <p:tgtEl>
                      <p:spTgt spid="1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4"/>
                                        </p:tgtEl>
                                        <p:attrNameLst>
                                          <p:attrName>fillcolor</p:attrName>
                                        </p:attrNameLst>
                                      </p:cBhvr>
                                      <p:to>
                                        <a:srgbClr val="D99694"/>
                                      </p:to>
                                    </p:animClr>
                                    <p:set>
                                      <p:cBhvr>
                                        <p:cTn id="71" dur="500" fill="hold"/>
                                        <p:tgtEl>
                                          <p:spTgt spid="14"/>
                                        </p:tgtEl>
                                        <p:attrNameLst>
                                          <p:attrName>fill.type</p:attrName>
                                        </p:attrNameLst>
                                      </p:cBhvr>
                                      <p:to>
                                        <p:strVal val="solid"/>
                                      </p:to>
                                    </p:set>
                                    <p:set>
                                      <p:cBhvr>
                                        <p:cTn id="72" dur="500" fill="hold"/>
                                        <p:tgtEl>
                                          <p:spTgt spid="14"/>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1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par>
                                <p:cTn id="78" presetID="1" presetClass="mediacall" presetSubtype="0" fill="hold" nodeType="withEffect">
                                  <p:stCondLst>
                                    <p:cond delay="0"/>
                                  </p:stCondLst>
                                  <p:childTnLst>
                                    <p:cmd type="call" cmd="playFrom(0.0)">
                                      <p:cBhvr>
                                        <p:cTn id="79" dur="862" fill="hold"/>
                                        <p:tgtEl>
                                          <p:spTgt spid="26"/>
                                        </p:tgtEl>
                                      </p:cBhvr>
                                    </p:cmd>
                                  </p:childTnLst>
                                </p:cTn>
                              </p:par>
                            </p:childTnLst>
                          </p:cTn>
                        </p:par>
                      </p:childTnLst>
                    </p:cTn>
                  </p:par>
                </p:childTnLst>
              </p:cTn>
              <p:nextCondLst>
                <p:cond evt="onClick" delay="0">
                  <p:tgtEl>
                    <p:spTgt spid="14"/>
                  </p:tgtEl>
                </p:cond>
              </p:nextCondLst>
            </p:seq>
            <p:audio>
              <p:cMediaNode vol="80000">
                <p:cTn id="80" fill="hold" display="0">
                  <p:stCondLst>
                    <p:cond delay="indefinite"/>
                  </p:stCondLst>
                  <p:endCondLst>
                    <p:cond evt="onStopAudio" delay="0">
                      <p:tgtEl>
                        <p:sldTgt/>
                      </p:tgtEl>
                    </p:cond>
                  </p:endCondLst>
                </p:cTn>
                <p:tgtEl>
                  <p:spTgt spid="25"/>
                </p:tgtEl>
              </p:cMediaNode>
            </p:audio>
            <p:audio>
              <p:cMediaNode vol="80000">
                <p:cTn id="81" fill="hold" display="0">
                  <p:stCondLst>
                    <p:cond delay="indefinite"/>
                  </p:stCondLst>
                  <p:endCondLst>
                    <p:cond evt="onStopAudio" delay="0">
                      <p:tgtEl>
                        <p:sldTgt/>
                      </p:tgtEl>
                    </p:cond>
                  </p:endCondLst>
                </p:cTn>
                <p:tgtEl>
                  <p:spTgt spid="26"/>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7" name="Google Shape;1127;p65"/>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solidFill>
                  <a:schemeClr val="tx1">
                    <a:lumMod val="75000"/>
                  </a:schemeClr>
                </a:solidFill>
                <a:latin typeface="+mn-lt"/>
              </a:rPr>
              <a:t>Bài</a:t>
            </a:r>
            <a:r>
              <a:rPr lang="en-US" sz="2400" dirty="0" smtClean="0">
                <a:solidFill>
                  <a:schemeClr val="tx1">
                    <a:lumMod val="75000"/>
                  </a:schemeClr>
                </a:solidFill>
                <a:latin typeface="+mn-lt"/>
              </a:rPr>
              <a:t> </a:t>
            </a:r>
            <a:r>
              <a:rPr lang="en-US" sz="2400" dirty="0" err="1" smtClean="0">
                <a:solidFill>
                  <a:schemeClr val="tx1">
                    <a:lumMod val="75000"/>
                  </a:schemeClr>
                </a:solidFill>
                <a:latin typeface="+mn-lt"/>
              </a:rPr>
              <a:t>tập</a:t>
            </a:r>
            <a:r>
              <a:rPr lang="en-US" sz="2400" dirty="0" smtClean="0">
                <a:solidFill>
                  <a:schemeClr val="tx1">
                    <a:lumMod val="75000"/>
                  </a:schemeClr>
                </a:solidFill>
                <a:latin typeface="+mn-lt"/>
              </a:rPr>
              <a:t> </a:t>
            </a:r>
            <a:r>
              <a:rPr lang="en-US" sz="2400" dirty="0" err="1" smtClean="0">
                <a:solidFill>
                  <a:schemeClr val="tx1">
                    <a:lumMod val="75000"/>
                  </a:schemeClr>
                </a:solidFill>
                <a:latin typeface="+mn-lt"/>
              </a:rPr>
              <a:t>làm</a:t>
            </a:r>
            <a:r>
              <a:rPr lang="en-US" sz="2400" dirty="0" smtClean="0">
                <a:solidFill>
                  <a:schemeClr val="tx1">
                    <a:lumMod val="75000"/>
                  </a:schemeClr>
                </a:solidFill>
                <a:latin typeface="+mn-lt"/>
              </a:rPr>
              <a:t> </a:t>
            </a:r>
            <a:r>
              <a:rPr lang="en-US" sz="2400" dirty="0" err="1" smtClean="0">
                <a:solidFill>
                  <a:schemeClr val="tx1">
                    <a:lumMod val="75000"/>
                  </a:schemeClr>
                </a:solidFill>
                <a:latin typeface="+mn-lt"/>
              </a:rPr>
              <a:t>thêm</a:t>
            </a:r>
            <a:endParaRPr sz="2400" dirty="0">
              <a:solidFill>
                <a:schemeClr val="tx1">
                  <a:lumMod val="75000"/>
                </a:schemeClr>
              </a:solidFill>
              <a:latin typeface="+mn-lt"/>
            </a:endParaRPr>
          </a:p>
        </p:txBody>
      </p:sp>
      <mc:AlternateContent xmlns:mc="http://schemas.openxmlformats.org/markup-compatibility/2006">
        <mc:Choice xmlns:a14="http://schemas.microsoft.com/office/drawing/2010/main" Requires="a14">
          <p:sp>
            <p:nvSpPr>
              <p:cNvPr id="10" name="Rectangle 9"/>
              <p:cNvSpPr/>
              <p:nvPr/>
            </p:nvSpPr>
            <p:spPr>
              <a:xfrm>
                <a:off x="846153" y="1187153"/>
                <a:ext cx="7577847" cy="3458191"/>
              </a:xfrm>
              <a:prstGeom prst="rect">
                <a:avLst/>
              </a:prstGeom>
            </p:spPr>
            <p:txBody>
              <a:bodyPr wrap="square">
                <a:spAutoFit/>
              </a:bodyPr>
              <a:lstStyle/>
              <a:p>
                <a:pPr algn="just">
                  <a:lnSpc>
                    <a:spcPct val="150000"/>
                  </a:lnSpc>
                </a:pPr>
                <a:r>
                  <a:rPr lang="vi-VN" sz="2000" b="1" dirty="0" smtClean="0"/>
                  <a:t>Câu </a:t>
                </a:r>
                <a:r>
                  <a:rPr lang="en-US" sz="2000" b="1" dirty="0" smtClean="0"/>
                  <a:t>1</a:t>
                </a:r>
                <a:r>
                  <a:rPr lang="vi-VN" sz="2000" b="1" dirty="0" smtClean="0"/>
                  <a:t>:</a:t>
                </a:r>
                <a:r>
                  <a:rPr lang="vi-VN" sz="2000" dirty="0"/>
                  <a:t>	Có bao nhiêu giá trị nguyên dương của m để [m ;</a:t>
                </a:r>
                <a:r>
                  <a:rPr lang="vi-VN" sz="2000" dirty="0" smtClean="0"/>
                  <a:t>⁡</a:t>
                </a:r>
                <a:r>
                  <a:rPr lang="en-US" sz="2000" dirty="0" smtClean="0"/>
                  <a:t> </a:t>
                </a:r>
                <a:r>
                  <a:rPr lang="vi-VN" sz="2000" dirty="0" smtClean="0"/>
                  <a:t>m</a:t>
                </a:r>
                <a:r>
                  <a:rPr lang="en-US" sz="2000" dirty="0" smtClean="0"/>
                  <a:t> </a:t>
                </a:r>
                <a:r>
                  <a:rPr lang="vi-VN" sz="2000" dirty="0" smtClean="0"/>
                  <a:t>+</a:t>
                </a:r>
                <a:r>
                  <a:rPr lang="en-US" sz="2000" dirty="0" smtClean="0"/>
                  <a:t> </a:t>
                </a:r>
                <a:r>
                  <a:rPr lang="vi-VN" sz="2000" dirty="0" smtClean="0"/>
                  <a:t>1]\</a:t>
                </a:r>
                <a:r>
                  <a:rPr lang="en-US" sz="2000" dirty="0" smtClean="0"/>
                  <a:t> </a:t>
                </a:r>
                <a:r>
                  <a:rPr lang="vi-VN" sz="2000" dirty="0" smtClean="0"/>
                  <a:t>(3;⁡</a:t>
                </a:r>
                <a:r>
                  <a:rPr lang="en-US" sz="2000" dirty="0" smtClean="0"/>
                  <a:t> </a:t>
                </a:r>
                <a:r>
                  <a:rPr lang="vi-VN" sz="2000" dirty="0" smtClean="0"/>
                  <a:t>+∞)</a:t>
                </a:r>
                <a:r>
                  <a:rPr lang="en-US" sz="2000" dirty="0" smtClean="0"/>
                  <a:t> </a:t>
                </a:r>
                <a:r>
                  <a:rPr lang="vi-VN" sz="2000" dirty="0" smtClean="0"/>
                  <a:t>≠</a:t>
                </a:r>
                <a:r>
                  <a:rPr lang="en-US" sz="2000" dirty="0" smtClean="0"/>
                  <a:t> </a:t>
                </a:r>
                <a:r>
                  <a:rPr lang="vi-VN" sz="2000" dirty="0" smtClean="0"/>
                  <a:t>∅</a:t>
                </a:r>
                <a:r>
                  <a:rPr lang="vi-VN" sz="2000" dirty="0"/>
                  <a:t>?</a:t>
                </a:r>
              </a:p>
              <a:p>
                <a:pPr algn="just">
                  <a:lnSpc>
                    <a:spcPct val="150000"/>
                  </a:lnSpc>
                </a:pPr>
                <a:r>
                  <a:rPr lang="vi-VN" sz="2000" b="1" dirty="0"/>
                  <a:t>Câu </a:t>
                </a:r>
                <a:r>
                  <a:rPr lang="en-US" sz="2000" b="1" dirty="0" smtClean="0"/>
                  <a:t>2</a:t>
                </a:r>
                <a:r>
                  <a:rPr lang="vi-VN" sz="2000" b="1" dirty="0" smtClean="0"/>
                  <a:t>:</a:t>
                </a:r>
                <a:r>
                  <a:rPr lang="vi-VN" sz="2000" b="1" dirty="0"/>
                  <a:t>	</a:t>
                </a:r>
                <a:r>
                  <a:rPr lang="vi-VN" sz="2000" dirty="0"/>
                  <a:t>Có bao nhiêu tập hợp X thỏa: {</a:t>
                </a:r>
                <a:r>
                  <a:rPr lang="vi-VN" sz="2000" dirty="0" smtClean="0"/>
                  <a:t>a;</a:t>
                </a:r>
                <a:r>
                  <a:rPr lang="en-US" sz="2000" dirty="0" smtClean="0"/>
                  <a:t> </a:t>
                </a:r>
                <a:r>
                  <a:rPr lang="vi-VN" sz="2000" dirty="0" smtClean="0"/>
                  <a:t>⁡b}</a:t>
                </a:r>
                <a:r>
                  <a:rPr lang="en-US" sz="2000" dirty="0" smtClean="0"/>
                  <a:t> </a:t>
                </a:r>
                <a:r>
                  <a:rPr lang="vi-VN" sz="2000" dirty="0" smtClean="0"/>
                  <a:t>⊂</a:t>
                </a:r>
                <a:r>
                  <a:rPr lang="en-US" sz="2000" dirty="0" smtClean="0"/>
                  <a:t> </a:t>
                </a:r>
                <a:r>
                  <a:rPr lang="vi-VN" sz="2000" dirty="0" smtClean="0"/>
                  <a:t>X</a:t>
                </a:r>
                <a:r>
                  <a:rPr lang="en-US" sz="2000" dirty="0" smtClean="0"/>
                  <a:t> </a:t>
                </a:r>
                <a:r>
                  <a:rPr lang="vi-VN" sz="2000" dirty="0" smtClean="0"/>
                  <a:t>⊂</a:t>
                </a:r>
                <a:r>
                  <a:rPr lang="en-US" sz="2000" dirty="0" smtClean="0"/>
                  <a:t> </a:t>
                </a:r>
                <a:r>
                  <a:rPr lang="vi-VN" sz="2000" dirty="0" smtClean="0"/>
                  <a:t>{a</a:t>
                </a:r>
                <a:r>
                  <a:rPr lang="en-US" sz="2000" dirty="0" smtClean="0"/>
                  <a:t>; </a:t>
                </a:r>
                <a:r>
                  <a:rPr lang="vi-VN" sz="2000" dirty="0" smtClean="0"/>
                  <a:t>⁡b</a:t>
                </a:r>
                <a:r>
                  <a:rPr lang="en-US" sz="2000" dirty="0" smtClean="0"/>
                  <a:t>; </a:t>
                </a:r>
                <a:r>
                  <a:rPr lang="vi-VN" sz="2000" dirty="0" smtClean="0"/>
                  <a:t>c</a:t>
                </a:r>
                <a:r>
                  <a:rPr lang="en-US" sz="2000" dirty="0" smtClean="0"/>
                  <a:t>; </a:t>
                </a:r>
                <a:r>
                  <a:rPr lang="vi-VN" sz="2000" dirty="0" smtClean="0"/>
                  <a:t>d</a:t>
                </a:r>
                <a:r>
                  <a:rPr lang="en-US" sz="2000" dirty="0" smtClean="0"/>
                  <a:t>; </a:t>
                </a:r>
                <a:r>
                  <a:rPr lang="vi-VN" sz="2000" dirty="0" smtClean="0"/>
                  <a:t>⁡e}?</a:t>
                </a:r>
                <a:endParaRPr lang="vi-VN" sz="2000" dirty="0"/>
              </a:p>
              <a:p>
                <a:pPr algn="just">
                  <a:lnSpc>
                    <a:spcPct val="150000"/>
                  </a:lnSpc>
                </a:pPr>
                <a:r>
                  <a:rPr lang="vi-VN" sz="2000" b="1" dirty="0"/>
                  <a:t>Câu </a:t>
                </a:r>
                <a:r>
                  <a:rPr lang="en-US" sz="2000" b="1" dirty="0" smtClean="0"/>
                  <a:t>3</a:t>
                </a:r>
                <a:r>
                  <a:rPr lang="vi-VN" sz="2000" b="1" dirty="0" smtClean="0"/>
                  <a:t>:</a:t>
                </a:r>
                <a:r>
                  <a:rPr lang="vi-VN" sz="2000" b="1" dirty="0"/>
                  <a:t>	</a:t>
                </a:r>
                <a:r>
                  <a:rPr lang="vi-VN" sz="2000" dirty="0"/>
                  <a:t>Tìm m để trong tập hợp A</a:t>
                </a:r>
                <a:r>
                  <a:rPr lang="vi-VN" sz="2000" dirty="0" smtClean="0"/>
                  <a:t>= m</a:t>
                </a:r>
                <a:r>
                  <a:rPr lang="en-US" sz="2000" dirty="0" smtClean="0"/>
                  <a:t> </a:t>
                </a:r>
                <a:r>
                  <a:rPr lang="vi-VN" sz="2000" dirty="0" smtClean="0"/>
                  <a:t>-</a:t>
                </a:r>
                <a:r>
                  <a:rPr lang="en-US" sz="2000" dirty="0" smtClean="0"/>
                  <a:t> </a:t>
                </a:r>
                <a:r>
                  <a:rPr lang="vi-VN" sz="2000" dirty="0" smtClean="0"/>
                  <a:t>1;⁡</a:t>
                </a:r>
                <a:r>
                  <a:rPr lang="en-US" sz="2000" dirty="0" smtClean="0"/>
                  <a:t> </a:t>
                </a:r>
                <a:r>
                  <a:rPr lang="vi-VN" sz="2000" dirty="0" smtClean="0"/>
                  <a:t>m</a:t>
                </a:r>
                <a:r>
                  <a:rPr lang="en-US" sz="2000" dirty="0" smtClean="0"/>
                  <a:t> </a:t>
                </a:r>
                <a:r>
                  <a:rPr lang="vi-VN" sz="2000" dirty="0" smtClean="0"/>
                  <a:t>∩</a:t>
                </a:r>
                <a:r>
                  <a:rPr lang="en-US" sz="2000" dirty="0" smtClean="0"/>
                  <a:t> </a:t>
                </a:r>
                <a:r>
                  <a:rPr lang="vi-VN" sz="2000" dirty="0" smtClean="0"/>
                  <a:t>(3</a:t>
                </a:r>
                <a:r>
                  <a:rPr lang="en-US" sz="2000" dirty="0" smtClean="0"/>
                  <a:t>; </a:t>
                </a:r>
                <a:r>
                  <a:rPr lang="vi-VN" sz="2000" dirty="0" smtClean="0"/>
                  <a:t>⁡5) </a:t>
                </a:r>
                <a:r>
                  <a:rPr lang="vi-VN" sz="2000" dirty="0"/>
                  <a:t>có đúng một số tự nhiên?</a:t>
                </a:r>
              </a:p>
              <a:p>
                <a:pPr algn="just">
                  <a:lnSpc>
                    <a:spcPct val="150000"/>
                  </a:lnSpc>
                </a:pPr>
                <a:r>
                  <a:rPr lang="vi-VN" sz="2000" b="1" dirty="0"/>
                  <a:t>Câu </a:t>
                </a:r>
                <a:r>
                  <a:rPr lang="en-US" sz="2000" b="1" dirty="0" smtClean="0"/>
                  <a:t>4</a:t>
                </a:r>
                <a:r>
                  <a:rPr lang="vi-VN" sz="2000" b="1" dirty="0" smtClean="0"/>
                  <a:t>:</a:t>
                </a:r>
                <a:r>
                  <a:rPr lang="vi-VN" sz="2000" dirty="0"/>
                  <a:t>	Tập hợp A</a:t>
                </a:r>
                <a:r>
                  <a:rPr lang="vi-VN" sz="2000" dirty="0" smtClean="0"/>
                  <a:t>=</a:t>
                </a:r>
                <a:r>
                  <a:rPr lang="en-US" sz="2000" dirty="0" smtClean="0"/>
                  <a:t> </a:t>
                </a:r>
                <a:r>
                  <a:rPr lang="vi-VN" sz="2000" dirty="0" smtClean="0"/>
                  <a:t>{x</a:t>
                </a:r>
                <a:r>
                  <a:rPr lang="en-US" sz="2000" dirty="0" smtClean="0"/>
                  <a:t> </a:t>
                </a:r>
                <a:r>
                  <a:rPr lang="vi-VN" sz="2000" dirty="0" smtClean="0"/>
                  <a:t>=</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+6</m:t>
                        </m:r>
                      </m:num>
                      <m:den>
                        <m:r>
                          <a:rPr lang="en-US" sz="2000" b="0" i="1" smtClean="0">
                            <a:latin typeface="Cambria Math" panose="02040503050406030204" pitchFamily="18" charset="0"/>
                          </a:rPr>
                          <m:t>𝑛</m:t>
                        </m:r>
                        <m:r>
                          <a:rPr lang="en-US" sz="2000" b="0" i="1" smtClean="0">
                            <a:latin typeface="Cambria Math" panose="02040503050406030204" pitchFamily="18" charset="0"/>
                          </a:rPr>
                          <m:t> −2</m:t>
                        </m:r>
                      </m:den>
                    </m:f>
                  </m:oMath>
                </a14:m>
                <a:r>
                  <a:rPr lang="en-US" sz="2000" dirty="0" smtClean="0"/>
                  <a:t> </a:t>
                </a:r>
                <a:r>
                  <a:rPr lang="vi-VN" sz="2000" dirty="0" smtClean="0"/>
                  <a:t>|</a:t>
                </a:r>
                <a:r>
                  <a:rPr lang="en-US" sz="2000" dirty="0" smtClean="0"/>
                  <a:t> </a:t>
                </a:r>
                <a:r>
                  <a:rPr lang="vi-VN" sz="2000" dirty="0" smtClean="0"/>
                  <a:t>x</a:t>
                </a:r>
                <a:r>
                  <a:rPr lang="en-US" sz="2000" dirty="0" smtClean="0"/>
                  <a:t> </a:t>
                </a:r>
                <a:r>
                  <a:rPr lang="vi-VN" sz="2000" dirty="0" smtClean="0"/>
                  <a:t>∈</a:t>
                </a:r>
                <a:r>
                  <a:rPr lang="en-US" sz="2000" dirty="0" smtClean="0"/>
                  <a:t> </a:t>
                </a:r>
                <a14:m>
                  <m:oMath xmlns:m="http://schemas.openxmlformats.org/officeDocument/2006/math">
                    <m:r>
                      <a:rPr lang="en-US" sz="2000" i="1" smtClean="0">
                        <a:latin typeface="Cambria Math" panose="02040503050406030204" pitchFamily="18" charset="0"/>
                        <a:ea typeface="Cambria Math" panose="02040503050406030204" pitchFamily="18" charset="0"/>
                      </a:rPr>
                      <m:t>ℕ</m:t>
                    </m:r>
                  </m:oMath>
                </a14:m>
                <a:r>
                  <a:rPr lang="vi-VN" sz="2000" dirty="0" smtClean="0"/>
                  <a:t>;⁡</a:t>
                </a:r>
                <a:r>
                  <a:rPr lang="en-US" sz="2000" dirty="0" smtClean="0"/>
                  <a:t> </a:t>
                </a:r>
                <a:r>
                  <a:rPr lang="vi-VN" sz="2000" dirty="0" smtClean="0"/>
                  <a:t>n</a:t>
                </a:r>
                <a:r>
                  <a:rPr lang="en-US" sz="2000" dirty="0" smtClean="0"/>
                  <a:t> </a:t>
                </a:r>
                <a:r>
                  <a:rPr lang="vi-VN" sz="2000" dirty="0" smtClean="0"/>
                  <a:t>∈</a:t>
                </a:r>
                <a:r>
                  <a:rPr lang="en-US" sz="2000" dirty="0" smtClean="0"/>
                  <a:t> </a:t>
                </a:r>
                <a14:m>
                  <m:oMath xmlns:m="http://schemas.openxmlformats.org/officeDocument/2006/math">
                    <m:r>
                      <a:rPr lang="en-US" sz="2000" i="1" smtClean="0">
                        <a:latin typeface="Cambria Math" panose="02040503050406030204" pitchFamily="18" charset="0"/>
                        <a:ea typeface="Cambria Math" panose="02040503050406030204" pitchFamily="18" charset="0"/>
                      </a:rPr>
                      <m:t>ℕ</m:t>
                    </m:r>
                  </m:oMath>
                </a14:m>
                <a:r>
                  <a:rPr lang="vi-VN" sz="2000" dirty="0" smtClean="0"/>
                  <a:t>} </a:t>
                </a:r>
                <a:r>
                  <a:rPr lang="vi-VN" sz="2000" dirty="0"/>
                  <a:t>có bao nhiêu tập hợp con?</a:t>
                </a:r>
              </a:p>
            </p:txBody>
          </p:sp>
        </mc:Choice>
        <mc:Fallback>
          <p:sp>
            <p:nvSpPr>
              <p:cNvPr id="10" name="Rectangle 9"/>
              <p:cNvSpPr>
                <a:spLocks noRot="1" noChangeAspect="1" noMove="1" noResize="1" noEditPoints="1" noAdjustHandles="1" noChangeArrowheads="1" noChangeShapeType="1" noTextEdit="1"/>
              </p:cNvSpPr>
              <p:nvPr/>
            </p:nvSpPr>
            <p:spPr>
              <a:xfrm>
                <a:off x="846153" y="1187153"/>
                <a:ext cx="7577847" cy="3458191"/>
              </a:xfrm>
              <a:prstGeom prst="rect">
                <a:avLst/>
              </a:prstGeom>
              <a:blipFill rotWithShape="0">
                <a:blip r:embed="rId3"/>
                <a:stretch>
                  <a:fillRect l="-885" r="-805" b="-246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0">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0">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64"/>
          <p:cNvSpPr/>
          <p:nvPr/>
        </p:nvSpPr>
        <p:spPr>
          <a:xfrm>
            <a:off x="3262530" y="1543041"/>
            <a:ext cx="2244000" cy="29772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182875" tIns="365750" rIns="182875" bIns="91425" anchor="t" anchorCtr="0">
            <a:noAutofit/>
          </a:bodyPr>
          <a:lstStyle/>
          <a:p>
            <a:pPr marL="0" lvl="0" indent="0" algn="ctr" rtl="0">
              <a:spcBef>
                <a:spcPts val="0"/>
              </a:spcBef>
              <a:spcAft>
                <a:spcPts val="0"/>
              </a:spcAft>
              <a:buNone/>
            </a:pPr>
            <a:endParaRPr dirty="0">
              <a:solidFill>
                <a:schemeClr val="dk1"/>
              </a:solidFill>
              <a:latin typeface="Lato"/>
              <a:ea typeface="Lato"/>
              <a:cs typeface="Lato"/>
              <a:sym typeface="Lato"/>
            </a:endParaRPr>
          </a:p>
        </p:txBody>
      </p:sp>
      <p:sp>
        <p:nvSpPr>
          <p:cNvPr id="1081" name="Google Shape;1081;p64"/>
          <p:cNvSpPr/>
          <p:nvPr/>
        </p:nvSpPr>
        <p:spPr>
          <a:xfrm>
            <a:off x="5730598" y="1543041"/>
            <a:ext cx="2619015" cy="29772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182875" tIns="365750" rIns="182875" bIns="91425" anchor="t" anchorCtr="0">
            <a:noAutofit/>
          </a:bodyPr>
          <a:lstStyle/>
          <a:p>
            <a:pPr marL="0" lvl="0" indent="0" algn="ctr" rtl="0">
              <a:spcBef>
                <a:spcPts val="0"/>
              </a:spcBef>
              <a:spcAft>
                <a:spcPts val="0"/>
              </a:spcAft>
              <a:buNone/>
            </a:pPr>
            <a:endParaRPr dirty="0">
              <a:solidFill>
                <a:schemeClr val="dk1"/>
              </a:solidFill>
              <a:latin typeface="Lato"/>
              <a:ea typeface="Lato"/>
              <a:cs typeface="Lato"/>
              <a:sym typeface="Lato"/>
            </a:endParaRPr>
          </a:p>
        </p:txBody>
      </p:sp>
      <p:sp>
        <p:nvSpPr>
          <p:cNvPr id="1082" name="Google Shape;1082;p64"/>
          <p:cNvSpPr/>
          <p:nvPr/>
        </p:nvSpPr>
        <p:spPr>
          <a:xfrm>
            <a:off x="794438" y="1543041"/>
            <a:ext cx="2244000" cy="29772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182875" tIns="365750" rIns="182875" bIns="91425" anchor="t" anchorCtr="0">
            <a:noAutofit/>
          </a:bodyPr>
          <a:lstStyle/>
          <a:p>
            <a:pPr marL="0" lvl="0" indent="0" algn="ctr" rtl="0">
              <a:spcBef>
                <a:spcPts val="0"/>
              </a:spcBef>
              <a:spcAft>
                <a:spcPts val="0"/>
              </a:spcAft>
              <a:buNone/>
            </a:pPr>
            <a:endParaRPr dirty="0">
              <a:solidFill>
                <a:schemeClr val="dk1"/>
              </a:solidFill>
              <a:latin typeface="Lato"/>
              <a:ea typeface="Lato"/>
              <a:cs typeface="Lato"/>
              <a:sym typeface="Lato"/>
            </a:endParaRPr>
          </a:p>
        </p:txBody>
      </p:sp>
      <p:sp>
        <p:nvSpPr>
          <p:cNvPr id="1083" name="Google Shape;1083;p6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chemeClr val="tx1">
                    <a:lumMod val="75000"/>
                  </a:schemeClr>
                </a:solidFill>
                <a:latin typeface="+mn-lt"/>
              </a:rPr>
              <a:t>HƯỚNG DẪN VỀ NHÀ</a:t>
            </a:r>
            <a:endParaRPr sz="2800" dirty="0">
              <a:solidFill>
                <a:schemeClr val="tx1">
                  <a:lumMod val="75000"/>
                </a:schemeClr>
              </a:solidFill>
              <a:latin typeface="+mn-lt"/>
            </a:endParaRPr>
          </a:p>
        </p:txBody>
      </p:sp>
      <p:sp>
        <p:nvSpPr>
          <p:cNvPr id="1084" name="Google Shape;1084;p64"/>
          <p:cNvSpPr/>
          <p:nvPr/>
        </p:nvSpPr>
        <p:spPr>
          <a:xfrm>
            <a:off x="1630113" y="1176263"/>
            <a:ext cx="572700" cy="572700"/>
          </a:xfrm>
          <a:prstGeom prst="ellipse">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mn-lt"/>
                <a:ea typeface="Merriweather Sans"/>
                <a:cs typeface="Merriweather Sans"/>
                <a:sym typeface="Merriweather Sans"/>
              </a:rPr>
              <a:t>1</a:t>
            </a:r>
            <a:endParaRPr sz="2500" b="1">
              <a:solidFill>
                <a:schemeClr val="lt1"/>
              </a:solidFill>
              <a:latin typeface="+mn-lt"/>
              <a:ea typeface="Merriweather Sans"/>
              <a:cs typeface="Merriweather Sans"/>
              <a:sym typeface="Merriweather Sans"/>
            </a:endParaRPr>
          </a:p>
        </p:txBody>
      </p:sp>
      <p:sp>
        <p:nvSpPr>
          <p:cNvPr id="1085" name="Google Shape;1085;p64"/>
          <p:cNvSpPr/>
          <p:nvPr/>
        </p:nvSpPr>
        <p:spPr>
          <a:xfrm>
            <a:off x="4098168" y="1176263"/>
            <a:ext cx="572700" cy="572700"/>
          </a:xfrm>
          <a:prstGeom prst="ellipse">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mn-lt"/>
                <a:ea typeface="Merriweather Sans"/>
                <a:cs typeface="Merriweather Sans"/>
                <a:sym typeface="Merriweather Sans"/>
              </a:rPr>
              <a:t>2</a:t>
            </a:r>
            <a:endParaRPr sz="2500" b="1">
              <a:solidFill>
                <a:schemeClr val="lt1"/>
              </a:solidFill>
              <a:latin typeface="+mn-lt"/>
              <a:ea typeface="Merriweather Sans"/>
              <a:cs typeface="Merriweather Sans"/>
              <a:sym typeface="Merriweather Sans"/>
            </a:endParaRPr>
          </a:p>
        </p:txBody>
      </p:sp>
      <p:sp>
        <p:nvSpPr>
          <p:cNvPr id="1086" name="Google Shape;1086;p64"/>
          <p:cNvSpPr/>
          <p:nvPr/>
        </p:nvSpPr>
        <p:spPr>
          <a:xfrm>
            <a:off x="6753754" y="1188569"/>
            <a:ext cx="572700" cy="572700"/>
          </a:xfrm>
          <a:prstGeom prst="ellipse">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mn-lt"/>
                <a:ea typeface="Merriweather Sans"/>
                <a:cs typeface="Merriweather Sans"/>
                <a:sym typeface="Merriweather Sans"/>
              </a:rPr>
              <a:t>3</a:t>
            </a:r>
            <a:endParaRPr sz="2500" b="1">
              <a:solidFill>
                <a:schemeClr val="lt1"/>
              </a:solidFill>
              <a:latin typeface="+mn-lt"/>
              <a:ea typeface="Merriweather Sans"/>
              <a:cs typeface="Merriweather Sans"/>
              <a:sym typeface="Merriweather Sans"/>
            </a:endParaRPr>
          </a:p>
        </p:txBody>
      </p:sp>
      <p:sp>
        <p:nvSpPr>
          <p:cNvPr id="3" name="TextBox 2"/>
          <p:cNvSpPr txBox="1"/>
          <p:nvPr/>
        </p:nvSpPr>
        <p:spPr>
          <a:xfrm>
            <a:off x="859283" y="2118938"/>
            <a:ext cx="2114309"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chương</a:t>
            </a:r>
            <a:r>
              <a:rPr lang="en-US" sz="2000" dirty="0" smtClean="0"/>
              <a:t> I</a:t>
            </a:r>
            <a:endParaRPr lang="en-US" sz="2000" dirty="0"/>
          </a:p>
        </p:txBody>
      </p:sp>
      <p:sp>
        <p:nvSpPr>
          <p:cNvPr id="46" name="TextBox 45"/>
          <p:cNvSpPr txBox="1"/>
          <p:nvPr/>
        </p:nvSpPr>
        <p:spPr>
          <a:xfrm>
            <a:off x="3327350" y="2115741"/>
            <a:ext cx="2179180" cy="1477328"/>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về</a:t>
            </a:r>
            <a:r>
              <a:rPr lang="en-US" sz="2000" dirty="0" smtClean="0"/>
              <a:t> </a:t>
            </a:r>
            <a:r>
              <a:rPr lang="en-US" sz="2000" dirty="0" err="1" smtClean="0"/>
              <a:t>nhà</a:t>
            </a:r>
            <a:r>
              <a:rPr lang="en-US" sz="2000" dirty="0"/>
              <a:t> </a:t>
            </a:r>
            <a:r>
              <a:rPr lang="en-US" sz="2000" dirty="0" err="1" smtClean="0"/>
              <a:t>và</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47" name="TextBox 46"/>
          <p:cNvSpPr txBox="1"/>
          <p:nvPr/>
        </p:nvSpPr>
        <p:spPr>
          <a:xfrm>
            <a:off x="5790177" y="2115741"/>
            <a:ext cx="2499855" cy="1477328"/>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b="1" i="1" dirty="0" err="1" smtClean="0"/>
              <a:t>Bài</a:t>
            </a:r>
            <a:r>
              <a:rPr lang="en-US" sz="2000" b="1" i="1" dirty="0" smtClean="0"/>
              <a:t> 3: </a:t>
            </a:r>
            <a:r>
              <a:rPr lang="en-US" sz="2000" i="1" dirty="0" err="1" smtClean="0"/>
              <a:t>Bất</a:t>
            </a:r>
            <a:r>
              <a:rPr lang="en-US" sz="2000" i="1" dirty="0" smtClean="0"/>
              <a:t> </a:t>
            </a:r>
            <a:r>
              <a:rPr lang="en-US" sz="2000" i="1" dirty="0" err="1" smtClean="0"/>
              <a:t>phương</a:t>
            </a:r>
            <a:r>
              <a:rPr lang="en-US" sz="2000" i="1" dirty="0" smtClean="0"/>
              <a:t> </a:t>
            </a:r>
            <a:r>
              <a:rPr lang="en-US" sz="2000" i="1" dirty="0" err="1" smtClean="0"/>
              <a:t>trình</a:t>
            </a:r>
            <a:r>
              <a:rPr lang="en-US" sz="2000" i="1" dirty="0" smtClean="0"/>
              <a:t> </a:t>
            </a:r>
            <a:r>
              <a:rPr lang="en-US" sz="2000" i="1" dirty="0" err="1" smtClean="0"/>
              <a:t>bậc</a:t>
            </a:r>
            <a:r>
              <a:rPr lang="en-US" sz="2000" i="1" dirty="0" smtClean="0"/>
              <a:t> </a:t>
            </a:r>
            <a:r>
              <a:rPr lang="en-US" sz="2000" i="1" dirty="0" err="1" smtClean="0"/>
              <a:t>nhất</a:t>
            </a:r>
            <a:r>
              <a:rPr lang="en-US" sz="2000" i="1" dirty="0" smtClean="0"/>
              <a:t> </a:t>
            </a:r>
            <a:r>
              <a:rPr lang="en-US" sz="2000" i="1" dirty="0" err="1" smtClean="0"/>
              <a:t>hai</a:t>
            </a:r>
            <a:r>
              <a:rPr lang="en-US" sz="2000" i="1" dirty="0" smtClean="0"/>
              <a:t> </a:t>
            </a:r>
            <a:r>
              <a:rPr lang="en-US" sz="2000" i="1" dirty="0" err="1" smtClean="0"/>
              <a:t>ẩn</a:t>
            </a:r>
            <a:endParaRPr lang="en-US" sz="2000" i="1"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84"/>
                                        </p:tgtEl>
                                        <p:attrNameLst>
                                          <p:attrName>style.visibility</p:attrName>
                                        </p:attrNameLst>
                                      </p:cBhvr>
                                      <p:to>
                                        <p:strVal val="visible"/>
                                      </p:to>
                                    </p:set>
                                    <p:anim calcmode="lin" valueType="num">
                                      <p:cBhvr>
                                        <p:cTn id="7" dur="500" fill="hold"/>
                                        <p:tgtEl>
                                          <p:spTgt spid="1084"/>
                                        </p:tgtEl>
                                        <p:attrNameLst>
                                          <p:attrName>ppt_w</p:attrName>
                                        </p:attrNameLst>
                                      </p:cBhvr>
                                      <p:tavLst>
                                        <p:tav tm="0">
                                          <p:val>
                                            <p:fltVal val="0"/>
                                          </p:val>
                                        </p:tav>
                                        <p:tav tm="100000">
                                          <p:val>
                                            <p:strVal val="#ppt_w"/>
                                          </p:val>
                                        </p:tav>
                                      </p:tavLst>
                                    </p:anim>
                                    <p:anim calcmode="lin" valueType="num">
                                      <p:cBhvr>
                                        <p:cTn id="8" dur="500" fill="hold"/>
                                        <p:tgtEl>
                                          <p:spTgt spid="108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082"/>
                                        </p:tgtEl>
                                        <p:attrNameLst>
                                          <p:attrName>style.visibility</p:attrName>
                                        </p:attrNameLst>
                                      </p:cBhvr>
                                      <p:to>
                                        <p:strVal val="visible"/>
                                      </p:to>
                                    </p:set>
                                    <p:anim calcmode="lin" valueType="num">
                                      <p:cBhvr>
                                        <p:cTn id="11" dur="500" fill="hold"/>
                                        <p:tgtEl>
                                          <p:spTgt spid="1082"/>
                                        </p:tgtEl>
                                        <p:attrNameLst>
                                          <p:attrName>ppt_w</p:attrName>
                                        </p:attrNameLst>
                                      </p:cBhvr>
                                      <p:tavLst>
                                        <p:tav tm="0">
                                          <p:val>
                                            <p:fltVal val="0"/>
                                          </p:val>
                                        </p:tav>
                                        <p:tav tm="100000">
                                          <p:val>
                                            <p:strVal val="#ppt_w"/>
                                          </p:val>
                                        </p:tav>
                                      </p:tavLst>
                                    </p:anim>
                                    <p:anim calcmode="lin" valueType="num">
                                      <p:cBhvr>
                                        <p:cTn id="12" dur="500" fill="hold"/>
                                        <p:tgtEl>
                                          <p:spTgt spid="108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85"/>
                                        </p:tgtEl>
                                        <p:attrNameLst>
                                          <p:attrName>style.visibility</p:attrName>
                                        </p:attrNameLst>
                                      </p:cBhvr>
                                      <p:to>
                                        <p:strVal val="visible"/>
                                      </p:to>
                                    </p:set>
                                    <p:anim calcmode="lin" valueType="num">
                                      <p:cBhvr>
                                        <p:cTn id="21" dur="500" fill="hold"/>
                                        <p:tgtEl>
                                          <p:spTgt spid="1085"/>
                                        </p:tgtEl>
                                        <p:attrNameLst>
                                          <p:attrName>ppt_w</p:attrName>
                                        </p:attrNameLst>
                                      </p:cBhvr>
                                      <p:tavLst>
                                        <p:tav tm="0">
                                          <p:val>
                                            <p:strVal val="#ppt_w+.3"/>
                                          </p:val>
                                        </p:tav>
                                        <p:tav tm="100000">
                                          <p:val>
                                            <p:strVal val="#ppt_w"/>
                                          </p:val>
                                        </p:tav>
                                      </p:tavLst>
                                    </p:anim>
                                    <p:anim calcmode="lin" valueType="num">
                                      <p:cBhvr>
                                        <p:cTn id="22" dur="500" fill="hold"/>
                                        <p:tgtEl>
                                          <p:spTgt spid="1085"/>
                                        </p:tgtEl>
                                        <p:attrNameLst>
                                          <p:attrName>ppt_h</p:attrName>
                                        </p:attrNameLst>
                                      </p:cBhvr>
                                      <p:tavLst>
                                        <p:tav tm="0">
                                          <p:val>
                                            <p:strVal val="#ppt_h"/>
                                          </p:val>
                                        </p:tav>
                                        <p:tav tm="100000">
                                          <p:val>
                                            <p:strVal val="#ppt_h"/>
                                          </p:val>
                                        </p:tav>
                                      </p:tavLst>
                                    </p:anim>
                                    <p:animEffect transition="in" filter="fade">
                                      <p:cBhvr>
                                        <p:cTn id="23" dur="500"/>
                                        <p:tgtEl>
                                          <p:spTgt spid="1085"/>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080"/>
                                        </p:tgtEl>
                                        <p:attrNameLst>
                                          <p:attrName>style.visibility</p:attrName>
                                        </p:attrNameLst>
                                      </p:cBhvr>
                                      <p:to>
                                        <p:strVal val="visible"/>
                                      </p:to>
                                    </p:set>
                                    <p:anim calcmode="lin" valueType="num">
                                      <p:cBhvr>
                                        <p:cTn id="26" dur="500" fill="hold"/>
                                        <p:tgtEl>
                                          <p:spTgt spid="1080"/>
                                        </p:tgtEl>
                                        <p:attrNameLst>
                                          <p:attrName>ppt_w</p:attrName>
                                        </p:attrNameLst>
                                      </p:cBhvr>
                                      <p:tavLst>
                                        <p:tav tm="0">
                                          <p:val>
                                            <p:strVal val="#ppt_w+.3"/>
                                          </p:val>
                                        </p:tav>
                                        <p:tav tm="100000">
                                          <p:val>
                                            <p:strVal val="#ppt_w"/>
                                          </p:val>
                                        </p:tav>
                                      </p:tavLst>
                                    </p:anim>
                                    <p:anim calcmode="lin" valueType="num">
                                      <p:cBhvr>
                                        <p:cTn id="27" dur="500" fill="hold"/>
                                        <p:tgtEl>
                                          <p:spTgt spid="1080"/>
                                        </p:tgtEl>
                                        <p:attrNameLst>
                                          <p:attrName>ppt_h</p:attrName>
                                        </p:attrNameLst>
                                      </p:cBhvr>
                                      <p:tavLst>
                                        <p:tav tm="0">
                                          <p:val>
                                            <p:strVal val="#ppt_h"/>
                                          </p:val>
                                        </p:tav>
                                        <p:tav tm="100000">
                                          <p:val>
                                            <p:strVal val="#ppt_h"/>
                                          </p:val>
                                        </p:tav>
                                      </p:tavLst>
                                    </p:anim>
                                    <p:animEffect transition="in" filter="fade">
                                      <p:cBhvr>
                                        <p:cTn id="28" dur="500"/>
                                        <p:tgtEl>
                                          <p:spTgt spid="1080"/>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strVal val="#ppt_w+.3"/>
                                          </p:val>
                                        </p:tav>
                                        <p:tav tm="100000">
                                          <p:val>
                                            <p:strVal val="#ppt_w"/>
                                          </p:val>
                                        </p:tav>
                                      </p:tavLst>
                                    </p:anim>
                                    <p:anim calcmode="lin" valueType="num">
                                      <p:cBhvr>
                                        <p:cTn id="32" dur="500" fill="hold"/>
                                        <p:tgtEl>
                                          <p:spTgt spid="46"/>
                                        </p:tgtEl>
                                        <p:attrNameLst>
                                          <p:attrName>ppt_h</p:attrName>
                                        </p:attrNameLst>
                                      </p:cBhvr>
                                      <p:tavLst>
                                        <p:tav tm="0">
                                          <p:val>
                                            <p:strVal val="#ppt_h"/>
                                          </p:val>
                                        </p:tav>
                                        <p:tav tm="100000">
                                          <p:val>
                                            <p:strVal val="#ppt_h"/>
                                          </p:val>
                                        </p:tav>
                                      </p:tavLst>
                                    </p:anim>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086"/>
                                        </p:tgtEl>
                                        <p:attrNameLst>
                                          <p:attrName>style.visibility</p:attrName>
                                        </p:attrNameLst>
                                      </p:cBhvr>
                                      <p:to>
                                        <p:strVal val="visible"/>
                                      </p:to>
                                    </p:set>
                                    <p:anim calcmode="lin" valueType="num">
                                      <p:cBhvr>
                                        <p:cTn id="38" dur="500" fill="hold"/>
                                        <p:tgtEl>
                                          <p:spTgt spid="1086"/>
                                        </p:tgtEl>
                                        <p:attrNameLst>
                                          <p:attrName>ppt_w</p:attrName>
                                        </p:attrNameLst>
                                      </p:cBhvr>
                                      <p:tavLst>
                                        <p:tav tm="0">
                                          <p:val>
                                            <p:fltVal val="0"/>
                                          </p:val>
                                        </p:tav>
                                        <p:tav tm="100000">
                                          <p:val>
                                            <p:strVal val="#ppt_w"/>
                                          </p:val>
                                        </p:tav>
                                      </p:tavLst>
                                    </p:anim>
                                    <p:anim calcmode="lin" valueType="num">
                                      <p:cBhvr>
                                        <p:cTn id="39" dur="500" fill="hold"/>
                                        <p:tgtEl>
                                          <p:spTgt spid="1086"/>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081"/>
                                        </p:tgtEl>
                                        <p:attrNameLst>
                                          <p:attrName>style.visibility</p:attrName>
                                        </p:attrNameLst>
                                      </p:cBhvr>
                                      <p:to>
                                        <p:strVal val="visible"/>
                                      </p:to>
                                    </p:set>
                                    <p:anim calcmode="lin" valueType="num">
                                      <p:cBhvr>
                                        <p:cTn id="42" dur="500" fill="hold"/>
                                        <p:tgtEl>
                                          <p:spTgt spid="1081"/>
                                        </p:tgtEl>
                                        <p:attrNameLst>
                                          <p:attrName>ppt_w</p:attrName>
                                        </p:attrNameLst>
                                      </p:cBhvr>
                                      <p:tavLst>
                                        <p:tav tm="0">
                                          <p:val>
                                            <p:fltVal val="0"/>
                                          </p:val>
                                        </p:tav>
                                        <p:tav tm="100000">
                                          <p:val>
                                            <p:strVal val="#ppt_w"/>
                                          </p:val>
                                        </p:tav>
                                      </p:tavLst>
                                    </p:anim>
                                    <p:anim calcmode="lin" valueType="num">
                                      <p:cBhvr>
                                        <p:cTn id="43" dur="500" fill="hold"/>
                                        <p:tgtEl>
                                          <p:spTgt spid="1081"/>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 grpId="0" animBg="1"/>
      <p:bldP spid="1081" grpId="0" animBg="1"/>
      <p:bldP spid="1082" grpId="0" animBg="1"/>
      <p:bldP spid="1084" grpId="0" animBg="1"/>
      <p:bldP spid="1085" grpId="0" animBg="1"/>
      <p:bldP spid="1086" grpId="0" animBg="1"/>
      <p:bldP spid="3"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71"/>
        <p:cNvGrpSpPr/>
        <p:nvPr/>
      </p:nvGrpSpPr>
      <p:grpSpPr>
        <a:xfrm>
          <a:off x="0" y="0"/>
          <a:ext cx="0" cy="0"/>
          <a:chOff x="0" y="0"/>
          <a:chExt cx="0" cy="0"/>
        </a:xfrm>
      </p:grpSpPr>
      <p:sp>
        <p:nvSpPr>
          <p:cNvPr id="1172" name="Google Shape;1172;p66"/>
          <p:cNvSpPr txBox="1">
            <a:spLocks noGrp="1"/>
          </p:cNvSpPr>
          <p:nvPr>
            <p:ph type="title"/>
          </p:nvPr>
        </p:nvSpPr>
        <p:spPr>
          <a:xfrm>
            <a:off x="1048201" y="843375"/>
            <a:ext cx="7006301" cy="345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FFDB48"/>
                </a:solidFill>
              </a:rPr>
              <a:t>.</a:t>
            </a:r>
            <a:endParaRPr dirty="0">
              <a:solidFill>
                <a:srgbClr val="FFDB48"/>
              </a:solidFill>
            </a:endParaRPr>
          </a:p>
        </p:txBody>
      </p:sp>
      <p:grpSp>
        <p:nvGrpSpPr>
          <p:cNvPr id="1173" name="Google Shape;1173;p66"/>
          <p:cNvGrpSpPr/>
          <p:nvPr/>
        </p:nvGrpSpPr>
        <p:grpSpPr>
          <a:xfrm rot="-989189">
            <a:off x="155764" y="3180584"/>
            <a:ext cx="1354166" cy="1807932"/>
            <a:chOff x="636075" y="1177950"/>
            <a:chExt cx="1451400" cy="1926750"/>
          </a:xfrm>
        </p:grpSpPr>
        <p:sp>
          <p:nvSpPr>
            <p:cNvPr id="117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428772" y="1410511"/>
            <a:ext cx="6245157" cy="1824923"/>
          </a:xfrm>
          <a:prstGeom prst="rect">
            <a:avLst/>
          </a:prstGeom>
          <a:noFill/>
        </p:spPr>
        <p:txBody>
          <a:bodyPr wrap="square" rtlCol="0">
            <a:spAutoFit/>
          </a:bodyPr>
          <a:lstStyle/>
          <a:p>
            <a:pPr algn="ctr">
              <a:lnSpc>
                <a:spcPct val="150000"/>
              </a:lnSpc>
            </a:pPr>
            <a:r>
              <a:rPr lang="en-US" sz="4000" b="1" dirty="0" smtClean="0">
                <a:solidFill>
                  <a:schemeClr val="bg2">
                    <a:lumMod val="25000"/>
                  </a:schemeClr>
                </a:solidFill>
              </a:rPr>
              <a:t>HẸN GẶP LẠI CẢ LỚP TRONG TIẾT HỌC SAU!</a:t>
            </a:r>
            <a:endParaRPr lang="en-US" sz="4000" b="1" dirty="0">
              <a:solidFill>
                <a:schemeClr val="bg2">
                  <a:lumMod val="25000"/>
                </a:schemeClr>
              </a:solidFill>
            </a:endParaRPr>
          </a:p>
        </p:txBody>
      </p:sp>
      <p:grpSp>
        <p:nvGrpSpPr>
          <p:cNvPr id="127" name="Google Shape;1494;p87"/>
          <p:cNvGrpSpPr/>
          <p:nvPr/>
        </p:nvGrpSpPr>
        <p:grpSpPr>
          <a:xfrm rot="-1579501">
            <a:off x="7819639" y="37753"/>
            <a:ext cx="331072" cy="3427514"/>
            <a:chOff x="4298066" y="1730525"/>
            <a:chExt cx="219952" cy="2277116"/>
          </a:xfrm>
        </p:grpSpPr>
        <p:grpSp>
          <p:nvGrpSpPr>
            <p:cNvPr id="128" name="Google Shape;1495;p87"/>
            <p:cNvGrpSpPr/>
            <p:nvPr/>
          </p:nvGrpSpPr>
          <p:grpSpPr>
            <a:xfrm>
              <a:off x="4301119" y="1732113"/>
              <a:ext cx="216900" cy="2275528"/>
              <a:chOff x="4298100" y="1730525"/>
              <a:chExt cx="216900" cy="2275528"/>
            </a:xfrm>
          </p:grpSpPr>
          <p:sp>
            <p:nvSpPr>
              <p:cNvPr id="137" name="Google Shape;1496;p87"/>
              <p:cNvSpPr/>
              <p:nvPr/>
            </p:nvSpPr>
            <p:spPr>
              <a:xfrm>
                <a:off x="4300188" y="3793353"/>
                <a:ext cx="212700" cy="212700"/>
              </a:xfrm>
              <a:prstGeom prst="pie">
                <a:avLst>
                  <a:gd name="adj1" fmla="val 21583463"/>
                  <a:gd name="adj2" fmla="val 10817117"/>
                </a:avLst>
              </a:prstGeom>
              <a:solidFill>
                <a:schemeClr val="lt1"/>
              </a:solidFill>
              <a:ln w="19050" cap="flat" cmpd="sng">
                <a:solidFill>
                  <a:srgbClr val="000000"/>
                </a:solidFill>
                <a:prstDash val="solid"/>
                <a:round/>
                <a:headEnd type="none" w="sm" len="sm"/>
                <a:tailEnd type="none" w="sm" len="sm"/>
              </a:ln>
              <a:effectLst>
                <a:outerShdw dist="95250" dir="28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97;p87"/>
              <p:cNvSpPr/>
              <p:nvPr/>
            </p:nvSpPr>
            <p:spPr>
              <a:xfrm>
                <a:off x="4300225" y="2019375"/>
                <a:ext cx="212700" cy="1880100"/>
              </a:xfrm>
              <a:prstGeom prst="rect">
                <a:avLst/>
              </a:prstGeom>
              <a:solidFill>
                <a:schemeClr val="lt1"/>
              </a:solidFill>
              <a:ln w="19050" cap="flat" cmpd="sng">
                <a:solidFill>
                  <a:srgbClr val="000000"/>
                </a:solidFill>
                <a:prstDash val="solid"/>
                <a:round/>
                <a:headEnd type="none" w="sm" len="sm"/>
                <a:tailEnd type="none" w="sm" len="sm"/>
              </a:ln>
              <a:effectLst>
                <a:outerShdw dist="95250" dir="28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98;p87"/>
              <p:cNvSpPr/>
              <p:nvPr/>
            </p:nvSpPr>
            <p:spPr>
              <a:xfrm>
                <a:off x="4298100" y="1730525"/>
                <a:ext cx="216900" cy="288900"/>
              </a:xfrm>
              <a:prstGeom prst="triangle">
                <a:avLst>
                  <a:gd name="adj" fmla="val 50000"/>
                </a:avLst>
              </a:prstGeom>
              <a:solidFill>
                <a:schemeClr val="lt1"/>
              </a:solidFill>
              <a:ln w="19050" cap="flat" cmpd="sng">
                <a:solidFill>
                  <a:srgbClr val="000000"/>
                </a:solidFill>
                <a:prstDash val="solid"/>
                <a:round/>
                <a:headEnd type="none" w="sm" len="sm"/>
                <a:tailEnd type="none" w="sm" len="sm"/>
              </a:ln>
              <a:effectLst>
                <a:outerShdw dist="95250" dir="28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499;p87"/>
            <p:cNvSpPr/>
            <p:nvPr/>
          </p:nvSpPr>
          <p:spPr>
            <a:xfrm>
              <a:off x="4333292" y="2054577"/>
              <a:ext cx="76086" cy="1704070"/>
            </a:xfrm>
            <a:custGeom>
              <a:avLst/>
              <a:gdLst/>
              <a:ahLst/>
              <a:cxnLst/>
              <a:rect l="l" t="t" r="r" b="b"/>
              <a:pathLst>
                <a:path w="1286" h="28802" extrusionOk="0">
                  <a:moveTo>
                    <a:pt x="0" y="1"/>
                  </a:moveTo>
                  <a:lnTo>
                    <a:pt x="0" y="28802"/>
                  </a:lnTo>
                  <a:lnTo>
                    <a:pt x="1286" y="28802"/>
                  </a:lnTo>
                  <a:lnTo>
                    <a:pt x="1286" y="1"/>
                  </a:lnTo>
                  <a:close/>
                </a:path>
              </a:pathLst>
            </a:custGeom>
            <a:solidFill>
              <a:srgbClr val="00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00;p87"/>
            <p:cNvSpPr/>
            <p:nvPr/>
          </p:nvSpPr>
          <p:spPr>
            <a:xfrm>
              <a:off x="4375536" y="1730525"/>
              <a:ext cx="62064" cy="84606"/>
            </a:xfrm>
            <a:custGeom>
              <a:avLst/>
              <a:gdLst/>
              <a:ahLst/>
              <a:cxnLst/>
              <a:rect l="l" t="t" r="r" b="b"/>
              <a:pathLst>
                <a:path w="1049" h="1430" extrusionOk="0">
                  <a:moveTo>
                    <a:pt x="524" y="1"/>
                  </a:moveTo>
                  <a:lnTo>
                    <a:pt x="0" y="1429"/>
                  </a:lnTo>
                  <a:lnTo>
                    <a:pt x="1048" y="1429"/>
                  </a:lnTo>
                  <a:lnTo>
                    <a:pt x="524" y="1"/>
                  </a:ln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01;p87"/>
            <p:cNvSpPr/>
            <p:nvPr/>
          </p:nvSpPr>
          <p:spPr>
            <a:xfrm>
              <a:off x="4300159" y="1815073"/>
              <a:ext cx="212817" cy="204356"/>
            </a:xfrm>
            <a:custGeom>
              <a:avLst/>
              <a:gdLst/>
              <a:ahLst/>
              <a:cxnLst/>
              <a:rect l="l" t="t" r="r" b="b"/>
              <a:pathLst>
                <a:path w="3597" h="3454" extrusionOk="0">
                  <a:moveTo>
                    <a:pt x="1274" y="0"/>
                  </a:moveTo>
                  <a:lnTo>
                    <a:pt x="0" y="3453"/>
                  </a:lnTo>
                  <a:lnTo>
                    <a:pt x="3596" y="3453"/>
                  </a:lnTo>
                  <a:lnTo>
                    <a:pt x="2322"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02;p87"/>
            <p:cNvSpPr/>
            <p:nvPr/>
          </p:nvSpPr>
          <p:spPr>
            <a:xfrm>
              <a:off x="4298066" y="3860793"/>
              <a:ext cx="217017" cy="142351"/>
            </a:xfrm>
            <a:custGeom>
              <a:avLst/>
              <a:gdLst/>
              <a:ahLst/>
              <a:cxnLst/>
              <a:rect l="l" t="t" r="r" b="b"/>
              <a:pathLst>
                <a:path w="3668" h="2406" extrusionOk="0">
                  <a:moveTo>
                    <a:pt x="36" y="0"/>
                  </a:moveTo>
                  <a:lnTo>
                    <a:pt x="36" y="548"/>
                  </a:lnTo>
                  <a:cubicBezTo>
                    <a:pt x="1" y="1572"/>
                    <a:pt x="822" y="2405"/>
                    <a:pt x="1834" y="2405"/>
                  </a:cubicBezTo>
                  <a:cubicBezTo>
                    <a:pt x="2846" y="2405"/>
                    <a:pt x="3668" y="1572"/>
                    <a:pt x="3632" y="548"/>
                  </a:cubicBezTo>
                  <a:lnTo>
                    <a:pt x="3632" y="0"/>
                  </a:ln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03;p87"/>
            <p:cNvSpPr/>
            <p:nvPr/>
          </p:nvSpPr>
          <p:spPr>
            <a:xfrm>
              <a:off x="4300159" y="2019373"/>
              <a:ext cx="212817" cy="1704070"/>
            </a:xfrm>
            <a:custGeom>
              <a:avLst/>
              <a:gdLst/>
              <a:ahLst/>
              <a:cxnLst/>
              <a:rect l="l" t="t" r="r" b="b"/>
              <a:pathLst>
                <a:path w="3597" h="28802" extrusionOk="0">
                  <a:moveTo>
                    <a:pt x="0" y="0"/>
                  </a:moveTo>
                  <a:lnTo>
                    <a:pt x="0" y="28801"/>
                  </a:lnTo>
                  <a:lnTo>
                    <a:pt x="3596" y="28801"/>
                  </a:lnTo>
                  <a:lnTo>
                    <a:pt x="359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04;p87"/>
            <p:cNvSpPr/>
            <p:nvPr/>
          </p:nvSpPr>
          <p:spPr>
            <a:xfrm>
              <a:off x="4368496" y="2019373"/>
              <a:ext cx="76145" cy="1704070"/>
            </a:xfrm>
            <a:custGeom>
              <a:avLst/>
              <a:gdLst/>
              <a:ahLst/>
              <a:cxnLst/>
              <a:rect l="l" t="t" r="r" b="b"/>
              <a:pathLst>
                <a:path w="1287" h="28802" extrusionOk="0">
                  <a:moveTo>
                    <a:pt x="0" y="0"/>
                  </a:moveTo>
                  <a:lnTo>
                    <a:pt x="0" y="28801"/>
                  </a:lnTo>
                  <a:lnTo>
                    <a:pt x="1286" y="28801"/>
                  </a:lnTo>
                  <a:lnTo>
                    <a:pt x="1286"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05;p87"/>
            <p:cNvSpPr/>
            <p:nvPr/>
          </p:nvSpPr>
          <p:spPr>
            <a:xfrm>
              <a:off x="4300159" y="3723410"/>
              <a:ext cx="212817" cy="137440"/>
            </a:xfrm>
            <a:custGeom>
              <a:avLst/>
              <a:gdLst/>
              <a:ahLst/>
              <a:cxnLst/>
              <a:rect l="l" t="t" r="r" b="b"/>
              <a:pathLst>
                <a:path w="3597" h="2323" extrusionOk="0">
                  <a:moveTo>
                    <a:pt x="0" y="0"/>
                  </a:moveTo>
                  <a:lnTo>
                    <a:pt x="0" y="2322"/>
                  </a:lnTo>
                  <a:lnTo>
                    <a:pt x="3596" y="2322"/>
                  </a:lnTo>
                  <a:lnTo>
                    <a:pt x="3596"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06;p87"/>
            <p:cNvSpPr/>
            <p:nvPr/>
          </p:nvSpPr>
          <p:spPr>
            <a:xfrm>
              <a:off x="4300159" y="3764944"/>
              <a:ext cx="212817" cy="53603"/>
            </a:xfrm>
            <a:custGeom>
              <a:avLst/>
              <a:gdLst/>
              <a:ahLst/>
              <a:cxnLst/>
              <a:rect l="l" t="t" r="r" b="b"/>
              <a:pathLst>
                <a:path w="3597" h="906" extrusionOk="0">
                  <a:moveTo>
                    <a:pt x="0" y="1"/>
                  </a:moveTo>
                  <a:lnTo>
                    <a:pt x="0" y="906"/>
                  </a:lnTo>
                  <a:lnTo>
                    <a:pt x="3596" y="906"/>
                  </a:lnTo>
                  <a:lnTo>
                    <a:pt x="3596"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Đáp án đúng">
            <a:extLst>
              <a:ext uri="{FF2B5EF4-FFF2-40B4-BE49-F238E27FC236}">
                <a16:creationId xmlns:a16="http://schemas.microsoft.com/office/drawing/2014/main" xmlns="" id="{8B66CBE4-2DB9-BCF7-D1C4-281B894BFE17}"/>
              </a:ext>
            </a:extLst>
          </p:cNvPr>
          <p:cNvSpPr/>
          <p:nvPr/>
        </p:nvSpPr>
        <p:spPr>
          <a:xfrm>
            <a:off x="4609819" y="3184989"/>
            <a:ext cx="4051296" cy="153084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D. </a:t>
            </a:r>
            <a:r>
              <a:rPr lang="en-US" sz="2000" noProof="1" smtClean="0">
                <a:solidFill>
                  <a:schemeClr val="bg2">
                    <a:lumMod val="10000"/>
                  </a:schemeClr>
                </a:solidFill>
                <a:latin typeface="Arial" panose="020B0604020202020204" pitchFamily="34" charset="0"/>
                <a:cs typeface="Arial" panose="020B0604020202020204" pitchFamily="34" charset="0"/>
              </a:rPr>
              <a:t>Hai tam giác bằng nhau là điều kiện đủ để diện tích của chúng bằng nhau.</a:t>
            </a:r>
            <a:endParaRPr lang="vi-VN" sz="2000" noProof="1">
              <a:solidFill>
                <a:schemeClr val="bg2">
                  <a:lumMod val="10000"/>
                </a:schemeClr>
              </a:solidFill>
              <a:latin typeface="Arial" panose="020B0604020202020204" pitchFamily="34" charset="0"/>
              <a:cs typeface="Arial" panose="020B0604020202020204" pitchFamily="34" charset="0"/>
            </a:endParaRPr>
          </a:p>
        </p:txBody>
      </p:sp>
      <p:sp>
        <p:nvSpPr>
          <p:cNvPr id="9" name="Đáp án sai 1">
            <a:extLst>
              <a:ext uri="{FF2B5EF4-FFF2-40B4-BE49-F238E27FC236}">
                <a16:creationId xmlns:a16="http://schemas.microsoft.com/office/drawing/2014/main" xmlns="" id="{3FCD9830-5FD1-BD44-878B-228BD96CE996}"/>
              </a:ext>
            </a:extLst>
          </p:cNvPr>
          <p:cNvSpPr/>
          <p:nvPr/>
        </p:nvSpPr>
        <p:spPr>
          <a:xfrm>
            <a:off x="459669" y="1572769"/>
            <a:ext cx="3989041" cy="153084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A. </a:t>
            </a:r>
            <a:r>
              <a:rPr lang="en-US" sz="2000" noProof="1" smtClean="0">
                <a:solidFill>
                  <a:schemeClr val="bg2">
                    <a:lumMod val="10000"/>
                  </a:schemeClr>
                </a:solidFill>
                <a:latin typeface="Arial" panose="020B0604020202020204" pitchFamily="34" charset="0"/>
                <a:cs typeface="Arial" panose="020B0604020202020204" pitchFamily="34" charset="0"/>
              </a:rPr>
              <a:t>Hai tam giác bằng nhau là điều kiện cần để diện tích của chúng bằng nhau.</a:t>
            </a:r>
            <a:endParaRPr lang="vi-VN" sz="2000" noProof="1">
              <a:solidFill>
                <a:schemeClr val="bg2">
                  <a:lumMod val="10000"/>
                </a:schemeClr>
              </a:solidFill>
              <a:latin typeface="Arial" panose="020B0604020202020204" pitchFamily="34" charset="0"/>
              <a:cs typeface="Arial" panose="020B0604020202020204" pitchFamily="34" charset="0"/>
            </a:endParaRPr>
          </a:p>
        </p:txBody>
      </p:sp>
      <p:sp>
        <p:nvSpPr>
          <p:cNvPr id="10" name="Đáp án sai 2">
            <a:extLst>
              <a:ext uri="{FF2B5EF4-FFF2-40B4-BE49-F238E27FC236}">
                <a16:creationId xmlns:a16="http://schemas.microsoft.com/office/drawing/2014/main" xmlns="" id="{6A919885-0285-0403-1E09-FA94D8BC080B}"/>
              </a:ext>
            </a:extLst>
          </p:cNvPr>
          <p:cNvSpPr/>
          <p:nvPr/>
        </p:nvSpPr>
        <p:spPr>
          <a:xfrm>
            <a:off x="459669" y="3184989"/>
            <a:ext cx="3989041" cy="153084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B. </a:t>
            </a:r>
            <a:r>
              <a:rPr lang="en-US" sz="2000" noProof="1" smtClean="0">
                <a:solidFill>
                  <a:schemeClr val="bg2">
                    <a:lumMod val="10000"/>
                  </a:schemeClr>
                </a:solidFill>
                <a:latin typeface="Arial" panose="020B0604020202020204" pitchFamily="34" charset="0"/>
                <a:cs typeface="Arial" panose="020B0604020202020204" pitchFamily="34" charset="0"/>
              </a:rPr>
              <a:t>Hai tam giác bằng nhau là điều kiện cần và đủ để chúng có diện tích bằng nhau.</a:t>
            </a:r>
            <a:endParaRPr lang="vi-VN" sz="2000" noProof="1">
              <a:solidFill>
                <a:schemeClr val="bg2">
                  <a:lumMod val="10000"/>
                </a:schemeClr>
              </a:solidFill>
              <a:latin typeface="Arial" panose="020B0604020202020204" pitchFamily="34" charset="0"/>
              <a:cs typeface="Arial" panose="020B0604020202020204" pitchFamily="34" charset="0"/>
            </a:endParaRPr>
          </a:p>
        </p:txBody>
      </p:sp>
      <p:sp>
        <p:nvSpPr>
          <p:cNvPr id="11" name="Đáp án sai 3">
            <a:extLst>
              <a:ext uri="{FF2B5EF4-FFF2-40B4-BE49-F238E27FC236}">
                <a16:creationId xmlns:a16="http://schemas.microsoft.com/office/drawing/2014/main" xmlns="" id="{2E7D83A4-3758-8699-4DD0-010A80780539}"/>
              </a:ext>
            </a:extLst>
          </p:cNvPr>
          <p:cNvSpPr/>
          <p:nvPr/>
        </p:nvSpPr>
        <p:spPr>
          <a:xfrm>
            <a:off x="4609819" y="1572768"/>
            <a:ext cx="4051296" cy="153084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C. </a:t>
            </a:r>
            <a:r>
              <a:rPr lang="en-US" sz="2000" noProof="1" smtClean="0">
                <a:solidFill>
                  <a:schemeClr val="bg2">
                    <a:lumMod val="10000"/>
                  </a:schemeClr>
                </a:solidFill>
                <a:latin typeface="Arial" panose="020B0604020202020204" pitchFamily="34" charset="0"/>
                <a:cs typeface="Arial" panose="020B0604020202020204" pitchFamily="34" charset="0"/>
              </a:rPr>
              <a:t>Hai tam giác có diện tích bằng nhau là điều kiện đủ để chúng bằng nhau.</a:t>
            </a:r>
            <a:endParaRPr lang="vi-VN" sz="2000" noProof="1">
              <a:solidFill>
                <a:schemeClr val="bg2">
                  <a:lumMod val="10000"/>
                </a:schemeClr>
              </a:solidFill>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xmlns="" id="{31EA41D2-9796-7E4F-2882-9DC49D5A8C0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880379" y="3516527"/>
            <a:ext cx="853046" cy="742494"/>
          </a:xfrm>
          <a:prstGeom prst="rect">
            <a:avLst/>
          </a:prstGeom>
        </p:spPr>
      </p:pic>
      <p:pic>
        <p:nvPicPr>
          <p:cNvPr id="13" name="Picture 12">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59697" y="3540845"/>
            <a:ext cx="850122" cy="757381"/>
          </a:xfrm>
          <a:prstGeom prst="rect">
            <a:avLst/>
          </a:prstGeom>
        </p:spPr>
      </p:pic>
      <p:pic>
        <p:nvPicPr>
          <p:cNvPr id="14"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979582" y="2135188"/>
            <a:ext cx="850122" cy="757381"/>
          </a:xfrm>
          <a:prstGeom prst="rect">
            <a:avLst/>
          </a:prstGeom>
        </p:spPr>
      </p:pic>
      <p:pic>
        <p:nvPicPr>
          <p:cNvPr id="15"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59697" y="2135188"/>
            <a:ext cx="850122" cy="757381"/>
          </a:xfrm>
          <a:prstGeom prst="rect">
            <a:avLst/>
          </a:prstGeom>
        </p:spPr>
      </p:pic>
      <p:pic>
        <p:nvPicPr>
          <p:cNvPr id="1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
        <p:nvSpPr>
          <p:cNvPr id="18" name="Câu hỏi">
            <a:extLst>
              <a:ext uri="{FF2B5EF4-FFF2-40B4-BE49-F238E27FC236}">
                <a16:creationId xmlns:a16="http://schemas.microsoft.com/office/drawing/2014/main" xmlns="" id="{4ADFFF1A-F500-CC57-185E-00F4826D0836}"/>
              </a:ext>
            </a:extLst>
          </p:cNvPr>
          <p:cNvSpPr/>
          <p:nvPr/>
        </p:nvSpPr>
        <p:spPr>
          <a:xfrm>
            <a:off x="459669" y="293219"/>
            <a:ext cx="8201446" cy="116909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noProof="1" smtClean="0">
                <a:solidFill>
                  <a:srgbClr val="002060"/>
                </a:solidFill>
                <a:latin typeface="Arial" panose="020B0604020202020204" pitchFamily="34" charset="0"/>
                <a:cs typeface="Arial" panose="020B0604020202020204" pitchFamily="34" charset="0"/>
              </a:rPr>
              <a:t>1.18. </a:t>
            </a:r>
            <a:r>
              <a:rPr lang="en-US" sz="2000" noProof="1" smtClean="0">
                <a:solidFill>
                  <a:srgbClr val="002060"/>
                </a:solidFill>
                <a:latin typeface="Arial" panose="020B0604020202020204" pitchFamily="34" charset="0"/>
                <a:cs typeface="Arial" panose="020B0604020202020204" pitchFamily="34" charset="0"/>
              </a:rPr>
              <a:t>Cho định lí “Nếu hai tam giác bằng nhau thì diện tích của chúng bằng nhau”. Mệnh đề nào sau đây là đúng?</a:t>
            </a:r>
            <a:endParaRPr lang="vi-VN" sz="2000" noProof="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9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8"/>
                                        </p:tgtEl>
                                        <p:attrNameLst>
                                          <p:attrName>fillcolor</p:attrName>
                                        </p:attrNameLst>
                                      </p:cBhvr>
                                      <p:to>
                                        <a:srgbClr val="92D050"/>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9"/>
                                          </p:stCondLst>
                                        </p:cTn>
                                        <p:tgtEl>
                                          <p:spTgt spid="12"/>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8"/>
                                        </p:tgtEl>
                                      </p:cBhvr>
                                    </p:animEffect>
                                    <p:animScale>
                                      <p:cBhvr>
                                        <p:cTn id="35" dur="250" autoRev="1" fill="hold"/>
                                        <p:tgtEl>
                                          <p:spTgt spid="8"/>
                                        </p:tgtEl>
                                      </p:cBhvr>
                                      <p:by x="105000" y="105000"/>
                                    </p:animScale>
                                  </p:childTnLst>
                                </p:cTn>
                              </p:par>
                              <p:par>
                                <p:cTn id="36" presetID="1" presetClass="mediacall" presetSubtype="0" fill="hold" nodeType="withEffect">
                                  <p:stCondLst>
                                    <p:cond delay="0"/>
                                  </p:stCondLst>
                                  <p:childTnLst>
                                    <p:cmd type="call" cmd="playFrom(0.0)">
                                      <p:cBhvr>
                                        <p:cTn id="37" dur="835" fill="hold"/>
                                        <p:tgtEl>
                                          <p:spTgt spid="16"/>
                                        </p:tgtEl>
                                      </p:cBhvr>
                                    </p:cmd>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9"/>
                                        </p:tgtEl>
                                        <p:attrNameLst>
                                          <p:attrName>fillcolor</p:attrName>
                                        </p:attrNameLst>
                                      </p:cBhvr>
                                      <p:to>
                                        <a:srgbClr val="D99694"/>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1" presetClass="mediacall" presetSubtype="0" fill="hold" nodeType="withEffect">
                                  <p:stCondLst>
                                    <p:cond delay="0"/>
                                  </p:stCondLst>
                                  <p:childTnLst>
                                    <p:cmd type="call" cmd="playFrom(0.0)">
                                      <p:cBhvr>
                                        <p:cTn id="51" dur="862" fill="hold"/>
                                        <p:tgtEl>
                                          <p:spTgt spid="17"/>
                                        </p:tgtEl>
                                      </p:cBhvr>
                                    </p:cmd>
                                  </p:childTnLst>
                                </p:cTn>
                              </p:par>
                            </p:childTnLst>
                          </p:cTn>
                        </p:par>
                      </p:childTnLst>
                    </p:cTn>
                  </p:par>
                </p:childTnLst>
              </p:cTn>
              <p:nextCondLst>
                <p:cond evt="onClick" delay="0">
                  <p:tgtEl>
                    <p:spTgt spid="9"/>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0"/>
                                        </p:tgtEl>
                                        <p:attrNameLst>
                                          <p:attrName>fillcolor</p:attrName>
                                        </p:attrNameLst>
                                      </p:cBhvr>
                                      <p:to>
                                        <a:srgbClr val="D99694"/>
                                      </p:to>
                                    </p:animClr>
                                    <p:set>
                                      <p:cBhvr>
                                        <p:cTn id="57" dur="500" fill="hold"/>
                                        <p:tgtEl>
                                          <p:spTgt spid="10"/>
                                        </p:tgtEl>
                                        <p:attrNameLst>
                                          <p:attrName>fill.type</p:attrName>
                                        </p:attrNameLst>
                                      </p:cBhvr>
                                      <p:to>
                                        <p:strVal val="solid"/>
                                      </p:to>
                                    </p:set>
                                    <p:set>
                                      <p:cBhvr>
                                        <p:cTn id="58" dur="500" fill="hold"/>
                                        <p:tgtEl>
                                          <p:spTgt spid="10"/>
                                        </p:tgtEl>
                                        <p:attrNameLst>
                                          <p:attrName>fill.on</p:attrName>
                                        </p:attrNameLst>
                                      </p:cBhvr>
                                      <p:to>
                                        <p:strVal val="true"/>
                                      </p:to>
                                    </p:set>
                                  </p:childTnLst>
                                </p:cTn>
                              </p:par>
                              <p:par>
                                <p:cTn id="59" presetID="1" presetClass="entr" presetSubtype="0" fill="hold" nodeType="withEffect">
                                  <p:stCondLst>
                                    <p:cond delay="0"/>
                                  </p:stCondLst>
                                  <p:childTnLst>
                                    <p:set>
                                      <p:cBhvr>
                                        <p:cTn id="60" dur="1" fill="hold">
                                          <p:stCondLst>
                                            <p:cond delay="9"/>
                                          </p:stCondLst>
                                        </p:cTn>
                                        <p:tgtEl>
                                          <p:spTgt spid="13"/>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0"/>
                                        </p:tgtEl>
                                      </p:cBhvr>
                                    </p:animEffect>
                                    <p:animScale>
                                      <p:cBhvr>
                                        <p:cTn id="63" dur="250" autoRev="1" fill="hold"/>
                                        <p:tgtEl>
                                          <p:spTgt spid="10"/>
                                        </p:tgtEl>
                                      </p:cBhvr>
                                      <p:by x="105000" y="105000"/>
                                    </p:animScale>
                                  </p:childTnLst>
                                </p:cTn>
                              </p:par>
                              <p:par>
                                <p:cTn id="64" presetID="1" presetClass="mediacall" presetSubtype="0" fill="hold" nodeType="withEffect">
                                  <p:stCondLst>
                                    <p:cond delay="0"/>
                                  </p:stCondLst>
                                  <p:childTnLst>
                                    <p:cmd type="call" cmd="playFrom(0.0)">
                                      <p:cBhvr>
                                        <p:cTn id="65" dur="862" fill="hold"/>
                                        <p:tgtEl>
                                          <p:spTgt spid="17"/>
                                        </p:tgtEl>
                                      </p:cBhvr>
                                    </p:cmd>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1"/>
                                        </p:tgtEl>
                                        <p:attrNameLst>
                                          <p:attrName>fillcolor</p:attrName>
                                        </p:attrNameLst>
                                      </p:cBhvr>
                                      <p:to>
                                        <a:srgbClr val="D99694"/>
                                      </p:to>
                                    </p:animClr>
                                    <p:set>
                                      <p:cBhvr>
                                        <p:cTn id="71" dur="500" fill="hold"/>
                                        <p:tgtEl>
                                          <p:spTgt spid="11"/>
                                        </p:tgtEl>
                                        <p:attrNameLst>
                                          <p:attrName>fill.type</p:attrName>
                                        </p:attrNameLst>
                                      </p:cBhvr>
                                      <p:to>
                                        <p:strVal val="solid"/>
                                      </p:to>
                                    </p:set>
                                    <p:set>
                                      <p:cBhvr>
                                        <p:cTn id="72" dur="500" fill="hold"/>
                                        <p:tgtEl>
                                          <p:spTgt spid="11"/>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14"/>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1"/>
                                        </p:tgtEl>
                                      </p:cBhvr>
                                    </p:animEffect>
                                    <p:animScale>
                                      <p:cBhvr>
                                        <p:cTn id="77" dur="250" autoRev="1" fill="hold"/>
                                        <p:tgtEl>
                                          <p:spTgt spid="11"/>
                                        </p:tgtEl>
                                      </p:cBhvr>
                                      <p:by x="105000" y="105000"/>
                                    </p:animScale>
                                  </p:childTnLst>
                                </p:cTn>
                              </p:par>
                              <p:par>
                                <p:cTn id="78" presetID="1" presetClass="mediacall" presetSubtype="0" fill="hold" nodeType="withEffect">
                                  <p:stCondLst>
                                    <p:cond delay="0"/>
                                  </p:stCondLst>
                                  <p:childTnLst>
                                    <p:cmd type="call" cmd="playFrom(0.0)">
                                      <p:cBhvr>
                                        <p:cTn id="79" dur="862" fill="hold"/>
                                        <p:tgtEl>
                                          <p:spTgt spid="17"/>
                                        </p:tgtEl>
                                      </p:cBhvr>
                                    </p:cmd>
                                  </p:childTnLst>
                                </p:cTn>
                              </p:par>
                            </p:childTnLst>
                          </p:cTn>
                        </p:par>
                      </p:childTnLst>
                    </p:cTn>
                  </p:par>
                </p:childTnLst>
              </p:cTn>
              <p:nextCondLst>
                <p:cond evt="onClick" delay="0">
                  <p:tgtEl>
                    <p:spTgt spid="11"/>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17"/>
                </p:tgtEl>
              </p:cMediaNode>
            </p:audio>
          </p:childTnLst>
        </p:cTn>
      </p:par>
    </p:tnLst>
    <p:bldLst>
      <p:bldP spid="8" grpId="0" animBg="1"/>
      <p:bldP spid="8" grpId="1" animBg="1"/>
      <p:bldP spid="9" grpId="0" animBg="1"/>
      <p:bldP spid="9" grpId="1" animBg="1"/>
      <p:bldP spid="10" grpId="0" animBg="1"/>
      <p:bldP spid="10" grpId="1" animBg="1"/>
      <p:bldP spid="11" grpId="0" animBg="1"/>
      <p:bldP spid="11" grpId="1"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Đáp án đúng">
                <a:extLst>
                  <a:ext uri="{FF2B5EF4-FFF2-40B4-BE49-F238E27FC236}">
                    <a16:creationId xmlns:a16="http://schemas.microsoft.com/office/drawing/2014/main" xmlns="" id="{8B66CBE4-2DB9-BCF7-D1C4-281B894BFE17}"/>
                  </a:ext>
                </a:extLst>
              </p:cNvPr>
              <p:cNvSpPr/>
              <p:nvPr/>
            </p:nvSpPr>
            <p:spPr>
              <a:xfrm>
                <a:off x="4609819" y="3334498"/>
                <a:ext cx="4051296" cy="11993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D.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x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ℝ</m:t>
                    </m:r>
                  </m:oMath>
                </a14:m>
                <a:r>
                  <a:rPr lang="en-US" sz="2000" noProof="1">
                    <a:solidFill>
                      <a:schemeClr val="bg2">
                        <a:lumMod val="10000"/>
                      </a:schemeClr>
                    </a:solidFill>
                    <a:latin typeface="Arial" panose="020B0604020202020204" pitchFamily="34" charset="0"/>
                    <a:cs typeface="Arial" panose="020B0604020202020204" pitchFamily="34" charset="0"/>
                  </a:rPr>
                  <a:t>, </a:t>
                </a:r>
                <a:r>
                  <a:rPr lang="en-US" sz="2000" noProof="1" smtClean="0">
                    <a:solidFill>
                      <a:schemeClr val="bg2">
                        <a:lumMod val="10000"/>
                      </a:schemeClr>
                    </a:solidFill>
                    <a:latin typeface="Arial" panose="020B0604020202020204" pitchFamily="34" charset="0"/>
                    <a:cs typeface="Arial" panose="020B0604020202020204" pitchFamily="34" charset="0"/>
                  </a:rPr>
                  <a:t>x </a:t>
                </a:r>
                <a:r>
                  <a:rPr lang="en-US" sz="2000" noProof="1">
                    <a:solidFill>
                      <a:schemeClr val="bg2">
                        <a:lumMod val="10000"/>
                      </a:schemeClr>
                    </a:solidFill>
                    <a:latin typeface="Arial" panose="020B0604020202020204" pitchFamily="34" charset="0"/>
                    <a:cs typeface="Arial" panose="020B0604020202020204" pitchFamily="34" charset="0"/>
                  </a:rPr>
                  <a:t>&gt; 1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a:t>
                </a:r>
                <a:r>
                  <a:rPr lang="en-US" sz="2000" noProof="1" smtClean="0">
                    <a:solidFill>
                      <a:schemeClr val="bg2">
                        <a:lumMod val="10000"/>
                      </a:schemeClr>
                    </a:solidFill>
                    <a:latin typeface="Arial" panose="020B0604020202020204" pitchFamily="34" charset="0"/>
                    <a:cs typeface="Arial" panose="020B0604020202020204" pitchFamily="34" charset="0"/>
                  </a:rPr>
                  <a:t>x</a:t>
                </a:r>
                <a:r>
                  <a:rPr lang="en-US" sz="2000" baseline="30000" noProof="1" smtClean="0">
                    <a:solidFill>
                      <a:schemeClr val="bg2">
                        <a:lumMod val="10000"/>
                      </a:schemeClr>
                    </a:solidFill>
                    <a:latin typeface="Arial" panose="020B0604020202020204" pitchFamily="34" charset="0"/>
                    <a:cs typeface="Arial" panose="020B0604020202020204" pitchFamily="34" charset="0"/>
                  </a:rPr>
                  <a:t>2</a:t>
                </a:r>
                <a:r>
                  <a:rPr lang="en-US" sz="2000" noProof="1" smtClean="0">
                    <a:solidFill>
                      <a:schemeClr val="bg2">
                        <a:lumMod val="10000"/>
                      </a:schemeClr>
                    </a:solidFill>
                    <a:latin typeface="Arial" panose="020B0604020202020204" pitchFamily="34" charset="0"/>
                    <a:cs typeface="Arial" panose="020B0604020202020204" pitchFamily="34" charset="0"/>
                  </a:rPr>
                  <a:t> </a:t>
                </a:r>
                <a:r>
                  <a:rPr lang="en-US" sz="2000" noProof="1">
                    <a:solidFill>
                      <a:schemeClr val="bg2">
                        <a:lumMod val="10000"/>
                      </a:schemeClr>
                    </a:solidFill>
                    <a:latin typeface="Arial" panose="020B0604020202020204" pitchFamily="34" charset="0"/>
                    <a:cs typeface="Arial" panose="020B0604020202020204" pitchFamily="34" charset="0"/>
                  </a:rPr>
                  <a:t>&gt; </a:t>
                </a:r>
                <a:r>
                  <a:rPr lang="en-US" sz="2000" noProof="1" smtClean="0">
                    <a:solidFill>
                      <a:schemeClr val="bg2">
                        <a:lumMod val="10000"/>
                      </a:schemeClr>
                    </a:solidFill>
                    <a:latin typeface="Arial" panose="020B0604020202020204" pitchFamily="34" charset="0"/>
                    <a:cs typeface="Arial" panose="020B0604020202020204" pitchFamily="34" charset="0"/>
                  </a:rPr>
                  <a:t>1</a:t>
                </a:r>
                <a:endParaRPr lang="vi-VN" sz="2000" noProof="1">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2"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609819" y="3334498"/>
                <a:ext cx="4051296" cy="1199311"/>
              </a:xfrm>
              <a:prstGeom prst="roundRect">
                <a:avLst/>
              </a:prstGeom>
              <a:blipFill rotWithShape="0">
                <a:blip r:embed="rId6"/>
                <a:stretch>
                  <a:fillRect l="-1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Đáp án sai 1">
                <a:extLst>
                  <a:ext uri="{FF2B5EF4-FFF2-40B4-BE49-F238E27FC236}">
                    <a16:creationId xmlns:a16="http://schemas.microsoft.com/office/drawing/2014/main" xmlns="" id="{3FCD9830-5FD1-BD44-878B-228BD96CE996}"/>
                  </a:ext>
                </a:extLst>
              </p:cNvPr>
              <p:cNvSpPr/>
              <p:nvPr/>
            </p:nvSpPr>
            <p:spPr>
              <a:xfrm>
                <a:off x="459669" y="1904307"/>
                <a:ext cx="3989041" cy="11993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A. </a:t>
                </a:r>
                <a14:m>
                  <m:oMath xmlns:m="http://schemas.openxmlformats.org/officeDocument/2006/math">
                    <m:r>
                      <a:rPr lang="en-US" sz="2000" i="1" noProof="1" smtClean="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smtClean="0">
                    <a:solidFill>
                      <a:schemeClr val="bg2">
                        <a:lumMod val="10000"/>
                      </a:schemeClr>
                    </a:solidFill>
                    <a:latin typeface="Arial" panose="020B0604020202020204" pitchFamily="34" charset="0"/>
                    <a:cs typeface="Arial" panose="020B0604020202020204" pitchFamily="34" charset="0"/>
                  </a:rPr>
                  <a:t> x </a:t>
                </a:r>
                <a14:m>
                  <m:oMath xmlns:m="http://schemas.openxmlformats.org/officeDocument/2006/math">
                    <m:r>
                      <a:rPr lang="en-US" sz="2000" i="1" noProof="1" smtClean="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smtClean="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000" i="1" noProof="1" smtClean="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ℝ</m:t>
                    </m:r>
                  </m:oMath>
                </a14:m>
                <a:r>
                  <a:rPr lang="en-US" sz="2000" noProof="1" smtClean="0">
                    <a:solidFill>
                      <a:schemeClr val="bg2">
                        <a:lumMod val="10000"/>
                      </a:schemeClr>
                    </a:solidFill>
                    <a:latin typeface="Arial" panose="020B0604020202020204" pitchFamily="34" charset="0"/>
                    <a:cs typeface="Arial" panose="020B0604020202020204" pitchFamily="34" charset="0"/>
                  </a:rPr>
                  <a:t>, x</a:t>
                </a:r>
                <a:r>
                  <a:rPr lang="en-US" sz="2000" baseline="30000" noProof="1" smtClean="0">
                    <a:solidFill>
                      <a:schemeClr val="bg2">
                        <a:lumMod val="10000"/>
                      </a:schemeClr>
                    </a:solidFill>
                    <a:latin typeface="Arial" panose="020B0604020202020204" pitchFamily="34" charset="0"/>
                    <a:cs typeface="Arial" panose="020B0604020202020204" pitchFamily="34" charset="0"/>
                  </a:rPr>
                  <a:t>2</a:t>
                </a:r>
                <a:r>
                  <a:rPr lang="en-US" sz="2000" noProof="1" smtClean="0">
                    <a:solidFill>
                      <a:schemeClr val="bg2">
                        <a:lumMod val="10000"/>
                      </a:schemeClr>
                    </a:solidFill>
                    <a:latin typeface="Arial" panose="020B0604020202020204" pitchFamily="34" charset="0"/>
                    <a:cs typeface="Arial" panose="020B0604020202020204" pitchFamily="34" charset="0"/>
                  </a:rPr>
                  <a:t> &gt; 1 </a:t>
                </a:r>
                <a14:m>
                  <m:oMath xmlns:m="http://schemas.openxmlformats.org/officeDocument/2006/math">
                    <m:r>
                      <a:rPr lang="en-US" sz="2000" i="1" noProof="1" smtClean="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smtClean="0">
                    <a:solidFill>
                      <a:schemeClr val="bg2">
                        <a:lumMod val="10000"/>
                      </a:schemeClr>
                    </a:solidFill>
                    <a:latin typeface="Arial" panose="020B0604020202020204" pitchFamily="34" charset="0"/>
                    <a:cs typeface="Arial" panose="020B0604020202020204" pitchFamily="34" charset="0"/>
                  </a:rPr>
                  <a:t> x &gt; - 1</a:t>
                </a:r>
                <a:endParaRPr lang="vi-VN" sz="2000" noProof="1">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3"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459669" y="1904307"/>
                <a:ext cx="3989041" cy="1199311"/>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2">
                <a:extLst>
                  <a:ext uri="{FF2B5EF4-FFF2-40B4-BE49-F238E27FC236}">
                    <a16:creationId xmlns:a16="http://schemas.microsoft.com/office/drawing/2014/main" xmlns="" id="{6A919885-0285-0403-1E09-FA94D8BC080B}"/>
                  </a:ext>
                </a:extLst>
              </p:cNvPr>
              <p:cNvSpPr/>
              <p:nvPr/>
            </p:nvSpPr>
            <p:spPr>
              <a:xfrm>
                <a:off x="459669" y="3334498"/>
                <a:ext cx="3989041" cy="11993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B</a:t>
                </a:r>
                <a:r>
                  <a:rPr lang="en-US" sz="2000" noProof="1" smtClean="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x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ℝ</m:t>
                    </m:r>
                  </m:oMath>
                </a14:m>
                <a:r>
                  <a:rPr lang="en-US" sz="2000" noProof="1">
                    <a:solidFill>
                      <a:schemeClr val="bg2">
                        <a:lumMod val="10000"/>
                      </a:schemeClr>
                    </a:solidFill>
                    <a:latin typeface="Arial" panose="020B0604020202020204" pitchFamily="34" charset="0"/>
                    <a:cs typeface="Arial" panose="020B0604020202020204" pitchFamily="34" charset="0"/>
                  </a:rPr>
                  <a:t>, x</a:t>
                </a:r>
                <a:r>
                  <a:rPr lang="en-US" sz="2000" baseline="30000" noProof="1">
                    <a:solidFill>
                      <a:schemeClr val="bg2">
                        <a:lumMod val="10000"/>
                      </a:schemeClr>
                    </a:solidFill>
                    <a:latin typeface="Arial" panose="020B0604020202020204" pitchFamily="34" charset="0"/>
                    <a:cs typeface="Arial" panose="020B0604020202020204" pitchFamily="34" charset="0"/>
                  </a:rPr>
                  <a:t>2</a:t>
                </a:r>
                <a:r>
                  <a:rPr lang="en-US" sz="2000" noProof="1">
                    <a:solidFill>
                      <a:schemeClr val="bg2">
                        <a:lumMod val="10000"/>
                      </a:schemeClr>
                    </a:solidFill>
                    <a:latin typeface="Arial" panose="020B0604020202020204" pitchFamily="34" charset="0"/>
                    <a:cs typeface="Arial" panose="020B0604020202020204" pitchFamily="34" charset="0"/>
                  </a:rPr>
                  <a:t> &gt; 1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x </a:t>
                </a:r>
                <a:r>
                  <a:rPr lang="en-US" sz="2000" noProof="1" smtClean="0">
                    <a:solidFill>
                      <a:schemeClr val="bg2">
                        <a:lumMod val="10000"/>
                      </a:schemeClr>
                    </a:solidFill>
                    <a:latin typeface="Arial" panose="020B0604020202020204" pitchFamily="34" charset="0"/>
                    <a:cs typeface="Arial" panose="020B0604020202020204" pitchFamily="34" charset="0"/>
                  </a:rPr>
                  <a:t>&gt; </a:t>
                </a:r>
                <a:r>
                  <a:rPr lang="en-US" sz="2000" noProof="1">
                    <a:solidFill>
                      <a:schemeClr val="bg2">
                        <a:lumMod val="10000"/>
                      </a:schemeClr>
                    </a:solidFill>
                    <a:latin typeface="Arial" panose="020B0604020202020204" pitchFamily="34" charset="0"/>
                    <a:cs typeface="Arial" panose="020B0604020202020204" pitchFamily="34" charset="0"/>
                  </a:rPr>
                  <a:t>1</a:t>
                </a:r>
                <a:r>
                  <a:rPr lang="en-US" sz="2000" noProof="1" smtClean="0">
                    <a:solidFill>
                      <a:schemeClr val="bg2">
                        <a:lumMod val="10000"/>
                      </a:schemeClr>
                    </a:solidFill>
                    <a:latin typeface="Arial" panose="020B0604020202020204" pitchFamily="34" charset="0"/>
                    <a:cs typeface="Arial" panose="020B0604020202020204" pitchFamily="34" charset="0"/>
                  </a:rPr>
                  <a:t> </a:t>
                </a:r>
                <a:endParaRPr lang="vi-VN" sz="2000" noProof="1">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4"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59669" y="3334498"/>
                <a:ext cx="3989041" cy="1199311"/>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Đáp án sai 3">
                <a:extLst>
                  <a:ext uri="{FF2B5EF4-FFF2-40B4-BE49-F238E27FC236}">
                    <a16:creationId xmlns:a16="http://schemas.microsoft.com/office/drawing/2014/main" xmlns="" id="{2E7D83A4-3758-8699-4DD0-010A80780539}"/>
                  </a:ext>
                </a:extLst>
              </p:cNvPr>
              <p:cNvSpPr/>
              <p:nvPr/>
            </p:nvSpPr>
            <p:spPr>
              <a:xfrm>
                <a:off x="4609819" y="1904306"/>
                <a:ext cx="4051296" cy="11993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noProof="1">
                    <a:solidFill>
                      <a:schemeClr val="bg2">
                        <a:lumMod val="10000"/>
                      </a:schemeClr>
                    </a:solidFill>
                    <a:latin typeface="Arial" panose="020B0604020202020204" pitchFamily="34" charset="0"/>
                    <a:cs typeface="Arial" panose="020B0604020202020204" pitchFamily="34" charset="0"/>
                  </a:rPr>
                  <a:t>C.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x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ℝ</m:t>
                    </m:r>
                  </m:oMath>
                </a14:m>
                <a:r>
                  <a:rPr lang="en-US" sz="2000" noProof="1">
                    <a:solidFill>
                      <a:schemeClr val="bg2">
                        <a:lumMod val="10000"/>
                      </a:schemeClr>
                    </a:solidFill>
                    <a:latin typeface="Arial" panose="020B0604020202020204" pitchFamily="34" charset="0"/>
                    <a:cs typeface="Arial" panose="020B0604020202020204" pitchFamily="34" charset="0"/>
                  </a:rPr>
                  <a:t>, </a:t>
                </a:r>
                <a:r>
                  <a:rPr lang="en-US" sz="2000" noProof="1" smtClean="0">
                    <a:solidFill>
                      <a:schemeClr val="bg2">
                        <a:lumMod val="10000"/>
                      </a:schemeClr>
                    </a:solidFill>
                    <a:latin typeface="Arial" panose="020B0604020202020204" pitchFamily="34" charset="0"/>
                    <a:cs typeface="Arial" panose="020B0604020202020204" pitchFamily="34" charset="0"/>
                  </a:rPr>
                  <a:t>x </a:t>
                </a:r>
                <a:r>
                  <a:rPr lang="en-US" sz="2000" noProof="1">
                    <a:solidFill>
                      <a:schemeClr val="bg2">
                        <a:lumMod val="10000"/>
                      </a:schemeClr>
                    </a:solidFill>
                    <a:latin typeface="Arial" panose="020B0604020202020204" pitchFamily="34" charset="0"/>
                    <a:cs typeface="Arial" panose="020B0604020202020204" pitchFamily="34" charset="0"/>
                  </a:rPr>
                  <a:t>&gt; </a:t>
                </a:r>
                <a:r>
                  <a:rPr lang="en-US" sz="2000" noProof="1" smtClean="0">
                    <a:solidFill>
                      <a:schemeClr val="bg2">
                        <a:lumMod val="10000"/>
                      </a:schemeClr>
                    </a:solidFill>
                    <a:latin typeface="Arial" panose="020B0604020202020204" pitchFamily="34" charset="0"/>
                    <a:cs typeface="Arial" panose="020B0604020202020204" pitchFamily="34" charset="0"/>
                  </a:rPr>
                  <a:t>- 1 </a:t>
                </a:r>
                <a14:m>
                  <m:oMath xmlns:m="http://schemas.openxmlformats.org/officeDocument/2006/math">
                    <m:r>
                      <a:rPr lang="en-US" sz="2000" i="1" noProof="1">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a:solidFill>
                      <a:schemeClr val="bg2">
                        <a:lumMod val="10000"/>
                      </a:schemeClr>
                    </a:solidFill>
                    <a:latin typeface="Arial" panose="020B0604020202020204" pitchFamily="34" charset="0"/>
                    <a:cs typeface="Arial" panose="020B0604020202020204" pitchFamily="34" charset="0"/>
                  </a:rPr>
                  <a:t> </a:t>
                </a:r>
                <a:r>
                  <a:rPr lang="en-US" sz="2000" noProof="1" smtClean="0">
                    <a:solidFill>
                      <a:schemeClr val="bg2">
                        <a:lumMod val="10000"/>
                      </a:schemeClr>
                    </a:solidFill>
                    <a:latin typeface="Arial" panose="020B0604020202020204" pitchFamily="34" charset="0"/>
                    <a:cs typeface="Arial" panose="020B0604020202020204" pitchFamily="34" charset="0"/>
                  </a:rPr>
                  <a:t>x</a:t>
                </a:r>
                <a:r>
                  <a:rPr lang="en-US" sz="2000" baseline="30000" noProof="1" smtClean="0">
                    <a:solidFill>
                      <a:schemeClr val="bg2">
                        <a:lumMod val="10000"/>
                      </a:schemeClr>
                    </a:solidFill>
                    <a:latin typeface="Arial" panose="020B0604020202020204" pitchFamily="34" charset="0"/>
                    <a:cs typeface="Arial" panose="020B0604020202020204" pitchFamily="34" charset="0"/>
                  </a:rPr>
                  <a:t>2</a:t>
                </a:r>
                <a:r>
                  <a:rPr lang="en-US" sz="2000" noProof="1" smtClean="0">
                    <a:solidFill>
                      <a:schemeClr val="bg2">
                        <a:lumMod val="10000"/>
                      </a:schemeClr>
                    </a:solidFill>
                    <a:latin typeface="Arial" panose="020B0604020202020204" pitchFamily="34" charset="0"/>
                    <a:cs typeface="Arial" panose="020B0604020202020204" pitchFamily="34" charset="0"/>
                  </a:rPr>
                  <a:t> &gt; </a:t>
                </a:r>
                <a:r>
                  <a:rPr lang="en-US" sz="2000" noProof="1">
                    <a:solidFill>
                      <a:schemeClr val="bg2">
                        <a:lumMod val="10000"/>
                      </a:schemeClr>
                    </a:solidFill>
                    <a:latin typeface="Arial" panose="020B0604020202020204" pitchFamily="34" charset="0"/>
                    <a:cs typeface="Arial" panose="020B0604020202020204" pitchFamily="34" charset="0"/>
                  </a:rPr>
                  <a:t>1</a:t>
                </a:r>
                <a:endParaRPr lang="vi-VN" sz="2000" noProof="1">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5"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609819" y="1904306"/>
                <a:ext cx="4051296" cy="1199311"/>
              </a:xfrm>
              <a:prstGeom prst="roundRect">
                <a:avLst/>
              </a:prstGeom>
              <a:blipFill rotWithShape="0">
                <a:blip r:embed="rId9"/>
                <a:stretch>
                  <a:fillRect l="-150"/>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80379" y="3516527"/>
            <a:ext cx="853046" cy="742494"/>
          </a:xfrm>
          <a:prstGeom prst="rect">
            <a:avLst/>
          </a:prstGeom>
        </p:spPr>
      </p:pic>
      <p:pic>
        <p:nvPicPr>
          <p:cNvPr id="7" name="Picture 6">
            <a:extLst>
              <a:ext uri="{FF2B5EF4-FFF2-40B4-BE49-F238E27FC236}">
                <a16:creationId xmlns:a16="http://schemas.microsoft.com/office/drawing/2014/main" xmlns="" id="{4B31FD67-694B-8D1E-89C7-5C3C61578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59697" y="3540845"/>
            <a:ext cx="850122" cy="757381"/>
          </a:xfrm>
          <a:prstGeom prst="rect">
            <a:avLst/>
          </a:prstGeom>
        </p:spPr>
      </p:pic>
      <p:pic>
        <p:nvPicPr>
          <p:cNvPr id="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79582" y="2135188"/>
            <a:ext cx="850122" cy="757381"/>
          </a:xfrm>
          <a:prstGeom prst="rect">
            <a:avLst/>
          </a:prstGeom>
        </p:spPr>
      </p:pic>
      <p:pic>
        <p:nvPicPr>
          <p:cNvPr id="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59697" y="2135188"/>
            <a:ext cx="850122" cy="757381"/>
          </a:xfrm>
          <a:prstGeom prst="rect">
            <a:avLst/>
          </a:prstGeom>
        </p:spPr>
      </p:pic>
      <p:pic>
        <p:nvPicPr>
          <p:cNvPr id="10"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
        <p:nvSpPr>
          <p:cNvPr id="12" name="Câu hỏi">
            <a:extLst>
              <a:ext uri="{FF2B5EF4-FFF2-40B4-BE49-F238E27FC236}">
                <a16:creationId xmlns:a16="http://schemas.microsoft.com/office/drawing/2014/main" xmlns="" id="{4ADFFF1A-F500-CC57-185E-00F4826D0836}"/>
              </a:ext>
            </a:extLst>
          </p:cNvPr>
          <p:cNvSpPr/>
          <p:nvPr/>
        </p:nvSpPr>
        <p:spPr>
          <a:xfrm>
            <a:off x="459669" y="411069"/>
            <a:ext cx="8201446" cy="116909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noProof="1" smtClean="0">
                <a:solidFill>
                  <a:srgbClr val="002060"/>
                </a:solidFill>
                <a:latin typeface="Arial" panose="020B0604020202020204" pitchFamily="34" charset="0"/>
                <a:cs typeface="Arial" panose="020B0604020202020204" pitchFamily="34" charset="0"/>
              </a:rPr>
              <a:t>1.19. </a:t>
            </a:r>
            <a:r>
              <a:rPr lang="en-US" sz="2000" noProof="1" smtClean="0">
                <a:solidFill>
                  <a:srgbClr val="002060"/>
                </a:solidFill>
                <a:latin typeface="Arial" panose="020B0604020202020204" pitchFamily="34" charset="0"/>
                <a:cs typeface="Arial" panose="020B0604020202020204" pitchFamily="34" charset="0"/>
              </a:rPr>
              <a:t>Mệnh đề nào sau đây là mệnh đề đúng?</a:t>
            </a:r>
            <a:endParaRPr lang="vi-VN" sz="2000" noProof="1">
              <a:solidFill>
                <a:srgbClr val="002060"/>
              </a:solidFill>
              <a:latin typeface="Arial" panose="020B0604020202020204" pitchFamily="34" charset="0"/>
              <a:cs typeface="Arial" panose="020B0604020202020204" pitchFamily="34" charset="0"/>
            </a:endParaRPr>
          </a:p>
        </p:txBody>
      </p:sp>
      <p:grpSp>
        <p:nvGrpSpPr>
          <p:cNvPr id="13" name="Google Shape;761;p52"/>
          <p:cNvGrpSpPr/>
          <p:nvPr/>
        </p:nvGrpSpPr>
        <p:grpSpPr>
          <a:xfrm rot="-7856391">
            <a:off x="8037698" y="2991618"/>
            <a:ext cx="437778" cy="3489571"/>
            <a:chOff x="4022350" y="2610525"/>
            <a:chExt cx="281900" cy="2247050"/>
          </a:xfrm>
        </p:grpSpPr>
        <p:sp>
          <p:nvSpPr>
            <p:cNvPr id="14" name="Google Shape;762;p52"/>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p52"/>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accent2"/>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4;p52"/>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5;p52"/>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6;p52"/>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7;p52"/>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8;p52"/>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9;p52"/>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0;p52"/>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1;p52"/>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2;p52"/>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3;p52"/>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4;p52"/>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5;p52"/>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6;p52"/>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7;p52"/>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8;p52"/>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p52"/>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0;p52"/>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1;p52"/>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2;p52"/>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3;p52"/>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4;p52"/>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5;p52"/>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6;p52"/>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047;p63"/>
          <p:cNvGrpSpPr/>
          <p:nvPr/>
        </p:nvGrpSpPr>
        <p:grpSpPr>
          <a:xfrm rot="-387821">
            <a:off x="359876" y="445718"/>
            <a:ext cx="923758" cy="1179461"/>
            <a:chOff x="6662225" y="1139925"/>
            <a:chExt cx="1453177" cy="1855428"/>
          </a:xfrm>
        </p:grpSpPr>
        <p:sp>
          <p:nvSpPr>
            <p:cNvPr id="40" name="Google Shape;1048;p63"/>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9;p63"/>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0;p63"/>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1;p63"/>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2;p63"/>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3;p63"/>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4;p63"/>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5;p63"/>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6;p63"/>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7;p63"/>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58;p63"/>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59;p63"/>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0;p63"/>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1;p63"/>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2;p63"/>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3;p63"/>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4;p63"/>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5;p63"/>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66;p63"/>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67;p63"/>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68;p63"/>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69;p63"/>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p63"/>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1;p63"/>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2;p63"/>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3;p63"/>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4;p63"/>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5;p63"/>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16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
                                        </p:tgtEl>
                                        <p:attrNameLst>
                                          <p:attrName>fillcolor</p:attrName>
                                        </p:attrNameLst>
                                      </p:cBhvr>
                                      <p:to>
                                        <a:srgbClr val="92D050"/>
                                      </p:to>
                                    </p:animClr>
                                    <p:set>
                                      <p:cBhvr>
                                        <p:cTn id="29" dur="500" fill="hold"/>
                                        <p:tgtEl>
                                          <p:spTgt spid="2"/>
                                        </p:tgtEl>
                                        <p:attrNameLst>
                                          <p:attrName>fill.type</p:attrName>
                                        </p:attrNameLst>
                                      </p:cBhvr>
                                      <p:to>
                                        <p:strVal val="solid"/>
                                      </p:to>
                                    </p:set>
                                    <p:set>
                                      <p:cBhvr>
                                        <p:cTn id="30" dur="500" fill="hold"/>
                                        <p:tgtEl>
                                          <p:spTgt spid="2"/>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9"/>
                                          </p:stCondLst>
                                        </p:cTn>
                                        <p:tgtEl>
                                          <p:spTgt spid="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
                                        </p:tgtEl>
                                      </p:cBhvr>
                                    </p:animEffect>
                                    <p:animScale>
                                      <p:cBhvr>
                                        <p:cTn id="35" dur="250" autoRev="1" fill="hold"/>
                                        <p:tgtEl>
                                          <p:spTgt spid="2"/>
                                        </p:tgtEl>
                                      </p:cBhvr>
                                      <p:by x="105000" y="105000"/>
                                    </p:animScale>
                                  </p:childTnLst>
                                </p:cTn>
                              </p:par>
                              <p:par>
                                <p:cTn id="36" presetID="1" presetClass="mediacall" presetSubtype="0" fill="hold" nodeType="withEffect">
                                  <p:stCondLst>
                                    <p:cond delay="0"/>
                                  </p:stCondLst>
                                  <p:childTnLst>
                                    <p:cmd type="call" cmd="playFrom(0.0)">
                                      <p:cBhvr>
                                        <p:cTn id="37" dur="835" fill="hold"/>
                                        <p:tgtEl>
                                          <p:spTgt spid="10"/>
                                        </p:tgtEl>
                                      </p:cBhvr>
                                    </p:cmd>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
                                        </p:tgtEl>
                                        <p:attrNameLst>
                                          <p:attrName>fillcolor</p:attrName>
                                        </p:attrNameLst>
                                      </p:cBhvr>
                                      <p:to>
                                        <a:srgbClr val="D99694"/>
                                      </p:to>
                                    </p:animClr>
                                    <p:set>
                                      <p:cBhvr>
                                        <p:cTn id="43" dur="500" fill="hold"/>
                                        <p:tgtEl>
                                          <p:spTgt spid="3"/>
                                        </p:tgtEl>
                                        <p:attrNameLst>
                                          <p:attrName>fill.type</p:attrName>
                                        </p:attrNameLst>
                                      </p:cBhvr>
                                      <p:to>
                                        <p:strVal val="solid"/>
                                      </p:to>
                                    </p:set>
                                    <p:set>
                                      <p:cBhvr>
                                        <p:cTn id="44" dur="500" fill="hold"/>
                                        <p:tgtEl>
                                          <p:spTgt spid="3"/>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3"/>
                                        </p:tgtEl>
                                      </p:cBhvr>
                                    </p:animEffect>
                                    <p:animScale>
                                      <p:cBhvr>
                                        <p:cTn id="49" dur="250" autoRev="1" fill="hold"/>
                                        <p:tgtEl>
                                          <p:spTgt spid="3"/>
                                        </p:tgtEl>
                                      </p:cBhvr>
                                      <p:by x="105000" y="105000"/>
                                    </p:animScale>
                                  </p:childTnLst>
                                </p:cTn>
                              </p:par>
                              <p:par>
                                <p:cTn id="50" presetID="1" presetClass="mediacall" presetSubtype="0" fill="hold" nodeType="withEffect">
                                  <p:stCondLst>
                                    <p:cond delay="0"/>
                                  </p:stCondLst>
                                  <p:childTnLst>
                                    <p:cmd type="call" cmd="playFrom(0.0)">
                                      <p:cBhvr>
                                        <p:cTn id="51" dur="862" fill="hold"/>
                                        <p:tgtEl>
                                          <p:spTgt spid="11"/>
                                        </p:tgtEl>
                                      </p:cBhvr>
                                    </p:cmd>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4"/>
                                        </p:tgtEl>
                                        <p:attrNameLst>
                                          <p:attrName>fillcolor</p:attrName>
                                        </p:attrNameLst>
                                      </p:cBhvr>
                                      <p:to>
                                        <a:srgbClr val="D99694"/>
                                      </p:to>
                                    </p:animClr>
                                    <p:set>
                                      <p:cBhvr>
                                        <p:cTn id="57" dur="500" fill="hold"/>
                                        <p:tgtEl>
                                          <p:spTgt spid="4"/>
                                        </p:tgtEl>
                                        <p:attrNameLst>
                                          <p:attrName>fill.type</p:attrName>
                                        </p:attrNameLst>
                                      </p:cBhvr>
                                      <p:to>
                                        <p:strVal val="solid"/>
                                      </p:to>
                                    </p:set>
                                    <p:set>
                                      <p:cBhvr>
                                        <p:cTn id="58" dur="500" fill="hold"/>
                                        <p:tgtEl>
                                          <p:spTgt spid="4"/>
                                        </p:tgtEl>
                                        <p:attrNameLst>
                                          <p:attrName>fill.on</p:attrName>
                                        </p:attrNameLst>
                                      </p:cBhvr>
                                      <p:to>
                                        <p:strVal val="true"/>
                                      </p:to>
                                    </p:set>
                                  </p:childTnLst>
                                </p:cTn>
                              </p:par>
                              <p:par>
                                <p:cTn id="59" presetID="1" presetClass="entr" presetSubtype="0" fill="hold" nodeType="withEffect">
                                  <p:stCondLst>
                                    <p:cond delay="0"/>
                                  </p:stCondLst>
                                  <p:childTnLst>
                                    <p:set>
                                      <p:cBhvr>
                                        <p:cTn id="60" dur="1" fill="hold">
                                          <p:stCondLst>
                                            <p:cond delay="9"/>
                                          </p:stCondLst>
                                        </p:cTn>
                                        <p:tgtEl>
                                          <p:spTgt spid="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4"/>
                                        </p:tgtEl>
                                      </p:cBhvr>
                                    </p:animEffect>
                                    <p:animScale>
                                      <p:cBhvr>
                                        <p:cTn id="63" dur="250" autoRev="1" fill="hold"/>
                                        <p:tgtEl>
                                          <p:spTgt spid="4"/>
                                        </p:tgtEl>
                                      </p:cBhvr>
                                      <p:by x="105000" y="105000"/>
                                    </p:animScale>
                                  </p:childTnLst>
                                </p:cTn>
                              </p:par>
                              <p:par>
                                <p:cTn id="64" presetID="1" presetClass="mediacall" presetSubtype="0" fill="hold" nodeType="withEffect">
                                  <p:stCondLst>
                                    <p:cond delay="0"/>
                                  </p:stCondLst>
                                  <p:childTnLst>
                                    <p:cmd type="call" cmd="playFrom(0.0)">
                                      <p:cBhvr>
                                        <p:cTn id="65" dur="862" fill="hold"/>
                                        <p:tgtEl>
                                          <p:spTgt spid="11"/>
                                        </p:tgtEl>
                                      </p:cBhvr>
                                    </p:cmd>
                                  </p:childTnLst>
                                </p:cTn>
                              </p:par>
                            </p:childTnLst>
                          </p:cTn>
                        </p:par>
                      </p:childTnLst>
                    </p:cTn>
                  </p:par>
                </p:childTnLst>
              </p:cTn>
              <p:nextCondLst>
                <p:cond evt="onClick" delay="0">
                  <p:tgtEl>
                    <p:spTgt spid="4"/>
                  </p:tgtEl>
                </p:cond>
              </p:nextCondLst>
            </p:seq>
            <p:seq concurrent="1" nextAc="seek">
              <p:cTn id="66" restart="whenNotActive" fill="hold" evtFilter="cancelBubble" nodeType="interactiveSeq">
                <p:stCondLst>
                  <p:cond evt="onClick" delay="0">
                    <p:tgtEl>
                      <p:spTgt spid="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
                                        </p:tgtEl>
                                        <p:attrNameLst>
                                          <p:attrName>fillcolor</p:attrName>
                                        </p:attrNameLst>
                                      </p:cBhvr>
                                      <p:to>
                                        <a:srgbClr val="D99694"/>
                                      </p:to>
                                    </p:animClr>
                                    <p:set>
                                      <p:cBhvr>
                                        <p:cTn id="71" dur="500" fill="hold"/>
                                        <p:tgtEl>
                                          <p:spTgt spid="5"/>
                                        </p:tgtEl>
                                        <p:attrNameLst>
                                          <p:attrName>fill.type</p:attrName>
                                        </p:attrNameLst>
                                      </p:cBhvr>
                                      <p:to>
                                        <p:strVal val="solid"/>
                                      </p:to>
                                    </p:set>
                                    <p:set>
                                      <p:cBhvr>
                                        <p:cTn id="72" dur="500" fill="hold"/>
                                        <p:tgtEl>
                                          <p:spTgt spid="5"/>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5"/>
                                        </p:tgtEl>
                                      </p:cBhvr>
                                    </p:animEffect>
                                    <p:animScale>
                                      <p:cBhvr>
                                        <p:cTn id="77" dur="250" autoRev="1" fill="hold"/>
                                        <p:tgtEl>
                                          <p:spTgt spid="5"/>
                                        </p:tgtEl>
                                      </p:cBhvr>
                                      <p:by x="105000" y="105000"/>
                                    </p:animScale>
                                  </p:childTnLst>
                                </p:cTn>
                              </p:par>
                              <p:par>
                                <p:cTn id="78" presetID="1" presetClass="mediacall" presetSubtype="0" fill="hold" nodeType="withEffect">
                                  <p:stCondLst>
                                    <p:cond delay="0"/>
                                  </p:stCondLst>
                                  <p:childTnLst>
                                    <p:cmd type="call" cmd="playFrom(0.0)">
                                      <p:cBhvr>
                                        <p:cTn id="79" dur="862" fill="hold"/>
                                        <p:tgtEl>
                                          <p:spTgt spid="11"/>
                                        </p:tgtEl>
                                      </p:cBhvr>
                                    </p:cmd>
                                  </p:childTnLst>
                                </p:cTn>
                              </p:par>
                            </p:childTnLst>
                          </p:cTn>
                        </p:par>
                      </p:childTnLst>
                    </p:cTn>
                  </p:par>
                </p:childTnLst>
              </p:cTn>
              <p:nextCondLst>
                <p:cond evt="onClick" delay="0">
                  <p:tgtEl>
                    <p:spTgt spid="5"/>
                  </p:tgtEl>
                </p:cond>
              </p:nextCondLst>
            </p:seq>
            <p:audio>
              <p:cMediaNode vol="80000">
                <p:cTn id="80" fill="hold" display="0">
                  <p:stCondLst>
                    <p:cond delay="indefinite"/>
                  </p:stCondLst>
                  <p:endCondLst>
                    <p:cond evt="onStopAudio" delay="0">
                      <p:tgtEl>
                        <p:sldTgt/>
                      </p:tgtEl>
                    </p:cond>
                  </p:endCondLst>
                </p:cTn>
                <p:tgtEl>
                  <p:spTgt spid="10"/>
                </p:tgtEl>
              </p:cMediaNode>
            </p:audio>
            <p:audio>
              <p:cMediaNode vol="80000">
                <p:cTn id="81" fill="hold" display="0">
                  <p:stCondLst>
                    <p:cond delay="indefinite"/>
                  </p:stCondLst>
                  <p:endCondLst>
                    <p:cond evt="onStopAudio" delay="0">
                      <p:tgtEl>
                        <p:sldTgt/>
                      </p:tgtEl>
                    </p:cond>
                  </p:endCondLst>
                </p:cTn>
                <p:tgtEl>
                  <p:spTgt spid="11"/>
                </p:tgtEl>
              </p:cMediaNode>
            </p:audio>
          </p:childTnLst>
        </p:cTn>
      </p:par>
    </p:tnLst>
    <p:bldLst>
      <p:bldP spid="2" grpId="0" animBg="1"/>
      <p:bldP spid="2" grpId="1" animBg="1"/>
      <p:bldP spid="3" grpId="0" animBg="1"/>
      <p:bldP spid="3" grpId="1" animBg="1"/>
      <p:bldP spid="4" grpId="0" animBg="1"/>
      <p:bldP spid="4" grpId="1" animBg="1"/>
      <p:bldP spid="5" grpId="0" animBg="1"/>
      <p:bldP spid="5"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699934" y="477645"/>
            <a:ext cx="7928500" cy="144696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noProof="1" smtClean="0">
                <a:solidFill>
                  <a:srgbClr val="002060"/>
                </a:solidFill>
                <a:latin typeface="Arial" panose="020B0604020202020204" pitchFamily="34" charset="0"/>
                <a:cs typeface="Arial" panose="020B0604020202020204" pitchFamily="34" charset="0"/>
              </a:rPr>
              <a:t>1.20. </a:t>
            </a:r>
            <a:r>
              <a:rPr lang="en-US" sz="2000" noProof="1" smtClean="0">
                <a:solidFill>
                  <a:srgbClr val="002060"/>
                </a:solidFill>
                <a:latin typeface="Arial" panose="020B0604020202020204" pitchFamily="34" charset="0"/>
                <a:cs typeface="Arial" panose="020B0604020202020204" pitchFamily="34" charset="0"/>
              </a:rPr>
              <a:t>Cho tập hợp A = {a, b, c}. Tập A có tất cả bao nhiêu tập con?</a:t>
            </a:r>
            <a:endParaRPr lang="vi-VN" sz="2000" noProof="1">
              <a:solidFill>
                <a:srgbClr val="002060"/>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xmlns="" id="{8B66CBE4-2DB9-BCF7-D1C4-281B894BFE17}"/>
              </a:ext>
            </a:extLst>
          </p:cNvPr>
          <p:cNvSpPr/>
          <p:nvPr/>
        </p:nvSpPr>
        <p:spPr>
          <a:xfrm>
            <a:off x="4795930" y="2209874"/>
            <a:ext cx="3843946" cy="10569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C. </a:t>
            </a:r>
            <a:r>
              <a:rPr lang="en-US" sz="2000" noProof="1" smtClean="0">
                <a:solidFill>
                  <a:schemeClr val="tx1">
                    <a:lumMod val="50000"/>
                  </a:schemeClr>
                </a:solidFill>
                <a:latin typeface="Arial" panose="020B0604020202020204" pitchFamily="34" charset="0"/>
                <a:cs typeface="Arial" panose="020B0604020202020204" pitchFamily="34" charset="0"/>
              </a:rPr>
              <a:t>8</a:t>
            </a:r>
            <a:endParaRPr lang="vi-VN" sz="2000" noProof="1">
              <a:solidFill>
                <a:schemeClr val="tx1">
                  <a:lumMod val="50000"/>
                </a:schemeClr>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xmlns="" id="{3FCD9830-5FD1-BD44-878B-228BD96CE996}"/>
              </a:ext>
            </a:extLst>
          </p:cNvPr>
          <p:cNvSpPr/>
          <p:nvPr/>
        </p:nvSpPr>
        <p:spPr>
          <a:xfrm>
            <a:off x="711376" y="2204107"/>
            <a:ext cx="3843946" cy="10569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A. </a:t>
            </a:r>
            <a:r>
              <a:rPr lang="en-US" sz="2000" noProof="1" smtClean="0">
                <a:solidFill>
                  <a:schemeClr val="tx1">
                    <a:lumMod val="50000"/>
                  </a:schemeClr>
                </a:solidFill>
                <a:latin typeface="Arial" panose="020B0604020202020204" pitchFamily="34" charset="0"/>
                <a:cs typeface="Arial" panose="020B0604020202020204" pitchFamily="34" charset="0"/>
              </a:rPr>
              <a:t>4</a:t>
            </a:r>
            <a:endParaRPr lang="vi-VN" sz="2000" noProof="1">
              <a:solidFill>
                <a:schemeClr val="tx1">
                  <a:lumMod val="50000"/>
                </a:schemeClr>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xmlns="" id="{6A919885-0285-0403-1E09-FA94D8BC080B}"/>
              </a:ext>
            </a:extLst>
          </p:cNvPr>
          <p:cNvSpPr/>
          <p:nvPr/>
        </p:nvSpPr>
        <p:spPr>
          <a:xfrm>
            <a:off x="711376" y="3687419"/>
            <a:ext cx="3843946" cy="10569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B. </a:t>
            </a:r>
            <a:r>
              <a:rPr lang="en-US" sz="2000" noProof="1" smtClean="0">
                <a:solidFill>
                  <a:schemeClr val="tx1">
                    <a:lumMod val="50000"/>
                  </a:schemeClr>
                </a:solidFill>
                <a:latin typeface="Arial" panose="020B0604020202020204" pitchFamily="34" charset="0"/>
                <a:cs typeface="Arial" panose="020B0604020202020204" pitchFamily="34" charset="0"/>
              </a:rPr>
              <a:t>6</a:t>
            </a:r>
            <a:endParaRPr lang="vi-VN" sz="2000" noProof="1">
              <a:solidFill>
                <a:schemeClr val="tx1">
                  <a:lumMod val="50000"/>
                </a:schemeClr>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4795930" y="3687419"/>
            <a:ext cx="3843946" cy="10569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D. </a:t>
            </a:r>
            <a:r>
              <a:rPr lang="en-US" sz="2000" noProof="1" smtClean="0">
                <a:solidFill>
                  <a:schemeClr val="tx1">
                    <a:lumMod val="50000"/>
                  </a:schemeClr>
                </a:solidFill>
                <a:latin typeface="Arial" panose="020B0604020202020204" pitchFamily="34" charset="0"/>
                <a:cs typeface="Arial" panose="020B0604020202020204" pitchFamily="34" charset="0"/>
              </a:rPr>
              <a:t>10</a:t>
            </a:r>
            <a:endParaRPr lang="vi-VN" sz="2000" noProof="1">
              <a:solidFill>
                <a:schemeClr val="tx1">
                  <a:lumMod val="50000"/>
                </a:schemeClr>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77237" y="-1280008"/>
            <a:ext cx="487363" cy="487363"/>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10796" y="2364150"/>
            <a:ext cx="853046" cy="742494"/>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66304" y="3834251"/>
            <a:ext cx="850122" cy="757381"/>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986996" y="3834251"/>
            <a:ext cx="850122" cy="757381"/>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66304" y="2341697"/>
            <a:ext cx="850122" cy="757381"/>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704100" y="-1280008"/>
            <a:ext cx="487363" cy="487363"/>
          </a:xfrm>
          <a:prstGeom prst="rect">
            <a:avLst/>
          </a:prstGeom>
        </p:spPr>
      </p:pic>
      <p:grpSp>
        <p:nvGrpSpPr>
          <p:cNvPr id="13" name="Google Shape;382;p30"/>
          <p:cNvGrpSpPr/>
          <p:nvPr/>
        </p:nvGrpSpPr>
        <p:grpSpPr>
          <a:xfrm rot="-324537">
            <a:off x="-199015" y="2686752"/>
            <a:ext cx="983421" cy="2294997"/>
            <a:chOff x="5531625" y="1388600"/>
            <a:chExt cx="1402438" cy="3272851"/>
          </a:xfrm>
        </p:grpSpPr>
        <p:sp>
          <p:nvSpPr>
            <p:cNvPr id="14" name="Google Shape;383;p30"/>
            <p:cNvSpPr/>
            <p:nvPr/>
          </p:nvSpPr>
          <p:spPr>
            <a:xfrm>
              <a:off x="5562213" y="3420332"/>
              <a:ext cx="1371850" cy="77651"/>
            </a:xfrm>
            <a:custGeom>
              <a:avLst/>
              <a:gdLst/>
              <a:ahLst/>
              <a:cxnLst/>
              <a:rect l="l" t="t" r="r" b="b"/>
              <a:pathLst>
                <a:path w="26730" h="1513" extrusionOk="0">
                  <a:moveTo>
                    <a:pt x="512" y="1"/>
                  </a:moveTo>
                  <a:cubicBezTo>
                    <a:pt x="226" y="1"/>
                    <a:pt x="0" y="346"/>
                    <a:pt x="0" y="763"/>
                  </a:cubicBezTo>
                  <a:cubicBezTo>
                    <a:pt x="0" y="1179"/>
                    <a:pt x="226" y="1513"/>
                    <a:pt x="512" y="1513"/>
                  </a:cubicBezTo>
                  <a:lnTo>
                    <a:pt x="26218" y="1513"/>
                  </a:lnTo>
                  <a:cubicBezTo>
                    <a:pt x="26503" y="1513"/>
                    <a:pt x="26730" y="1179"/>
                    <a:pt x="26730" y="763"/>
                  </a:cubicBezTo>
                  <a:cubicBezTo>
                    <a:pt x="26730" y="346"/>
                    <a:pt x="26503" y="1"/>
                    <a:pt x="26218" y="1"/>
                  </a:cubicBez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4;p30"/>
            <p:cNvSpPr/>
            <p:nvPr/>
          </p:nvSpPr>
          <p:spPr>
            <a:xfrm>
              <a:off x="5745484" y="2438390"/>
              <a:ext cx="472424" cy="2103299"/>
            </a:xfrm>
            <a:custGeom>
              <a:avLst/>
              <a:gdLst/>
              <a:ahLst/>
              <a:cxnLst/>
              <a:rect l="l" t="t" r="r" b="b"/>
              <a:pathLst>
                <a:path w="9205" h="40982" extrusionOk="0">
                  <a:moveTo>
                    <a:pt x="5347" y="0"/>
                  </a:moveTo>
                  <a:lnTo>
                    <a:pt x="1" y="20705"/>
                  </a:lnTo>
                  <a:lnTo>
                    <a:pt x="1870" y="40982"/>
                  </a:lnTo>
                  <a:lnTo>
                    <a:pt x="3894" y="40982"/>
                  </a:lnTo>
                  <a:lnTo>
                    <a:pt x="3894" y="20491"/>
                  </a:lnTo>
                  <a:lnTo>
                    <a:pt x="9204" y="1667"/>
                  </a:lnTo>
                  <a:lnTo>
                    <a:pt x="5347" y="0"/>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5;p30"/>
            <p:cNvSpPr/>
            <p:nvPr/>
          </p:nvSpPr>
          <p:spPr>
            <a:xfrm>
              <a:off x="6276513" y="2438390"/>
              <a:ext cx="472372" cy="2103299"/>
            </a:xfrm>
            <a:custGeom>
              <a:avLst/>
              <a:gdLst/>
              <a:ahLst/>
              <a:cxnLst/>
              <a:rect l="l" t="t" r="r" b="b"/>
              <a:pathLst>
                <a:path w="9204" h="40982" extrusionOk="0">
                  <a:moveTo>
                    <a:pt x="3858" y="0"/>
                  </a:moveTo>
                  <a:lnTo>
                    <a:pt x="0" y="1667"/>
                  </a:lnTo>
                  <a:lnTo>
                    <a:pt x="5311" y="20491"/>
                  </a:lnTo>
                  <a:lnTo>
                    <a:pt x="5311" y="40982"/>
                  </a:lnTo>
                  <a:lnTo>
                    <a:pt x="7335" y="40982"/>
                  </a:lnTo>
                  <a:lnTo>
                    <a:pt x="9204" y="20705"/>
                  </a:lnTo>
                  <a:lnTo>
                    <a:pt x="3858" y="0"/>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6;p30"/>
            <p:cNvSpPr/>
            <p:nvPr/>
          </p:nvSpPr>
          <p:spPr>
            <a:xfrm>
              <a:off x="6214775" y="1945250"/>
              <a:ext cx="64823" cy="173604"/>
            </a:xfrm>
            <a:custGeom>
              <a:avLst/>
              <a:gdLst/>
              <a:ahLst/>
              <a:cxnLst/>
              <a:rect l="l" t="t" r="r" b="b"/>
              <a:pathLst>
                <a:path w="1263" h="3585" extrusionOk="0">
                  <a:moveTo>
                    <a:pt x="1" y="1"/>
                  </a:moveTo>
                  <a:lnTo>
                    <a:pt x="1" y="3584"/>
                  </a:lnTo>
                  <a:lnTo>
                    <a:pt x="1263" y="3584"/>
                  </a:lnTo>
                  <a:lnTo>
                    <a:pt x="1263" y="1"/>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p30"/>
            <p:cNvSpPr/>
            <p:nvPr/>
          </p:nvSpPr>
          <p:spPr>
            <a:xfrm>
              <a:off x="6140868" y="1419137"/>
              <a:ext cx="212065" cy="534113"/>
            </a:xfrm>
            <a:custGeom>
              <a:avLst/>
              <a:gdLst/>
              <a:ahLst/>
              <a:cxnLst/>
              <a:rect l="l" t="t" r="r" b="b"/>
              <a:pathLst>
                <a:path w="4132" h="10407" extrusionOk="0">
                  <a:moveTo>
                    <a:pt x="2072" y="1"/>
                  </a:moveTo>
                  <a:cubicBezTo>
                    <a:pt x="929" y="1"/>
                    <a:pt x="0" y="929"/>
                    <a:pt x="0" y="2072"/>
                  </a:cubicBezTo>
                  <a:lnTo>
                    <a:pt x="0" y="8335"/>
                  </a:lnTo>
                  <a:cubicBezTo>
                    <a:pt x="0" y="9478"/>
                    <a:pt x="929" y="10407"/>
                    <a:pt x="2072" y="10407"/>
                  </a:cubicBezTo>
                  <a:cubicBezTo>
                    <a:pt x="3215" y="10407"/>
                    <a:pt x="4132" y="9478"/>
                    <a:pt x="4132" y="8335"/>
                  </a:cubicBezTo>
                  <a:lnTo>
                    <a:pt x="4132" y="2072"/>
                  </a:lnTo>
                  <a:cubicBezTo>
                    <a:pt x="4132" y="929"/>
                    <a:pt x="3215" y="1"/>
                    <a:pt x="2072" y="1"/>
                  </a:cubicBez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8;p30"/>
            <p:cNvSpPr/>
            <p:nvPr/>
          </p:nvSpPr>
          <p:spPr>
            <a:xfrm>
              <a:off x="5937377" y="2012469"/>
              <a:ext cx="619052" cy="544686"/>
            </a:xfrm>
            <a:custGeom>
              <a:avLst/>
              <a:gdLst/>
              <a:ahLst/>
              <a:cxnLst/>
              <a:rect l="l" t="t" r="r" b="b"/>
              <a:pathLst>
                <a:path w="12062" h="10613" extrusionOk="0">
                  <a:moveTo>
                    <a:pt x="6039" y="1"/>
                  </a:moveTo>
                  <a:cubicBezTo>
                    <a:pt x="4354" y="1"/>
                    <a:pt x="2699" y="803"/>
                    <a:pt x="1667" y="2299"/>
                  </a:cubicBezTo>
                  <a:cubicBezTo>
                    <a:pt x="1" y="4704"/>
                    <a:pt x="608" y="8014"/>
                    <a:pt x="3025" y="9680"/>
                  </a:cubicBezTo>
                  <a:cubicBezTo>
                    <a:pt x="3945" y="10310"/>
                    <a:pt x="4992" y="10613"/>
                    <a:pt x="6029" y="10613"/>
                  </a:cubicBezTo>
                  <a:cubicBezTo>
                    <a:pt x="7716" y="10613"/>
                    <a:pt x="9374" y="9813"/>
                    <a:pt x="10407" y="8323"/>
                  </a:cubicBezTo>
                  <a:cubicBezTo>
                    <a:pt x="12062" y="5906"/>
                    <a:pt x="11454" y="2608"/>
                    <a:pt x="9049" y="941"/>
                  </a:cubicBezTo>
                  <a:cubicBezTo>
                    <a:pt x="8128" y="306"/>
                    <a:pt x="7078" y="1"/>
                    <a:pt x="6039" y="1"/>
                  </a:cubicBez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9;p30"/>
            <p:cNvSpPr/>
            <p:nvPr/>
          </p:nvSpPr>
          <p:spPr>
            <a:xfrm>
              <a:off x="6095038" y="2170746"/>
              <a:ext cx="265851" cy="228231"/>
            </a:xfrm>
            <a:custGeom>
              <a:avLst/>
              <a:gdLst/>
              <a:ahLst/>
              <a:cxnLst/>
              <a:rect l="l" t="t" r="r" b="b"/>
              <a:pathLst>
                <a:path w="5180" h="4447" extrusionOk="0">
                  <a:moveTo>
                    <a:pt x="2965" y="0"/>
                  </a:moveTo>
                  <a:cubicBezTo>
                    <a:pt x="989" y="0"/>
                    <a:pt x="0" y="2394"/>
                    <a:pt x="1393" y="3787"/>
                  </a:cubicBezTo>
                  <a:cubicBezTo>
                    <a:pt x="1845" y="4242"/>
                    <a:pt x="2402" y="4446"/>
                    <a:pt x="2949" y="4446"/>
                  </a:cubicBezTo>
                  <a:cubicBezTo>
                    <a:pt x="4087" y="4446"/>
                    <a:pt x="5180" y="3562"/>
                    <a:pt x="5180" y="2227"/>
                  </a:cubicBezTo>
                  <a:cubicBezTo>
                    <a:pt x="5180" y="1001"/>
                    <a:pt x="4191" y="0"/>
                    <a:pt x="29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0;p30"/>
            <p:cNvSpPr/>
            <p:nvPr/>
          </p:nvSpPr>
          <p:spPr>
            <a:xfrm>
              <a:off x="5531625" y="3450869"/>
              <a:ext cx="1371902" cy="77702"/>
            </a:xfrm>
            <a:custGeom>
              <a:avLst/>
              <a:gdLst/>
              <a:ahLst/>
              <a:cxnLst/>
              <a:rect l="l" t="t" r="r" b="b"/>
              <a:pathLst>
                <a:path w="26731" h="1514" extrusionOk="0">
                  <a:moveTo>
                    <a:pt x="513" y="1"/>
                  </a:moveTo>
                  <a:cubicBezTo>
                    <a:pt x="227" y="1"/>
                    <a:pt x="1" y="346"/>
                    <a:pt x="1" y="763"/>
                  </a:cubicBezTo>
                  <a:cubicBezTo>
                    <a:pt x="1" y="1180"/>
                    <a:pt x="227" y="1513"/>
                    <a:pt x="513" y="1513"/>
                  </a:cubicBezTo>
                  <a:lnTo>
                    <a:pt x="26218" y="1513"/>
                  </a:lnTo>
                  <a:cubicBezTo>
                    <a:pt x="26504" y="1513"/>
                    <a:pt x="26730" y="1180"/>
                    <a:pt x="26730" y="763"/>
                  </a:cubicBezTo>
                  <a:cubicBezTo>
                    <a:pt x="26730" y="346"/>
                    <a:pt x="26504" y="1"/>
                    <a:pt x="2621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1;p30"/>
            <p:cNvSpPr/>
            <p:nvPr/>
          </p:nvSpPr>
          <p:spPr>
            <a:xfrm>
              <a:off x="5841456" y="4541613"/>
              <a:ext cx="103928" cy="119838"/>
            </a:xfrm>
            <a:custGeom>
              <a:avLst/>
              <a:gdLst/>
              <a:ahLst/>
              <a:cxnLst/>
              <a:rect l="l" t="t" r="r" b="b"/>
              <a:pathLst>
                <a:path w="2025" h="2335" extrusionOk="0">
                  <a:moveTo>
                    <a:pt x="0" y="1"/>
                  </a:moveTo>
                  <a:lnTo>
                    <a:pt x="965" y="2334"/>
                  </a:lnTo>
                  <a:lnTo>
                    <a:pt x="2024" y="1"/>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2;p30"/>
            <p:cNvSpPr/>
            <p:nvPr/>
          </p:nvSpPr>
          <p:spPr>
            <a:xfrm>
              <a:off x="6549032" y="4541613"/>
              <a:ext cx="103928" cy="119838"/>
            </a:xfrm>
            <a:custGeom>
              <a:avLst/>
              <a:gdLst/>
              <a:ahLst/>
              <a:cxnLst/>
              <a:rect l="l" t="t" r="r" b="b"/>
              <a:pathLst>
                <a:path w="2025" h="2335" extrusionOk="0">
                  <a:moveTo>
                    <a:pt x="1" y="1"/>
                  </a:moveTo>
                  <a:lnTo>
                    <a:pt x="1013" y="2334"/>
                  </a:lnTo>
                  <a:lnTo>
                    <a:pt x="2025" y="1"/>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3;p30"/>
            <p:cNvSpPr/>
            <p:nvPr/>
          </p:nvSpPr>
          <p:spPr>
            <a:xfrm>
              <a:off x="5776072" y="2407853"/>
              <a:ext cx="472372" cy="2103299"/>
            </a:xfrm>
            <a:custGeom>
              <a:avLst/>
              <a:gdLst/>
              <a:ahLst/>
              <a:cxnLst/>
              <a:rect l="l" t="t" r="r" b="b"/>
              <a:pathLst>
                <a:path w="9204" h="40982" extrusionOk="0">
                  <a:moveTo>
                    <a:pt x="5346" y="0"/>
                  </a:moveTo>
                  <a:lnTo>
                    <a:pt x="0" y="20705"/>
                  </a:lnTo>
                  <a:lnTo>
                    <a:pt x="1870" y="40981"/>
                  </a:lnTo>
                  <a:lnTo>
                    <a:pt x="3894" y="40981"/>
                  </a:lnTo>
                  <a:lnTo>
                    <a:pt x="3894" y="20491"/>
                  </a:lnTo>
                  <a:lnTo>
                    <a:pt x="9204" y="1667"/>
                  </a:lnTo>
                  <a:lnTo>
                    <a:pt x="5346" y="0"/>
                  </a:lnTo>
                  <a:close/>
                </a:path>
              </a:pathLst>
            </a:cu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4;p30"/>
            <p:cNvSpPr/>
            <p:nvPr/>
          </p:nvSpPr>
          <p:spPr>
            <a:xfrm>
              <a:off x="6307049" y="2407853"/>
              <a:ext cx="472424" cy="2103299"/>
            </a:xfrm>
            <a:custGeom>
              <a:avLst/>
              <a:gdLst/>
              <a:ahLst/>
              <a:cxnLst/>
              <a:rect l="l" t="t" r="r" b="b"/>
              <a:pathLst>
                <a:path w="9205" h="40982" extrusionOk="0">
                  <a:moveTo>
                    <a:pt x="3858" y="0"/>
                  </a:moveTo>
                  <a:lnTo>
                    <a:pt x="1" y="1667"/>
                  </a:lnTo>
                  <a:lnTo>
                    <a:pt x="5311" y="20491"/>
                  </a:lnTo>
                  <a:lnTo>
                    <a:pt x="5311" y="40981"/>
                  </a:lnTo>
                  <a:lnTo>
                    <a:pt x="7335" y="40981"/>
                  </a:lnTo>
                  <a:lnTo>
                    <a:pt x="9204" y="20705"/>
                  </a:lnTo>
                  <a:lnTo>
                    <a:pt x="3858" y="0"/>
                  </a:lnTo>
                  <a:close/>
                </a:path>
              </a:pathLst>
            </a:cu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5;p30"/>
            <p:cNvSpPr/>
            <p:nvPr/>
          </p:nvSpPr>
          <p:spPr>
            <a:xfrm>
              <a:off x="6245360" y="1904334"/>
              <a:ext cx="64820" cy="183991"/>
            </a:xfrm>
            <a:custGeom>
              <a:avLst/>
              <a:gdLst/>
              <a:ahLst/>
              <a:cxnLst/>
              <a:rect l="l" t="t" r="r" b="b"/>
              <a:pathLst>
                <a:path w="1263" h="3585" extrusionOk="0">
                  <a:moveTo>
                    <a:pt x="0" y="0"/>
                  </a:moveTo>
                  <a:lnTo>
                    <a:pt x="0" y="3584"/>
                  </a:lnTo>
                  <a:lnTo>
                    <a:pt x="1262" y="3584"/>
                  </a:lnTo>
                  <a:lnTo>
                    <a:pt x="1262" y="0"/>
                  </a:lnTo>
                  <a:close/>
                </a:path>
              </a:pathLst>
            </a:cu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6;p30"/>
            <p:cNvSpPr/>
            <p:nvPr/>
          </p:nvSpPr>
          <p:spPr>
            <a:xfrm>
              <a:off x="6171405" y="1388600"/>
              <a:ext cx="212116" cy="534113"/>
            </a:xfrm>
            <a:custGeom>
              <a:avLst/>
              <a:gdLst/>
              <a:ahLst/>
              <a:cxnLst/>
              <a:rect l="l" t="t" r="r" b="b"/>
              <a:pathLst>
                <a:path w="4133" h="10407" extrusionOk="0">
                  <a:moveTo>
                    <a:pt x="2072" y="0"/>
                  </a:moveTo>
                  <a:cubicBezTo>
                    <a:pt x="929" y="0"/>
                    <a:pt x="1" y="929"/>
                    <a:pt x="1" y="2072"/>
                  </a:cubicBezTo>
                  <a:lnTo>
                    <a:pt x="1" y="8335"/>
                  </a:lnTo>
                  <a:cubicBezTo>
                    <a:pt x="1" y="9478"/>
                    <a:pt x="929" y="10406"/>
                    <a:pt x="2072" y="10406"/>
                  </a:cubicBezTo>
                  <a:cubicBezTo>
                    <a:pt x="3215" y="10406"/>
                    <a:pt x="4132" y="9478"/>
                    <a:pt x="4132" y="8335"/>
                  </a:cubicBezTo>
                  <a:lnTo>
                    <a:pt x="4132" y="2072"/>
                  </a:lnTo>
                  <a:cubicBezTo>
                    <a:pt x="4132" y="929"/>
                    <a:pt x="3215" y="0"/>
                    <a:pt x="2072" y="0"/>
                  </a:cubicBez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7;p30"/>
            <p:cNvSpPr/>
            <p:nvPr/>
          </p:nvSpPr>
          <p:spPr>
            <a:xfrm>
              <a:off x="5968529" y="1981933"/>
              <a:ext cx="618436" cy="544686"/>
            </a:xfrm>
            <a:custGeom>
              <a:avLst/>
              <a:gdLst/>
              <a:ahLst/>
              <a:cxnLst/>
              <a:rect l="l" t="t" r="r" b="b"/>
              <a:pathLst>
                <a:path w="12050" h="10613" extrusionOk="0">
                  <a:moveTo>
                    <a:pt x="6027" y="0"/>
                  </a:moveTo>
                  <a:cubicBezTo>
                    <a:pt x="4342" y="0"/>
                    <a:pt x="2687" y="803"/>
                    <a:pt x="1656" y="2298"/>
                  </a:cubicBezTo>
                  <a:cubicBezTo>
                    <a:pt x="1" y="4703"/>
                    <a:pt x="608" y="8013"/>
                    <a:pt x="3013" y="9680"/>
                  </a:cubicBezTo>
                  <a:cubicBezTo>
                    <a:pt x="3933" y="10310"/>
                    <a:pt x="4981" y="10612"/>
                    <a:pt x="6018" y="10612"/>
                  </a:cubicBezTo>
                  <a:cubicBezTo>
                    <a:pt x="7704" y="10612"/>
                    <a:pt x="9363" y="9812"/>
                    <a:pt x="10395" y="8323"/>
                  </a:cubicBezTo>
                  <a:cubicBezTo>
                    <a:pt x="12050" y="5906"/>
                    <a:pt x="11443" y="2608"/>
                    <a:pt x="9038" y="941"/>
                  </a:cubicBezTo>
                  <a:cubicBezTo>
                    <a:pt x="8116" y="305"/>
                    <a:pt x="7066" y="0"/>
                    <a:pt x="6027" y="0"/>
                  </a:cubicBez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8;p30"/>
            <p:cNvSpPr/>
            <p:nvPr/>
          </p:nvSpPr>
          <p:spPr>
            <a:xfrm>
              <a:off x="6125575" y="2140209"/>
              <a:ext cx="265851" cy="228180"/>
            </a:xfrm>
            <a:custGeom>
              <a:avLst/>
              <a:gdLst/>
              <a:ahLst/>
              <a:cxnLst/>
              <a:rect l="l" t="t" r="r" b="b"/>
              <a:pathLst>
                <a:path w="5180" h="4446" extrusionOk="0">
                  <a:moveTo>
                    <a:pt x="2965" y="0"/>
                  </a:moveTo>
                  <a:cubicBezTo>
                    <a:pt x="989" y="0"/>
                    <a:pt x="1" y="2393"/>
                    <a:pt x="1394" y="3786"/>
                  </a:cubicBezTo>
                  <a:cubicBezTo>
                    <a:pt x="1846" y="4242"/>
                    <a:pt x="2403" y="4446"/>
                    <a:pt x="2949" y="4446"/>
                  </a:cubicBezTo>
                  <a:cubicBezTo>
                    <a:pt x="4088" y="4446"/>
                    <a:pt x="5180" y="3562"/>
                    <a:pt x="5180" y="2227"/>
                  </a:cubicBezTo>
                  <a:cubicBezTo>
                    <a:pt x="5180" y="1000"/>
                    <a:pt x="4192" y="0"/>
                    <a:pt x="2965" y="0"/>
                  </a:cubicBezTo>
                  <a:close/>
                </a:path>
              </a:pathLst>
            </a:cu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9;p30"/>
            <p:cNvSpPr/>
            <p:nvPr/>
          </p:nvSpPr>
          <p:spPr>
            <a:xfrm>
              <a:off x="5871993" y="4511077"/>
              <a:ext cx="103928" cy="119787"/>
            </a:xfrm>
            <a:custGeom>
              <a:avLst/>
              <a:gdLst/>
              <a:ahLst/>
              <a:cxnLst/>
              <a:rect l="l" t="t" r="r" b="b"/>
              <a:pathLst>
                <a:path w="2025" h="2334" extrusionOk="0">
                  <a:moveTo>
                    <a:pt x="1" y="0"/>
                  </a:moveTo>
                  <a:lnTo>
                    <a:pt x="965" y="2334"/>
                  </a:lnTo>
                  <a:lnTo>
                    <a:pt x="2025" y="0"/>
                  </a:ln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0;p30"/>
            <p:cNvSpPr/>
            <p:nvPr/>
          </p:nvSpPr>
          <p:spPr>
            <a:xfrm>
              <a:off x="6579569" y="4511077"/>
              <a:ext cx="103979" cy="119787"/>
            </a:xfrm>
            <a:custGeom>
              <a:avLst/>
              <a:gdLst/>
              <a:ahLst/>
              <a:cxnLst/>
              <a:rect l="l" t="t" r="r" b="b"/>
              <a:pathLst>
                <a:path w="2026" h="2334" extrusionOk="0">
                  <a:moveTo>
                    <a:pt x="1" y="0"/>
                  </a:moveTo>
                  <a:lnTo>
                    <a:pt x="1013" y="2334"/>
                  </a:lnTo>
                  <a:lnTo>
                    <a:pt x="2025" y="0"/>
                  </a:ln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92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âu hỏi">
            <a:extLst>
              <a:ext uri="{FF2B5EF4-FFF2-40B4-BE49-F238E27FC236}">
                <a16:creationId xmlns:a16="http://schemas.microsoft.com/office/drawing/2014/main" xmlns="" id="{4ADFFF1A-F500-CC57-185E-00F4826D0836}"/>
              </a:ext>
            </a:extLst>
          </p:cNvPr>
          <p:cNvSpPr/>
          <p:nvPr/>
        </p:nvSpPr>
        <p:spPr>
          <a:xfrm>
            <a:off x="562213" y="559913"/>
            <a:ext cx="7871668" cy="141487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b="1" noProof="1" smtClean="0">
                <a:solidFill>
                  <a:srgbClr val="002060"/>
                </a:solidFill>
                <a:latin typeface="Arial" panose="020B0604020202020204" pitchFamily="34" charset="0"/>
                <a:cs typeface="Arial" panose="020B0604020202020204" pitchFamily="34" charset="0"/>
              </a:rPr>
              <a:t>1.21. </a:t>
            </a:r>
            <a:r>
              <a:rPr lang="en-US" sz="2000" noProof="1" smtClean="0">
                <a:solidFill>
                  <a:srgbClr val="002060"/>
                </a:solidFill>
                <a:latin typeface="Arial" panose="020B0604020202020204" pitchFamily="34" charset="0"/>
                <a:cs typeface="Arial" panose="020B0604020202020204" pitchFamily="34" charset="0"/>
              </a:rPr>
              <a:t>Cho các tập hợp A, B được minh họa bằng </a:t>
            </a:r>
          </a:p>
          <a:p>
            <a:pPr algn="just">
              <a:lnSpc>
                <a:spcPct val="130000"/>
              </a:lnSpc>
            </a:pPr>
            <a:r>
              <a:rPr lang="en-US" sz="2000" noProof="1" smtClean="0">
                <a:solidFill>
                  <a:srgbClr val="002060"/>
                </a:solidFill>
                <a:latin typeface="Arial" panose="020B0604020202020204" pitchFamily="34" charset="0"/>
                <a:cs typeface="Arial" panose="020B0604020202020204" pitchFamily="34" charset="0"/>
              </a:rPr>
              <a:t>biểu đồ Ven như hình bên. Phần tô màu xám trong </a:t>
            </a:r>
          </a:p>
          <a:p>
            <a:pPr algn="just">
              <a:lnSpc>
                <a:spcPct val="130000"/>
              </a:lnSpc>
            </a:pPr>
            <a:r>
              <a:rPr lang="en-US" sz="2000" noProof="1" smtClean="0">
                <a:solidFill>
                  <a:srgbClr val="002060"/>
                </a:solidFill>
                <a:latin typeface="Arial" panose="020B0604020202020204" pitchFamily="34" charset="0"/>
                <a:cs typeface="Arial" panose="020B0604020202020204" pitchFamily="34" charset="0"/>
              </a:rPr>
              <a:t>hình là biểu diễn của tập hợp nào sau đây?</a:t>
            </a:r>
            <a:endParaRPr lang="vi-VN" sz="2000" noProof="1">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xmlns="" id="{8B66CBE4-2DB9-BCF7-D1C4-281B894BFE17}"/>
                  </a:ext>
                </a:extLst>
              </p:cNvPr>
              <p:cNvSpPr/>
              <p:nvPr/>
            </p:nvSpPr>
            <p:spPr>
              <a:xfrm>
                <a:off x="892953" y="2194683"/>
                <a:ext cx="3536313" cy="107866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A. </a:t>
                </a:r>
                <a:r>
                  <a:rPr lang="en-US" sz="2000" noProof="1" smtClean="0">
                    <a:solidFill>
                      <a:schemeClr val="tx1">
                        <a:lumMod val="50000"/>
                      </a:schemeClr>
                    </a:solidFill>
                    <a:latin typeface="Arial" panose="020B0604020202020204" pitchFamily="34" charset="0"/>
                    <a:cs typeface="Arial" panose="020B0604020202020204" pitchFamily="34" charset="0"/>
                  </a:rPr>
                  <a:t>A </a:t>
                </a:r>
                <a14:m>
                  <m:oMath xmlns:m="http://schemas.openxmlformats.org/officeDocument/2006/math">
                    <m:r>
                      <a:rPr lang="en-US" sz="2000" i="1" noProof="1" smtClean="0">
                        <a:solidFill>
                          <a:schemeClr val="tx1">
                            <a:lumMod val="5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smtClean="0">
                    <a:solidFill>
                      <a:schemeClr val="tx1">
                        <a:lumMod val="50000"/>
                      </a:schemeClr>
                    </a:solidFill>
                    <a:latin typeface="Arial" panose="020B0604020202020204" pitchFamily="34" charset="0"/>
                    <a:cs typeface="Arial" panose="020B0604020202020204" pitchFamily="34" charset="0"/>
                  </a:rPr>
                  <a:t> B</a:t>
                </a:r>
                <a:endParaRPr lang="vi-VN" sz="2000" noProof="1">
                  <a:solidFill>
                    <a:schemeClr val="tx1">
                      <a:lumMod val="50000"/>
                    </a:schemeClr>
                  </a:solidFill>
                  <a:latin typeface="Arial" panose="020B0604020202020204" pitchFamily="34" charset="0"/>
                  <a:cs typeface="Arial" panose="020B0604020202020204" pitchFamily="34" charset="0"/>
                </a:endParaRPr>
              </a:p>
            </p:txBody>
          </p:sp>
        </mc:Choice>
        <mc:Fallback xmlns="">
          <p:sp>
            <p:nvSpPr>
              <p:cNvPr id="9"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892953" y="2194683"/>
                <a:ext cx="3536313" cy="1078666"/>
              </a:xfrm>
              <a:prstGeom prst="roundRect">
                <a:avLst/>
              </a:prstGeom>
              <a:blipFill rotWithShape="0">
                <a:blip r:embed="rId6"/>
                <a:stretch>
                  <a:fillRect l="-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xmlns="" id="{3FCD9830-5FD1-BD44-878B-228BD96CE996}"/>
                  </a:ext>
                </a:extLst>
              </p:cNvPr>
              <p:cNvSpPr/>
              <p:nvPr/>
            </p:nvSpPr>
            <p:spPr>
              <a:xfrm>
                <a:off x="892953" y="3643739"/>
                <a:ext cx="3536313" cy="107866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B. </a:t>
                </a:r>
                <a:r>
                  <a:rPr lang="en-US" sz="2000" noProof="1" smtClean="0">
                    <a:solidFill>
                      <a:schemeClr val="tx1">
                        <a:lumMod val="50000"/>
                      </a:schemeClr>
                    </a:solidFill>
                    <a:latin typeface="Arial" panose="020B0604020202020204" pitchFamily="34" charset="0"/>
                    <a:cs typeface="Arial" panose="020B0604020202020204" pitchFamily="34" charset="0"/>
                  </a:rPr>
                  <a:t>A </a:t>
                </a:r>
                <a14:m>
                  <m:oMath xmlns:m="http://schemas.openxmlformats.org/officeDocument/2006/math">
                    <m:r>
                      <a:rPr lang="en-US" sz="2000" i="1" noProof="1" smtClean="0">
                        <a:solidFill>
                          <a:schemeClr val="tx1">
                            <a:lumMod val="50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noProof="1" smtClean="0">
                    <a:solidFill>
                      <a:schemeClr val="tx1">
                        <a:lumMod val="50000"/>
                      </a:schemeClr>
                    </a:solidFill>
                    <a:latin typeface="Arial" panose="020B0604020202020204" pitchFamily="34" charset="0"/>
                    <a:cs typeface="Arial" panose="020B0604020202020204" pitchFamily="34" charset="0"/>
                  </a:rPr>
                  <a:t> B</a:t>
                </a:r>
                <a:endParaRPr lang="vi-VN" sz="2000" noProof="1">
                  <a:solidFill>
                    <a:schemeClr val="tx1">
                      <a:lumMod val="50000"/>
                    </a:schemeClr>
                  </a:solidFill>
                  <a:latin typeface="Arial" panose="020B0604020202020204" pitchFamily="34" charset="0"/>
                  <a:cs typeface="Arial" panose="020B0604020202020204" pitchFamily="34" charset="0"/>
                </a:endParaRPr>
              </a:p>
            </p:txBody>
          </p:sp>
        </mc:Choice>
        <mc:Fallback xmlns="">
          <p:sp>
            <p:nvSpPr>
              <p:cNvPr id="10"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892953" y="3643739"/>
                <a:ext cx="3536313" cy="1078666"/>
              </a:xfrm>
              <a:prstGeom prst="roundRect">
                <a:avLst/>
              </a:prstGeom>
              <a:blipFill rotWithShape="0">
                <a:blip r:embed="rId7"/>
                <a:stretch>
                  <a:fillRect l="-172"/>
                </a:stretch>
              </a:blipFill>
              <a:ln>
                <a:noFill/>
              </a:ln>
            </p:spPr>
            <p:txBody>
              <a:bodyPr/>
              <a:lstStyle/>
              <a:p>
                <a:r>
                  <a:rPr lang="en-US">
                    <a:noFill/>
                  </a:rPr>
                  <a:t> </a:t>
                </a:r>
              </a:p>
            </p:txBody>
          </p:sp>
        </mc:Fallback>
      </mc:AlternateContent>
      <p:sp>
        <p:nvSpPr>
          <p:cNvPr id="11" name="Đáp án sai 2">
            <a:extLst>
              <a:ext uri="{FF2B5EF4-FFF2-40B4-BE49-F238E27FC236}">
                <a16:creationId xmlns:a16="http://schemas.microsoft.com/office/drawing/2014/main" xmlns="" id="{6A919885-0285-0403-1E09-FA94D8BC080B}"/>
              </a:ext>
            </a:extLst>
          </p:cNvPr>
          <p:cNvSpPr/>
          <p:nvPr/>
        </p:nvSpPr>
        <p:spPr>
          <a:xfrm>
            <a:off x="4632727" y="2187240"/>
            <a:ext cx="3536313" cy="107866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C. </a:t>
            </a:r>
            <a:r>
              <a:rPr lang="en-US" sz="2000" noProof="1" smtClean="0">
                <a:solidFill>
                  <a:schemeClr val="tx1">
                    <a:lumMod val="50000"/>
                  </a:schemeClr>
                </a:solidFill>
                <a:latin typeface="Arial" panose="020B0604020202020204" pitchFamily="34" charset="0"/>
                <a:cs typeface="Arial" panose="020B0604020202020204" pitchFamily="34" charset="0"/>
              </a:rPr>
              <a:t>A \ B</a:t>
            </a:r>
            <a:endParaRPr lang="vi-VN" sz="2000" noProof="1">
              <a:solidFill>
                <a:schemeClr val="tx1">
                  <a:lumMod val="50000"/>
                </a:schemeClr>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xmlns="" id="{2E7D83A4-3758-8699-4DD0-010A80780539}"/>
              </a:ext>
            </a:extLst>
          </p:cNvPr>
          <p:cNvSpPr/>
          <p:nvPr/>
        </p:nvSpPr>
        <p:spPr>
          <a:xfrm>
            <a:off x="4632726" y="3636296"/>
            <a:ext cx="3536313" cy="107866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a:solidFill>
                  <a:schemeClr val="tx1">
                    <a:lumMod val="50000"/>
                  </a:schemeClr>
                </a:solidFill>
                <a:latin typeface="Arial" panose="020B0604020202020204" pitchFamily="34" charset="0"/>
                <a:cs typeface="Arial" panose="020B0604020202020204" pitchFamily="34" charset="0"/>
              </a:rPr>
              <a:t>D. </a:t>
            </a:r>
            <a:r>
              <a:rPr lang="en-US" sz="2000" noProof="1" smtClean="0">
                <a:solidFill>
                  <a:schemeClr val="tx1">
                    <a:lumMod val="50000"/>
                  </a:schemeClr>
                </a:solidFill>
                <a:latin typeface="Arial" panose="020B0604020202020204" pitchFamily="34" charset="0"/>
                <a:cs typeface="Arial" panose="020B0604020202020204" pitchFamily="34" charset="0"/>
              </a:rPr>
              <a:t>B \ A</a:t>
            </a:r>
            <a:endParaRPr lang="vi-VN" sz="2000" noProof="1">
              <a:solidFill>
                <a:schemeClr val="tx1">
                  <a:lumMod val="50000"/>
                </a:schemeClr>
              </a:solidFill>
              <a:latin typeface="Arial" panose="020B060402020202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354813" y="-627539"/>
            <a:ext cx="487363" cy="487363"/>
          </a:xfrm>
          <a:prstGeom prst="rect">
            <a:avLst/>
          </a:prstGeom>
        </p:spPr>
      </p:pic>
      <p:pic>
        <p:nvPicPr>
          <p:cNvPr id="14"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84785" y="2344308"/>
            <a:ext cx="853046" cy="742494"/>
          </a:xfrm>
          <a:prstGeom prst="rect">
            <a:avLst/>
          </a:prstGeom>
        </p:spPr>
      </p:pic>
      <p:pic>
        <p:nvPicPr>
          <p:cNvPr id="15" name="Picture 14">
            <a:extLst>
              <a:ext uri="{FF2B5EF4-FFF2-40B4-BE49-F238E27FC236}">
                <a16:creationId xmlns:a16="http://schemas.microsoft.com/office/drawing/2014/main" xmlns=""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81676" y="2329421"/>
            <a:ext cx="850122" cy="757381"/>
          </a:xfrm>
          <a:prstGeom prst="rect">
            <a:avLst/>
          </a:prstGeom>
        </p:spPr>
      </p:pic>
      <p:pic>
        <p:nvPicPr>
          <p:cNvPr id="1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81676" y="3786891"/>
            <a:ext cx="850122" cy="757381"/>
          </a:xfrm>
          <a:prstGeom prst="rect">
            <a:avLst/>
          </a:prstGeom>
        </p:spPr>
      </p:pic>
      <p:pic>
        <p:nvPicPr>
          <p:cNvPr id="1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84785" y="3804381"/>
            <a:ext cx="850122" cy="757381"/>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681676" y="-627539"/>
            <a:ext cx="487363" cy="487363"/>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98494" y="745301"/>
            <a:ext cx="1627632" cy="1078992"/>
          </a:xfrm>
          <a:prstGeom prst="rect">
            <a:avLst/>
          </a:prstGeom>
        </p:spPr>
      </p:pic>
      <p:grpSp>
        <p:nvGrpSpPr>
          <p:cNvPr id="20" name="Google Shape;1214;p66"/>
          <p:cNvGrpSpPr/>
          <p:nvPr/>
        </p:nvGrpSpPr>
        <p:grpSpPr>
          <a:xfrm>
            <a:off x="8637341" y="1297881"/>
            <a:ext cx="245670" cy="3417081"/>
            <a:chOff x="7291170" y="1804698"/>
            <a:chExt cx="225602" cy="2363743"/>
          </a:xfrm>
        </p:grpSpPr>
        <p:sp>
          <p:nvSpPr>
            <p:cNvPr id="21" name="Google Shape;1215;p66"/>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6;p66"/>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7;p66"/>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dk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8;p66"/>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173;p66"/>
          <p:cNvGrpSpPr/>
          <p:nvPr/>
        </p:nvGrpSpPr>
        <p:grpSpPr>
          <a:xfrm rot="-989189">
            <a:off x="-105444" y="3898389"/>
            <a:ext cx="973073" cy="1291766"/>
            <a:chOff x="636075" y="1177950"/>
            <a:chExt cx="1451400" cy="1926750"/>
          </a:xfrm>
        </p:grpSpPr>
        <p:sp>
          <p:nvSpPr>
            <p:cNvPr id="26"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387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03"/>
        <p:cNvGrpSpPr/>
        <p:nvPr/>
      </p:nvGrpSpPr>
      <p:grpSpPr>
        <a:xfrm>
          <a:off x="0" y="0"/>
          <a:ext cx="0" cy="0"/>
          <a:chOff x="0" y="0"/>
          <a:chExt cx="0" cy="0"/>
        </a:xfrm>
      </p:grpSpPr>
      <p:grpSp>
        <p:nvGrpSpPr>
          <p:cNvPr id="805" name="Google Shape;805;p54"/>
          <p:cNvGrpSpPr/>
          <p:nvPr/>
        </p:nvGrpSpPr>
        <p:grpSpPr>
          <a:xfrm>
            <a:off x="715025" y="1148092"/>
            <a:ext cx="7713807" cy="2697473"/>
            <a:chOff x="323525" y="225000"/>
            <a:chExt cx="8385484" cy="4582084"/>
          </a:xfrm>
        </p:grpSpPr>
        <p:sp>
          <p:nvSpPr>
            <p:cNvPr id="806" name="Google Shape;806;p54"/>
            <p:cNvSpPr/>
            <p:nvPr/>
          </p:nvSpPr>
          <p:spPr>
            <a:xfrm rot="10800000" flipH="1">
              <a:off x="440709" y="342184"/>
              <a:ext cx="8268300" cy="4464900"/>
            </a:xfrm>
            <a:prstGeom prst="snip1Rect">
              <a:avLst>
                <a:gd name="adj" fmla="val 0"/>
              </a:avLst>
            </a:pr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4"/>
            <p:cNvSpPr/>
            <p:nvPr/>
          </p:nvSpPr>
          <p:spPr>
            <a:xfrm rot="10800000" flipH="1">
              <a:off x="323525" y="225000"/>
              <a:ext cx="8268300" cy="4464900"/>
            </a:xfrm>
            <a:prstGeom prst="snip1Rect">
              <a:avLst>
                <a:gd name="adj"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54"/>
          <p:cNvSpPr txBox="1">
            <a:spLocks noGrp="1"/>
          </p:cNvSpPr>
          <p:nvPr>
            <p:ph type="subTitle" idx="1"/>
          </p:nvPr>
        </p:nvSpPr>
        <p:spPr>
          <a:xfrm>
            <a:off x="1294887" y="1570450"/>
            <a:ext cx="6570508" cy="1740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bg2">
                    <a:lumMod val="25000"/>
                  </a:schemeClr>
                </a:solidFill>
                <a:latin typeface="+mn-lt"/>
              </a:rPr>
              <a:t>BÀI TẬP CUỐI CHƯƠNG I</a:t>
            </a:r>
          </a:p>
          <a:p>
            <a:pPr marL="0" lvl="0" indent="0" algn="ctr" rtl="0">
              <a:lnSpc>
                <a:spcPct val="150000"/>
              </a:lnSpc>
              <a:spcBef>
                <a:spcPts val="0"/>
              </a:spcBef>
              <a:spcAft>
                <a:spcPts val="0"/>
              </a:spcAft>
              <a:buNone/>
            </a:pPr>
            <a:r>
              <a:rPr lang="en-US" sz="4000" b="1" dirty="0" smtClean="0">
                <a:solidFill>
                  <a:schemeClr val="bg2">
                    <a:lumMod val="25000"/>
                  </a:schemeClr>
                </a:solidFill>
                <a:latin typeface="+mn-lt"/>
              </a:rPr>
              <a:t>(1 </a:t>
            </a:r>
            <a:r>
              <a:rPr lang="en-US" sz="4000" b="1" dirty="0" err="1" smtClean="0">
                <a:solidFill>
                  <a:schemeClr val="bg2">
                    <a:lumMod val="25000"/>
                  </a:schemeClr>
                </a:solidFill>
                <a:latin typeface="+mn-lt"/>
              </a:rPr>
              <a:t>Tiết</a:t>
            </a:r>
            <a:r>
              <a:rPr lang="en-US" sz="4000" b="1" dirty="0" smtClean="0">
                <a:solidFill>
                  <a:schemeClr val="bg2">
                    <a:lumMod val="25000"/>
                  </a:schemeClr>
                </a:solidFill>
                <a:latin typeface="+mn-lt"/>
              </a:rPr>
              <a:t>)</a:t>
            </a:r>
            <a:endParaRPr sz="4000" b="1" dirty="0">
              <a:solidFill>
                <a:schemeClr val="bg2">
                  <a:lumMod val="25000"/>
                </a:schemeClr>
              </a:solidFill>
              <a:latin typeface="+mn-lt"/>
            </a:endParaRPr>
          </a:p>
        </p:txBody>
      </p:sp>
      <p:grpSp>
        <p:nvGrpSpPr>
          <p:cNvPr id="810" name="Google Shape;810;p54"/>
          <p:cNvGrpSpPr/>
          <p:nvPr/>
        </p:nvGrpSpPr>
        <p:grpSpPr>
          <a:xfrm rot="20605234">
            <a:off x="318409" y="408085"/>
            <a:ext cx="793231" cy="2475923"/>
            <a:chOff x="3380913" y="2209950"/>
            <a:chExt cx="777911" cy="2428104"/>
          </a:xfrm>
        </p:grpSpPr>
        <p:sp>
          <p:nvSpPr>
            <p:cNvPr id="811" name="Google Shape;811;p54"/>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4"/>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4"/>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4"/>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4"/>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4"/>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4"/>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4"/>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4"/>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4"/>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4"/>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4"/>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4"/>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4"/>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4"/>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4"/>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4"/>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4"/>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4"/>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4"/>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4"/>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4"/>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4"/>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4"/>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4"/>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4"/>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4"/>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4"/>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4"/>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4"/>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4"/>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4"/>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4"/>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637;p48"/>
          <p:cNvGrpSpPr/>
          <p:nvPr/>
        </p:nvGrpSpPr>
        <p:grpSpPr>
          <a:xfrm>
            <a:off x="7472650" y="2657404"/>
            <a:ext cx="1411960" cy="2662996"/>
            <a:chOff x="5455125" y="627200"/>
            <a:chExt cx="1020400" cy="1906200"/>
          </a:xfrm>
        </p:grpSpPr>
        <p:sp>
          <p:nvSpPr>
            <p:cNvPr id="46" name="Google Shape;638;p48"/>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rgbClr val="F2F574"/>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9;p48"/>
            <p:cNvSpPr/>
            <p:nvPr/>
          </p:nvSpPr>
          <p:spPr>
            <a:xfrm>
              <a:off x="5455125" y="1294250"/>
              <a:ext cx="942700" cy="1239150"/>
            </a:xfrm>
            <a:custGeom>
              <a:avLst/>
              <a:gdLst/>
              <a:ahLst/>
              <a:cxnLst/>
              <a:rect l="l" t="t" r="r" b="b"/>
              <a:pathLst>
                <a:path w="37708" h="49566" extrusionOk="0">
                  <a:moveTo>
                    <a:pt x="18860" y="0"/>
                  </a:moveTo>
                  <a:cubicBezTo>
                    <a:pt x="8442" y="0"/>
                    <a:pt x="1" y="4024"/>
                    <a:pt x="1" y="9001"/>
                  </a:cubicBezTo>
                  <a:lnTo>
                    <a:pt x="1" y="40565"/>
                  </a:lnTo>
                  <a:cubicBezTo>
                    <a:pt x="1" y="45529"/>
                    <a:pt x="8442" y="49566"/>
                    <a:pt x="18860" y="49566"/>
                  </a:cubicBezTo>
                  <a:cubicBezTo>
                    <a:pt x="29266" y="49566"/>
                    <a:pt x="37708" y="45529"/>
                    <a:pt x="37708" y="40565"/>
                  </a:cubicBezTo>
                  <a:lnTo>
                    <a:pt x="37708" y="9001"/>
                  </a:lnTo>
                  <a:cubicBezTo>
                    <a:pt x="37708" y="4024"/>
                    <a:pt x="29266" y="0"/>
                    <a:pt x="18860" y="0"/>
                  </a:cubicBezTo>
                  <a:close/>
                </a:path>
              </a:pathLst>
            </a:custGeom>
            <a:solidFill>
              <a:schemeClr val="accent2"/>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0;p48"/>
            <p:cNvSpPr/>
            <p:nvPr/>
          </p:nvSpPr>
          <p:spPr>
            <a:xfrm>
              <a:off x="5570025" y="1349000"/>
              <a:ext cx="712900" cy="340250"/>
            </a:xfrm>
            <a:custGeom>
              <a:avLst/>
              <a:gdLst/>
              <a:ahLst/>
              <a:cxnLst/>
              <a:rect l="l" t="t" r="r" b="b"/>
              <a:pathLst>
                <a:path w="28516" h="13610" extrusionOk="0">
                  <a:moveTo>
                    <a:pt x="14264" y="1"/>
                  </a:moveTo>
                  <a:cubicBezTo>
                    <a:pt x="6382" y="1"/>
                    <a:pt x="1" y="3049"/>
                    <a:pt x="1" y="6811"/>
                  </a:cubicBezTo>
                  <a:cubicBezTo>
                    <a:pt x="1" y="10562"/>
                    <a:pt x="6382" y="13610"/>
                    <a:pt x="14264" y="13610"/>
                  </a:cubicBezTo>
                  <a:cubicBezTo>
                    <a:pt x="22134" y="13610"/>
                    <a:pt x="28516" y="10562"/>
                    <a:pt x="28516" y="6811"/>
                  </a:cubicBezTo>
                  <a:cubicBezTo>
                    <a:pt x="28516" y="3049"/>
                    <a:pt x="22134" y="1"/>
                    <a:pt x="14264" y="1"/>
                  </a:cubicBezTo>
                  <a:close/>
                </a:path>
              </a:pathLst>
            </a:custGeom>
            <a:solidFill>
              <a:schemeClr val="accent3"/>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1;p48"/>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42;p48"/>
            <p:cNvSpPr/>
            <p:nvPr/>
          </p:nvSpPr>
          <p:spPr>
            <a:xfrm>
              <a:off x="5832550" y="1021575"/>
              <a:ext cx="294725" cy="665800"/>
            </a:xfrm>
            <a:custGeom>
              <a:avLst/>
              <a:gdLst/>
              <a:ahLst/>
              <a:cxnLst/>
              <a:rect l="l" t="t" r="r" b="b"/>
              <a:pathLst>
                <a:path w="11789" h="26632" extrusionOk="0">
                  <a:moveTo>
                    <a:pt x="4787" y="1"/>
                  </a:moveTo>
                  <a:lnTo>
                    <a:pt x="1" y="26385"/>
                  </a:lnTo>
                  <a:cubicBezTo>
                    <a:pt x="965" y="26577"/>
                    <a:pt x="2430" y="26631"/>
                    <a:pt x="3777" y="26631"/>
                  </a:cubicBezTo>
                  <a:cubicBezTo>
                    <a:pt x="5524" y="26631"/>
                    <a:pt x="7073" y="26540"/>
                    <a:pt x="7073" y="26540"/>
                  </a:cubicBezTo>
                  <a:lnTo>
                    <a:pt x="11788" y="1620"/>
                  </a:lnTo>
                  <a:lnTo>
                    <a:pt x="4787" y="1"/>
                  </a:lnTo>
                  <a:close/>
                </a:path>
              </a:pathLst>
            </a:custGeom>
            <a:solidFill>
              <a:srgbClr val="F3FFEB"/>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43;p48"/>
            <p:cNvSpPr/>
            <p:nvPr/>
          </p:nvSpPr>
          <p:spPr>
            <a:xfrm>
              <a:off x="5906375" y="819425"/>
              <a:ext cx="276250" cy="430775"/>
            </a:xfrm>
            <a:custGeom>
              <a:avLst/>
              <a:gdLst/>
              <a:ahLst/>
              <a:cxnLst/>
              <a:rect l="l" t="t" r="r" b="b"/>
              <a:pathLst>
                <a:path w="11050" h="17231" extrusionOk="0">
                  <a:moveTo>
                    <a:pt x="5914" y="0"/>
                  </a:moveTo>
                  <a:cubicBezTo>
                    <a:pt x="2619" y="0"/>
                    <a:pt x="2412" y="2532"/>
                    <a:pt x="2215" y="3003"/>
                  </a:cubicBezTo>
                  <a:cubicBezTo>
                    <a:pt x="1989" y="3515"/>
                    <a:pt x="1" y="14135"/>
                    <a:pt x="1" y="14135"/>
                  </a:cubicBezTo>
                  <a:cubicBezTo>
                    <a:pt x="1" y="14135"/>
                    <a:pt x="882" y="16707"/>
                    <a:pt x="3977" y="17148"/>
                  </a:cubicBezTo>
                  <a:cubicBezTo>
                    <a:pt x="4372" y="17205"/>
                    <a:pt x="4734" y="17230"/>
                    <a:pt x="5066" y="17230"/>
                  </a:cubicBezTo>
                  <a:cubicBezTo>
                    <a:pt x="7337" y="17230"/>
                    <a:pt x="8180" y="16052"/>
                    <a:pt x="8180" y="16052"/>
                  </a:cubicBezTo>
                  <a:lnTo>
                    <a:pt x="10538" y="5075"/>
                  </a:lnTo>
                  <a:cubicBezTo>
                    <a:pt x="10538" y="5075"/>
                    <a:pt x="11050" y="574"/>
                    <a:pt x="6859" y="62"/>
                  </a:cubicBezTo>
                  <a:cubicBezTo>
                    <a:pt x="6519" y="20"/>
                    <a:pt x="6204" y="0"/>
                    <a:pt x="5914" y="0"/>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44;p48"/>
            <p:cNvSpPr/>
            <p:nvPr/>
          </p:nvSpPr>
          <p:spPr>
            <a:xfrm>
              <a:off x="6129200" y="1025075"/>
              <a:ext cx="88550" cy="323125"/>
            </a:xfrm>
            <a:custGeom>
              <a:avLst/>
              <a:gdLst/>
              <a:ahLst/>
              <a:cxnLst/>
              <a:rect l="l" t="t" r="r" b="b"/>
              <a:pathLst>
                <a:path w="3542" h="12925" extrusionOk="0">
                  <a:moveTo>
                    <a:pt x="922" y="1"/>
                  </a:moveTo>
                  <a:cubicBezTo>
                    <a:pt x="854" y="1"/>
                    <a:pt x="815" y="4"/>
                    <a:pt x="815" y="4"/>
                  </a:cubicBezTo>
                  <a:lnTo>
                    <a:pt x="148" y="3397"/>
                  </a:lnTo>
                  <a:cubicBezTo>
                    <a:pt x="148" y="3397"/>
                    <a:pt x="1327" y="3397"/>
                    <a:pt x="1553" y="4207"/>
                  </a:cubicBezTo>
                  <a:cubicBezTo>
                    <a:pt x="1779" y="5028"/>
                    <a:pt x="1256" y="7017"/>
                    <a:pt x="589" y="9957"/>
                  </a:cubicBezTo>
                  <a:cubicBezTo>
                    <a:pt x="0" y="12563"/>
                    <a:pt x="738" y="12925"/>
                    <a:pt x="1476" y="12925"/>
                  </a:cubicBezTo>
                  <a:cubicBezTo>
                    <a:pt x="1574" y="12925"/>
                    <a:pt x="1672" y="12919"/>
                    <a:pt x="1768" y="12910"/>
                  </a:cubicBezTo>
                  <a:cubicBezTo>
                    <a:pt x="2577" y="12839"/>
                    <a:pt x="3542" y="6124"/>
                    <a:pt x="3542" y="2957"/>
                  </a:cubicBezTo>
                  <a:cubicBezTo>
                    <a:pt x="3542" y="167"/>
                    <a:pt x="1426" y="1"/>
                    <a:pt x="922" y="1"/>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45;p48"/>
            <p:cNvSpPr/>
            <p:nvPr/>
          </p:nvSpPr>
          <p:spPr>
            <a:xfrm>
              <a:off x="5701900" y="1009375"/>
              <a:ext cx="96450" cy="69425"/>
            </a:xfrm>
            <a:custGeom>
              <a:avLst/>
              <a:gdLst/>
              <a:ahLst/>
              <a:cxnLst/>
              <a:rect l="l" t="t" r="r" b="b"/>
              <a:pathLst>
                <a:path w="3858" h="2777" extrusionOk="0">
                  <a:moveTo>
                    <a:pt x="1619" y="1"/>
                  </a:moveTo>
                  <a:lnTo>
                    <a:pt x="0" y="2084"/>
                  </a:lnTo>
                  <a:cubicBezTo>
                    <a:pt x="524" y="2528"/>
                    <a:pt x="1189" y="2776"/>
                    <a:pt x="1871" y="2776"/>
                  </a:cubicBezTo>
                  <a:cubicBezTo>
                    <a:pt x="1902" y="2776"/>
                    <a:pt x="1933" y="2776"/>
                    <a:pt x="1965" y="2775"/>
                  </a:cubicBezTo>
                  <a:cubicBezTo>
                    <a:pt x="2655" y="2739"/>
                    <a:pt x="3322" y="2477"/>
                    <a:pt x="3858" y="2025"/>
                  </a:cubicBezTo>
                  <a:lnTo>
                    <a:pt x="1619" y="1"/>
                  </a:ln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46;p48"/>
            <p:cNvSpPr/>
            <p:nvPr/>
          </p:nvSpPr>
          <p:spPr>
            <a:xfrm>
              <a:off x="5661100" y="1059975"/>
              <a:ext cx="173275" cy="88300"/>
            </a:xfrm>
            <a:custGeom>
              <a:avLst/>
              <a:gdLst/>
              <a:ahLst/>
              <a:cxnLst/>
              <a:rect l="l" t="t" r="r" b="b"/>
              <a:pathLst>
                <a:path w="6931" h="3532" extrusionOk="0">
                  <a:moveTo>
                    <a:pt x="5490" y="1"/>
                  </a:moveTo>
                  <a:cubicBezTo>
                    <a:pt x="4954" y="441"/>
                    <a:pt x="4287" y="703"/>
                    <a:pt x="3597" y="739"/>
                  </a:cubicBezTo>
                  <a:cubicBezTo>
                    <a:pt x="3565" y="740"/>
                    <a:pt x="3534" y="741"/>
                    <a:pt x="3503" y="741"/>
                  </a:cubicBezTo>
                  <a:cubicBezTo>
                    <a:pt x="2821" y="741"/>
                    <a:pt x="2156" y="493"/>
                    <a:pt x="1632" y="48"/>
                  </a:cubicBezTo>
                  <a:lnTo>
                    <a:pt x="1" y="2144"/>
                  </a:lnTo>
                  <a:cubicBezTo>
                    <a:pt x="776" y="3067"/>
                    <a:pt x="1962" y="3532"/>
                    <a:pt x="3159" y="3532"/>
                  </a:cubicBezTo>
                  <a:cubicBezTo>
                    <a:pt x="4665" y="3532"/>
                    <a:pt x="6187" y="2796"/>
                    <a:pt x="6930" y="1311"/>
                  </a:cubicBezTo>
                  <a:lnTo>
                    <a:pt x="5490" y="1"/>
                  </a:lnTo>
                  <a:close/>
                </a:path>
              </a:pathLst>
            </a:custGeom>
            <a:solidFill>
              <a:schemeClr val="l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47;p48"/>
            <p:cNvSpPr/>
            <p:nvPr/>
          </p:nvSpPr>
          <p:spPr>
            <a:xfrm>
              <a:off x="5661100" y="1092725"/>
              <a:ext cx="217025" cy="594750"/>
            </a:xfrm>
            <a:custGeom>
              <a:avLst/>
              <a:gdLst/>
              <a:ahLst/>
              <a:cxnLst/>
              <a:rect l="l" t="t" r="r" b="b"/>
              <a:pathLst>
                <a:path w="8681" h="23790" extrusionOk="0">
                  <a:moveTo>
                    <a:pt x="6930" y="1"/>
                  </a:moveTo>
                  <a:cubicBezTo>
                    <a:pt x="6187" y="1486"/>
                    <a:pt x="4669" y="2222"/>
                    <a:pt x="3164" y="2222"/>
                  </a:cubicBezTo>
                  <a:cubicBezTo>
                    <a:pt x="1968" y="2222"/>
                    <a:pt x="781" y="1757"/>
                    <a:pt x="1" y="834"/>
                  </a:cubicBezTo>
                  <a:lnTo>
                    <a:pt x="1" y="834"/>
                  </a:lnTo>
                  <a:lnTo>
                    <a:pt x="810" y="12121"/>
                  </a:lnTo>
                  <a:lnTo>
                    <a:pt x="1537" y="22301"/>
                  </a:lnTo>
                  <a:cubicBezTo>
                    <a:pt x="3537" y="23099"/>
                    <a:pt x="5990" y="23622"/>
                    <a:pt x="8681" y="23789"/>
                  </a:cubicBezTo>
                  <a:lnTo>
                    <a:pt x="7704" y="10395"/>
                  </a:lnTo>
                  <a:lnTo>
                    <a:pt x="693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74" name="Google Shape;374;p30"/>
          <p:cNvSpPr txBox="1">
            <a:spLocks noGrp="1"/>
          </p:cNvSpPr>
          <p:nvPr>
            <p:ph type="title" idx="18"/>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solidFill>
                  <a:schemeClr val="tx1">
                    <a:lumMod val="75000"/>
                  </a:schemeClr>
                </a:solidFill>
                <a:latin typeface="+mn-lt"/>
              </a:rPr>
              <a:t>Hệ</a:t>
            </a:r>
            <a:r>
              <a:rPr lang="en-US" sz="2000" dirty="0" smtClean="0">
                <a:solidFill>
                  <a:schemeClr val="tx1">
                    <a:lumMod val="75000"/>
                  </a:schemeClr>
                </a:solidFill>
                <a:latin typeface="+mn-lt"/>
              </a:rPr>
              <a:t> </a:t>
            </a:r>
            <a:r>
              <a:rPr lang="en-US" sz="2000" dirty="0" err="1" smtClean="0">
                <a:solidFill>
                  <a:schemeClr val="tx1">
                    <a:lumMod val="75000"/>
                  </a:schemeClr>
                </a:solidFill>
                <a:latin typeface="+mn-lt"/>
              </a:rPr>
              <a:t>thống</a:t>
            </a:r>
            <a:r>
              <a:rPr lang="en-US" sz="2000" dirty="0" smtClean="0">
                <a:solidFill>
                  <a:schemeClr val="tx1">
                    <a:lumMod val="75000"/>
                  </a:schemeClr>
                </a:solidFill>
                <a:latin typeface="+mn-lt"/>
              </a:rPr>
              <a:t> </a:t>
            </a:r>
            <a:r>
              <a:rPr lang="en-US" sz="2000" dirty="0" err="1" smtClean="0">
                <a:solidFill>
                  <a:schemeClr val="tx1">
                    <a:lumMod val="75000"/>
                  </a:schemeClr>
                </a:solidFill>
                <a:latin typeface="+mn-lt"/>
              </a:rPr>
              <a:t>hóa</a:t>
            </a:r>
            <a:r>
              <a:rPr lang="en-US" sz="2000" dirty="0" smtClean="0">
                <a:solidFill>
                  <a:schemeClr val="tx1">
                    <a:lumMod val="75000"/>
                  </a:schemeClr>
                </a:solidFill>
                <a:latin typeface="+mn-lt"/>
              </a:rPr>
              <a:t> </a:t>
            </a:r>
            <a:r>
              <a:rPr lang="en-US" sz="2000" dirty="0" err="1" smtClean="0">
                <a:solidFill>
                  <a:schemeClr val="tx1">
                    <a:lumMod val="75000"/>
                  </a:schemeClr>
                </a:solidFill>
                <a:latin typeface="+mn-lt"/>
              </a:rPr>
              <a:t>kiến</a:t>
            </a:r>
            <a:r>
              <a:rPr lang="en-US" sz="2000" dirty="0" smtClean="0">
                <a:solidFill>
                  <a:schemeClr val="tx1">
                    <a:lumMod val="75000"/>
                  </a:schemeClr>
                </a:solidFill>
                <a:latin typeface="+mn-lt"/>
              </a:rPr>
              <a:t> </a:t>
            </a:r>
            <a:r>
              <a:rPr lang="en-US" sz="2000" dirty="0" err="1" smtClean="0">
                <a:solidFill>
                  <a:schemeClr val="tx1">
                    <a:lumMod val="75000"/>
                  </a:schemeClr>
                </a:solidFill>
                <a:latin typeface="+mn-lt"/>
              </a:rPr>
              <a:t>thức</a:t>
            </a:r>
            <a:r>
              <a:rPr lang="en-US" sz="2000" dirty="0" smtClean="0">
                <a:solidFill>
                  <a:schemeClr val="tx1">
                    <a:lumMod val="75000"/>
                  </a:schemeClr>
                </a:solidFill>
                <a:latin typeface="+mn-lt"/>
              </a:rPr>
              <a:t> </a:t>
            </a:r>
            <a:r>
              <a:rPr lang="en-US" sz="2000" dirty="0" err="1" smtClean="0">
                <a:solidFill>
                  <a:schemeClr val="tx1">
                    <a:lumMod val="75000"/>
                  </a:schemeClr>
                </a:solidFill>
                <a:latin typeface="+mn-lt"/>
              </a:rPr>
              <a:t>đã</a:t>
            </a:r>
            <a:r>
              <a:rPr lang="en-US" sz="2000" dirty="0" smtClean="0">
                <a:solidFill>
                  <a:schemeClr val="tx1">
                    <a:lumMod val="75000"/>
                  </a:schemeClr>
                </a:solidFill>
                <a:latin typeface="+mn-lt"/>
              </a:rPr>
              <a:t> </a:t>
            </a:r>
            <a:r>
              <a:rPr lang="en-US" sz="2000" dirty="0" err="1" smtClean="0">
                <a:solidFill>
                  <a:schemeClr val="tx1">
                    <a:lumMod val="75000"/>
                  </a:schemeClr>
                </a:solidFill>
                <a:latin typeface="+mn-lt"/>
              </a:rPr>
              <a:t>học</a:t>
            </a:r>
            <a:endParaRPr sz="2000" dirty="0">
              <a:solidFill>
                <a:schemeClr val="tx1">
                  <a:lumMod val="75000"/>
                </a:schemeClr>
              </a:solidFill>
              <a:latin typeface="+mn-lt"/>
            </a:endParaRPr>
          </a:p>
        </p:txBody>
      </p:sp>
      <p:pic>
        <p:nvPicPr>
          <p:cNvPr id="67" name="Picture 66"/>
          <p:cNvPicPr/>
          <p:nvPr/>
        </p:nvPicPr>
        <p:blipFill rotWithShape="1">
          <a:blip r:embed="rId3"/>
          <a:srcRect t="4787" b="11750"/>
          <a:stretch/>
        </p:blipFill>
        <p:spPr>
          <a:xfrm>
            <a:off x="801531" y="1256202"/>
            <a:ext cx="7496011" cy="3371590"/>
          </a:xfrm>
          <a:prstGeom prst="rect">
            <a:avLst/>
          </a:prstGeom>
        </p:spPr>
      </p:pic>
      <p:grpSp>
        <p:nvGrpSpPr>
          <p:cNvPr id="68" name="Google Shape;382;p30"/>
          <p:cNvGrpSpPr/>
          <p:nvPr/>
        </p:nvGrpSpPr>
        <p:grpSpPr>
          <a:xfrm rot="-324537">
            <a:off x="7932289" y="2581966"/>
            <a:ext cx="983421" cy="2294997"/>
            <a:chOff x="5531625" y="1388600"/>
            <a:chExt cx="1402438" cy="3272851"/>
          </a:xfrm>
        </p:grpSpPr>
        <p:sp>
          <p:nvSpPr>
            <p:cNvPr id="69" name="Google Shape;383;p30"/>
            <p:cNvSpPr/>
            <p:nvPr/>
          </p:nvSpPr>
          <p:spPr>
            <a:xfrm>
              <a:off x="5562213" y="3420332"/>
              <a:ext cx="1371850" cy="77651"/>
            </a:xfrm>
            <a:custGeom>
              <a:avLst/>
              <a:gdLst/>
              <a:ahLst/>
              <a:cxnLst/>
              <a:rect l="l" t="t" r="r" b="b"/>
              <a:pathLst>
                <a:path w="26730" h="1513" extrusionOk="0">
                  <a:moveTo>
                    <a:pt x="512" y="1"/>
                  </a:moveTo>
                  <a:cubicBezTo>
                    <a:pt x="226" y="1"/>
                    <a:pt x="0" y="346"/>
                    <a:pt x="0" y="763"/>
                  </a:cubicBezTo>
                  <a:cubicBezTo>
                    <a:pt x="0" y="1179"/>
                    <a:pt x="226" y="1513"/>
                    <a:pt x="512" y="1513"/>
                  </a:cubicBezTo>
                  <a:lnTo>
                    <a:pt x="26218" y="1513"/>
                  </a:lnTo>
                  <a:cubicBezTo>
                    <a:pt x="26503" y="1513"/>
                    <a:pt x="26730" y="1179"/>
                    <a:pt x="26730" y="763"/>
                  </a:cubicBezTo>
                  <a:cubicBezTo>
                    <a:pt x="26730" y="346"/>
                    <a:pt x="26503" y="1"/>
                    <a:pt x="26218" y="1"/>
                  </a:cubicBez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4;p30"/>
            <p:cNvSpPr/>
            <p:nvPr/>
          </p:nvSpPr>
          <p:spPr>
            <a:xfrm>
              <a:off x="5745484" y="2438390"/>
              <a:ext cx="472424" cy="2103299"/>
            </a:xfrm>
            <a:custGeom>
              <a:avLst/>
              <a:gdLst/>
              <a:ahLst/>
              <a:cxnLst/>
              <a:rect l="l" t="t" r="r" b="b"/>
              <a:pathLst>
                <a:path w="9205" h="40982" extrusionOk="0">
                  <a:moveTo>
                    <a:pt x="5347" y="0"/>
                  </a:moveTo>
                  <a:lnTo>
                    <a:pt x="1" y="20705"/>
                  </a:lnTo>
                  <a:lnTo>
                    <a:pt x="1870" y="40982"/>
                  </a:lnTo>
                  <a:lnTo>
                    <a:pt x="3894" y="40982"/>
                  </a:lnTo>
                  <a:lnTo>
                    <a:pt x="3894" y="20491"/>
                  </a:lnTo>
                  <a:lnTo>
                    <a:pt x="9204" y="1667"/>
                  </a:lnTo>
                  <a:lnTo>
                    <a:pt x="5347" y="0"/>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5;p30"/>
            <p:cNvSpPr/>
            <p:nvPr/>
          </p:nvSpPr>
          <p:spPr>
            <a:xfrm>
              <a:off x="6276513" y="2438390"/>
              <a:ext cx="472372" cy="2103299"/>
            </a:xfrm>
            <a:custGeom>
              <a:avLst/>
              <a:gdLst/>
              <a:ahLst/>
              <a:cxnLst/>
              <a:rect l="l" t="t" r="r" b="b"/>
              <a:pathLst>
                <a:path w="9204" h="40982" extrusionOk="0">
                  <a:moveTo>
                    <a:pt x="3858" y="0"/>
                  </a:moveTo>
                  <a:lnTo>
                    <a:pt x="0" y="1667"/>
                  </a:lnTo>
                  <a:lnTo>
                    <a:pt x="5311" y="20491"/>
                  </a:lnTo>
                  <a:lnTo>
                    <a:pt x="5311" y="40982"/>
                  </a:lnTo>
                  <a:lnTo>
                    <a:pt x="7335" y="40982"/>
                  </a:lnTo>
                  <a:lnTo>
                    <a:pt x="9204" y="20705"/>
                  </a:lnTo>
                  <a:lnTo>
                    <a:pt x="3858" y="0"/>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6;p30"/>
            <p:cNvSpPr/>
            <p:nvPr/>
          </p:nvSpPr>
          <p:spPr>
            <a:xfrm>
              <a:off x="6214775" y="1945250"/>
              <a:ext cx="64823" cy="173604"/>
            </a:xfrm>
            <a:custGeom>
              <a:avLst/>
              <a:gdLst/>
              <a:ahLst/>
              <a:cxnLst/>
              <a:rect l="l" t="t" r="r" b="b"/>
              <a:pathLst>
                <a:path w="1263" h="3585" extrusionOk="0">
                  <a:moveTo>
                    <a:pt x="1" y="1"/>
                  </a:moveTo>
                  <a:lnTo>
                    <a:pt x="1" y="3584"/>
                  </a:lnTo>
                  <a:lnTo>
                    <a:pt x="1263" y="3584"/>
                  </a:lnTo>
                  <a:lnTo>
                    <a:pt x="1263" y="1"/>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7;p30"/>
            <p:cNvSpPr/>
            <p:nvPr/>
          </p:nvSpPr>
          <p:spPr>
            <a:xfrm>
              <a:off x="6140868" y="1419137"/>
              <a:ext cx="212065" cy="534113"/>
            </a:xfrm>
            <a:custGeom>
              <a:avLst/>
              <a:gdLst/>
              <a:ahLst/>
              <a:cxnLst/>
              <a:rect l="l" t="t" r="r" b="b"/>
              <a:pathLst>
                <a:path w="4132" h="10407" extrusionOk="0">
                  <a:moveTo>
                    <a:pt x="2072" y="1"/>
                  </a:moveTo>
                  <a:cubicBezTo>
                    <a:pt x="929" y="1"/>
                    <a:pt x="0" y="929"/>
                    <a:pt x="0" y="2072"/>
                  </a:cubicBezTo>
                  <a:lnTo>
                    <a:pt x="0" y="8335"/>
                  </a:lnTo>
                  <a:cubicBezTo>
                    <a:pt x="0" y="9478"/>
                    <a:pt x="929" y="10407"/>
                    <a:pt x="2072" y="10407"/>
                  </a:cubicBezTo>
                  <a:cubicBezTo>
                    <a:pt x="3215" y="10407"/>
                    <a:pt x="4132" y="9478"/>
                    <a:pt x="4132" y="8335"/>
                  </a:cubicBezTo>
                  <a:lnTo>
                    <a:pt x="4132" y="2072"/>
                  </a:lnTo>
                  <a:cubicBezTo>
                    <a:pt x="4132" y="929"/>
                    <a:pt x="3215" y="1"/>
                    <a:pt x="2072" y="1"/>
                  </a:cubicBez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8;p30"/>
            <p:cNvSpPr/>
            <p:nvPr/>
          </p:nvSpPr>
          <p:spPr>
            <a:xfrm>
              <a:off x="5937377" y="2012469"/>
              <a:ext cx="619052" cy="544686"/>
            </a:xfrm>
            <a:custGeom>
              <a:avLst/>
              <a:gdLst/>
              <a:ahLst/>
              <a:cxnLst/>
              <a:rect l="l" t="t" r="r" b="b"/>
              <a:pathLst>
                <a:path w="12062" h="10613" extrusionOk="0">
                  <a:moveTo>
                    <a:pt x="6039" y="1"/>
                  </a:moveTo>
                  <a:cubicBezTo>
                    <a:pt x="4354" y="1"/>
                    <a:pt x="2699" y="803"/>
                    <a:pt x="1667" y="2299"/>
                  </a:cubicBezTo>
                  <a:cubicBezTo>
                    <a:pt x="1" y="4704"/>
                    <a:pt x="608" y="8014"/>
                    <a:pt x="3025" y="9680"/>
                  </a:cubicBezTo>
                  <a:cubicBezTo>
                    <a:pt x="3945" y="10310"/>
                    <a:pt x="4992" y="10613"/>
                    <a:pt x="6029" y="10613"/>
                  </a:cubicBezTo>
                  <a:cubicBezTo>
                    <a:pt x="7716" y="10613"/>
                    <a:pt x="9374" y="9813"/>
                    <a:pt x="10407" y="8323"/>
                  </a:cubicBezTo>
                  <a:cubicBezTo>
                    <a:pt x="12062" y="5906"/>
                    <a:pt x="11454" y="2608"/>
                    <a:pt x="9049" y="941"/>
                  </a:cubicBezTo>
                  <a:cubicBezTo>
                    <a:pt x="8128" y="306"/>
                    <a:pt x="7078" y="1"/>
                    <a:pt x="6039" y="1"/>
                  </a:cubicBez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9;p30"/>
            <p:cNvSpPr/>
            <p:nvPr/>
          </p:nvSpPr>
          <p:spPr>
            <a:xfrm>
              <a:off x="6095038" y="2170746"/>
              <a:ext cx="265851" cy="228231"/>
            </a:xfrm>
            <a:custGeom>
              <a:avLst/>
              <a:gdLst/>
              <a:ahLst/>
              <a:cxnLst/>
              <a:rect l="l" t="t" r="r" b="b"/>
              <a:pathLst>
                <a:path w="5180" h="4447" extrusionOk="0">
                  <a:moveTo>
                    <a:pt x="2965" y="0"/>
                  </a:moveTo>
                  <a:cubicBezTo>
                    <a:pt x="989" y="0"/>
                    <a:pt x="0" y="2394"/>
                    <a:pt x="1393" y="3787"/>
                  </a:cubicBezTo>
                  <a:cubicBezTo>
                    <a:pt x="1845" y="4242"/>
                    <a:pt x="2402" y="4446"/>
                    <a:pt x="2949" y="4446"/>
                  </a:cubicBezTo>
                  <a:cubicBezTo>
                    <a:pt x="4087" y="4446"/>
                    <a:pt x="5180" y="3562"/>
                    <a:pt x="5180" y="2227"/>
                  </a:cubicBezTo>
                  <a:cubicBezTo>
                    <a:pt x="5180" y="1001"/>
                    <a:pt x="4191" y="0"/>
                    <a:pt x="29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0;p30"/>
            <p:cNvSpPr/>
            <p:nvPr/>
          </p:nvSpPr>
          <p:spPr>
            <a:xfrm>
              <a:off x="5531625" y="3450869"/>
              <a:ext cx="1371902" cy="77702"/>
            </a:xfrm>
            <a:custGeom>
              <a:avLst/>
              <a:gdLst/>
              <a:ahLst/>
              <a:cxnLst/>
              <a:rect l="l" t="t" r="r" b="b"/>
              <a:pathLst>
                <a:path w="26731" h="1514" extrusionOk="0">
                  <a:moveTo>
                    <a:pt x="513" y="1"/>
                  </a:moveTo>
                  <a:cubicBezTo>
                    <a:pt x="227" y="1"/>
                    <a:pt x="1" y="346"/>
                    <a:pt x="1" y="763"/>
                  </a:cubicBezTo>
                  <a:cubicBezTo>
                    <a:pt x="1" y="1180"/>
                    <a:pt x="227" y="1513"/>
                    <a:pt x="513" y="1513"/>
                  </a:cubicBezTo>
                  <a:lnTo>
                    <a:pt x="26218" y="1513"/>
                  </a:lnTo>
                  <a:cubicBezTo>
                    <a:pt x="26504" y="1513"/>
                    <a:pt x="26730" y="1180"/>
                    <a:pt x="26730" y="763"/>
                  </a:cubicBezTo>
                  <a:cubicBezTo>
                    <a:pt x="26730" y="346"/>
                    <a:pt x="26504" y="1"/>
                    <a:pt x="2621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91;p30"/>
            <p:cNvSpPr/>
            <p:nvPr/>
          </p:nvSpPr>
          <p:spPr>
            <a:xfrm>
              <a:off x="5841456" y="4541613"/>
              <a:ext cx="103928" cy="119838"/>
            </a:xfrm>
            <a:custGeom>
              <a:avLst/>
              <a:gdLst/>
              <a:ahLst/>
              <a:cxnLst/>
              <a:rect l="l" t="t" r="r" b="b"/>
              <a:pathLst>
                <a:path w="2025" h="2335" extrusionOk="0">
                  <a:moveTo>
                    <a:pt x="0" y="1"/>
                  </a:moveTo>
                  <a:lnTo>
                    <a:pt x="965" y="2334"/>
                  </a:lnTo>
                  <a:lnTo>
                    <a:pt x="2024" y="1"/>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2;p30"/>
            <p:cNvSpPr/>
            <p:nvPr/>
          </p:nvSpPr>
          <p:spPr>
            <a:xfrm>
              <a:off x="6549032" y="4541613"/>
              <a:ext cx="103928" cy="119838"/>
            </a:xfrm>
            <a:custGeom>
              <a:avLst/>
              <a:gdLst/>
              <a:ahLst/>
              <a:cxnLst/>
              <a:rect l="l" t="t" r="r" b="b"/>
              <a:pathLst>
                <a:path w="2025" h="2335" extrusionOk="0">
                  <a:moveTo>
                    <a:pt x="1" y="1"/>
                  </a:moveTo>
                  <a:lnTo>
                    <a:pt x="1013" y="2334"/>
                  </a:lnTo>
                  <a:lnTo>
                    <a:pt x="2025" y="1"/>
                  </a:lnTo>
                  <a:close/>
                </a:path>
              </a:pathLst>
            </a:cu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3;p30"/>
            <p:cNvSpPr/>
            <p:nvPr/>
          </p:nvSpPr>
          <p:spPr>
            <a:xfrm>
              <a:off x="5776072" y="2407853"/>
              <a:ext cx="472372" cy="2103299"/>
            </a:xfrm>
            <a:custGeom>
              <a:avLst/>
              <a:gdLst/>
              <a:ahLst/>
              <a:cxnLst/>
              <a:rect l="l" t="t" r="r" b="b"/>
              <a:pathLst>
                <a:path w="9204" h="40982" extrusionOk="0">
                  <a:moveTo>
                    <a:pt x="5346" y="0"/>
                  </a:moveTo>
                  <a:lnTo>
                    <a:pt x="0" y="20705"/>
                  </a:lnTo>
                  <a:lnTo>
                    <a:pt x="1870" y="40981"/>
                  </a:lnTo>
                  <a:lnTo>
                    <a:pt x="3894" y="40981"/>
                  </a:lnTo>
                  <a:lnTo>
                    <a:pt x="3894" y="20491"/>
                  </a:lnTo>
                  <a:lnTo>
                    <a:pt x="9204" y="1667"/>
                  </a:lnTo>
                  <a:lnTo>
                    <a:pt x="5346" y="0"/>
                  </a:lnTo>
                  <a:close/>
                </a:path>
              </a:pathLst>
            </a:cu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4;p30"/>
            <p:cNvSpPr/>
            <p:nvPr/>
          </p:nvSpPr>
          <p:spPr>
            <a:xfrm>
              <a:off x="6307049" y="2407853"/>
              <a:ext cx="472424" cy="2103299"/>
            </a:xfrm>
            <a:custGeom>
              <a:avLst/>
              <a:gdLst/>
              <a:ahLst/>
              <a:cxnLst/>
              <a:rect l="l" t="t" r="r" b="b"/>
              <a:pathLst>
                <a:path w="9205" h="40982" extrusionOk="0">
                  <a:moveTo>
                    <a:pt x="3858" y="0"/>
                  </a:moveTo>
                  <a:lnTo>
                    <a:pt x="1" y="1667"/>
                  </a:lnTo>
                  <a:lnTo>
                    <a:pt x="5311" y="20491"/>
                  </a:lnTo>
                  <a:lnTo>
                    <a:pt x="5311" y="40981"/>
                  </a:lnTo>
                  <a:lnTo>
                    <a:pt x="7335" y="40981"/>
                  </a:lnTo>
                  <a:lnTo>
                    <a:pt x="9204" y="20705"/>
                  </a:lnTo>
                  <a:lnTo>
                    <a:pt x="3858" y="0"/>
                  </a:lnTo>
                  <a:close/>
                </a:path>
              </a:pathLst>
            </a:cu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5;p30"/>
            <p:cNvSpPr/>
            <p:nvPr/>
          </p:nvSpPr>
          <p:spPr>
            <a:xfrm>
              <a:off x="6245360" y="1904334"/>
              <a:ext cx="64820" cy="183991"/>
            </a:xfrm>
            <a:custGeom>
              <a:avLst/>
              <a:gdLst/>
              <a:ahLst/>
              <a:cxnLst/>
              <a:rect l="l" t="t" r="r" b="b"/>
              <a:pathLst>
                <a:path w="1263" h="3585" extrusionOk="0">
                  <a:moveTo>
                    <a:pt x="0" y="0"/>
                  </a:moveTo>
                  <a:lnTo>
                    <a:pt x="0" y="3584"/>
                  </a:lnTo>
                  <a:lnTo>
                    <a:pt x="1262" y="3584"/>
                  </a:lnTo>
                  <a:lnTo>
                    <a:pt x="1262" y="0"/>
                  </a:lnTo>
                  <a:close/>
                </a:path>
              </a:pathLst>
            </a:cu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6;p30"/>
            <p:cNvSpPr/>
            <p:nvPr/>
          </p:nvSpPr>
          <p:spPr>
            <a:xfrm>
              <a:off x="6171405" y="1388600"/>
              <a:ext cx="212116" cy="534113"/>
            </a:xfrm>
            <a:custGeom>
              <a:avLst/>
              <a:gdLst/>
              <a:ahLst/>
              <a:cxnLst/>
              <a:rect l="l" t="t" r="r" b="b"/>
              <a:pathLst>
                <a:path w="4133" h="10407" extrusionOk="0">
                  <a:moveTo>
                    <a:pt x="2072" y="0"/>
                  </a:moveTo>
                  <a:cubicBezTo>
                    <a:pt x="929" y="0"/>
                    <a:pt x="1" y="929"/>
                    <a:pt x="1" y="2072"/>
                  </a:cubicBezTo>
                  <a:lnTo>
                    <a:pt x="1" y="8335"/>
                  </a:lnTo>
                  <a:cubicBezTo>
                    <a:pt x="1" y="9478"/>
                    <a:pt x="929" y="10406"/>
                    <a:pt x="2072" y="10406"/>
                  </a:cubicBezTo>
                  <a:cubicBezTo>
                    <a:pt x="3215" y="10406"/>
                    <a:pt x="4132" y="9478"/>
                    <a:pt x="4132" y="8335"/>
                  </a:cubicBezTo>
                  <a:lnTo>
                    <a:pt x="4132" y="2072"/>
                  </a:lnTo>
                  <a:cubicBezTo>
                    <a:pt x="4132" y="929"/>
                    <a:pt x="3215" y="0"/>
                    <a:pt x="2072" y="0"/>
                  </a:cubicBez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7;p30"/>
            <p:cNvSpPr/>
            <p:nvPr/>
          </p:nvSpPr>
          <p:spPr>
            <a:xfrm>
              <a:off x="5968529" y="1981933"/>
              <a:ext cx="618436" cy="544686"/>
            </a:xfrm>
            <a:custGeom>
              <a:avLst/>
              <a:gdLst/>
              <a:ahLst/>
              <a:cxnLst/>
              <a:rect l="l" t="t" r="r" b="b"/>
              <a:pathLst>
                <a:path w="12050" h="10613" extrusionOk="0">
                  <a:moveTo>
                    <a:pt x="6027" y="0"/>
                  </a:moveTo>
                  <a:cubicBezTo>
                    <a:pt x="4342" y="0"/>
                    <a:pt x="2687" y="803"/>
                    <a:pt x="1656" y="2298"/>
                  </a:cubicBezTo>
                  <a:cubicBezTo>
                    <a:pt x="1" y="4703"/>
                    <a:pt x="608" y="8013"/>
                    <a:pt x="3013" y="9680"/>
                  </a:cubicBezTo>
                  <a:cubicBezTo>
                    <a:pt x="3933" y="10310"/>
                    <a:pt x="4981" y="10612"/>
                    <a:pt x="6018" y="10612"/>
                  </a:cubicBezTo>
                  <a:cubicBezTo>
                    <a:pt x="7704" y="10612"/>
                    <a:pt x="9363" y="9812"/>
                    <a:pt x="10395" y="8323"/>
                  </a:cubicBezTo>
                  <a:cubicBezTo>
                    <a:pt x="12050" y="5906"/>
                    <a:pt x="11443" y="2608"/>
                    <a:pt x="9038" y="941"/>
                  </a:cubicBezTo>
                  <a:cubicBezTo>
                    <a:pt x="8116" y="305"/>
                    <a:pt x="7066" y="0"/>
                    <a:pt x="6027" y="0"/>
                  </a:cubicBez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8;p30"/>
            <p:cNvSpPr/>
            <p:nvPr/>
          </p:nvSpPr>
          <p:spPr>
            <a:xfrm>
              <a:off x="6125575" y="2140209"/>
              <a:ext cx="265851" cy="228180"/>
            </a:xfrm>
            <a:custGeom>
              <a:avLst/>
              <a:gdLst/>
              <a:ahLst/>
              <a:cxnLst/>
              <a:rect l="l" t="t" r="r" b="b"/>
              <a:pathLst>
                <a:path w="5180" h="4446" extrusionOk="0">
                  <a:moveTo>
                    <a:pt x="2965" y="0"/>
                  </a:moveTo>
                  <a:cubicBezTo>
                    <a:pt x="989" y="0"/>
                    <a:pt x="1" y="2393"/>
                    <a:pt x="1394" y="3786"/>
                  </a:cubicBezTo>
                  <a:cubicBezTo>
                    <a:pt x="1846" y="4242"/>
                    <a:pt x="2403" y="4446"/>
                    <a:pt x="2949" y="4446"/>
                  </a:cubicBezTo>
                  <a:cubicBezTo>
                    <a:pt x="4088" y="4446"/>
                    <a:pt x="5180" y="3562"/>
                    <a:pt x="5180" y="2227"/>
                  </a:cubicBezTo>
                  <a:cubicBezTo>
                    <a:pt x="5180" y="1000"/>
                    <a:pt x="4192" y="0"/>
                    <a:pt x="2965" y="0"/>
                  </a:cubicBezTo>
                  <a:close/>
                </a:path>
              </a:pathLst>
            </a:cu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99;p30"/>
            <p:cNvSpPr/>
            <p:nvPr/>
          </p:nvSpPr>
          <p:spPr>
            <a:xfrm>
              <a:off x="5871993" y="4511077"/>
              <a:ext cx="103928" cy="119787"/>
            </a:xfrm>
            <a:custGeom>
              <a:avLst/>
              <a:gdLst/>
              <a:ahLst/>
              <a:cxnLst/>
              <a:rect l="l" t="t" r="r" b="b"/>
              <a:pathLst>
                <a:path w="2025" h="2334" extrusionOk="0">
                  <a:moveTo>
                    <a:pt x="1" y="0"/>
                  </a:moveTo>
                  <a:lnTo>
                    <a:pt x="965" y="2334"/>
                  </a:lnTo>
                  <a:lnTo>
                    <a:pt x="2025" y="0"/>
                  </a:ln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0;p30"/>
            <p:cNvSpPr/>
            <p:nvPr/>
          </p:nvSpPr>
          <p:spPr>
            <a:xfrm>
              <a:off x="6579569" y="4511077"/>
              <a:ext cx="103979" cy="119787"/>
            </a:xfrm>
            <a:custGeom>
              <a:avLst/>
              <a:gdLst/>
              <a:ahLst/>
              <a:cxnLst/>
              <a:rect l="l" t="t" r="r" b="b"/>
              <a:pathLst>
                <a:path w="2026" h="2334" extrusionOk="0">
                  <a:moveTo>
                    <a:pt x="1" y="0"/>
                  </a:moveTo>
                  <a:lnTo>
                    <a:pt x="1013" y="2334"/>
                  </a:lnTo>
                  <a:lnTo>
                    <a:pt x="2025" y="0"/>
                  </a:ln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9" name="Google Shape;739;p5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rgbClr val="002060"/>
                </a:solidFill>
                <a:latin typeface="+mn-lt"/>
              </a:rPr>
              <a:t>LUYỆN TẬP</a:t>
            </a:r>
            <a:endParaRPr sz="2800" dirty="0">
              <a:solidFill>
                <a:srgbClr val="002060"/>
              </a:solidFill>
              <a:latin typeface="+mn-lt"/>
            </a:endParaRPr>
          </a:p>
        </p:txBody>
      </p:sp>
      <p:sp>
        <p:nvSpPr>
          <p:cNvPr id="6" name="TextBox 5"/>
          <p:cNvSpPr txBox="1"/>
          <p:nvPr/>
        </p:nvSpPr>
        <p:spPr>
          <a:xfrm>
            <a:off x="907519" y="1496660"/>
            <a:ext cx="2908570" cy="400110"/>
          </a:xfrm>
          <a:prstGeom prst="rect">
            <a:avLst/>
          </a:prstGeom>
          <a:noFill/>
        </p:spPr>
        <p:txBody>
          <a:bodyPr wrap="square" rtlCol="0">
            <a:spAutoFit/>
          </a:bodyPr>
          <a:lstStyle/>
          <a:p>
            <a:r>
              <a:rPr lang="en-US" sz="2000" b="1" dirty="0" err="1" smtClean="0"/>
              <a:t>Bài</a:t>
            </a:r>
            <a:r>
              <a:rPr lang="en-US" sz="2000" b="1" dirty="0" smtClean="0"/>
              <a:t> 1.22 (SGK - tr20)</a:t>
            </a:r>
            <a:endParaRPr lang="en-US" sz="2000" b="1" dirty="0"/>
          </a:p>
        </p:txBody>
      </p:sp>
      <p:sp>
        <p:nvSpPr>
          <p:cNvPr id="7" name="Rectangle 6"/>
          <p:cNvSpPr/>
          <p:nvPr/>
        </p:nvSpPr>
        <p:spPr>
          <a:xfrm>
            <a:off x="907519" y="1974734"/>
            <a:ext cx="3314285" cy="1938992"/>
          </a:xfrm>
          <a:prstGeom prst="rect">
            <a:avLst/>
          </a:prstGeom>
        </p:spPr>
        <p:txBody>
          <a:bodyPr wrap="square">
            <a:spAutoFit/>
          </a:bodyPr>
          <a:lstStyle/>
          <a:p>
            <a:pPr algn="just">
              <a:lnSpc>
                <a:spcPct val="150000"/>
              </a:lnSpc>
            </a:pPr>
            <a:r>
              <a:rPr lang="en-US" sz="2000" dirty="0" err="1"/>
              <a:t>Biểu</a:t>
            </a:r>
            <a:r>
              <a:rPr lang="en-US" sz="2000" dirty="0"/>
              <a:t> </a:t>
            </a:r>
            <a:r>
              <a:rPr lang="en-US" sz="2000" dirty="0" err="1"/>
              <a:t>diễn</a:t>
            </a:r>
            <a:r>
              <a:rPr lang="en-US" sz="2000" dirty="0"/>
              <a:t> </a:t>
            </a:r>
            <a:r>
              <a:rPr lang="en-US" sz="2000" dirty="0" err="1"/>
              <a:t>các</a:t>
            </a:r>
            <a:r>
              <a:rPr lang="en-US" sz="2000" dirty="0"/>
              <a:t> </a:t>
            </a:r>
            <a:r>
              <a:rPr lang="en-US" sz="2000" dirty="0" err="1"/>
              <a:t>tập</a:t>
            </a:r>
            <a:r>
              <a:rPr lang="en-US" sz="2000" dirty="0"/>
              <a:t> </a:t>
            </a:r>
            <a:r>
              <a:rPr lang="en-US" sz="2000" dirty="0" err="1"/>
              <a:t>hợp</a:t>
            </a:r>
            <a:r>
              <a:rPr lang="en-US" sz="2000" dirty="0"/>
              <a:t> </a:t>
            </a:r>
            <a:r>
              <a:rPr lang="en-US" sz="2000" dirty="0" err="1"/>
              <a:t>sau</a:t>
            </a:r>
            <a:r>
              <a:rPr lang="en-US" sz="2000" dirty="0"/>
              <a:t> </a:t>
            </a:r>
            <a:r>
              <a:rPr lang="en-US" sz="2000" dirty="0" err="1"/>
              <a:t>bằng</a:t>
            </a:r>
            <a:r>
              <a:rPr lang="en-US" sz="2000" dirty="0"/>
              <a:t> </a:t>
            </a:r>
            <a:r>
              <a:rPr lang="en-US" sz="2000" dirty="0" err="1"/>
              <a:t>biểu</a:t>
            </a:r>
            <a:r>
              <a:rPr lang="en-US" sz="2000" dirty="0"/>
              <a:t> </a:t>
            </a:r>
            <a:r>
              <a:rPr lang="en-US" sz="2000" dirty="0" err="1"/>
              <a:t>đồ</a:t>
            </a:r>
            <a:r>
              <a:rPr lang="en-US" sz="2000" dirty="0"/>
              <a:t> </a:t>
            </a:r>
            <a:r>
              <a:rPr lang="en-US" sz="2000" dirty="0" err="1"/>
              <a:t>Ven</a:t>
            </a:r>
            <a:r>
              <a:rPr lang="en-US" sz="2000" dirty="0" smtClean="0"/>
              <a:t>:</a:t>
            </a:r>
            <a:endParaRPr lang="en-US" sz="2000" dirty="0"/>
          </a:p>
          <a:p>
            <a:pPr marL="342900" indent="-342900" algn="just">
              <a:lnSpc>
                <a:spcPct val="150000"/>
              </a:lnSpc>
              <a:buAutoNum type="alphaLcParenR"/>
            </a:pPr>
            <a:r>
              <a:rPr lang="en-US" sz="2000" dirty="0" smtClean="0"/>
              <a:t>A </a:t>
            </a:r>
            <a:r>
              <a:rPr lang="en-US" sz="2000" dirty="0"/>
              <a:t>= {0; 1; 2; 3}                        </a:t>
            </a:r>
            <a:endParaRPr lang="en-US" sz="2000" dirty="0" smtClean="0"/>
          </a:p>
          <a:p>
            <a:pPr marL="342900" indent="-342900" algn="just">
              <a:lnSpc>
                <a:spcPct val="150000"/>
              </a:lnSpc>
              <a:buAutoNum type="alphaLcParenR"/>
            </a:pPr>
            <a:r>
              <a:rPr lang="en-US" sz="2000" dirty="0" smtClean="0"/>
              <a:t>B </a:t>
            </a:r>
            <a:r>
              <a:rPr lang="en-US" sz="2000" dirty="0"/>
              <a:t>= {</a:t>
            </a:r>
            <a:r>
              <a:rPr lang="en-US" sz="2000" dirty="0" err="1"/>
              <a:t>Lan</a:t>
            </a:r>
            <a:r>
              <a:rPr lang="en-US" sz="2000" dirty="0"/>
              <a:t>; </a:t>
            </a:r>
            <a:r>
              <a:rPr lang="en-US" sz="2000" dirty="0" err="1"/>
              <a:t>Huệ</a:t>
            </a:r>
            <a:r>
              <a:rPr lang="en-US" sz="2000" dirty="0"/>
              <a:t>; </a:t>
            </a:r>
            <a:r>
              <a:rPr lang="en-US" sz="2000" dirty="0" err="1"/>
              <a:t>Trang</a:t>
            </a:r>
            <a:r>
              <a:rPr lang="en-US" sz="2000" dirty="0"/>
              <a:t>}.</a:t>
            </a:r>
          </a:p>
        </p:txBody>
      </p:sp>
      <p:grpSp>
        <p:nvGrpSpPr>
          <p:cNvPr id="10" name="Group 9"/>
          <p:cNvGrpSpPr/>
          <p:nvPr/>
        </p:nvGrpSpPr>
        <p:grpSpPr>
          <a:xfrm>
            <a:off x="5065926" y="1399526"/>
            <a:ext cx="2443827" cy="1371457"/>
            <a:chOff x="5065926" y="1399526"/>
            <a:chExt cx="2443827" cy="1371457"/>
          </a:xfrm>
        </p:grpSpPr>
        <p:sp>
          <p:nvSpPr>
            <p:cNvPr id="8" name="Oval 7"/>
            <p:cNvSpPr/>
            <p:nvPr/>
          </p:nvSpPr>
          <p:spPr>
            <a:xfrm>
              <a:off x="5602040" y="1496660"/>
              <a:ext cx="1907713" cy="12743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69432" y="1667753"/>
              <a:ext cx="389106" cy="400110"/>
            </a:xfrm>
            <a:prstGeom prst="rect">
              <a:avLst/>
            </a:prstGeom>
            <a:noFill/>
          </p:spPr>
          <p:txBody>
            <a:bodyPr wrap="square" rtlCol="0">
              <a:spAutoFit/>
            </a:bodyPr>
            <a:lstStyle/>
            <a:p>
              <a:r>
                <a:rPr lang="en-US" sz="2000" dirty="0" smtClean="0"/>
                <a:t>0</a:t>
              </a:r>
              <a:endParaRPr lang="en-US" sz="2000" dirty="0"/>
            </a:p>
          </p:txBody>
        </p:sp>
        <p:sp>
          <p:nvSpPr>
            <p:cNvPr id="29" name="TextBox 28"/>
            <p:cNvSpPr txBox="1"/>
            <p:nvPr/>
          </p:nvSpPr>
          <p:spPr>
            <a:xfrm>
              <a:off x="5980326" y="1933766"/>
              <a:ext cx="389106" cy="400110"/>
            </a:xfrm>
            <a:prstGeom prst="rect">
              <a:avLst/>
            </a:prstGeom>
            <a:noFill/>
          </p:spPr>
          <p:txBody>
            <a:bodyPr wrap="square" rtlCol="0">
              <a:spAutoFit/>
            </a:bodyPr>
            <a:lstStyle/>
            <a:p>
              <a:r>
                <a:rPr lang="en-US" sz="2000" dirty="0"/>
                <a:t>1</a:t>
              </a:r>
            </a:p>
          </p:txBody>
        </p:sp>
        <p:sp>
          <p:nvSpPr>
            <p:cNvPr id="30" name="TextBox 29"/>
            <p:cNvSpPr txBox="1"/>
            <p:nvPr/>
          </p:nvSpPr>
          <p:spPr>
            <a:xfrm>
              <a:off x="6456135" y="2219368"/>
              <a:ext cx="389106" cy="400110"/>
            </a:xfrm>
            <a:prstGeom prst="rect">
              <a:avLst/>
            </a:prstGeom>
            <a:noFill/>
          </p:spPr>
          <p:txBody>
            <a:bodyPr wrap="square" rtlCol="0">
              <a:spAutoFit/>
            </a:bodyPr>
            <a:lstStyle/>
            <a:p>
              <a:r>
                <a:rPr lang="en-US" sz="2000" dirty="0"/>
                <a:t>2</a:t>
              </a:r>
            </a:p>
          </p:txBody>
        </p:sp>
        <p:sp>
          <p:nvSpPr>
            <p:cNvPr id="31" name="TextBox 30"/>
            <p:cNvSpPr txBox="1"/>
            <p:nvPr/>
          </p:nvSpPr>
          <p:spPr>
            <a:xfrm>
              <a:off x="6899589" y="1867808"/>
              <a:ext cx="389106" cy="400110"/>
            </a:xfrm>
            <a:prstGeom prst="rect">
              <a:avLst/>
            </a:prstGeom>
            <a:noFill/>
          </p:spPr>
          <p:txBody>
            <a:bodyPr wrap="square" rtlCol="0">
              <a:spAutoFit/>
            </a:bodyPr>
            <a:lstStyle/>
            <a:p>
              <a:r>
                <a:rPr lang="en-US" sz="2000" dirty="0"/>
                <a:t>3</a:t>
              </a:r>
            </a:p>
          </p:txBody>
        </p:sp>
        <p:sp>
          <p:nvSpPr>
            <p:cNvPr id="32" name="TextBox 31"/>
            <p:cNvSpPr txBox="1"/>
            <p:nvPr/>
          </p:nvSpPr>
          <p:spPr>
            <a:xfrm>
              <a:off x="5065926" y="1399526"/>
              <a:ext cx="514473" cy="400110"/>
            </a:xfrm>
            <a:prstGeom prst="rect">
              <a:avLst/>
            </a:prstGeom>
            <a:noFill/>
          </p:spPr>
          <p:txBody>
            <a:bodyPr wrap="square" rtlCol="0">
              <a:spAutoFit/>
            </a:bodyPr>
            <a:lstStyle/>
            <a:p>
              <a:r>
                <a:rPr lang="en-US" sz="2000" dirty="0" smtClean="0"/>
                <a:t>a)</a:t>
              </a:r>
              <a:endParaRPr lang="en-US" sz="2000" dirty="0"/>
            </a:p>
          </p:txBody>
        </p:sp>
      </p:grpSp>
      <p:grpSp>
        <p:nvGrpSpPr>
          <p:cNvPr id="11" name="Group 10"/>
          <p:cNvGrpSpPr/>
          <p:nvPr/>
        </p:nvGrpSpPr>
        <p:grpSpPr>
          <a:xfrm>
            <a:off x="5044285" y="2948553"/>
            <a:ext cx="2443827" cy="1371457"/>
            <a:chOff x="5044285" y="2948553"/>
            <a:chExt cx="2443827" cy="1371457"/>
          </a:xfrm>
        </p:grpSpPr>
        <p:sp>
          <p:nvSpPr>
            <p:cNvPr id="33" name="Oval 32"/>
            <p:cNvSpPr/>
            <p:nvPr/>
          </p:nvSpPr>
          <p:spPr>
            <a:xfrm>
              <a:off x="5580399" y="3045687"/>
              <a:ext cx="1907713" cy="12743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293090" y="3208237"/>
              <a:ext cx="792311" cy="400110"/>
            </a:xfrm>
            <a:prstGeom prst="rect">
              <a:avLst/>
            </a:prstGeom>
            <a:noFill/>
          </p:spPr>
          <p:txBody>
            <a:bodyPr wrap="square" rtlCol="0">
              <a:spAutoFit/>
            </a:bodyPr>
            <a:lstStyle/>
            <a:p>
              <a:r>
                <a:rPr lang="en-US" sz="2000" dirty="0" err="1" smtClean="0"/>
                <a:t>Lan</a:t>
              </a:r>
              <a:endParaRPr lang="en-US" sz="2000" dirty="0"/>
            </a:p>
          </p:txBody>
        </p:sp>
        <p:sp>
          <p:nvSpPr>
            <p:cNvPr id="35" name="TextBox 34"/>
            <p:cNvSpPr txBox="1"/>
            <p:nvPr/>
          </p:nvSpPr>
          <p:spPr>
            <a:xfrm>
              <a:off x="5707722" y="3513616"/>
              <a:ext cx="686153" cy="400110"/>
            </a:xfrm>
            <a:prstGeom prst="rect">
              <a:avLst/>
            </a:prstGeom>
            <a:noFill/>
          </p:spPr>
          <p:txBody>
            <a:bodyPr wrap="square" rtlCol="0">
              <a:spAutoFit/>
            </a:bodyPr>
            <a:lstStyle/>
            <a:p>
              <a:r>
                <a:rPr lang="en-US" sz="2000" dirty="0" err="1" smtClean="0"/>
                <a:t>Huệ</a:t>
              </a:r>
              <a:endParaRPr lang="en-US" sz="2000" dirty="0"/>
            </a:p>
          </p:txBody>
        </p:sp>
        <p:sp>
          <p:nvSpPr>
            <p:cNvPr id="36" name="TextBox 35"/>
            <p:cNvSpPr txBox="1"/>
            <p:nvPr/>
          </p:nvSpPr>
          <p:spPr>
            <a:xfrm>
              <a:off x="6426951" y="3713671"/>
              <a:ext cx="958527" cy="400110"/>
            </a:xfrm>
            <a:prstGeom prst="rect">
              <a:avLst/>
            </a:prstGeom>
            <a:noFill/>
          </p:spPr>
          <p:txBody>
            <a:bodyPr wrap="square" rtlCol="0">
              <a:spAutoFit/>
            </a:bodyPr>
            <a:lstStyle/>
            <a:p>
              <a:r>
                <a:rPr lang="en-US" sz="2000" dirty="0" err="1" smtClean="0"/>
                <a:t>Trang</a:t>
              </a:r>
              <a:endParaRPr lang="en-US" sz="2000" dirty="0"/>
            </a:p>
          </p:txBody>
        </p:sp>
        <p:sp>
          <p:nvSpPr>
            <p:cNvPr id="38" name="TextBox 37"/>
            <p:cNvSpPr txBox="1"/>
            <p:nvPr/>
          </p:nvSpPr>
          <p:spPr>
            <a:xfrm>
              <a:off x="5044285" y="2948553"/>
              <a:ext cx="514473" cy="400110"/>
            </a:xfrm>
            <a:prstGeom prst="rect">
              <a:avLst/>
            </a:prstGeom>
            <a:noFill/>
          </p:spPr>
          <p:txBody>
            <a:bodyPr wrap="square" rtlCol="0">
              <a:spAutoFit/>
            </a:bodyPr>
            <a:lstStyle/>
            <a:p>
              <a:r>
                <a:rPr lang="en-US" sz="2000" dirty="0"/>
                <a:t>b</a:t>
              </a:r>
              <a:r>
                <a:rPr lang="en-US" sz="2000" dirty="0" smtClean="0"/>
                <a:t>)</a:t>
              </a:r>
              <a:endParaRPr lang="en-US" sz="2000" dirty="0"/>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Math Subject for Elementary -4th Grade: Practice Standards by Slidesgo">
  <a:themeElements>
    <a:clrScheme name="Simple Light">
      <a:dk1>
        <a:srgbClr val="143E63"/>
      </a:dk1>
      <a:lt1>
        <a:srgbClr val="34679A"/>
      </a:lt1>
      <a:dk2>
        <a:srgbClr val="D0F3FF"/>
      </a:dk2>
      <a:lt2>
        <a:srgbClr val="F8F3DE"/>
      </a:lt2>
      <a:accent1>
        <a:srgbClr val="340931"/>
      </a:accent1>
      <a:accent2>
        <a:srgbClr val="E5739A"/>
      </a:accent2>
      <a:accent3>
        <a:srgbClr val="ECB8CA"/>
      </a:accent3>
      <a:accent4>
        <a:srgbClr val="FFDB48"/>
      </a:accent4>
      <a:accent5>
        <a:srgbClr val="B2ADAD"/>
      </a:accent5>
      <a:accent6>
        <a:srgbClr val="E5DADB"/>
      </a:accent6>
      <a:hlink>
        <a:srgbClr val="143E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1067</Words>
  <PresentationFormat>On-screen Show (16:9)</PresentationFormat>
  <Paragraphs>119</Paragraphs>
  <Slides>22</Slides>
  <Notes>18</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Bitter</vt:lpstr>
      <vt:lpstr>Cambria Math</vt:lpstr>
      <vt:lpstr>Merriweather Sans</vt:lpstr>
      <vt:lpstr>Lato</vt:lpstr>
      <vt:lpstr>Bebas Neue</vt:lpstr>
      <vt:lpstr>Roboto Condensed Light</vt:lpstr>
      <vt:lpstr>Leelawadee UI</vt:lpstr>
      <vt:lpstr>Math Subject for Elementary -4th Grade: Practice Standards by Slidesgo</vt:lpstr>
      <vt:lpstr>CHÀO MỪNG CÁC EM  ĐẾN VỚI BÀI HỌC HÔM NAY!</vt:lpstr>
      <vt:lpstr>KHỞI ĐỘNG</vt:lpstr>
      <vt:lpstr>PowerPoint Presentation</vt:lpstr>
      <vt:lpstr>PowerPoint Presentation</vt:lpstr>
      <vt:lpstr>PowerPoint Presentation</vt:lpstr>
      <vt:lpstr>PowerPoint Presentation</vt:lpstr>
      <vt:lpstr>PowerPoint Presentation</vt:lpstr>
      <vt:lpstr>Hệ thống hóa kiến thức đã học</vt:lpstr>
      <vt:lpstr>LUYỆN TẬP</vt:lpstr>
      <vt:lpstr>Bài 1.23 (SGK - tr20)</vt:lpstr>
      <vt:lpstr>Bài 1.24 (SGK - tr21)</vt:lpstr>
      <vt:lpstr>Bài 1.25 (SGK - tr21)</vt:lpstr>
      <vt:lpstr>Bài 1.26 (SGK - tr21)</vt:lpstr>
      <vt:lpstr>Bài 1.27 (SGK - tr21)</vt:lpstr>
      <vt:lpstr>Giải</vt:lpstr>
      <vt:lpstr>VẬN DỤNG</vt:lpstr>
      <vt:lpstr>Câu 3</vt:lpstr>
      <vt:lpstr>PowerPoint Presentation</vt:lpstr>
      <vt:lpstr>.</vt:lpstr>
      <vt:lpstr>Bài tập làm thêm</vt:lpstr>
      <vt:lpstr>HƯỚNG DẪN VỀ NHÀ</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2022-08-16T02:20:06Z</dcterms:modified>
</cp:coreProperties>
</file>