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6" r:id="rId8"/>
    <p:sldId id="267" r:id="rId9"/>
    <p:sldId id="262" r:id="rId10"/>
    <p:sldId id="268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53295-76D8-4248-9145-2A578D29210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98363-8777-46CA-BFE1-A069F494F98B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xa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kháng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chiến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Thu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đầy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Mãi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gái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tám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dịp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thăm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thăm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con.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Thu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cha </a:t>
          </a:r>
          <a:endParaRPr lang="en-US" sz="2800" b="0" dirty="0">
            <a:effectLst/>
          </a:endParaRPr>
        </a:p>
      </dgm:t>
    </dgm:pt>
    <dgm:pt modelId="{47B33700-3B42-46EB-806C-F64A5F9F562B}" type="parTrans" cxnId="{C7EAC0B7-2AA7-417F-BB36-1840033EA6DC}">
      <dgm:prSet/>
      <dgm:spPr/>
      <dgm:t>
        <a:bodyPr/>
        <a:lstStyle/>
        <a:p>
          <a:endParaRPr lang="en-US"/>
        </a:p>
      </dgm:t>
    </dgm:pt>
    <dgm:pt modelId="{3C1C2045-F8F1-49A3-B73D-07B4FE8A4331}" type="sibTrans" cxnId="{C7EAC0B7-2AA7-417F-BB36-1840033EA6DC}">
      <dgm:prSet/>
      <dgm:spPr>
        <a:solidFill>
          <a:srgbClr val="00B05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717CABB2-CA3E-4E55-828B-A294158E15CA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cha,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cha con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dậy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mãnh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liệt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thì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cũng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endParaRPr lang="en-US" sz="2800" dirty="0">
            <a:solidFill>
              <a:schemeClr val="tx1"/>
            </a:solidFill>
          </a:endParaRPr>
        </a:p>
      </dgm:t>
    </dgm:pt>
    <dgm:pt modelId="{F0512879-3F42-41C9-89F5-D2A6FEE120ED}" type="parTrans" cxnId="{E717BC75-487A-4555-AA22-0D4892222D26}">
      <dgm:prSet/>
      <dgm:spPr/>
      <dgm:t>
        <a:bodyPr/>
        <a:lstStyle/>
        <a:p>
          <a:endParaRPr lang="en-US"/>
        </a:p>
      </dgm:t>
    </dgm:pt>
    <dgm:pt modelId="{CE7983C8-4860-4363-B4F2-05336362BFAC}" type="sibTrans" cxnId="{E717BC75-487A-4555-AA22-0D4892222D26}">
      <dgm:prSet/>
      <dgm:spPr/>
      <dgm:t>
        <a:bodyPr/>
        <a:lstStyle/>
        <a:p>
          <a:endParaRPr lang="en-US"/>
        </a:p>
      </dgm:t>
    </dgm:pt>
    <dgm:pt modelId="{5681C408-99FB-49DD-A248-35C7A0AFDC9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/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Ở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khu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căn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cứ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dồn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hết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thương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gái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bỏng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cây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lược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voi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tặng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</a:t>
          </a:r>
          <a:endParaRPr lang="en-US" sz="2800" dirty="0"/>
        </a:p>
      </dgm:t>
    </dgm:pt>
    <dgm:pt modelId="{9F19F0B8-D88D-4B6E-8008-B56C4E6F288E}" type="parTrans" cxnId="{738FCBA1-2550-4299-96DB-E23898F2C21C}">
      <dgm:prSet/>
      <dgm:spPr/>
      <dgm:t>
        <a:bodyPr/>
        <a:lstStyle/>
        <a:p>
          <a:endParaRPr lang="en-US"/>
        </a:p>
      </dgm:t>
    </dgm:pt>
    <dgm:pt modelId="{7B263EDB-C821-4C2D-9770-5BD86005461A}" type="sibTrans" cxnId="{738FCBA1-2550-4299-96DB-E23898F2C21C}">
      <dgm:prSet/>
      <dgm:spPr/>
      <dgm:t>
        <a:bodyPr/>
        <a:lstStyle/>
        <a:p>
          <a:endParaRPr lang="en-US"/>
        </a:p>
      </dgm:t>
    </dgm:pt>
    <dgm:pt modelId="{25E03413-F8D1-4D1F-9E78-34FD93F34BA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thương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rất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nặng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hi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Trước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kịp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trao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cây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bác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Ba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nhờ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bạn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mang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con</a:t>
          </a:r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55A6E-A1D0-4A34-987A-C6EF04698894}" type="parTrans" cxnId="{00C949BB-8F42-4334-B0EF-B4F6B59D8759}">
      <dgm:prSet/>
      <dgm:spPr/>
      <dgm:t>
        <a:bodyPr/>
        <a:lstStyle/>
        <a:p>
          <a:endParaRPr lang="en-US"/>
        </a:p>
      </dgm:t>
    </dgm:pt>
    <dgm:pt modelId="{5DD57094-1EAF-4068-AF73-BE77414D8AE6}" type="sibTrans" cxnId="{00C949BB-8F42-4334-B0EF-B4F6B59D8759}">
      <dgm:prSet/>
      <dgm:spPr/>
      <dgm:t>
        <a:bodyPr/>
        <a:lstStyle/>
        <a:p>
          <a:endParaRPr lang="en-US"/>
        </a:p>
      </dgm:t>
    </dgm:pt>
    <dgm:pt modelId="{030C3B21-98BF-4C9F-AD18-BF492C80328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en-US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Tóm</a:t>
          </a:r>
          <a:r>
            <a: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tắt</a:t>
          </a:r>
          <a:endParaRPr lang="en-US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F1F46-FAD8-4BE4-97B7-D3B6EEEFAB46}" type="parTrans" cxnId="{A8FB5416-C532-4D94-898E-D5F6D26F7E5B}">
      <dgm:prSet/>
      <dgm:spPr/>
      <dgm:t>
        <a:bodyPr/>
        <a:lstStyle/>
        <a:p>
          <a:endParaRPr lang="en-US"/>
        </a:p>
      </dgm:t>
    </dgm:pt>
    <dgm:pt modelId="{D5C81C12-84E1-4EBF-B757-65A21A75A95F}" type="sibTrans" cxnId="{A8FB5416-C532-4D94-898E-D5F6D26F7E5B}">
      <dgm:prSet/>
      <dgm:spPr/>
      <dgm:t>
        <a:bodyPr/>
        <a:lstStyle/>
        <a:p>
          <a:endParaRPr lang="en-US"/>
        </a:p>
      </dgm:t>
    </dgm:pt>
    <dgm:pt modelId="{94731E27-82CD-4BAD-AA38-6F3E11B51128}" type="pres">
      <dgm:prSet presAssocID="{78953295-76D8-4248-9145-2A578D2921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277BD2-2856-4AB7-8A41-752ECC5AF3FD}" type="pres">
      <dgm:prSet presAssocID="{78953295-76D8-4248-9145-2A578D29210E}" presName="cycle" presStyleCnt="0"/>
      <dgm:spPr/>
    </dgm:pt>
    <dgm:pt modelId="{BE9A6DB1-F702-4335-A100-CA90DFF87361}" type="pres">
      <dgm:prSet presAssocID="{F4E98363-8777-46CA-BFE1-A069F494F98B}" presName="nodeFirstNode" presStyleLbl="node1" presStyleIdx="0" presStyleCnt="5" custScaleX="140036" custScaleY="140313" custRadScaleRad="81693" custRadScaleInc="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0DFB9-19D7-464C-9905-6261DCB13650}" type="pres">
      <dgm:prSet presAssocID="{3C1C2045-F8F1-49A3-B73D-07B4FE8A4331}" presName="sibTransFirstNode" presStyleLbl="bgShp" presStyleIdx="0" presStyleCnt="1" custScaleX="133118" custLinFactNeighborX="8606" custLinFactNeighborY="2071"/>
      <dgm:spPr/>
      <dgm:t>
        <a:bodyPr/>
        <a:lstStyle/>
        <a:p>
          <a:endParaRPr lang="en-US"/>
        </a:p>
      </dgm:t>
    </dgm:pt>
    <dgm:pt modelId="{F25553C8-7F02-4E77-9170-8DF61E04DF2E}" type="pres">
      <dgm:prSet presAssocID="{717CABB2-CA3E-4E55-828B-A294158E15CA}" presName="nodeFollowingNodes" presStyleLbl="node1" presStyleIdx="1" presStyleCnt="5" custScaleX="125933" custScaleY="139762" custRadScaleRad="152132" custRadScaleInc="19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DEC5E-26B2-4187-8114-B99151305386}" type="pres">
      <dgm:prSet presAssocID="{5681C408-99FB-49DD-A248-35C7A0AFDC98}" presName="nodeFollowingNodes" presStyleLbl="node1" presStyleIdx="2" presStyleCnt="5" custScaleX="138326" custScaleY="140548" custRadScaleRad="94289" custRadScaleInc="-7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B13DD-2245-4A88-9927-67ABCC4B6E3B}" type="pres">
      <dgm:prSet presAssocID="{25E03413-F8D1-4D1F-9E78-34FD93F34BA7}" presName="nodeFollowingNodes" presStyleLbl="node1" presStyleIdx="3" presStyleCnt="5" custScaleX="137448" custScaleY="157933" custRadScaleRad="117233" custRadScaleInc="70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8352A-FEAB-400C-AD40-9C27867B7DE5}" type="pres">
      <dgm:prSet presAssocID="{030C3B21-98BF-4C9F-AD18-BF492C803287}" presName="nodeFollowingNodes" presStyleLbl="node1" presStyleIdx="4" presStyleCnt="5" custScaleX="85962" custScaleY="54419" custRadScaleRad="181306" custRadScaleInc="28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AC0B7-2AA7-417F-BB36-1840033EA6DC}" srcId="{78953295-76D8-4248-9145-2A578D29210E}" destId="{F4E98363-8777-46CA-BFE1-A069F494F98B}" srcOrd="0" destOrd="0" parTransId="{47B33700-3B42-46EB-806C-F64A5F9F562B}" sibTransId="{3C1C2045-F8F1-49A3-B73D-07B4FE8A4331}"/>
    <dgm:cxn modelId="{E717BC75-487A-4555-AA22-0D4892222D26}" srcId="{78953295-76D8-4248-9145-2A578D29210E}" destId="{717CABB2-CA3E-4E55-828B-A294158E15CA}" srcOrd="1" destOrd="0" parTransId="{F0512879-3F42-41C9-89F5-D2A6FEE120ED}" sibTransId="{CE7983C8-4860-4363-B4F2-05336362BFAC}"/>
    <dgm:cxn modelId="{15943D88-CCC1-4557-AB6F-6087E4C0F2F5}" type="presOf" srcId="{5681C408-99FB-49DD-A248-35C7A0AFDC98}" destId="{2A0DEC5E-26B2-4187-8114-B99151305386}" srcOrd="0" destOrd="0" presId="urn:microsoft.com/office/officeart/2005/8/layout/cycle3"/>
    <dgm:cxn modelId="{738FCBA1-2550-4299-96DB-E23898F2C21C}" srcId="{78953295-76D8-4248-9145-2A578D29210E}" destId="{5681C408-99FB-49DD-A248-35C7A0AFDC98}" srcOrd="2" destOrd="0" parTransId="{9F19F0B8-D88D-4B6E-8008-B56C4E6F288E}" sibTransId="{7B263EDB-C821-4C2D-9770-5BD86005461A}"/>
    <dgm:cxn modelId="{CADCA42F-8B6E-4F82-9461-6E4B618471F3}" type="presOf" srcId="{717CABB2-CA3E-4E55-828B-A294158E15CA}" destId="{F25553C8-7F02-4E77-9170-8DF61E04DF2E}" srcOrd="0" destOrd="0" presId="urn:microsoft.com/office/officeart/2005/8/layout/cycle3"/>
    <dgm:cxn modelId="{48B4D223-DC5B-4E4B-AD87-49C19E4451EB}" type="presOf" srcId="{78953295-76D8-4248-9145-2A578D29210E}" destId="{94731E27-82CD-4BAD-AA38-6F3E11B51128}" srcOrd="0" destOrd="0" presId="urn:microsoft.com/office/officeart/2005/8/layout/cycle3"/>
    <dgm:cxn modelId="{02ED60B5-F773-4948-BFB3-C7E1E906AE6C}" type="presOf" srcId="{F4E98363-8777-46CA-BFE1-A069F494F98B}" destId="{BE9A6DB1-F702-4335-A100-CA90DFF87361}" srcOrd="0" destOrd="0" presId="urn:microsoft.com/office/officeart/2005/8/layout/cycle3"/>
    <dgm:cxn modelId="{47590577-20C3-408F-89F1-73D00FED0EF7}" type="presOf" srcId="{3C1C2045-F8F1-49A3-B73D-07B4FE8A4331}" destId="{E260DFB9-19D7-464C-9905-6261DCB13650}" srcOrd="0" destOrd="0" presId="urn:microsoft.com/office/officeart/2005/8/layout/cycle3"/>
    <dgm:cxn modelId="{00C949BB-8F42-4334-B0EF-B4F6B59D8759}" srcId="{78953295-76D8-4248-9145-2A578D29210E}" destId="{25E03413-F8D1-4D1F-9E78-34FD93F34BA7}" srcOrd="3" destOrd="0" parTransId="{67655A6E-A1D0-4A34-987A-C6EF04698894}" sibTransId="{5DD57094-1EAF-4068-AF73-BE77414D8AE6}"/>
    <dgm:cxn modelId="{A8FB5416-C532-4D94-898E-D5F6D26F7E5B}" srcId="{78953295-76D8-4248-9145-2A578D29210E}" destId="{030C3B21-98BF-4C9F-AD18-BF492C803287}" srcOrd="4" destOrd="0" parTransId="{40DF1F46-FAD8-4BE4-97B7-D3B6EEEFAB46}" sibTransId="{D5C81C12-84E1-4EBF-B757-65A21A75A95F}"/>
    <dgm:cxn modelId="{BE3F2381-CCD8-4731-8F77-53AF3055712D}" type="presOf" srcId="{25E03413-F8D1-4D1F-9E78-34FD93F34BA7}" destId="{46DB13DD-2245-4A88-9927-67ABCC4B6E3B}" srcOrd="0" destOrd="0" presId="urn:microsoft.com/office/officeart/2005/8/layout/cycle3"/>
    <dgm:cxn modelId="{CD8E885D-EB48-46B4-A0F4-B1C5B910D2BB}" type="presOf" srcId="{030C3B21-98BF-4C9F-AD18-BF492C803287}" destId="{3A48352A-FEAB-400C-AD40-9C27867B7DE5}" srcOrd="0" destOrd="0" presId="urn:microsoft.com/office/officeart/2005/8/layout/cycle3"/>
    <dgm:cxn modelId="{245B09DB-FEBE-4054-8E85-AD535F19BCB8}" type="presParOf" srcId="{94731E27-82CD-4BAD-AA38-6F3E11B51128}" destId="{40277BD2-2856-4AB7-8A41-752ECC5AF3FD}" srcOrd="0" destOrd="0" presId="urn:microsoft.com/office/officeart/2005/8/layout/cycle3"/>
    <dgm:cxn modelId="{2096E365-ADC6-4ACD-85E6-443950FD8C12}" type="presParOf" srcId="{40277BD2-2856-4AB7-8A41-752ECC5AF3FD}" destId="{BE9A6DB1-F702-4335-A100-CA90DFF87361}" srcOrd="0" destOrd="0" presId="urn:microsoft.com/office/officeart/2005/8/layout/cycle3"/>
    <dgm:cxn modelId="{B356BB49-7216-4C90-AA2F-5A327861C982}" type="presParOf" srcId="{40277BD2-2856-4AB7-8A41-752ECC5AF3FD}" destId="{E260DFB9-19D7-464C-9905-6261DCB13650}" srcOrd="1" destOrd="0" presId="urn:microsoft.com/office/officeart/2005/8/layout/cycle3"/>
    <dgm:cxn modelId="{1930D464-1503-40DD-85B4-1F4A7F126C1D}" type="presParOf" srcId="{40277BD2-2856-4AB7-8A41-752ECC5AF3FD}" destId="{F25553C8-7F02-4E77-9170-8DF61E04DF2E}" srcOrd="2" destOrd="0" presId="urn:microsoft.com/office/officeart/2005/8/layout/cycle3"/>
    <dgm:cxn modelId="{DE95E640-EE80-46F2-8884-96C3F8001DE3}" type="presParOf" srcId="{40277BD2-2856-4AB7-8A41-752ECC5AF3FD}" destId="{2A0DEC5E-26B2-4187-8114-B99151305386}" srcOrd="3" destOrd="0" presId="urn:microsoft.com/office/officeart/2005/8/layout/cycle3"/>
    <dgm:cxn modelId="{AAD2B4D3-FAA0-4CB7-ABEC-B46B691B3DC8}" type="presParOf" srcId="{40277BD2-2856-4AB7-8A41-752ECC5AF3FD}" destId="{46DB13DD-2245-4A88-9927-67ABCC4B6E3B}" srcOrd="4" destOrd="0" presId="urn:microsoft.com/office/officeart/2005/8/layout/cycle3"/>
    <dgm:cxn modelId="{556C0434-44EF-49EE-9AC7-F0F08D1BE8BC}" type="presParOf" srcId="{40277BD2-2856-4AB7-8A41-752ECC5AF3FD}" destId="{3A48352A-FEAB-400C-AD40-9C27867B7DE5}" srcOrd="5" destOrd="0" presId="urn:microsoft.com/office/officeart/2005/8/layout/cycle3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0DFB9-19D7-464C-9905-6261DCB13650}">
      <dsp:nvSpPr>
        <dsp:cNvPr id="0" name=""/>
        <dsp:cNvSpPr/>
      </dsp:nvSpPr>
      <dsp:spPr>
        <a:xfrm>
          <a:off x="1855314" y="-13052"/>
          <a:ext cx="9028249" cy="6782139"/>
        </a:xfrm>
        <a:prstGeom prst="circularArrow">
          <a:avLst>
            <a:gd name="adj1" fmla="val 5544"/>
            <a:gd name="adj2" fmla="val 330680"/>
            <a:gd name="adj3" fmla="val 12659066"/>
            <a:gd name="adj4" fmla="val 18109683"/>
            <a:gd name="adj5" fmla="val 5757"/>
          </a:avLst>
        </a:prstGeom>
        <a:solidFill>
          <a:srgbClr val="00B05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A6DB1-F702-4335-A100-CA90DFF87361}">
      <dsp:nvSpPr>
        <dsp:cNvPr id="0" name=""/>
        <dsp:cNvSpPr/>
      </dsp:nvSpPr>
      <dsp:spPr>
        <a:xfrm>
          <a:off x="3509898" y="130745"/>
          <a:ext cx="4551738" cy="2280371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xa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kháng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chiến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Thu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đầy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Mãi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gái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tám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dịp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thăm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thăm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con.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Thu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cha </a:t>
          </a:r>
          <a:endParaRPr lang="en-US" sz="2800" b="0" kern="1200" dirty="0">
            <a:effectLst/>
          </a:endParaRPr>
        </a:p>
      </dsp:txBody>
      <dsp:txXfrm>
        <a:off x="3621217" y="242064"/>
        <a:ext cx="4329100" cy="2057733"/>
      </dsp:txXfrm>
    </dsp:sp>
    <dsp:sp modelId="{F25553C8-7F02-4E77-9170-8DF61E04DF2E}">
      <dsp:nvSpPr>
        <dsp:cNvPr id="0" name=""/>
        <dsp:cNvSpPr/>
      </dsp:nvSpPr>
      <dsp:spPr>
        <a:xfrm>
          <a:off x="8098665" y="2022294"/>
          <a:ext cx="4093334" cy="2271416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cha,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cha con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dậy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mãnh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liệt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thì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cũng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209546" y="2133175"/>
        <a:ext cx="3871572" cy="2049654"/>
      </dsp:txXfrm>
    </dsp:sp>
    <dsp:sp modelId="{2A0DEC5E-26B2-4187-8114-B99151305386}">
      <dsp:nvSpPr>
        <dsp:cNvPr id="0" name=""/>
        <dsp:cNvSpPr/>
      </dsp:nvSpPr>
      <dsp:spPr>
        <a:xfrm>
          <a:off x="5283933" y="4573809"/>
          <a:ext cx="4496156" cy="2284190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Ở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khu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căn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cứ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dồn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hết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thương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gái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bỏng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cây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lược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voi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tặng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</a:t>
          </a:r>
          <a:endParaRPr lang="en-US" sz="2800" kern="1200" dirty="0"/>
        </a:p>
      </dsp:txBody>
      <dsp:txXfrm>
        <a:off x="5395438" y="4685314"/>
        <a:ext cx="4273146" cy="2061180"/>
      </dsp:txXfrm>
    </dsp:sp>
    <dsp:sp modelId="{46DB13DD-2245-4A88-9927-67ABCC4B6E3B}">
      <dsp:nvSpPr>
        <dsp:cNvPr id="0" name=""/>
        <dsp:cNvSpPr/>
      </dsp:nvSpPr>
      <dsp:spPr>
        <a:xfrm>
          <a:off x="219554" y="3048805"/>
          <a:ext cx="4467618" cy="256673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Sáu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thương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rất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nặng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hi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Trước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lúc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ông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kịp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trao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cây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bác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Ba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nhờ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bạn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mang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con</a:t>
          </a: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852" y="3174103"/>
        <a:ext cx="4217022" cy="2316136"/>
      </dsp:txXfrm>
    </dsp:sp>
    <dsp:sp modelId="{3A48352A-FEAB-400C-AD40-9C27867B7DE5}">
      <dsp:nvSpPr>
        <dsp:cNvPr id="0" name=""/>
        <dsp:cNvSpPr/>
      </dsp:nvSpPr>
      <dsp:spPr>
        <a:xfrm>
          <a:off x="79513" y="182662"/>
          <a:ext cx="2794114" cy="88441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en-US" sz="3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Tóm</a:t>
          </a:r>
          <a:r>
            <a:rPr lang="en-US" sz="3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tắt</a:t>
          </a:r>
          <a:endParaRPr lang="en-US" sz="38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687" y="225836"/>
        <a:ext cx="2707766" cy="798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1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3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7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4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7D1B-10B1-49A9-8AB9-C6413277F14E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EC456-0EEB-487E-B01A-687C043A8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8" y="0"/>
            <a:ext cx="12136192" cy="1655762"/>
          </a:xfrm>
        </p:spPr>
        <p:txBody>
          <a:bodyPr>
            <a:noAutofit/>
          </a:bodyPr>
          <a:lstStyle/>
          <a:p>
            <a:endParaRPr lang="en-US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CHIẾC LƯỢC NGÀ</a:t>
            </a:r>
          </a:p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fr-FR" sz="2800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1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« </a:t>
            </a:r>
            <a:r>
              <a:rPr lang="fr-FR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fr-FR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fr-FR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 »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Quang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834366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AutoNum type="alphaUcPeriod"/>
            </a:pPr>
            <a:r>
              <a:rPr lang="fr-FR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endParaRPr lang="fr-FR" sz="2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»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Quang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1966,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Mĩ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ruyện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ngộ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éo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Bé Thu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95534"/>
            <a:ext cx="282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2241" y="324661"/>
            <a:ext cx="12078269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Gia </a:t>
            </a:r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8020" y="777745"/>
            <a:ext cx="1201800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endParaRPr lang="fr-FR" sz="24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466" y="1213880"/>
            <a:ext cx="1193556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0466" y="1692250"/>
            <a:ext cx="1193556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khi ở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44454" y="2170620"/>
            <a:ext cx="12076028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con.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tuỵ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bé Thu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suốt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quý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nỗi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ta.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hùng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thử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202" y="5009780"/>
            <a:ext cx="11908826" cy="1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thắm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éo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“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là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521" y="4573645"/>
            <a:ext cx="12059479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000" b="1" i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35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4633" y="95535"/>
            <a:ext cx="1214195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fr-FR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bé Thu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« </a:t>
            </a:r>
            <a:r>
              <a:rPr lang="fr-FR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Quang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96" y="1120845"/>
            <a:ext cx="120373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AutoNum type="alphaUcPeriod"/>
            </a:pP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457200" indent="-457200" algn="just">
              <a:buFontTx/>
              <a:buChar char="-"/>
            </a:pP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 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»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Quang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1966,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Mĩ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bé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1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95534"/>
            <a:ext cx="282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2241" y="324661"/>
            <a:ext cx="12078269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i="1" dirty="0"/>
              <a:t>.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Thu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8020" y="777745"/>
            <a:ext cx="1201800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Thu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466" y="1213880"/>
            <a:ext cx="1193556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bé Thu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khi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là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0466" y="1692250"/>
            <a:ext cx="1193556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bé Thu khi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fr-FR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là </a:t>
            </a:r>
            <a:r>
              <a:rPr lang="fr-FR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352" y="2153915"/>
            <a:ext cx="120760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i="1" u="sng" dirty="0" smtClean="0"/>
              <a:t>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352" y="5165229"/>
            <a:ext cx="11908826" cy="1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fr-F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thắm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mát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éo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nghịch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vượt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7975" y="2992903"/>
            <a:ext cx="12059479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000" b="1" i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fr-FR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fr-FR" sz="20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0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endParaRPr lang="fr-FR" sz="2000" b="1" i="1" u="sng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ròi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Ở Thu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3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2" y="0"/>
            <a:ext cx="12178048" cy="676140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( 1932 – 2014)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/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5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17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1966,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4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0"/>
            <a:ext cx="121767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Đặc sắc nội dung và nghệ thuật</a:t>
            </a:r>
          </a:p>
          <a:p>
            <a:pPr marL="0" indent="0">
              <a:buNone/>
            </a:pPr>
            <a:r>
              <a:rPr lang="nl-N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Nghệ thuật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761277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5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3032" y="1532586"/>
            <a:ext cx="2382592" cy="421139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28056" y="25754"/>
            <a:ext cx="8165206" cy="164205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0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Bởi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31088" y="1841679"/>
            <a:ext cx="8062174" cy="162273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00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món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dành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tặng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Bởi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gắm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bỏng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31088" y="3638281"/>
            <a:ext cx="8062173" cy="1500389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0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Ba,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thiêng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81064" y="5280339"/>
            <a:ext cx="8165207" cy="157766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0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con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thiêng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liêng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nặng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con.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85624" y="1068946"/>
            <a:ext cx="1326522" cy="20992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85624" y="2781837"/>
            <a:ext cx="1442432" cy="3863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1383" y="3168203"/>
            <a:ext cx="1416673" cy="124925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85624" y="3168203"/>
            <a:ext cx="1442432" cy="28430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2138" y="805218"/>
            <a:ext cx="1815152" cy="133748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197290" y="1473959"/>
            <a:ext cx="1269241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548418" y="477673"/>
            <a:ext cx="3739486" cy="167867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ctranh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87904" y="1303363"/>
            <a:ext cx="1269241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557145" y="477673"/>
            <a:ext cx="3507476" cy="167867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13781" y="1487606"/>
            <a:ext cx="258740" cy="2664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9086" y="4176216"/>
            <a:ext cx="3041177" cy="167867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04151" y="3278873"/>
            <a:ext cx="718781" cy="16240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358755" y="2702255"/>
            <a:ext cx="2587955" cy="16650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99030" y="4954137"/>
            <a:ext cx="590262" cy="4640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219147" y="4902957"/>
            <a:ext cx="2168005" cy="179809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6710" y="3428997"/>
            <a:ext cx="69603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642748" y="2369305"/>
            <a:ext cx="2887631" cy="1819135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gay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387152" y="5754235"/>
            <a:ext cx="69603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110484" y="4653888"/>
            <a:ext cx="3193576" cy="204716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Ba..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mặt,lên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thẹo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10530378" y="3121076"/>
            <a:ext cx="497013" cy="2870292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1027392" y="3039190"/>
            <a:ext cx="1037229" cy="305027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2" grpId="0" animBg="1"/>
      <p:bldP spid="15" grpId="0" animBg="1"/>
      <p:bldP spid="19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2138" y="805218"/>
            <a:ext cx="1815152" cy="133748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197290" y="1473959"/>
            <a:ext cx="1269241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548418" y="122830"/>
            <a:ext cx="3739486" cy="2209228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87904" y="1303363"/>
            <a:ext cx="1269241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557145" y="0"/>
            <a:ext cx="3507476" cy="215634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13781" y="1487606"/>
            <a:ext cx="258740" cy="2664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9086" y="4176216"/>
            <a:ext cx="3041177" cy="167867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04151" y="3428997"/>
            <a:ext cx="528286" cy="14739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110539" y="2559091"/>
            <a:ext cx="2090940" cy="16650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99030" y="4954137"/>
            <a:ext cx="377019" cy="8187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029075" y="4954137"/>
            <a:ext cx="2168005" cy="179809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17974" y="3300763"/>
            <a:ext cx="5171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707867" y="2391196"/>
            <a:ext cx="3923739" cy="1819135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khước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197080" y="5820768"/>
            <a:ext cx="510787" cy="32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707867" y="4564328"/>
            <a:ext cx="4029514" cy="204716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10673110" y="2982892"/>
            <a:ext cx="497013" cy="2870292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1121499" y="3039189"/>
            <a:ext cx="1037229" cy="305027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2" grpId="0" animBg="1"/>
      <p:bldP spid="15" grpId="0" animBg="1"/>
      <p:bldP spid="19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03031"/>
            <a:ext cx="12192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Cho </a:t>
            </a:r>
            <a:r>
              <a:rPr lang="en-US" sz="3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30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“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chớp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bỗng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thét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sững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đớn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sầm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trông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buông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thõng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gãy</a:t>
            </a:r>
            <a:r>
              <a:rPr lang="en-US" sz="3000" dirty="0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.” (</a:t>
            </a:r>
            <a:r>
              <a:rPr lang="en-US" sz="3000" dirty="0" err="1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000" dirty="0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văn9, </a:t>
            </a:r>
            <a:r>
              <a:rPr lang="en-US" sz="3000" dirty="0" err="1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000" dirty="0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NXB </a:t>
            </a:r>
            <a:r>
              <a:rPr lang="en-US" sz="3000" dirty="0" err="1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000" dirty="0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3000" dirty="0">
                <a:solidFill>
                  <a:srgbClr val="1C1E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2009, tr.196)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1: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khởi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sững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con,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đớn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sầm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trông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buông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thõng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gãy</a:t>
            </a:r>
            <a:r>
              <a:rPr lang="en-US" sz="3000" i="1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tám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ngập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tràn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đớn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3000" dirty="0" smtClean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4: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7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1636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24</cp:revision>
  <dcterms:created xsi:type="dcterms:W3CDTF">2020-07-08T08:39:09Z</dcterms:created>
  <dcterms:modified xsi:type="dcterms:W3CDTF">2020-12-24T09:10:37Z</dcterms:modified>
</cp:coreProperties>
</file>