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33" r:id="rId3"/>
    <p:sldId id="427" r:id="rId4"/>
    <p:sldId id="428" r:id="rId5"/>
    <p:sldId id="431" r:id="rId6"/>
    <p:sldId id="430" r:id="rId7"/>
    <p:sldId id="429" r:id="rId8"/>
    <p:sldId id="432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46821" y="4137819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CUỐI HỌC KÌ 1 (TIẾT 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4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CUỐI HỌC KÌ 1 (TIẾT 4)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3A7D6CF-3036-493F-8FE8-02B61E05DED0}"/>
              </a:ext>
            </a:extLst>
          </p:cNvPr>
          <p:cNvSpPr/>
          <p:nvPr/>
        </p:nvSpPr>
        <p:spPr>
          <a:xfrm>
            <a:off x="1356519" y="2081910"/>
            <a:ext cx="13792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Đánh giá kĩ năng đọc thành tiếng, học thuộc lòng: Mỗi học sinh đọc một đoạn văn, đoạn thơ khoảng 60 - 65 tiếng hoặc đọc thuộc lòng một đoạn thơ (bài thơ) đã học.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CUỐI HỌC KÌ 1 (TIẾT 4)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B2304-5A10-40DB-912D-E7C8CE51FBC4}"/>
              </a:ext>
            </a:extLst>
          </p:cNvPr>
          <p:cNvSpPr/>
          <p:nvPr/>
        </p:nvSpPr>
        <p:spPr>
          <a:xfrm>
            <a:off x="1406914" y="1953419"/>
            <a:ext cx="3683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Nghe - viết.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D8C66A-03E0-E279-0959-17DBB99B58D0}"/>
              </a:ext>
            </a:extLst>
          </p:cNvPr>
          <p:cNvSpPr txBox="1"/>
          <p:nvPr/>
        </p:nvSpPr>
        <p:spPr>
          <a:xfrm>
            <a:off x="1406914" y="2910391"/>
            <a:ext cx="81399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6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36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bịu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nhè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 KHẮC HÀO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35FF0-D56A-8D02-00E9-668A64D88A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6866" y="2165091"/>
            <a:ext cx="5449453" cy="60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7032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CUỐI HỌC KÌ 1 (TIẾT 4)</a:t>
              </a:r>
            </a:p>
          </p:txBody>
        </p:sp>
      </p:grpSp>
      <p:pic>
        <p:nvPicPr>
          <p:cNvPr id="12" name="Picture 4" descr="Mẫu giấy luyện viết chữ đẹp - Mẫu giấy 4 ô ly, 5 ô ly, kẻ ngang, ô ly to, ô  ly nhỏ, ô ly nghiêng...">
            <a:extLst>
              <a:ext uri="{FF2B5EF4-FFF2-40B4-BE49-F238E27FC236}">
                <a16:creationId xmlns:a16="http://schemas.microsoft.com/office/drawing/2014/main" id="{8CD7BFF0-CB52-4028-BEBA-E140074E6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7" b="15077"/>
          <a:stretch/>
        </p:blipFill>
        <p:spPr bwMode="auto">
          <a:xfrm>
            <a:off x="470095" y="2939480"/>
            <a:ext cx="951689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6CA9A7-BFB2-4E7C-9438-B9C187273E88}"/>
              </a:ext>
            </a:extLst>
          </p:cNvPr>
          <p:cNvSpPr/>
          <p:nvPr/>
        </p:nvSpPr>
        <p:spPr>
          <a:xfrm>
            <a:off x="670719" y="2081910"/>
            <a:ext cx="951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viết bảng con các từ khó viết: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5FF6C2-1519-4475-8218-EEB1CE09180F}"/>
              </a:ext>
            </a:extLst>
          </p:cNvPr>
          <p:cNvSpPr/>
          <p:nvPr/>
        </p:nvSpPr>
        <p:spPr>
          <a:xfrm>
            <a:off x="670719" y="4014281"/>
            <a:ext cx="9220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Qùa</a:t>
            </a:r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búp</a:t>
            </a:r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bê</a:t>
            </a:r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,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bận</a:t>
            </a:r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bịu</a:t>
            </a:r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hương</a:t>
            </a:r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A798E-A00E-950A-1819-D08DC90CCF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6985" y="1652957"/>
            <a:ext cx="6110071" cy="654432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691601-FD31-852A-7379-2E1B7742611E}"/>
              </a:ext>
            </a:extLst>
          </p:cNvPr>
          <p:cNvSpPr/>
          <p:nvPr/>
        </p:nvSpPr>
        <p:spPr>
          <a:xfrm>
            <a:off x="9986985" y="2299288"/>
            <a:ext cx="1885134" cy="5847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773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CUỐI HỌC KÌ 1 (TIẾT 4)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41008A-C30C-45C7-B063-84C7AA0CE963}"/>
              </a:ext>
            </a:extLst>
          </p:cNvPr>
          <p:cNvSpPr/>
          <p:nvPr/>
        </p:nvSpPr>
        <p:spPr>
          <a:xfrm>
            <a:off x="1356518" y="2091512"/>
            <a:ext cx="678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nghe - viết bài vào vở.</a:t>
            </a:r>
          </a:p>
        </p:txBody>
      </p:sp>
      <p:pic>
        <p:nvPicPr>
          <p:cNvPr id="11" name="Picture 2" descr="Tư thế ngồi học đúng cho trẻ – Bàn học thông minh">
            <a:extLst>
              <a:ext uri="{FF2B5EF4-FFF2-40B4-BE49-F238E27FC236}">
                <a16:creationId xmlns:a16="http://schemas.microsoft.com/office/drawing/2014/main" id="{A69E9ED0-5B4E-4038-8002-C9D57EE12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12158"/>
          <a:stretch/>
        </p:blipFill>
        <p:spPr bwMode="auto">
          <a:xfrm>
            <a:off x="975519" y="2909163"/>
            <a:ext cx="8184208" cy="61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C4183-5F5A-6194-FF38-BCAE4E89A9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6866" y="2165091"/>
            <a:ext cx="5449453" cy="60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373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CUỐI HỌC KÌ 1 (TIẾT 4)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F6D1592-CFC6-40FE-98ED-02826568C636}"/>
              </a:ext>
            </a:extLst>
          </p:cNvPr>
          <p:cNvSpPr/>
          <p:nvPr/>
        </p:nvSpPr>
        <p:spPr>
          <a:xfrm>
            <a:off x="746919" y="1471415"/>
            <a:ext cx="1333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A6D13-B9D0-726A-A6EA-80687A580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19" y="2072945"/>
            <a:ext cx="12115800" cy="6965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1C0CF-A7E0-369A-52F5-C92CDEF7D2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93750" l="3125" r="96875">
                        <a14:foregroundMark x1="11607" y1="54018" x2="13393" y2="50446"/>
                        <a14:foregroundMark x1="37946" y1="85714" x2="33036" y2="94196"/>
                        <a14:foregroundMark x1="7589" y1="58929" x2="3571" y2="51339"/>
                        <a14:foregroundMark x1="87500" y1="10268" x2="96875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319" y="3200400"/>
            <a:ext cx="1224406" cy="12244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5E0169-13EB-FFB1-BC80-4CB386DC29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93750" l="3125" r="96875">
                        <a14:foregroundMark x1="11607" y1="54018" x2="13393" y2="50446"/>
                        <a14:foregroundMark x1="37946" y1="85714" x2="33036" y2="94196"/>
                        <a14:foregroundMark x1="7589" y1="58929" x2="3571" y2="51339"/>
                        <a14:foregroundMark x1="87500" y1="10268" x2="96875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19" y="4572000"/>
            <a:ext cx="1224406" cy="12244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55CC4E-E4B1-6B0E-B7E5-EA2A7A50F1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1" b="93750" l="3125" r="96875">
                        <a14:foregroundMark x1="11607" y1="54018" x2="13393" y2="50446"/>
                        <a14:foregroundMark x1="37946" y1="85714" x2="33036" y2="94196"/>
                        <a14:foregroundMark x1="7589" y1="58929" x2="3571" y2="51339"/>
                        <a14:foregroundMark x1="87500" y1="10268" x2="96875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238" y="6705600"/>
            <a:ext cx="1224406" cy="12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01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21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10278</TotalTime>
  <Words>297</Words>
  <Application>Microsoft Office PowerPoint</Application>
  <PresentationFormat>Custom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1146</cp:revision>
  <dcterms:created xsi:type="dcterms:W3CDTF">2008-09-09T22:52:10Z</dcterms:created>
  <dcterms:modified xsi:type="dcterms:W3CDTF">2022-08-25T15:20:47Z</dcterms:modified>
</cp:coreProperties>
</file>