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65" r:id="rId3"/>
    <p:sldId id="270" r:id="rId4"/>
    <p:sldId id="287" r:id="rId5"/>
    <p:sldId id="268" r:id="rId6"/>
    <p:sldId id="260" r:id="rId7"/>
    <p:sldId id="288" r:id="rId8"/>
    <p:sldId id="275" r:id="rId9"/>
    <p:sldId id="276" r:id="rId10"/>
    <p:sldId id="277" r:id="rId11"/>
    <p:sldId id="278" r:id="rId12"/>
    <p:sldId id="279" r:id="rId13"/>
    <p:sldId id="280" r:id="rId14"/>
    <p:sldId id="281" r:id="rId15"/>
    <p:sldId id="282"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9C1C5-D05B-41F4-84D9-71CFAA1443BD}" type="datetimeFigureOut">
              <a:rPr lang="en-US" smtClean="0"/>
              <a:t>8/9/2023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BA170-C094-4F17-BF40-EB88CF5BE5A6}" type="slidenum">
              <a:rPr lang="en-US" smtClean="0"/>
              <a:t>‹#›</a:t>
            </a:fld>
            <a:endParaRPr lang="en-US"/>
          </a:p>
        </p:txBody>
      </p:sp>
    </p:spTree>
    <p:extLst>
      <p:ext uri="{BB962C8B-B14F-4D97-AF65-F5344CB8AC3E}">
        <p14:creationId xmlns:p14="http://schemas.microsoft.com/office/powerpoint/2010/main" val="25881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10</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13</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14</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15</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3</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4</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5</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6</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7</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8</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9</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288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96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41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09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solidFill>
                  <a:prstClr val="black">
                    <a:tint val="75000"/>
                  </a:prstClr>
                </a:solidFill>
              </a:rPr>
              <a:pPr>
                <a:defRPr/>
              </a:pPr>
              <a:t>8/9/2023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692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solidFill>
                  <a:prstClr val="black">
                    <a:tint val="75000"/>
                  </a:prstClr>
                </a:solidFill>
              </a:rPr>
              <a:pPr>
                <a:defRPr/>
              </a:pPr>
              <a:t>8/9/2023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5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solidFill>
                  <a:prstClr val="black">
                    <a:tint val="75000"/>
                  </a:prstClr>
                </a:solidFill>
              </a:rPr>
              <a:pPr>
                <a:defRPr/>
              </a:pPr>
              <a:t>8/9/2023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066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6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921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0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29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471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409" y="799523"/>
            <a:ext cx="8223250"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4953000"/>
            <a:ext cx="2706687"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223" y="3222625"/>
            <a:ext cx="1781175" cy="25717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1412" y="3962400"/>
            <a:ext cx="1781175" cy="25717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135681"/>
            <a:ext cx="7666182" cy="2616101"/>
          </a:xfrm>
          <a:prstGeom prst="rect">
            <a:avLst/>
          </a:prstGeom>
        </p:spPr>
        <p:txBody>
          <a:bodyPr wrap="square">
            <a:spAutoFit/>
          </a:bodyPr>
          <a:lstStyle/>
          <a:p>
            <a:pPr marR="30480">
              <a:lnSpc>
                <a:spcPct val="120000"/>
              </a:lnSpc>
              <a:spcAft>
                <a:spcPts val="800"/>
              </a:spcAft>
              <a:tabLst>
                <a:tab pos="814705" algn="l"/>
              </a:tabLst>
            </a:pPr>
            <a:r>
              <a:rPr lang="en-US" sz="2400" b="1" dirty="0" err="1">
                <a:latin typeface="Times New Roman"/>
                <a:ea typeface="Calibri"/>
                <a:cs typeface="Times New Roman"/>
              </a:rPr>
              <a:t>Bài</a:t>
            </a:r>
            <a:r>
              <a:rPr lang="en-US" sz="2400" b="1" dirty="0">
                <a:latin typeface="Times New Roman"/>
                <a:ea typeface="Calibri"/>
                <a:cs typeface="Times New Roman"/>
              </a:rPr>
              <a:t> 4: Cho </a:t>
            </a:r>
            <a:r>
              <a:rPr lang="en-US" sz="2400" b="1" dirty="0" err="1">
                <a:latin typeface="Times New Roman"/>
                <a:ea typeface="Calibri"/>
                <a:cs typeface="Times New Roman"/>
              </a:rPr>
              <a:t>câu</a:t>
            </a:r>
            <a:r>
              <a:rPr lang="en-US" sz="2400" b="1" dirty="0">
                <a:latin typeface="Times New Roman"/>
                <a:ea typeface="Calibri"/>
                <a:cs typeface="Times New Roman"/>
              </a:rPr>
              <a:t> </a:t>
            </a:r>
            <a:r>
              <a:rPr lang="en-US" sz="2400" b="1" dirty="0" err="1">
                <a:latin typeface="Times New Roman"/>
                <a:ea typeface="Calibri"/>
                <a:cs typeface="Times New Roman"/>
              </a:rPr>
              <a:t>thơ</a:t>
            </a:r>
            <a:r>
              <a:rPr lang="en-US" sz="2400" b="1" dirty="0">
                <a:latin typeface="Times New Roman"/>
                <a:ea typeface="Calibri"/>
                <a:cs typeface="Times New Roman"/>
              </a:rPr>
              <a:t> </a:t>
            </a:r>
            <a:r>
              <a:rPr lang="en-US" sz="2400" b="1" dirty="0" err="1">
                <a:latin typeface="Times New Roman"/>
                <a:ea typeface="Calibri"/>
                <a:cs typeface="Times New Roman"/>
              </a:rPr>
              <a:t>sau</a:t>
            </a:r>
            <a:r>
              <a:rPr lang="en-US" sz="2400" b="1" dirty="0">
                <a:latin typeface="Times New Roman"/>
                <a:ea typeface="Calibri"/>
                <a:cs typeface="Times New Roman"/>
              </a:rPr>
              <a:t>:</a:t>
            </a:r>
            <a:endParaRPr lang="en-US" sz="2400" dirty="0">
              <a:ea typeface="Calibri"/>
              <a:cs typeface="Times New Roman"/>
            </a:endParaRPr>
          </a:p>
          <a:p>
            <a:pPr marR="30480">
              <a:lnSpc>
                <a:spcPct val="120000"/>
              </a:lnSpc>
              <a:spcAft>
                <a:spcPts val="800"/>
              </a:spcAft>
              <a:tabLst>
                <a:tab pos="814705" algn="l"/>
              </a:tabLst>
            </a:pPr>
            <a:r>
              <a:rPr lang="en-US" sz="2400" dirty="0">
                <a:latin typeface="Times New Roman"/>
                <a:ea typeface="Calibri"/>
                <a:cs typeface="Times New Roman"/>
              </a:rPr>
              <a:t>	“</a:t>
            </a:r>
            <a:r>
              <a:rPr lang="en-US" sz="2400" i="1" dirty="0" err="1">
                <a:latin typeface="Times New Roman"/>
                <a:ea typeface="Calibri"/>
                <a:cs typeface="Times New Roman"/>
              </a:rPr>
              <a:t>Cảnh</a:t>
            </a:r>
            <a:r>
              <a:rPr lang="en-US" sz="2400" i="1" dirty="0">
                <a:latin typeface="Times New Roman"/>
                <a:ea typeface="Calibri"/>
                <a:cs typeface="Times New Roman"/>
              </a:rPr>
              <a:t> </a:t>
            </a:r>
            <a:r>
              <a:rPr lang="en-US" sz="2400" i="1" dirty="0" err="1">
                <a:latin typeface="Times New Roman"/>
                <a:ea typeface="Calibri"/>
                <a:cs typeface="Times New Roman"/>
              </a:rPr>
              <a:t>khuya</a:t>
            </a:r>
            <a:r>
              <a:rPr lang="en-US" sz="2400" i="1" dirty="0">
                <a:latin typeface="Times New Roman"/>
                <a:ea typeface="Calibri"/>
                <a:cs typeface="Times New Roman"/>
              </a:rPr>
              <a:t> </a:t>
            </a:r>
            <a:r>
              <a:rPr lang="en-US" sz="2400" i="1" dirty="0" err="1">
                <a:latin typeface="Times New Roman"/>
                <a:ea typeface="Calibri"/>
                <a:cs typeface="Times New Roman"/>
              </a:rPr>
              <a:t>như</a:t>
            </a:r>
            <a:r>
              <a:rPr lang="en-US" sz="2400" i="1" dirty="0">
                <a:latin typeface="Times New Roman"/>
                <a:ea typeface="Calibri"/>
                <a:cs typeface="Times New Roman"/>
              </a:rPr>
              <a:t> </a:t>
            </a:r>
            <a:r>
              <a:rPr lang="en-US" sz="2400" i="1" dirty="0" err="1">
                <a:latin typeface="Times New Roman"/>
                <a:ea typeface="Calibri"/>
                <a:cs typeface="Times New Roman"/>
              </a:rPr>
              <a:t>vẽ</a:t>
            </a:r>
            <a:r>
              <a:rPr lang="en-US" sz="2400" i="1" dirty="0">
                <a:latin typeface="Times New Roman"/>
                <a:ea typeface="Calibri"/>
                <a:cs typeface="Times New Roman"/>
              </a:rPr>
              <a:t> </a:t>
            </a:r>
            <a:r>
              <a:rPr lang="en-US" sz="2400" i="1" dirty="0" err="1">
                <a:latin typeface="Times New Roman"/>
                <a:ea typeface="Calibri"/>
                <a:cs typeface="Times New Roman"/>
              </a:rPr>
              <a:t>người</a:t>
            </a:r>
            <a:r>
              <a:rPr lang="en-US" sz="2400" i="1" dirty="0">
                <a:latin typeface="Times New Roman"/>
                <a:ea typeface="Calibri"/>
                <a:cs typeface="Times New Roman"/>
              </a:rPr>
              <a:t> </a:t>
            </a:r>
            <a:r>
              <a:rPr lang="en-US" sz="2400" i="1" dirty="0" err="1">
                <a:latin typeface="Times New Roman"/>
                <a:ea typeface="Calibri"/>
                <a:cs typeface="Times New Roman"/>
              </a:rPr>
              <a:t>chưa</a:t>
            </a:r>
            <a:r>
              <a:rPr lang="en-US" sz="2400" i="1" dirty="0">
                <a:latin typeface="Times New Roman"/>
                <a:ea typeface="Calibri"/>
                <a:cs typeface="Times New Roman"/>
              </a:rPr>
              <a:t> </a:t>
            </a:r>
            <a:r>
              <a:rPr lang="en-US" sz="2400" i="1" dirty="0" err="1">
                <a:latin typeface="Times New Roman"/>
                <a:ea typeface="Calibri"/>
                <a:cs typeface="Times New Roman"/>
              </a:rPr>
              <a:t>ngủ</a:t>
            </a:r>
            <a:endParaRPr lang="en-US" sz="2400" i="1" dirty="0">
              <a:ea typeface="Calibri"/>
              <a:cs typeface="Times New Roman"/>
            </a:endParaRPr>
          </a:p>
          <a:p>
            <a:pPr marR="30480">
              <a:lnSpc>
                <a:spcPct val="120000"/>
              </a:lnSpc>
              <a:spcAft>
                <a:spcPts val="800"/>
              </a:spcAft>
              <a:tabLst>
                <a:tab pos="814705" algn="l"/>
              </a:tabLst>
            </a:pPr>
            <a:r>
              <a:rPr lang="en-US" sz="2400" i="1" dirty="0">
                <a:latin typeface="Times New Roman"/>
                <a:ea typeface="Calibri"/>
                <a:cs typeface="Times New Roman"/>
              </a:rPr>
              <a:t>	</a:t>
            </a:r>
            <a:r>
              <a:rPr lang="en-US" sz="2400" i="1" dirty="0" err="1">
                <a:latin typeface="Times New Roman"/>
                <a:ea typeface="Calibri"/>
                <a:cs typeface="Times New Roman"/>
              </a:rPr>
              <a:t>Chưa</a:t>
            </a:r>
            <a:r>
              <a:rPr lang="en-US" sz="2400" i="1" dirty="0">
                <a:latin typeface="Times New Roman"/>
                <a:ea typeface="Calibri"/>
                <a:cs typeface="Times New Roman"/>
              </a:rPr>
              <a:t> </a:t>
            </a:r>
            <a:r>
              <a:rPr lang="en-US" sz="2400" i="1" dirty="0" err="1">
                <a:latin typeface="Times New Roman"/>
                <a:ea typeface="Calibri"/>
                <a:cs typeface="Times New Roman"/>
              </a:rPr>
              <a:t>ngủ</a:t>
            </a:r>
            <a:r>
              <a:rPr lang="en-US" sz="2400" i="1" dirty="0">
                <a:latin typeface="Times New Roman"/>
                <a:ea typeface="Calibri"/>
                <a:cs typeface="Times New Roman"/>
              </a:rPr>
              <a:t> </a:t>
            </a:r>
            <a:r>
              <a:rPr lang="en-US" sz="2400" i="1" dirty="0" err="1">
                <a:latin typeface="Times New Roman"/>
                <a:ea typeface="Calibri"/>
                <a:cs typeface="Times New Roman"/>
              </a:rPr>
              <a:t>vì</a:t>
            </a:r>
            <a:r>
              <a:rPr lang="en-US" sz="2400" i="1" dirty="0">
                <a:latin typeface="Times New Roman"/>
                <a:ea typeface="Calibri"/>
                <a:cs typeface="Times New Roman"/>
              </a:rPr>
              <a:t> lo </a:t>
            </a:r>
            <a:r>
              <a:rPr lang="en-US" sz="2400" i="1" dirty="0" err="1">
                <a:latin typeface="Times New Roman"/>
                <a:ea typeface="Calibri"/>
                <a:cs typeface="Times New Roman"/>
              </a:rPr>
              <a:t>nỗi</a:t>
            </a:r>
            <a:r>
              <a:rPr lang="en-US" sz="2400" i="1" dirty="0">
                <a:latin typeface="Times New Roman"/>
                <a:ea typeface="Calibri"/>
                <a:cs typeface="Times New Roman"/>
              </a:rPr>
              <a:t> </a:t>
            </a:r>
            <a:r>
              <a:rPr lang="en-US" sz="2400" i="1" dirty="0" err="1">
                <a:latin typeface="Times New Roman"/>
                <a:ea typeface="Calibri"/>
                <a:cs typeface="Times New Roman"/>
              </a:rPr>
              <a:t>nước</a:t>
            </a:r>
            <a:r>
              <a:rPr lang="en-US" sz="2400" i="1" dirty="0">
                <a:latin typeface="Times New Roman"/>
                <a:ea typeface="Calibri"/>
                <a:cs typeface="Times New Roman"/>
              </a:rPr>
              <a:t> </a:t>
            </a:r>
            <a:r>
              <a:rPr lang="en-US" sz="2400" i="1" dirty="0" err="1">
                <a:latin typeface="Times New Roman"/>
                <a:ea typeface="Calibri"/>
                <a:cs typeface="Times New Roman"/>
              </a:rPr>
              <a:t>nhà</a:t>
            </a:r>
            <a:r>
              <a:rPr lang="en-US" sz="2400" i="1" dirty="0">
                <a:latin typeface="Times New Roman"/>
                <a:ea typeface="Calibri"/>
                <a:cs typeface="Times New Roman"/>
              </a:rPr>
              <a:t>”</a:t>
            </a:r>
            <a:endParaRPr lang="en-US" sz="2400" i="1" dirty="0">
              <a:ea typeface="Calibri"/>
              <a:cs typeface="Times New Roman"/>
            </a:endParaRPr>
          </a:p>
          <a:p>
            <a:pPr marR="30480">
              <a:lnSpc>
                <a:spcPct val="120000"/>
              </a:lnSpc>
              <a:spcAft>
                <a:spcPts val="800"/>
              </a:spcAft>
              <a:tabLst>
                <a:tab pos="814705" algn="l"/>
              </a:tabLst>
            </a:pPr>
            <a:r>
              <a:rPr lang="en-US" sz="2400" dirty="0" err="1">
                <a:latin typeface="Times New Roman"/>
                <a:ea typeface="Calibri"/>
                <a:cs typeface="Times New Roman"/>
              </a:rPr>
              <a:t>Chỉ</a:t>
            </a:r>
            <a:r>
              <a:rPr lang="en-US" sz="2400" dirty="0">
                <a:latin typeface="Times New Roman"/>
                <a:ea typeface="Calibri"/>
                <a:cs typeface="Times New Roman"/>
              </a:rPr>
              <a:t> </a:t>
            </a:r>
            <a:r>
              <a:rPr lang="en-US" sz="2400" dirty="0" err="1">
                <a:latin typeface="Times New Roman"/>
                <a:ea typeface="Calibri"/>
                <a:cs typeface="Times New Roman"/>
              </a:rPr>
              <a:t>ra</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nêu</a:t>
            </a: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biện</a:t>
            </a:r>
            <a:r>
              <a:rPr lang="en-US" sz="2400" dirty="0">
                <a:latin typeface="Times New Roman"/>
                <a:ea typeface="Calibri"/>
                <a:cs typeface="Times New Roman"/>
              </a:rPr>
              <a:t> </a:t>
            </a:r>
            <a:r>
              <a:rPr lang="en-US" sz="2400" dirty="0" err="1">
                <a:latin typeface="Times New Roman"/>
                <a:ea typeface="Calibri"/>
                <a:cs typeface="Times New Roman"/>
              </a:rPr>
              <a:t>pháp</a:t>
            </a:r>
            <a:r>
              <a:rPr lang="en-US" sz="2400" dirty="0">
                <a:latin typeface="Times New Roman"/>
                <a:ea typeface="Calibri"/>
                <a:cs typeface="Times New Roman"/>
              </a:rPr>
              <a:t> </a:t>
            </a:r>
            <a:r>
              <a:rPr lang="en-US" sz="2400" dirty="0" err="1">
                <a:latin typeface="Times New Roman"/>
                <a:ea typeface="Calibri"/>
                <a:cs typeface="Times New Roman"/>
              </a:rPr>
              <a:t>nghệ</a:t>
            </a:r>
            <a:r>
              <a:rPr lang="en-US" sz="2400" dirty="0">
                <a:latin typeface="Times New Roman"/>
                <a:ea typeface="Calibri"/>
                <a:cs typeface="Times New Roman"/>
              </a:rPr>
              <a:t> </a:t>
            </a:r>
            <a:r>
              <a:rPr lang="en-US" sz="2400" dirty="0" err="1">
                <a:latin typeface="Times New Roman"/>
                <a:ea typeface="Calibri"/>
                <a:cs typeface="Times New Roman"/>
              </a:rPr>
              <a:t>thuật</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2 </a:t>
            </a:r>
            <a:r>
              <a:rPr lang="en-US" sz="2400" dirty="0" err="1">
                <a:latin typeface="Times New Roman"/>
                <a:ea typeface="Calibri"/>
                <a:cs typeface="Times New Roman"/>
              </a:rPr>
              <a:t>câu</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a:t>
            </a:r>
            <a:endParaRPr lang="en-US" sz="2400" dirty="0">
              <a:ea typeface="Calibri"/>
              <a:cs typeface="Times New Roman"/>
            </a:endParaRPr>
          </a:p>
        </p:txBody>
      </p:sp>
      <p:sp>
        <p:nvSpPr>
          <p:cNvPr id="3" name="Rectangle 2"/>
          <p:cNvSpPr/>
          <p:nvPr/>
        </p:nvSpPr>
        <p:spPr>
          <a:xfrm>
            <a:off x="838200" y="2818348"/>
            <a:ext cx="8020050" cy="2854115"/>
          </a:xfrm>
          <a:prstGeom prst="rect">
            <a:avLst/>
          </a:prstGeom>
        </p:spPr>
        <p:txBody>
          <a:bodyPr wrap="square">
            <a:spAutoFit/>
          </a:bodyPr>
          <a:lstStyle/>
          <a:p>
            <a:pPr marR="30480">
              <a:lnSpc>
                <a:spcPct val="120000"/>
              </a:lnSpc>
              <a:spcAft>
                <a:spcPts val="800"/>
              </a:spcAft>
              <a:tabLst>
                <a:tab pos="814705" algn="l"/>
              </a:tabLst>
            </a:pPr>
            <a:r>
              <a:rPr lang="en-US" sz="2400" b="1" dirty="0">
                <a:latin typeface="Times New Roman"/>
                <a:ea typeface="Calibri"/>
                <a:cs typeface="Times New Roman"/>
              </a:rPr>
              <a:t>GỢI Ý:</a:t>
            </a:r>
            <a:endParaRPr lang="en-US" dirty="0">
              <a:ea typeface="Calibri"/>
              <a:cs typeface="Times New Roman"/>
            </a:endParaRPr>
          </a:p>
          <a:p>
            <a:pPr marR="30480" algn="just">
              <a:lnSpc>
                <a:spcPct val="120000"/>
              </a:lnSpc>
              <a:spcAft>
                <a:spcPts val="800"/>
              </a:spcAft>
              <a:tabLst>
                <a:tab pos="814705" algn="l"/>
              </a:tabLst>
            </a:pPr>
            <a:r>
              <a:rPr lang="en-US" sz="2400" b="1" dirty="0" err="1">
                <a:latin typeface="Times New Roman"/>
                <a:ea typeface="Calibri"/>
                <a:cs typeface="Times New Roman"/>
              </a:rPr>
              <a:t>Bài</a:t>
            </a:r>
            <a:r>
              <a:rPr lang="en-US" sz="2400" b="1" dirty="0">
                <a:latin typeface="Times New Roman"/>
                <a:ea typeface="Calibri"/>
                <a:cs typeface="Times New Roman"/>
              </a:rPr>
              <a:t> </a:t>
            </a:r>
            <a:r>
              <a:rPr lang="en-US" sz="2400" b="1" dirty="0" smtClean="0">
                <a:latin typeface="Times New Roman"/>
                <a:ea typeface="Calibri"/>
                <a:cs typeface="Times New Roman"/>
              </a:rPr>
              <a:t>4:</a:t>
            </a:r>
            <a:r>
              <a:rPr lang="en-US" sz="2400" dirty="0" smtClean="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i="1" dirty="0" err="1">
                <a:solidFill>
                  <a:srgbClr val="FF0000"/>
                </a:solidFill>
                <a:latin typeface="Times New Roman"/>
                <a:ea typeface="Calibri"/>
                <a:cs typeface="Times New Roman"/>
              </a:rPr>
              <a:t>chưa</a:t>
            </a:r>
            <a:r>
              <a:rPr lang="en-US" sz="2400" i="1" dirty="0">
                <a:solidFill>
                  <a:srgbClr val="FF0000"/>
                </a:solidFill>
                <a:latin typeface="Times New Roman"/>
                <a:ea typeface="Calibri"/>
                <a:cs typeface="Times New Roman"/>
              </a:rPr>
              <a:t> </a:t>
            </a:r>
            <a:r>
              <a:rPr lang="en-US" sz="2400" i="1" dirty="0" err="1">
                <a:solidFill>
                  <a:srgbClr val="FF0000"/>
                </a:solidFill>
                <a:latin typeface="Times New Roman"/>
                <a:ea typeface="Calibri"/>
                <a:cs typeface="Times New Roman"/>
              </a:rPr>
              <a:t>ngủ</a:t>
            </a:r>
            <a:r>
              <a:rPr lang="en-US" sz="2400" i="1" dirty="0">
                <a:solidFill>
                  <a:srgbClr val="FF0000"/>
                </a:solidFill>
                <a:latin typeface="Times New Roman"/>
                <a:ea typeface="Calibri"/>
                <a:cs typeface="Times New Roman"/>
              </a:rPr>
              <a:t>”: </a:t>
            </a:r>
            <a:r>
              <a:rPr lang="en-US" sz="2400" dirty="0" err="1">
                <a:latin typeface="Times New Roman"/>
                <a:ea typeface="Calibri"/>
                <a:cs typeface="Times New Roman"/>
              </a:rPr>
              <a:t>như</a:t>
            </a:r>
            <a:r>
              <a:rPr lang="en-US" sz="2400" dirty="0">
                <a:latin typeface="Times New Roman"/>
                <a:ea typeface="Calibri"/>
                <a:cs typeface="Times New Roman"/>
              </a:rPr>
              <a:t> 1 </a:t>
            </a:r>
            <a:r>
              <a:rPr lang="en-US" sz="2400" dirty="0" err="1">
                <a:latin typeface="Times New Roman"/>
                <a:ea typeface="Calibri"/>
                <a:cs typeface="Times New Roman"/>
              </a:rPr>
              <a:t>bản</a:t>
            </a:r>
            <a:r>
              <a:rPr lang="en-US" sz="2400" dirty="0">
                <a:latin typeface="Times New Roman"/>
                <a:ea typeface="Calibri"/>
                <a:cs typeface="Times New Roman"/>
              </a:rPr>
              <a:t> </a:t>
            </a:r>
            <a:r>
              <a:rPr lang="en-US" sz="2400" dirty="0" err="1">
                <a:latin typeface="Times New Roman"/>
                <a:ea typeface="Calibri"/>
                <a:cs typeface="Times New Roman"/>
              </a:rPr>
              <a:t>lề</a:t>
            </a:r>
            <a:r>
              <a:rPr lang="en-US" sz="2400" dirty="0">
                <a:latin typeface="Times New Roman"/>
                <a:ea typeface="Calibri"/>
                <a:cs typeface="Times New Roman"/>
              </a:rPr>
              <a:t> </a:t>
            </a:r>
            <a:r>
              <a:rPr lang="en-US" sz="2400" dirty="0" err="1">
                <a:latin typeface="Times New Roman"/>
                <a:ea typeface="Calibri"/>
                <a:cs typeface="Times New Roman"/>
              </a:rPr>
              <a:t>mở</a:t>
            </a:r>
            <a:r>
              <a:rPr lang="en-US" sz="2400" dirty="0">
                <a:latin typeface="Times New Roman"/>
                <a:ea typeface="Calibri"/>
                <a:cs typeface="Times New Roman"/>
              </a:rPr>
              <a:t> </a:t>
            </a:r>
            <a:r>
              <a:rPr lang="en-US" sz="2400" dirty="0" err="1">
                <a:latin typeface="Times New Roman"/>
                <a:ea typeface="Calibri"/>
                <a:cs typeface="Times New Roman"/>
              </a:rPr>
              <a:t>ra</a:t>
            </a:r>
            <a:r>
              <a:rPr lang="en-US" sz="2400" dirty="0">
                <a:latin typeface="Times New Roman"/>
                <a:ea typeface="Calibri"/>
                <a:cs typeface="Times New Roman"/>
              </a:rPr>
              <a:t> 2 </a:t>
            </a:r>
            <a:r>
              <a:rPr lang="en-US" sz="2400" dirty="0" err="1">
                <a:latin typeface="Times New Roman"/>
                <a:ea typeface="Calibri"/>
                <a:cs typeface="Times New Roman"/>
              </a:rPr>
              <a:t>cung</a:t>
            </a:r>
            <a:r>
              <a:rPr lang="en-US" sz="2400" dirty="0">
                <a:latin typeface="Times New Roman"/>
                <a:ea typeface="Calibri"/>
                <a:cs typeface="Times New Roman"/>
              </a:rPr>
              <a:t> </a:t>
            </a:r>
            <a:r>
              <a:rPr lang="en-US" sz="2400" dirty="0" err="1">
                <a:latin typeface="Times New Roman"/>
                <a:ea typeface="Calibri"/>
                <a:cs typeface="Times New Roman"/>
              </a:rPr>
              <a:t>bậc</a:t>
            </a:r>
            <a:r>
              <a:rPr lang="en-US" sz="2400" dirty="0">
                <a:latin typeface="Times New Roman"/>
                <a:ea typeface="Calibri"/>
                <a:cs typeface="Times New Roman"/>
              </a:rPr>
              <a:t> </a:t>
            </a:r>
            <a:r>
              <a:rPr lang="en-US" sz="2400" dirty="0" err="1">
                <a:latin typeface="Times New Roman"/>
                <a:ea typeface="Calibri"/>
                <a:cs typeface="Times New Roman"/>
              </a:rPr>
              <a:t>tâm</a:t>
            </a:r>
            <a:r>
              <a:rPr lang="en-US" sz="2400" dirty="0">
                <a:latin typeface="Times New Roman"/>
                <a:ea typeface="Calibri"/>
                <a:cs typeface="Times New Roman"/>
              </a:rPr>
              <a:t> </a:t>
            </a:r>
            <a:r>
              <a:rPr lang="en-US" sz="2400" dirty="0" err="1">
                <a:latin typeface="Times New Roman"/>
                <a:ea typeface="Calibri"/>
                <a:cs typeface="Times New Roman"/>
              </a:rPr>
              <a:t>trạng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nhân</a:t>
            </a:r>
            <a:r>
              <a:rPr lang="en-US" sz="2400" dirty="0">
                <a:latin typeface="Times New Roman"/>
                <a:ea typeface="Calibri"/>
                <a:cs typeface="Times New Roman"/>
              </a:rPr>
              <a:t> </a:t>
            </a:r>
            <a:r>
              <a:rPr lang="en-US" sz="2400" dirty="0" err="1">
                <a:latin typeface="Times New Roman"/>
                <a:ea typeface="Calibri"/>
                <a:cs typeface="Times New Roman"/>
              </a:rPr>
              <a:t>vật</a:t>
            </a:r>
            <a:r>
              <a:rPr lang="en-US" sz="2400" dirty="0">
                <a:latin typeface="Times New Roman"/>
                <a:ea typeface="Calibri"/>
                <a:cs typeface="Times New Roman"/>
              </a:rPr>
              <a:t> </a:t>
            </a:r>
            <a:r>
              <a:rPr lang="en-US" sz="2400" dirty="0" err="1">
                <a:latin typeface="Times New Roman"/>
                <a:ea typeface="Calibri"/>
                <a:cs typeface="Times New Roman"/>
              </a:rPr>
              <a:t>chữ</a:t>
            </a:r>
            <a:r>
              <a:rPr lang="en-US" sz="2400" dirty="0">
                <a:latin typeface="Times New Roman"/>
                <a:ea typeface="Calibri"/>
                <a:cs typeface="Times New Roman"/>
              </a:rPr>
              <a:t> </a:t>
            </a:r>
            <a:r>
              <a:rPr lang="en-US" sz="2400" dirty="0" err="1">
                <a:latin typeface="Times New Roman"/>
                <a:ea typeface="Calibri"/>
                <a:cs typeface="Times New Roman"/>
              </a:rPr>
              <a:t>tình</a:t>
            </a:r>
            <a:r>
              <a:rPr lang="en-US" sz="2400" dirty="0">
                <a:latin typeface="Times New Roman"/>
                <a:ea typeface="Calibri"/>
                <a:cs typeface="Times New Roman"/>
              </a:rPr>
              <a:t>: </a:t>
            </a:r>
            <a:r>
              <a:rPr lang="en-US" sz="2400" dirty="0" err="1">
                <a:latin typeface="Times New Roman"/>
                <a:ea typeface="Calibri"/>
                <a:cs typeface="Times New Roman"/>
              </a:rPr>
              <a:t>niềm</a:t>
            </a:r>
            <a:r>
              <a:rPr lang="en-US" sz="2400" dirty="0">
                <a:latin typeface="Times New Roman"/>
                <a:ea typeface="Calibri"/>
                <a:cs typeface="Times New Roman"/>
              </a:rPr>
              <a:t> say </a:t>
            </a:r>
            <a:r>
              <a:rPr lang="en-US" sz="2400" dirty="0" err="1">
                <a:latin typeface="Times New Roman"/>
                <a:ea typeface="Calibri"/>
                <a:cs typeface="Times New Roman"/>
              </a:rPr>
              <a:t>mê</a:t>
            </a:r>
            <a:r>
              <a:rPr lang="en-US" sz="2400" dirty="0">
                <a:latin typeface="Times New Roman"/>
                <a:ea typeface="Calibri"/>
                <a:cs typeface="Times New Roman"/>
              </a:rPr>
              <a:t> </a:t>
            </a:r>
            <a:r>
              <a:rPr lang="en-US" sz="2400" dirty="0" err="1">
                <a:latin typeface="Times New Roman"/>
                <a:ea typeface="Calibri"/>
                <a:cs typeface="Times New Roman"/>
              </a:rPr>
              <a:t>cảnh</a:t>
            </a:r>
            <a:r>
              <a:rPr lang="en-US" sz="2400" dirty="0">
                <a:latin typeface="Times New Roman"/>
                <a:ea typeface="Calibri"/>
                <a:cs typeface="Times New Roman"/>
              </a:rPr>
              <a:t> </a:t>
            </a:r>
            <a:r>
              <a:rPr lang="en-US" sz="2400" dirty="0" err="1">
                <a:latin typeface="Times New Roman"/>
                <a:ea typeface="Calibri"/>
                <a:cs typeface="Times New Roman"/>
              </a:rPr>
              <a:t>sắc</a:t>
            </a:r>
            <a:r>
              <a:rPr lang="en-US" sz="2400" dirty="0">
                <a:latin typeface="Times New Roman"/>
                <a:ea typeface="Calibri"/>
                <a:cs typeface="Times New Roman"/>
              </a:rPr>
              <a:t> </a:t>
            </a:r>
            <a:r>
              <a:rPr lang="en-US" sz="2400" dirty="0" err="1">
                <a:latin typeface="Times New Roman"/>
                <a:ea typeface="Calibri"/>
                <a:cs typeface="Times New Roman"/>
              </a:rPr>
              <a:t>thiên</a:t>
            </a:r>
            <a:r>
              <a:rPr lang="en-US" sz="2400" dirty="0">
                <a:latin typeface="Times New Roman"/>
                <a:ea typeface="Calibri"/>
                <a:cs typeface="Times New Roman"/>
              </a:rPr>
              <a:t> </a:t>
            </a:r>
            <a:r>
              <a:rPr lang="en-US" sz="2400" dirty="0" err="1">
                <a:latin typeface="Times New Roman"/>
                <a:ea typeface="Calibri"/>
                <a:cs typeface="Times New Roman"/>
              </a:rPr>
              <a:t>nhiên</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nỗi</a:t>
            </a:r>
            <a:r>
              <a:rPr lang="en-US" sz="2400" dirty="0">
                <a:latin typeface="Times New Roman"/>
                <a:ea typeface="Calibri"/>
                <a:cs typeface="Times New Roman"/>
              </a:rPr>
              <a:t> lo </a:t>
            </a:r>
            <a:r>
              <a:rPr lang="en-US" sz="2400" dirty="0" err="1">
                <a:latin typeface="Times New Roman"/>
                <a:ea typeface="Calibri"/>
                <a:cs typeface="Times New Roman"/>
              </a:rPr>
              <a:t>nước</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dirty="0" err="1">
                <a:latin typeface="Times New Roman"/>
                <a:ea typeface="Calibri"/>
                <a:cs typeface="Times New Roman"/>
              </a:rPr>
              <a:t>Hai</a:t>
            </a:r>
            <a:r>
              <a:rPr lang="en-US" sz="2400" dirty="0">
                <a:latin typeface="Times New Roman"/>
                <a:ea typeface="Calibri"/>
                <a:cs typeface="Times New Roman"/>
              </a:rPr>
              <a:t> </a:t>
            </a:r>
            <a:r>
              <a:rPr lang="en-US" sz="2400" dirty="0" err="1">
                <a:latin typeface="Times New Roman"/>
                <a:ea typeface="Calibri"/>
                <a:cs typeface="Times New Roman"/>
              </a:rPr>
              <a:t>tâm</a:t>
            </a:r>
            <a:r>
              <a:rPr lang="en-US" sz="2400" dirty="0">
                <a:latin typeface="Times New Roman"/>
                <a:ea typeface="Calibri"/>
                <a:cs typeface="Times New Roman"/>
              </a:rPr>
              <a:t> </a:t>
            </a:r>
            <a:r>
              <a:rPr lang="en-US" sz="2400" dirty="0" err="1">
                <a:latin typeface="Times New Roman"/>
                <a:ea typeface="Calibri"/>
                <a:cs typeface="Times New Roman"/>
              </a:rPr>
              <a:t>trạng</a:t>
            </a:r>
            <a:r>
              <a:rPr lang="en-US" sz="2400" dirty="0">
                <a:latin typeface="Times New Roman"/>
                <a:ea typeface="Calibri"/>
                <a:cs typeface="Times New Roman"/>
              </a:rPr>
              <a:t> </a:t>
            </a:r>
            <a:r>
              <a:rPr lang="en-US" sz="2400" dirty="0" err="1">
                <a:latin typeface="Times New Roman"/>
                <a:ea typeface="Calibri"/>
                <a:cs typeface="Times New Roman"/>
              </a:rPr>
              <a:t>đó</a:t>
            </a:r>
            <a:r>
              <a:rPr lang="en-US" sz="2400" dirty="0">
                <a:latin typeface="Times New Roman"/>
                <a:ea typeface="Calibri"/>
                <a:cs typeface="Times New Roman"/>
              </a:rPr>
              <a:t> </a:t>
            </a:r>
            <a:r>
              <a:rPr lang="en-US" sz="2400" dirty="0" err="1">
                <a:latin typeface="Times New Roman"/>
                <a:ea typeface="Calibri"/>
                <a:cs typeface="Times New Roman"/>
              </a:rPr>
              <a:t>thống</a:t>
            </a:r>
            <a:r>
              <a:rPr lang="en-US" sz="2400" dirty="0">
                <a:latin typeface="Times New Roman"/>
                <a:ea typeface="Calibri"/>
                <a:cs typeface="Times New Roman"/>
              </a:rPr>
              <a:t> </a:t>
            </a:r>
            <a:r>
              <a:rPr lang="en-US" sz="2400" dirty="0" err="1">
                <a:latin typeface="Times New Roman"/>
                <a:ea typeface="Calibri"/>
                <a:cs typeface="Times New Roman"/>
              </a:rPr>
              <a:t>nhất</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con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Bác</a:t>
            </a:r>
            <a:r>
              <a:rPr lang="en-US" sz="2400" dirty="0">
                <a:latin typeface="Times New Roman"/>
                <a:ea typeface="Calibri"/>
                <a:cs typeface="Times New Roman"/>
              </a:rPr>
              <a:t> </a:t>
            </a:r>
            <a:r>
              <a:rPr lang="en-US" sz="2400" dirty="0" err="1">
                <a:latin typeface="Times New Roman"/>
                <a:ea typeface="Calibri"/>
                <a:cs typeface="Times New Roman"/>
              </a:rPr>
              <a:t>thể</a:t>
            </a:r>
            <a:r>
              <a:rPr lang="en-US" sz="2400" dirty="0">
                <a:latin typeface="Times New Roman"/>
                <a:ea typeface="Calibri"/>
                <a:cs typeface="Times New Roman"/>
              </a:rPr>
              <a:t> </a:t>
            </a:r>
            <a:r>
              <a:rPr lang="en-US" sz="2400" dirty="0" err="1">
                <a:latin typeface="Times New Roman"/>
                <a:ea typeface="Calibri"/>
                <a:cs typeface="Times New Roman"/>
              </a:rPr>
              <a:t>hiện</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hòa</a:t>
            </a:r>
            <a:r>
              <a:rPr lang="en-US" sz="2400" dirty="0">
                <a:latin typeface="Times New Roman"/>
                <a:ea typeface="Calibri"/>
                <a:cs typeface="Times New Roman"/>
              </a:rPr>
              <a:t> </a:t>
            </a:r>
            <a:r>
              <a:rPr lang="en-US" sz="2400" dirty="0" err="1">
                <a:latin typeface="Times New Roman"/>
                <a:ea typeface="Calibri"/>
                <a:cs typeface="Times New Roman"/>
              </a:rPr>
              <a:t>hợp</a:t>
            </a:r>
            <a:r>
              <a:rPr lang="en-US" sz="2400" dirty="0">
                <a:latin typeface="Times New Roman"/>
                <a:ea typeface="Calibri"/>
                <a:cs typeface="Times New Roman"/>
              </a:rPr>
              <a:t> </a:t>
            </a:r>
            <a:r>
              <a:rPr lang="en-US" sz="2400" dirty="0" err="1">
                <a:latin typeface="Times New Roman"/>
                <a:ea typeface="Calibri"/>
                <a:cs typeface="Times New Roman"/>
              </a:rPr>
              <a:t>giữa</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chiến</a:t>
            </a:r>
            <a:r>
              <a:rPr lang="en-US" sz="2400" dirty="0">
                <a:latin typeface="Times New Roman"/>
                <a:ea typeface="Calibri"/>
                <a:cs typeface="Times New Roman"/>
              </a:rPr>
              <a:t> </a:t>
            </a:r>
            <a:r>
              <a:rPr lang="en-US" sz="2400" dirty="0" err="1">
                <a:latin typeface="Times New Roman"/>
                <a:ea typeface="Calibri"/>
                <a:cs typeface="Times New Roman"/>
              </a:rPr>
              <a:t>sĩ</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vị</a:t>
            </a:r>
            <a:r>
              <a:rPr lang="en-US" sz="2400" dirty="0">
                <a:latin typeface="Times New Roman"/>
                <a:ea typeface="Calibri"/>
                <a:cs typeface="Times New Roman"/>
              </a:rPr>
              <a:t> </a:t>
            </a:r>
            <a:r>
              <a:rPr lang="en-US" sz="2400" dirty="0" err="1">
                <a:latin typeface="Times New Roman"/>
                <a:ea typeface="Calibri"/>
                <a:cs typeface="Times New Roman"/>
              </a:rPr>
              <a:t>lãnh</a:t>
            </a:r>
            <a:r>
              <a:rPr lang="en-US" sz="2400" dirty="0">
                <a:latin typeface="Times New Roman"/>
                <a:ea typeface="Calibri"/>
                <a:cs typeface="Times New Roman"/>
              </a:rPr>
              <a:t> </a:t>
            </a:r>
            <a:r>
              <a:rPr lang="en-US" sz="2400" dirty="0" err="1">
                <a:latin typeface="Times New Roman"/>
                <a:ea typeface="Calibri"/>
                <a:cs typeface="Times New Roman"/>
              </a:rPr>
              <a:t>tụ</a:t>
            </a:r>
            <a:r>
              <a:rPr lang="en-US" sz="2400" dirty="0">
                <a:latin typeface="Times New Roman"/>
                <a:ea typeface="Calibri"/>
                <a:cs typeface="Times New Roman"/>
              </a:rPr>
              <a:t>.</a:t>
            </a:r>
            <a:endParaRPr lang="en-US" dirty="0">
              <a:ea typeface="Calibri"/>
              <a:cs typeface="Times New Roman"/>
            </a:endParaRP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955" y="5215515"/>
            <a:ext cx="23431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144936"/>
            <a:ext cx="7830488" cy="6334042"/>
          </a:xfrm>
          <a:prstGeom prst="rect">
            <a:avLst/>
          </a:prstGeom>
        </p:spPr>
        <p:txBody>
          <a:bodyPr wrap="square">
            <a:spAutoFit/>
          </a:bodyPr>
          <a:lstStyle/>
          <a:p>
            <a:pPr marR="30480">
              <a:lnSpc>
                <a:spcPct val="120000"/>
              </a:lnSpc>
              <a:spcAft>
                <a:spcPts val="800"/>
              </a:spcAft>
              <a:tabLst>
                <a:tab pos="814705" algn="l"/>
              </a:tabLst>
            </a:pPr>
            <a:r>
              <a:rPr lang="en-US" sz="2400" b="1" dirty="0" err="1">
                <a:latin typeface="Times New Roman"/>
                <a:ea typeface="Calibri"/>
                <a:cs typeface="Times New Roman"/>
              </a:rPr>
              <a:t>Bài</a:t>
            </a:r>
            <a:r>
              <a:rPr lang="en-US" sz="2400" b="1" dirty="0">
                <a:latin typeface="Times New Roman"/>
                <a:ea typeface="Calibri"/>
                <a:cs typeface="Times New Roman"/>
              </a:rPr>
              <a:t> 2: </a:t>
            </a:r>
            <a:r>
              <a:rPr lang="en-US" sz="2400" dirty="0" err="1">
                <a:latin typeface="Times New Roman"/>
                <a:ea typeface="Calibri"/>
                <a:cs typeface="Times New Roman"/>
              </a:rPr>
              <a:t>Hãy</a:t>
            </a:r>
            <a:r>
              <a:rPr lang="en-US" sz="2400" dirty="0">
                <a:latin typeface="Times New Roman"/>
                <a:ea typeface="Calibri"/>
                <a:cs typeface="Times New Roman"/>
              </a:rPr>
              <a:t> </a:t>
            </a:r>
            <a:r>
              <a:rPr lang="en-US" sz="2400" dirty="0" err="1">
                <a:latin typeface="Times New Roman"/>
                <a:ea typeface="Calibri"/>
                <a:cs typeface="Times New Roman"/>
              </a:rPr>
              <a:t>chỉ</a:t>
            </a:r>
            <a:r>
              <a:rPr lang="en-US" sz="2400" dirty="0">
                <a:latin typeface="Times New Roman"/>
                <a:ea typeface="Calibri"/>
                <a:cs typeface="Times New Roman"/>
              </a:rPr>
              <a:t> </a:t>
            </a:r>
            <a:r>
              <a:rPr lang="en-US" sz="2400" dirty="0" err="1">
                <a:latin typeface="Times New Roman"/>
                <a:ea typeface="Calibri"/>
                <a:cs typeface="Times New Roman"/>
              </a:rPr>
              <a:t>ra</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đoạn</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đoạn</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sau</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nêu</a:t>
            </a: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dirty="0" err="1">
                <a:latin typeface="Times New Roman"/>
                <a:ea typeface="Calibri"/>
                <a:cs typeface="Times New Roman"/>
              </a:rPr>
              <a:t>đó</a:t>
            </a:r>
            <a:r>
              <a:rPr lang="en-US" sz="2400" dirty="0">
                <a:latin typeface="Times New Roman"/>
                <a:ea typeface="Calibri"/>
                <a:cs typeface="Times New Roman"/>
              </a:rPr>
              <a:t>. ( </a:t>
            </a:r>
            <a:r>
              <a:rPr lang="en-US" sz="2400" dirty="0" err="1">
                <a:latin typeface="Times New Roman"/>
                <a:ea typeface="Calibri"/>
                <a:cs typeface="Times New Roman"/>
              </a:rPr>
              <a:t>Nhằm</a:t>
            </a:r>
            <a:r>
              <a:rPr lang="en-US" sz="2400" dirty="0">
                <a:latin typeface="Times New Roman"/>
                <a:ea typeface="Calibri"/>
                <a:cs typeface="Times New Roman"/>
              </a:rPr>
              <a:t> </a:t>
            </a:r>
            <a:r>
              <a:rPr lang="en-US" sz="2400" dirty="0" err="1">
                <a:latin typeface="Times New Roman"/>
                <a:ea typeface="Calibri"/>
                <a:cs typeface="Times New Roman"/>
              </a:rPr>
              <a:t>nhấn</a:t>
            </a:r>
            <a:r>
              <a:rPr lang="en-US" sz="2400" dirty="0">
                <a:latin typeface="Times New Roman"/>
                <a:ea typeface="Calibri"/>
                <a:cs typeface="Times New Roman"/>
              </a:rPr>
              <a:t> </a:t>
            </a:r>
            <a:r>
              <a:rPr lang="en-US" sz="2400" dirty="0" err="1">
                <a:latin typeface="Times New Roman"/>
                <a:ea typeface="Calibri"/>
                <a:cs typeface="Times New Roman"/>
              </a:rPr>
              <a:t>mạnh</a:t>
            </a:r>
            <a:r>
              <a:rPr lang="en-US" sz="2400" dirty="0">
                <a:latin typeface="Times New Roman"/>
                <a:ea typeface="Calibri"/>
                <a:cs typeface="Times New Roman"/>
              </a:rPr>
              <a:t> ý </a:t>
            </a:r>
            <a:r>
              <a:rPr lang="en-US" sz="2400" dirty="0" err="1">
                <a:latin typeface="Times New Roman"/>
                <a:ea typeface="Calibri"/>
                <a:cs typeface="Times New Roman"/>
              </a:rPr>
              <a:t>gì</a:t>
            </a:r>
            <a:r>
              <a:rPr lang="en-US" sz="2400" dirty="0">
                <a:latin typeface="Times New Roman"/>
                <a:ea typeface="Calibri"/>
                <a:cs typeface="Times New Roman"/>
              </a:rPr>
              <a:t>, </a:t>
            </a:r>
            <a:r>
              <a:rPr lang="en-US" sz="2400" dirty="0" err="1">
                <a:latin typeface="Times New Roman"/>
                <a:ea typeface="Calibri"/>
                <a:cs typeface="Times New Roman"/>
              </a:rPr>
              <a:t>hoặc</a:t>
            </a:r>
            <a:r>
              <a:rPr lang="en-US" sz="2400" dirty="0">
                <a:latin typeface="Times New Roman"/>
                <a:ea typeface="Calibri"/>
                <a:cs typeface="Times New Roman"/>
              </a:rPr>
              <a:t> </a:t>
            </a:r>
            <a:r>
              <a:rPr lang="en-US" sz="2400" dirty="0" err="1">
                <a:latin typeface="Times New Roman"/>
                <a:ea typeface="Calibri"/>
                <a:cs typeface="Times New Roman"/>
              </a:rPr>
              <a:t>gợi</a:t>
            </a:r>
            <a:r>
              <a:rPr lang="en-US" sz="2400" dirty="0">
                <a:latin typeface="Times New Roman"/>
                <a:ea typeface="Calibri"/>
                <a:cs typeface="Times New Roman"/>
              </a:rPr>
              <a:t> </a:t>
            </a:r>
            <a:r>
              <a:rPr lang="en-US" sz="2400" dirty="0" err="1">
                <a:latin typeface="Times New Roman"/>
                <a:ea typeface="Calibri"/>
                <a:cs typeface="Times New Roman"/>
              </a:rPr>
              <a:t>cảm</a:t>
            </a:r>
            <a:r>
              <a:rPr lang="en-US" sz="2400" dirty="0">
                <a:latin typeface="Times New Roman"/>
                <a:ea typeface="Calibri"/>
                <a:cs typeface="Times New Roman"/>
              </a:rPr>
              <a:t> </a:t>
            </a:r>
            <a:r>
              <a:rPr lang="en-US" sz="2400" dirty="0" err="1">
                <a:latin typeface="Times New Roman"/>
                <a:ea typeface="Calibri"/>
                <a:cs typeface="Times New Roman"/>
              </a:rPr>
              <a:t>xúc</a:t>
            </a:r>
            <a:r>
              <a:rPr lang="en-US" sz="2400" dirty="0">
                <a:latin typeface="Times New Roman"/>
                <a:ea typeface="Calibri"/>
                <a:cs typeface="Times New Roman"/>
              </a:rPr>
              <a:t> </a:t>
            </a:r>
            <a:r>
              <a:rPr lang="en-US" sz="2400" dirty="0" err="1">
                <a:latin typeface="Times New Roman"/>
                <a:ea typeface="Calibri"/>
                <a:cs typeface="Times New Roman"/>
              </a:rPr>
              <a:t>gì</a:t>
            </a:r>
            <a:r>
              <a:rPr lang="en-US" sz="2400" dirty="0">
                <a:latin typeface="Times New Roman"/>
                <a:ea typeface="Calibri"/>
                <a:cs typeface="Times New Roman"/>
              </a:rPr>
              <a:t> </a:t>
            </a:r>
            <a:r>
              <a:rPr lang="en-US" sz="2400" dirty="0" err="1">
                <a:latin typeface="Times New Roman"/>
                <a:ea typeface="Calibri"/>
                <a:cs typeface="Times New Roman"/>
              </a:rPr>
              <a:t>cho</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đọc</a:t>
            </a:r>
            <a:r>
              <a:rPr lang="en-US" sz="2400" dirty="0">
                <a:latin typeface="Times New Roman"/>
                <a:ea typeface="Calibri"/>
                <a:cs typeface="Times New Roman"/>
              </a:rPr>
              <a:t>?)</a:t>
            </a:r>
            <a:endParaRPr lang="en-US" dirty="0">
              <a:ea typeface="Calibri"/>
              <a:cs typeface="Times New Roman"/>
            </a:endParaRPr>
          </a:p>
          <a:p>
            <a:pPr marR="30480">
              <a:lnSpc>
                <a:spcPct val="120000"/>
              </a:lnSpc>
              <a:spcAft>
                <a:spcPts val="800"/>
              </a:spcAft>
              <a:tabLst>
                <a:tab pos="814705" algn="l"/>
              </a:tabLst>
            </a:pPr>
            <a:r>
              <a:rPr lang="en-US" sz="2400" i="1" dirty="0">
                <a:latin typeface="Times New Roman"/>
                <a:ea typeface="Calibri"/>
                <a:cs typeface="Times New Roman"/>
              </a:rPr>
              <a:t>a) </a:t>
            </a:r>
            <a:r>
              <a:rPr lang="en-US" sz="2400" i="1" dirty="0" err="1">
                <a:latin typeface="Times New Roman"/>
                <a:ea typeface="Calibri"/>
                <a:cs typeface="Times New Roman"/>
              </a:rPr>
              <a:t>Mình</a:t>
            </a:r>
            <a:r>
              <a:rPr lang="en-US" sz="2400" i="1" dirty="0">
                <a:latin typeface="Times New Roman"/>
                <a:ea typeface="Calibri"/>
                <a:cs typeface="Times New Roman"/>
              </a:rPr>
              <a:t> </a:t>
            </a:r>
            <a:r>
              <a:rPr lang="en-US" sz="2400" i="1" dirty="0" err="1">
                <a:latin typeface="Times New Roman"/>
                <a:ea typeface="Calibri"/>
                <a:cs typeface="Times New Roman"/>
              </a:rPr>
              <a:t>về</a:t>
            </a:r>
            <a:r>
              <a:rPr lang="en-US" sz="2400" i="1" dirty="0">
                <a:latin typeface="Times New Roman"/>
                <a:ea typeface="Calibri"/>
                <a:cs typeface="Times New Roman"/>
              </a:rPr>
              <a:t> </a:t>
            </a:r>
            <a:r>
              <a:rPr lang="en-US" sz="2400" i="1" dirty="0" err="1">
                <a:latin typeface="Times New Roman"/>
                <a:ea typeface="Calibri"/>
                <a:cs typeface="Times New Roman"/>
              </a:rPr>
              <a:t>với</a:t>
            </a:r>
            <a:r>
              <a:rPr lang="en-US" sz="2400" i="1" dirty="0">
                <a:latin typeface="Times New Roman"/>
                <a:ea typeface="Calibri"/>
                <a:cs typeface="Times New Roman"/>
              </a:rPr>
              <a:t> </a:t>
            </a:r>
            <a:r>
              <a:rPr lang="en-US" sz="2400" i="1" dirty="0" err="1">
                <a:latin typeface="Times New Roman"/>
                <a:ea typeface="Calibri"/>
                <a:cs typeface="Times New Roman"/>
              </a:rPr>
              <a:t>Bác</a:t>
            </a:r>
            <a:r>
              <a:rPr lang="en-US" sz="2400" i="1" dirty="0">
                <a:latin typeface="Times New Roman"/>
                <a:ea typeface="Calibri"/>
                <a:cs typeface="Times New Roman"/>
              </a:rPr>
              <a:t> </a:t>
            </a:r>
            <a:r>
              <a:rPr lang="en-US" sz="2400" i="1" dirty="0" err="1">
                <a:latin typeface="Times New Roman"/>
                <a:ea typeface="Calibri"/>
                <a:cs typeface="Times New Roman"/>
              </a:rPr>
              <a:t>đường</a:t>
            </a:r>
            <a:r>
              <a:rPr lang="en-US" sz="2400" i="1" dirty="0">
                <a:latin typeface="Times New Roman"/>
                <a:ea typeface="Calibri"/>
                <a:cs typeface="Times New Roman"/>
              </a:rPr>
              <a:t> </a:t>
            </a:r>
            <a:r>
              <a:rPr lang="en-US" sz="2400" i="1" dirty="0" err="1">
                <a:latin typeface="Times New Roman"/>
                <a:ea typeface="Calibri"/>
                <a:cs typeface="Times New Roman"/>
              </a:rPr>
              <a:t>xuôi</a:t>
            </a:r>
            <a:endParaRPr lang="en-US" dirty="0">
              <a:ea typeface="Calibri"/>
              <a:cs typeface="Times New Roman"/>
            </a:endParaRPr>
          </a:p>
          <a:p>
            <a:pPr marR="30480">
              <a:lnSpc>
                <a:spcPct val="120000"/>
              </a:lnSpc>
              <a:spcAft>
                <a:spcPts val="800"/>
              </a:spcAft>
              <a:tabLst>
                <a:tab pos="814705" algn="l"/>
              </a:tabLst>
            </a:pPr>
            <a:r>
              <a:rPr lang="en-US" sz="2400" i="1" dirty="0" err="1">
                <a:latin typeface="Times New Roman"/>
                <a:ea typeface="Calibri"/>
                <a:cs typeface="Times New Roman"/>
              </a:rPr>
              <a:t>Thưa</a:t>
            </a:r>
            <a:r>
              <a:rPr lang="en-US" sz="2400" i="1" dirty="0">
                <a:latin typeface="Times New Roman"/>
                <a:ea typeface="Calibri"/>
                <a:cs typeface="Times New Roman"/>
              </a:rPr>
              <a:t> </a:t>
            </a:r>
            <a:r>
              <a:rPr lang="en-US" sz="2400" i="1" dirty="0" err="1">
                <a:latin typeface="Times New Roman"/>
                <a:ea typeface="Calibri"/>
                <a:cs typeface="Times New Roman"/>
              </a:rPr>
              <a:t>giùm</a:t>
            </a:r>
            <a:r>
              <a:rPr lang="en-US" sz="2400" i="1" dirty="0">
                <a:latin typeface="Times New Roman"/>
                <a:ea typeface="Calibri"/>
                <a:cs typeface="Times New Roman"/>
              </a:rPr>
              <a:t> </a:t>
            </a:r>
            <a:r>
              <a:rPr lang="en-US" sz="2400" i="1" dirty="0" err="1">
                <a:latin typeface="Times New Roman"/>
                <a:ea typeface="Calibri"/>
                <a:cs typeface="Times New Roman"/>
              </a:rPr>
              <a:t>Việt</a:t>
            </a:r>
            <a:r>
              <a:rPr lang="en-US" sz="2400" i="1" dirty="0">
                <a:latin typeface="Times New Roman"/>
                <a:ea typeface="Calibri"/>
                <a:cs typeface="Times New Roman"/>
              </a:rPr>
              <a:t> </a:t>
            </a:r>
            <a:r>
              <a:rPr lang="en-US" sz="2400" i="1" dirty="0" err="1">
                <a:latin typeface="Times New Roman"/>
                <a:ea typeface="Calibri"/>
                <a:cs typeface="Times New Roman"/>
              </a:rPr>
              <a:t>Bắc</a:t>
            </a:r>
            <a:r>
              <a:rPr lang="en-US" sz="2400" i="1" dirty="0">
                <a:latin typeface="Times New Roman"/>
                <a:ea typeface="Calibri"/>
                <a:cs typeface="Times New Roman"/>
              </a:rPr>
              <a:t> </a:t>
            </a:r>
            <a:r>
              <a:rPr lang="en-US" sz="2400" i="1" dirty="0" err="1">
                <a:latin typeface="Times New Roman"/>
                <a:ea typeface="Calibri"/>
                <a:cs typeface="Times New Roman"/>
              </a:rPr>
              <a:t>không</a:t>
            </a:r>
            <a:r>
              <a:rPr lang="en-US" sz="2400" i="1" dirty="0">
                <a:latin typeface="Times New Roman"/>
                <a:ea typeface="Calibri"/>
                <a:cs typeface="Times New Roman"/>
              </a:rPr>
              <a:t> </a:t>
            </a:r>
            <a:r>
              <a:rPr lang="en-US" sz="2400" i="1" dirty="0" err="1">
                <a:latin typeface="Times New Roman"/>
                <a:ea typeface="Calibri"/>
                <a:cs typeface="Times New Roman"/>
              </a:rPr>
              <a:t>nguôi</a:t>
            </a:r>
            <a:r>
              <a:rPr lang="en-US" sz="2400" i="1" dirty="0">
                <a:latin typeface="Times New Roman"/>
                <a:ea typeface="Calibri"/>
                <a:cs typeface="Times New Roman"/>
              </a:rPr>
              <a:t> </a:t>
            </a:r>
            <a:r>
              <a:rPr lang="en-US" sz="2400" i="1" dirty="0" err="1">
                <a:latin typeface="Times New Roman"/>
                <a:ea typeface="Calibri"/>
                <a:cs typeface="Times New Roman"/>
              </a:rPr>
              <a:t>nhớ</a:t>
            </a:r>
            <a:r>
              <a:rPr lang="en-US" sz="2400" i="1" dirty="0">
                <a:latin typeface="Times New Roman"/>
                <a:ea typeface="Calibri"/>
                <a:cs typeface="Times New Roman"/>
              </a:rPr>
              <a:t> </a:t>
            </a:r>
            <a:r>
              <a:rPr lang="en-US" sz="2400" i="1" dirty="0" err="1">
                <a:latin typeface="Times New Roman"/>
                <a:ea typeface="Calibri"/>
                <a:cs typeface="Times New Roman"/>
              </a:rPr>
              <a:t>Người</a:t>
            </a:r>
            <a:r>
              <a:rPr lang="en-US" sz="2400" i="1" dirty="0">
                <a:latin typeface="Times New Roman"/>
                <a:ea typeface="Calibri"/>
                <a:cs typeface="Times New Roman"/>
              </a:rPr>
              <a:t>.</a:t>
            </a:r>
            <a:endParaRPr lang="en-US" dirty="0">
              <a:ea typeface="Calibri"/>
              <a:cs typeface="Times New Roman"/>
            </a:endParaRPr>
          </a:p>
          <a:p>
            <a:pPr marR="30480">
              <a:lnSpc>
                <a:spcPct val="120000"/>
              </a:lnSpc>
              <a:spcAft>
                <a:spcPts val="800"/>
              </a:spcAft>
              <a:tabLst>
                <a:tab pos="814705" algn="l"/>
              </a:tabLst>
            </a:pPr>
            <a:r>
              <a:rPr lang="en-US" sz="2400" i="1" dirty="0" err="1">
                <a:latin typeface="Times New Roman"/>
                <a:ea typeface="Calibri"/>
                <a:cs typeface="Times New Roman"/>
              </a:rPr>
              <a:t>Nhớ</a:t>
            </a:r>
            <a:r>
              <a:rPr lang="en-US" sz="2400" i="1" dirty="0">
                <a:latin typeface="Times New Roman"/>
                <a:ea typeface="Calibri"/>
                <a:cs typeface="Times New Roman"/>
              </a:rPr>
              <a:t> </a:t>
            </a:r>
            <a:r>
              <a:rPr lang="en-US" sz="2400" i="1" dirty="0" err="1">
                <a:latin typeface="Times New Roman"/>
                <a:ea typeface="Calibri"/>
                <a:cs typeface="Times New Roman"/>
              </a:rPr>
              <a:t>Ông</a:t>
            </a:r>
            <a:r>
              <a:rPr lang="en-US" sz="2400" i="1" dirty="0">
                <a:latin typeface="Times New Roman"/>
                <a:ea typeface="Calibri"/>
                <a:cs typeface="Times New Roman"/>
              </a:rPr>
              <a:t> </a:t>
            </a:r>
            <a:r>
              <a:rPr lang="en-US" sz="2400" i="1" dirty="0" err="1">
                <a:latin typeface="Times New Roman"/>
                <a:ea typeface="Calibri"/>
                <a:cs typeface="Times New Roman"/>
              </a:rPr>
              <a:t>Cụ</a:t>
            </a:r>
            <a:r>
              <a:rPr lang="en-US" sz="2400" i="1" dirty="0">
                <a:latin typeface="Times New Roman"/>
                <a:ea typeface="Calibri"/>
                <a:cs typeface="Times New Roman"/>
              </a:rPr>
              <a:t> </a:t>
            </a:r>
            <a:r>
              <a:rPr lang="en-US" sz="2400" i="1" dirty="0" err="1">
                <a:latin typeface="Times New Roman"/>
                <a:ea typeface="Calibri"/>
                <a:cs typeface="Times New Roman"/>
              </a:rPr>
              <a:t>mắt</a:t>
            </a:r>
            <a:r>
              <a:rPr lang="en-US" sz="2400" i="1" dirty="0">
                <a:latin typeface="Times New Roman"/>
                <a:ea typeface="Calibri"/>
                <a:cs typeface="Times New Roman"/>
              </a:rPr>
              <a:t> </a:t>
            </a:r>
            <a:r>
              <a:rPr lang="en-US" sz="2400" i="1" dirty="0" err="1">
                <a:latin typeface="Times New Roman"/>
                <a:ea typeface="Calibri"/>
                <a:cs typeface="Times New Roman"/>
              </a:rPr>
              <a:t>sáng</a:t>
            </a:r>
            <a:r>
              <a:rPr lang="en-US" sz="2400" i="1" dirty="0">
                <a:latin typeface="Times New Roman"/>
                <a:ea typeface="Calibri"/>
                <a:cs typeface="Times New Roman"/>
              </a:rPr>
              <a:t> </a:t>
            </a:r>
            <a:r>
              <a:rPr lang="en-US" sz="2400" i="1" dirty="0" err="1">
                <a:latin typeface="Times New Roman"/>
                <a:ea typeface="Calibri"/>
                <a:cs typeface="Times New Roman"/>
              </a:rPr>
              <a:t>ngời</a:t>
            </a:r>
            <a:endParaRPr lang="en-US" dirty="0">
              <a:ea typeface="Calibri"/>
              <a:cs typeface="Times New Roman"/>
            </a:endParaRPr>
          </a:p>
          <a:p>
            <a:pPr marR="30480">
              <a:lnSpc>
                <a:spcPct val="120000"/>
              </a:lnSpc>
              <a:spcAft>
                <a:spcPts val="800"/>
              </a:spcAft>
              <a:tabLst>
                <a:tab pos="814705" algn="l"/>
              </a:tabLst>
            </a:pPr>
            <a:r>
              <a:rPr lang="en-US" sz="2400" i="1" dirty="0" err="1">
                <a:latin typeface="Times New Roman"/>
                <a:ea typeface="Calibri"/>
                <a:cs typeface="Times New Roman"/>
              </a:rPr>
              <a:t>Áo</a:t>
            </a:r>
            <a:r>
              <a:rPr lang="en-US" sz="2400" i="1" dirty="0">
                <a:latin typeface="Times New Roman"/>
                <a:ea typeface="Calibri"/>
                <a:cs typeface="Times New Roman"/>
              </a:rPr>
              <a:t> </a:t>
            </a:r>
            <a:r>
              <a:rPr lang="en-US" sz="2400" i="1" dirty="0" err="1">
                <a:latin typeface="Times New Roman"/>
                <a:ea typeface="Calibri"/>
                <a:cs typeface="Times New Roman"/>
              </a:rPr>
              <a:t>nâu</a:t>
            </a:r>
            <a:r>
              <a:rPr lang="en-US" sz="2400" i="1" dirty="0">
                <a:latin typeface="Times New Roman"/>
                <a:ea typeface="Calibri"/>
                <a:cs typeface="Times New Roman"/>
              </a:rPr>
              <a:t> </a:t>
            </a:r>
            <a:r>
              <a:rPr lang="en-US" sz="2400" i="1" dirty="0" err="1">
                <a:latin typeface="Times New Roman"/>
                <a:ea typeface="Calibri"/>
                <a:cs typeface="Times New Roman"/>
              </a:rPr>
              <a:t>túi</a:t>
            </a:r>
            <a:r>
              <a:rPr lang="en-US" sz="2400" i="1" dirty="0">
                <a:latin typeface="Times New Roman"/>
                <a:ea typeface="Calibri"/>
                <a:cs typeface="Times New Roman"/>
              </a:rPr>
              <a:t> </a:t>
            </a:r>
            <a:r>
              <a:rPr lang="en-US" sz="2400" i="1" dirty="0" err="1">
                <a:latin typeface="Times New Roman"/>
                <a:ea typeface="Calibri"/>
                <a:cs typeface="Times New Roman"/>
              </a:rPr>
              <a:t>vải</a:t>
            </a:r>
            <a:r>
              <a:rPr lang="en-US" sz="2400" i="1" dirty="0">
                <a:latin typeface="Times New Roman"/>
                <a:ea typeface="Calibri"/>
                <a:cs typeface="Times New Roman"/>
              </a:rPr>
              <a:t>, </a:t>
            </a:r>
            <a:r>
              <a:rPr lang="en-US" sz="2400" i="1" dirty="0" err="1">
                <a:latin typeface="Times New Roman"/>
                <a:ea typeface="Calibri"/>
                <a:cs typeface="Times New Roman"/>
              </a:rPr>
              <a:t>đẹp</a:t>
            </a:r>
            <a:r>
              <a:rPr lang="en-US" sz="2400" i="1" dirty="0">
                <a:latin typeface="Times New Roman"/>
                <a:ea typeface="Calibri"/>
                <a:cs typeface="Times New Roman"/>
              </a:rPr>
              <a:t> </a:t>
            </a:r>
            <a:r>
              <a:rPr lang="en-US" sz="2400" i="1" dirty="0" err="1">
                <a:latin typeface="Times New Roman"/>
                <a:ea typeface="Calibri"/>
                <a:cs typeface="Times New Roman"/>
              </a:rPr>
              <a:t>tươi</a:t>
            </a:r>
            <a:r>
              <a:rPr lang="en-US" sz="2400" i="1" dirty="0">
                <a:latin typeface="Times New Roman"/>
                <a:ea typeface="Calibri"/>
                <a:cs typeface="Times New Roman"/>
              </a:rPr>
              <a:t> </a:t>
            </a:r>
            <a:r>
              <a:rPr lang="en-US" sz="2400" i="1" dirty="0" err="1">
                <a:latin typeface="Times New Roman"/>
                <a:ea typeface="Calibri"/>
                <a:cs typeface="Times New Roman"/>
              </a:rPr>
              <a:t>lạ</a:t>
            </a:r>
            <a:r>
              <a:rPr lang="en-US" sz="2400" i="1" dirty="0">
                <a:latin typeface="Times New Roman"/>
                <a:ea typeface="Calibri"/>
                <a:cs typeface="Times New Roman"/>
              </a:rPr>
              <a:t> </a:t>
            </a:r>
            <a:r>
              <a:rPr lang="en-US" sz="2400" i="1" dirty="0" err="1">
                <a:latin typeface="Times New Roman"/>
                <a:ea typeface="Calibri"/>
                <a:cs typeface="Times New Roman"/>
              </a:rPr>
              <a:t>thường</a:t>
            </a:r>
            <a:r>
              <a:rPr lang="en-US" sz="2400" i="1" dirty="0">
                <a:latin typeface="Times New Roman"/>
                <a:ea typeface="Calibri"/>
                <a:cs typeface="Times New Roman"/>
              </a:rPr>
              <a:t>.</a:t>
            </a:r>
            <a:endParaRPr lang="en-US" dirty="0">
              <a:ea typeface="Calibri"/>
              <a:cs typeface="Times New Roman"/>
            </a:endParaRPr>
          </a:p>
          <a:p>
            <a:pPr marR="30480">
              <a:lnSpc>
                <a:spcPct val="120000"/>
              </a:lnSpc>
              <a:spcAft>
                <a:spcPts val="800"/>
              </a:spcAft>
              <a:tabLst>
                <a:tab pos="814705" algn="l"/>
              </a:tabLst>
            </a:pPr>
            <a:r>
              <a:rPr lang="en-US" sz="2400" i="1" dirty="0" err="1">
                <a:latin typeface="Times New Roman"/>
                <a:ea typeface="Calibri"/>
                <a:cs typeface="Times New Roman"/>
              </a:rPr>
              <a:t>Nhớ</a:t>
            </a:r>
            <a:r>
              <a:rPr lang="en-US" sz="2400" i="1" dirty="0">
                <a:latin typeface="Times New Roman"/>
                <a:ea typeface="Calibri"/>
                <a:cs typeface="Times New Roman"/>
              </a:rPr>
              <a:t> </a:t>
            </a:r>
            <a:r>
              <a:rPr lang="en-US" sz="2400" i="1" dirty="0" err="1">
                <a:latin typeface="Times New Roman"/>
                <a:ea typeface="Calibri"/>
                <a:cs typeface="Times New Roman"/>
              </a:rPr>
              <a:t>Người</a:t>
            </a:r>
            <a:r>
              <a:rPr lang="en-US" sz="2400" i="1" dirty="0">
                <a:latin typeface="Times New Roman"/>
                <a:ea typeface="Calibri"/>
                <a:cs typeface="Times New Roman"/>
              </a:rPr>
              <a:t> </a:t>
            </a:r>
            <a:r>
              <a:rPr lang="en-US" sz="2400" i="1" dirty="0" err="1">
                <a:latin typeface="Times New Roman"/>
                <a:ea typeface="Calibri"/>
                <a:cs typeface="Times New Roman"/>
              </a:rPr>
              <a:t>những</a:t>
            </a:r>
            <a:r>
              <a:rPr lang="en-US" sz="2400" i="1" dirty="0">
                <a:latin typeface="Times New Roman"/>
                <a:ea typeface="Calibri"/>
                <a:cs typeface="Times New Roman"/>
              </a:rPr>
              <a:t> </a:t>
            </a:r>
            <a:r>
              <a:rPr lang="en-US" sz="2400" i="1" dirty="0" err="1">
                <a:latin typeface="Times New Roman"/>
                <a:ea typeface="Calibri"/>
                <a:cs typeface="Times New Roman"/>
              </a:rPr>
              <a:t>sáng</a:t>
            </a:r>
            <a:r>
              <a:rPr lang="en-US" sz="2400" i="1" dirty="0">
                <a:latin typeface="Times New Roman"/>
                <a:ea typeface="Calibri"/>
                <a:cs typeface="Times New Roman"/>
              </a:rPr>
              <a:t> </a:t>
            </a:r>
            <a:r>
              <a:rPr lang="en-US" sz="2400" i="1" dirty="0" err="1">
                <a:latin typeface="Times New Roman"/>
                <a:ea typeface="Calibri"/>
                <a:cs typeface="Times New Roman"/>
              </a:rPr>
              <a:t>tinh</a:t>
            </a:r>
            <a:r>
              <a:rPr lang="en-US" sz="2400" i="1" dirty="0">
                <a:latin typeface="Times New Roman"/>
                <a:ea typeface="Calibri"/>
                <a:cs typeface="Times New Roman"/>
              </a:rPr>
              <a:t> </a:t>
            </a:r>
            <a:r>
              <a:rPr lang="en-US" sz="2400" i="1" dirty="0" err="1">
                <a:latin typeface="Times New Roman"/>
                <a:ea typeface="Calibri"/>
                <a:cs typeface="Times New Roman"/>
              </a:rPr>
              <a:t>sương</a:t>
            </a:r>
            <a:endParaRPr lang="en-US" dirty="0">
              <a:ea typeface="Calibri"/>
              <a:cs typeface="Times New Roman"/>
            </a:endParaRPr>
          </a:p>
          <a:p>
            <a:pPr marR="30480">
              <a:lnSpc>
                <a:spcPct val="120000"/>
              </a:lnSpc>
              <a:spcAft>
                <a:spcPts val="800"/>
              </a:spcAft>
              <a:tabLst>
                <a:tab pos="814705" algn="l"/>
              </a:tabLst>
            </a:pPr>
            <a:r>
              <a:rPr lang="en-US" sz="2400" i="1" dirty="0" err="1">
                <a:latin typeface="Times New Roman"/>
                <a:ea typeface="Calibri"/>
                <a:cs typeface="Times New Roman"/>
              </a:rPr>
              <a:t>Ung</a:t>
            </a:r>
            <a:r>
              <a:rPr lang="en-US" sz="2400" i="1" dirty="0">
                <a:latin typeface="Times New Roman"/>
                <a:ea typeface="Calibri"/>
                <a:cs typeface="Times New Roman"/>
              </a:rPr>
              <a:t> dung </a:t>
            </a:r>
            <a:r>
              <a:rPr lang="en-US" sz="2400" i="1" dirty="0" err="1">
                <a:latin typeface="Times New Roman"/>
                <a:ea typeface="Calibri"/>
                <a:cs typeface="Times New Roman"/>
              </a:rPr>
              <a:t>yên</a:t>
            </a:r>
            <a:r>
              <a:rPr lang="en-US" sz="2400" i="1" dirty="0">
                <a:latin typeface="Times New Roman"/>
                <a:ea typeface="Calibri"/>
                <a:cs typeface="Times New Roman"/>
              </a:rPr>
              <a:t> </a:t>
            </a:r>
            <a:r>
              <a:rPr lang="en-US" sz="2400" i="1" dirty="0" err="1">
                <a:latin typeface="Times New Roman"/>
                <a:ea typeface="Calibri"/>
                <a:cs typeface="Times New Roman"/>
              </a:rPr>
              <a:t>ngựa</a:t>
            </a:r>
            <a:r>
              <a:rPr lang="en-US" sz="2400" i="1" dirty="0">
                <a:latin typeface="Times New Roman"/>
                <a:ea typeface="Calibri"/>
                <a:cs typeface="Times New Roman"/>
              </a:rPr>
              <a:t> </a:t>
            </a:r>
            <a:r>
              <a:rPr lang="en-US" sz="2400" i="1" dirty="0" err="1">
                <a:latin typeface="Times New Roman"/>
                <a:ea typeface="Calibri"/>
                <a:cs typeface="Times New Roman"/>
              </a:rPr>
              <a:t>trên</a:t>
            </a:r>
            <a:r>
              <a:rPr lang="en-US" sz="2400" i="1" dirty="0">
                <a:latin typeface="Times New Roman"/>
                <a:ea typeface="Calibri"/>
                <a:cs typeface="Times New Roman"/>
              </a:rPr>
              <a:t> </a:t>
            </a:r>
            <a:r>
              <a:rPr lang="en-US" sz="2400" i="1" dirty="0" err="1">
                <a:latin typeface="Times New Roman"/>
                <a:ea typeface="Calibri"/>
                <a:cs typeface="Times New Roman"/>
              </a:rPr>
              <a:t>đường</a:t>
            </a:r>
            <a:r>
              <a:rPr lang="en-US" sz="2400" i="1" dirty="0">
                <a:latin typeface="Times New Roman"/>
                <a:ea typeface="Calibri"/>
                <a:cs typeface="Times New Roman"/>
              </a:rPr>
              <a:t> </a:t>
            </a:r>
            <a:r>
              <a:rPr lang="en-US" sz="2400" i="1" dirty="0" err="1">
                <a:latin typeface="Times New Roman"/>
                <a:ea typeface="Calibri"/>
                <a:cs typeface="Times New Roman"/>
              </a:rPr>
              <a:t>suối</a:t>
            </a:r>
            <a:r>
              <a:rPr lang="en-US" sz="2400" i="1" dirty="0">
                <a:latin typeface="Times New Roman"/>
                <a:ea typeface="Calibri"/>
                <a:cs typeface="Times New Roman"/>
              </a:rPr>
              <a:t> reo</a:t>
            </a:r>
            <a:endParaRPr lang="en-US" dirty="0">
              <a:ea typeface="Calibri"/>
              <a:cs typeface="Times New Roman"/>
            </a:endParaRPr>
          </a:p>
          <a:p>
            <a:pPr marR="30480">
              <a:lnSpc>
                <a:spcPct val="120000"/>
              </a:lnSpc>
              <a:spcAft>
                <a:spcPts val="800"/>
              </a:spcAft>
              <a:tabLst>
                <a:tab pos="814705" algn="l"/>
              </a:tabLst>
            </a:pPr>
            <a:r>
              <a:rPr lang="en-US" sz="2400" i="1" dirty="0" err="1">
                <a:latin typeface="Times New Roman"/>
                <a:ea typeface="Calibri"/>
                <a:cs typeface="Times New Roman"/>
              </a:rPr>
              <a:t>Nhớ</a:t>
            </a:r>
            <a:r>
              <a:rPr lang="en-US" sz="2400" i="1" dirty="0">
                <a:latin typeface="Times New Roman"/>
                <a:ea typeface="Calibri"/>
                <a:cs typeface="Times New Roman"/>
              </a:rPr>
              <a:t> </a:t>
            </a:r>
            <a:r>
              <a:rPr lang="en-US" sz="2400" i="1" dirty="0" err="1">
                <a:latin typeface="Times New Roman"/>
                <a:ea typeface="Calibri"/>
                <a:cs typeface="Times New Roman"/>
              </a:rPr>
              <a:t>chân</a:t>
            </a:r>
            <a:r>
              <a:rPr lang="en-US" sz="2400" i="1" dirty="0">
                <a:latin typeface="Times New Roman"/>
                <a:ea typeface="Calibri"/>
                <a:cs typeface="Times New Roman"/>
              </a:rPr>
              <a:t> </a:t>
            </a:r>
            <a:r>
              <a:rPr lang="en-US" sz="2400" i="1" dirty="0" err="1">
                <a:latin typeface="Times New Roman"/>
                <a:ea typeface="Calibri"/>
                <a:cs typeface="Times New Roman"/>
              </a:rPr>
              <a:t>Người</a:t>
            </a:r>
            <a:r>
              <a:rPr lang="en-US" sz="2400" i="1" dirty="0">
                <a:latin typeface="Times New Roman"/>
                <a:ea typeface="Calibri"/>
                <a:cs typeface="Times New Roman"/>
              </a:rPr>
              <a:t> </a:t>
            </a:r>
            <a:r>
              <a:rPr lang="en-US" sz="2400" i="1" dirty="0" err="1">
                <a:latin typeface="Times New Roman"/>
                <a:ea typeface="Calibri"/>
                <a:cs typeface="Times New Roman"/>
              </a:rPr>
              <a:t>bước</a:t>
            </a:r>
            <a:r>
              <a:rPr lang="en-US" sz="2400" i="1" dirty="0">
                <a:latin typeface="Times New Roman"/>
                <a:ea typeface="Calibri"/>
                <a:cs typeface="Times New Roman"/>
              </a:rPr>
              <a:t> </a:t>
            </a:r>
            <a:r>
              <a:rPr lang="en-US" sz="2400" i="1" dirty="0" err="1">
                <a:latin typeface="Times New Roman"/>
                <a:ea typeface="Calibri"/>
                <a:cs typeface="Times New Roman"/>
              </a:rPr>
              <a:t>lên</a:t>
            </a:r>
            <a:r>
              <a:rPr lang="en-US" sz="2400" i="1" dirty="0">
                <a:latin typeface="Times New Roman"/>
                <a:ea typeface="Calibri"/>
                <a:cs typeface="Times New Roman"/>
              </a:rPr>
              <a:t> </a:t>
            </a:r>
            <a:r>
              <a:rPr lang="en-US" sz="2400" i="1" dirty="0" err="1">
                <a:latin typeface="Times New Roman"/>
                <a:ea typeface="Calibri"/>
                <a:cs typeface="Times New Roman"/>
              </a:rPr>
              <a:t>đèo</a:t>
            </a:r>
            <a:endParaRPr lang="en-US" dirty="0">
              <a:ea typeface="Calibri"/>
              <a:cs typeface="Times New Roman"/>
            </a:endParaRPr>
          </a:p>
          <a:p>
            <a:pPr marR="30480">
              <a:lnSpc>
                <a:spcPct val="120000"/>
              </a:lnSpc>
              <a:spcAft>
                <a:spcPts val="800"/>
              </a:spcAft>
              <a:tabLst>
                <a:tab pos="814705" algn="l"/>
              </a:tabLst>
            </a:pPr>
            <a:r>
              <a:rPr lang="en-US" sz="2400" i="1" dirty="0" err="1">
                <a:latin typeface="Times New Roman"/>
                <a:ea typeface="Calibri"/>
                <a:cs typeface="Times New Roman"/>
              </a:rPr>
              <a:t>Người</a:t>
            </a:r>
            <a:r>
              <a:rPr lang="en-US" sz="2400" i="1" dirty="0">
                <a:latin typeface="Times New Roman"/>
                <a:ea typeface="Calibri"/>
                <a:cs typeface="Times New Roman"/>
              </a:rPr>
              <a:t> </a:t>
            </a:r>
            <a:r>
              <a:rPr lang="en-US" sz="2400" i="1" dirty="0" err="1">
                <a:latin typeface="Times New Roman"/>
                <a:ea typeface="Calibri"/>
                <a:cs typeface="Times New Roman"/>
              </a:rPr>
              <a:t>đi</a:t>
            </a:r>
            <a:r>
              <a:rPr lang="en-US" sz="2400" i="1" dirty="0">
                <a:latin typeface="Times New Roman"/>
                <a:ea typeface="Calibri"/>
                <a:cs typeface="Times New Roman"/>
              </a:rPr>
              <a:t>, </a:t>
            </a:r>
            <a:r>
              <a:rPr lang="en-US" sz="2400" i="1" dirty="0" err="1">
                <a:latin typeface="Times New Roman"/>
                <a:ea typeface="Calibri"/>
                <a:cs typeface="Times New Roman"/>
              </a:rPr>
              <a:t>rừng</a:t>
            </a:r>
            <a:r>
              <a:rPr lang="en-US" sz="2400" i="1" dirty="0">
                <a:latin typeface="Times New Roman"/>
                <a:ea typeface="Calibri"/>
                <a:cs typeface="Times New Roman"/>
              </a:rPr>
              <a:t> </a:t>
            </a:r>
            <a:r>
              <a:rPr lang="en-US" sz="2400" i="1" dirty="0" err="1">
                <a:latin typeface="Times New Roman"/>
                <a:ea typeface="Calibri"/>
                <a:cs typeface="Times New Roman"/>
              </a:rPr>
              <a:t>núi</a:t>
            </a:r>
            <a:r>
              <a:rPr lang="en-US" sz="2400" i="1" dirty="0">
                <a:latin typeface="Times New Roman"/>
                <a:ea typeface="Calibri"/>
                <a:cs typeface="Times New Roman"/>
              </a:rPr>
              <a:t> </a:t>
            </a:r>
            <a:r>
              <a:rPr lang="en-US" sz="2400" i="1" dirty="0" err="1">
                <a:latin typeface="Times New Roman"/>
                <a:ea typeface="Calibri"/>
                <a:cs typeface="Times New Roman"/>
              </a:rPr>
              <a:t>trông</a:t>
            </a:r>
            <a:r>
              <a:rPr lang="en-US" sz="2400" i="1" dirty="0">
                <a:latin typeface="Times New Roman"/>
                <a:ea typeface="Calibri"/>
                <a:cs typeface="Times New Roman"/>
              </a:rPr>
              <a:t> </a:t>
            </a:r>
            <a:r>
              <a:rPr lang="en-US" sz="2400" i="1" dirty="0" err="1">
                <a:latin typeface="Times New Roman"/>
                <a:ea typeface="Calibri"/>
                <a:cs typeface="Times New Roman"/>
              </a:rPr>
              <a:t>theo</a:t>
            </a:r>
            <a:r>
              <a:rPr lang="en-US" sz="2400" i="1" dirty="0">
                <a:latin typeface="Times New Roman"/>
                <a:ea typeface="Calibri"/>
                <a:cs typeface="Times New Roman"/>
              </a:rPr>
              <a:t> </a:t>
            </a:r>
            <a:r>
              <a:rPr lang="en-US" sz="2400" i="1" dirty="0" err="1">
                <a:latin typeface="Times New Roman"/>
                <a:ea typeface="Calibri"/>
                <a:cs typeface="Times New Roman"/>
              </a:rPr>
              <a:t>bóng</a:t>
            </a:r>
            <a:r>
              <a:rPr lang="en-US" sz="2400" i="1" dirty="0">
                <a:latin typeface="Times New Roman"/>
                <a:ea typeface="Calibri"/>
                <a:cs typeface="Times New Roman"/>
              </a:rPr>
              <a:t> </a:t>
            </a:r>
            <a:r>
              <a:rPr lang="en-US" sz="2400" i="1" dirty="0" err="1">
                <a:latin typeface="Times New Roman"/>
                <a:ea typeface="Calibri"/>
                <a:cs typeface="Times New Roman"/>
              </a:rPr>
              <a:t>Người</a:t>
            </a:r>
            <a:r>
              <a:rPr lang="en-US" sz="2400" i="1" dirty="0">
                <a:latin typeface="Times New Roman"/>
                <a:ea typeface="Calibri"/>
                <a:cs typeface="Times New Roman"/>
              </a:rPr>
              <a:t>.....</a:t>
            </a:r>
            <a:endParaRPr lang="en-US" dirty="0">
              <a:ea typeface="Calibri"/>
              <a:cs typeface="Times New Roman"/>
            </a:endParaRPr>
          </a:p>
          <a:p>
            <a:pPr marR="30480">
              <a:lnSpc>
                <a:spcPct val="120000"/>
              </a:lnSpc>
              <a:spcAft>
                <a:spcPts val="800"/>
              </a:spcAft>
              <a:tabLst>
                <a:tab pos="814705" algn="l"/>
              </a:tabLst>
            </a:pPr>
            <a:r>
              <a:rPr lang="en-US" sz="2400" dirty="0">
                <a:latin typeface="Times New Roman"/>
                <a:ea typeface="Calibri"/>
                <a:cs typeface="Times New Roman"/>
              </a:rPr>
              <a:t>                                  (</a:t>
            </a:r>
            <a:r>
              <a:rPr lang="en-US" sz="2400" dirty="0" err="1">
                <a:latin typeface="Times New Roman"/>
                <a:ea typeface="Calibri"/>
                <a:cs typeface="Times New Roman"/>
              </a:rPr>
              <a:t>Nhớ</a:t>
            </a:r>
            <a:r>
              <a:rPr lang="en-US" sz="2400" dirty="0">
                <a:latin typeface="Times New Roman"/>
                <a:ea typeface="Calibri"/>
                <a:cs typeface="Times New Roman"/>
              </a:rPr>
              <a:t> </a:t>
            </a:r>
            <a:r>
              <a:rPr lang="en-US" sz="2400" dirty="0" err="1">
                <a:latin typeface="Times New Roman"/>
                <a:ea typeface="Calibri"/>
                <a:cs typeface="Times New Roman"/>
              </a:rPr>
              <a:t>Việt</a:t>
            </a:r>
            <a:r>
              <a:rPr lang="en-US" sz="2400" dirty="0">
                <a:latin typeface="Times New Roman"/>
                <a:ea typeface="Calibri"/>
                <a:cs typeface="Times New Roman"/>
              </a:rPr>
              <a:t> </a:t>
            </a:r>
            <a:r>
              <a:rPr lang="en-US" sz="2400" dirty="0" err="1">
                <a:latin typeface="Times New Roman"/>
                <a:ea typeface="Calibri"/>
                <a:cs typeface="Times New Roman"/>
              </a:rPr>
              <a:t>Bắc</a:t>
            </a:r>
            <a:r>
              <a:rPr lang="en-US" sz="2400" dirty="0">
                <a:latin typeface="Times New Roman"/>
                <a:ea typeface="Calibri"/>
                <a:cs typeface="Times New Roman"/>
              </a:rPr>
              <a:t> – </a:t>
            </a:r>
            <a:r>
              <a:rPr lang="en-US" sz="2400" dirty="0" err="1">
                <a:latin typeface="Times New Roman"/>
                <a:ea typeface="Calibri"/>
                <a:cs typeface="Times New Roman"/>
              </a:rPr>
              <a:t>Tố</a:t>
            </a:r>
            <a:r>
              <a:rPr lang="en-US" sz="2400" dirty="0">
                <a:latin typeface="Times New Roman"/>
                <a:ea typeface="Calibri"/>
                <a:cs typeface="Times New Roman"/>
              </a:rPr>
              <a:t> </a:t>
            </a:r>
            <a:r>
              <a:rPr lang="en-US" sz="2400" dirty="0" err="1">
                <a:latin typeface="Times New Roman"/>
                <a:ea typeface="Calibri"/>
                <a:cs typeface="Times New Roman"/>
              </a:rPr>
              <a:t>Hữu</a:t>
            </a:r>
            <a:r>
              <a:rPr lang="en-US" sz="2400" dirty="0">
                <a:latin typeface="Times New Roman"/>
                <a:ea typeface="Calibri"/>
                <a:cs typeface="Times New Roman"/>
              </a:rPr>
              <a:t>)</a:t>
            </a:r>
            <a:endParaRPr lang="en-US" dirty="0">
              <a:ea typeface="Calibri"/>
              <a:cs typeface="Times New Roman"/>
            </a:endParaRPr>
          </a:p>
        </p:txBody>
      </p:sp>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799" y="51036"/>
            <a:ext cx="7156595" cy="1421928"/>
          </a:xfrm>
          <a:prstGeom prst="rect">
            <a:avLst/>
          </a:prstGeom>
        </p:spPr>
        <p:txBody>
          <a:bodyPr wrap="square">
            <a:spAutoFit/>
          </a:bodyPr>
          <a:lstStyle/>
          <a:p>
            <a:pPr marR="30480" algn="just">
              <a:lnSpc>
                <a:spcPct val="120000"/>
              </a:lnSpc>
              <a:spcAft>
                <a:spcPts val="800"/>
              </a:spcAft>
              <a:tabLst>
                <a:tab pos="814705" algn="l"/>
              </a:tabLst>
            </a:pPr>
            <a:r>
              <a:rPr lang="en-US" sz="2400" b="1" dirty="0" err="1">
                <a:latin typeface="Times New Roman"/>
                <a:ea typeface="Calibri"/>
                <a:cs typeface="Times New Roman"/>
              </a:rPr>
              <a:t>Bài</a:t>
            </a:r>
            <a:r>
              <a:rPr lang="en-US" sz="2400" b="1" dirty="0">
                <a:latin typeface="Times New Roman"/>
                <a:ea typeface="Calibri"/>
                <a:cs typeface="Times New Roman"/>
              </a:rPr>
              <a:t> 2: </a:t>
            </a:r>
            <a:r>
              <a:rPr lang="en-US" sz="2400" dirty="0" err="1">
                <a:latin typeface="Times New Roman"/>
                <a:ea typeface="Calibri"/>
                <a:cs typeface="Times New Roman"/>
              </a:rPr>
              <a:t>Hãy</a:t>
            </a:r>
            <a:r>
              <a:rPr lang="en-US" sz="2400" dirty="0">
                <a:latin typeface="Times New Roman"/>
                <a:ea typeface="Calibri"/>
                <a:cs typeface="Times New Roman"/>
              </a:rPr>
              <a:t> </a:t>
            </a:r>
            <a:r>
              <a:rPr lang="en-US" sz="2400" dirty="0" err="1">
                <a:latin typeface="Times New Roman"/>
                <a:ea typeface="Calibri"/>
                <a:cs typeface="Times New Roman"/>
              </a:rPr>
              <a:t>chỉ</a:t>
            </a:r>
            <a:r>
              <a:rPr lang="en-US" sz="2400" dirty="0">
                <a:latin typeface="Times New Roman"/>
                <a:ea typeface="Calibri"/>
                <a:cs typeface="Times New Roman"/>
              </a:rPr>
              <a:t> </a:t>
            </a:r>
            <a:r>
              <a:rPr lang="en-US" sz="2400" dirty="0" err="1">
                <a:latin typeface="Times New Roman"/>
                <a:ea typeface="Calibri"/>
                <a:cs typeface="Times New Roman"/>
              </a:rPr>
              <a:t>ra</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đoạn</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đoạn</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sau</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nêu</a:t>
            </a: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dirty="0" err="1">
                <a:latin typeface="Times New Roman"/>
                <a:ea typeface="Calibri"/>
                <a:cs typeface="Times New Roman"/>
              </a:rPr>
              <a:t>đó</a:t>
            </a:r>
            <a:r>
              <a:rPr lang="en-US" sz="2400" dirty="0">
                <a:latin typeface="Times New Roman"/>
                <a:ea typeface="Calibri"/>
                <a:cs typeface="Times New Roman"/>
              </a:rPr>
              <a:t>. ( </a:t>
            </a:r>
            <a:r>
              <a:rPr lang="en-US" sz="2400" dirty="0" err="1">
                <a:latin typeface="Times New Roman"/>
                <a:ea typeface="Calibri"/>
                <a:cs typeface="Times New Roman"/>
              </a:rPr>
              <a:t>Nhằm</a:t>
            </a:r>
            <a:r>
              <a:rPr lang="en-US" sz="2400" dirty="0">
                <a:latin typeface="Times New Roman"/>
                <a:ea typeface="Calibri"/>
                <a:cs typeface="Times New Roman"/>
              </a:rPr>
              <a:t> </a:t>
            </a:r>
            <a:r>
              <a:rPr lang="en-US" sz="2400" dirty="0" err="1">
                <a:latin typeface="Times New Roman"/>
                <a:ea typeface="Calibri"/>
                <a:cs typeface="Times New Roman"/>
              </a:rPr>
              <a:t>nhấn</a:t>
            </a:r>
            <a:r>
              <a:rPr lang="en-US" sz="2400" dirty="0">
                <a:latin typeface="Times New Roman"/>
                <a:ea typeface="Calibri"/>
                <a:cs typeface="Times New Roman"/>
              </a:rPr>
              <a:t> </a:t>
            </a:r>
            <a:r>
              <a:rPr lang="en-US" sz="2400" dirty="0" err="1">
                <a:latin typeface="Times New Roman"/>
                <a:ea typeface="Calibri"/>
                <a:cs typeface="Times New Roman"/>
              </a:rPr>
              <a:t>mạnh</a:t>
            </a:r>
            <a:r>
              <a:rPr lang="en-US" sz="2400" dirty="0">
                <a:latin typeface="Times New Roman"/>
                <a:ea typeface="Calibri"/>
                <a:cs typeface="Times New Roman"/>
              </a:rPr>
              <a:t> ý </a:t>
            </a:r>
            <a:r>
              <a:rPr lang="en-US" sz="2400" dirty="0" err="1">
                <a:latin typeface="Times New Roman"/>
                <a:ea typeface="Calibri"/>
                <a:cs typeface="Times New Roman"/>
              </a:rPr>
              <a:t>gì</a:t>
            </a:r>
            <a:r>
              <a:rPr lang="en-US" sz="2400" dirty="0">
                <a:latin typeface="Times New Roman"/>
                <a:ea typeface="Calibri"/>
                <a:cs typeface="Times New Roman"/>
              </a:rPr>
              <a:t>, </a:t>
            </a:r>
            <a:r>
              <a:rPr lang="en-US" sz="2400" dirty="0" err="1">
                <a:latin typeface="Times New Roman"/>
                <a:ea typeface="Calibri"/>
                <a:cs typeface="Times New Roman"/>
              </a:rPr>
              <a:t>hoặc</a:t>
            </a:r>
            <a:r>
              <a:rPr lang="en-US" sz="2400" dirty="0">
                <a:latin typeface="Times New Roman"/>
                <a:ea typeface="Calibri"/>
                <a:cs typeface="Times New Roman"/>
              </a:rPr>
              <a:t> </a:t>
            </a:r>
            <a:r>
              <a:rPr lang="en-US" sz="2400" dirty="0" err="1">
                <a:latin typeface="Times New Roman"/>
                <a:ea typeface="Calibri"/>
                <a:cs typeface="Times New Roman"/>
              </a:rPr>
              <a:t>gợi</a:t>
            </a:r>
            <a:r>
              <a:rPr lang="en-US" sz="2400" dirty="0">
                <a:latin typeface="Times New Roman"/>
                <a:ea typeface="Calibri"/>
                <a:cs typeface="Times New Roman"/>
              </a:rPr>
              <a:t> </a:t>
            </a:r>
            <a:r>
              <a:rPr lang="en-US" sz="2400" dirty="0" err="1">
                <a:latin typeface="Times New Roman"/>
                <a:ea typeface="Calibri"/>
                <a:cs typeface="Times New Roman"/>
              </a:rPr>
              <a:t>cảm</a:t>
            </a:r>
            <a:r>
              <a:rPr lang="en-US" sz="2400" dirty="0">
                <a:latin typeface="Times New Roman"/>
                <a:ea typeface="Calibri"/>
                <a:cs typeface="Times New Roman"/>
              </a:rPr>
              <a:t> </a:t>
            </a:r>
            <a:r>
              <a:rPr lang="en-US" sz="2400" dirty="0" err="1">
                <a:latin typeface="Times New Roman"/>
                <a:ea typeface="Calibri"/>
                <a:cs typeface="Times New Roman"/>
              </a:rPr>
              <a:t>xúc</a:t>
            </a:r>
            <a:r>
              <a:rPr lang="en-US" sz="2400" dirty="0">
                <a:latin typeface="Times New Roman"/>
                <a:ea typeface="Calibri"/>
                <a:cs typeface="Times New Roman"/>
              </a:rPr>
              <a:t> </a:t>
            </a:r>
            <a:r>
              <a:rPr lang="en-US" sz="2400" dirty="0" err="1">
                <a:latin typeface="Times New Roman"/>
                <a:ea typeface="Calibri"/>
                <a:cs typeface="Times New Roman"/>
              </a:rPr>
              <a:t>gì</a:t>
            </a:r>
            <a:r>
              <a:rPr lang="en-US" sz="2400" dirty="0">
                <a:latin typeface="Times New Roman"/>
                <a:ea typeface="Calibri"/>
                <a:cs typeface="Times New Roman"/>
              </a:rPr>
              <a:t> </a:t>
            </a:r>
            <a:r>
              <a:rPr lang="en-US" sz="2400" dirty="0" err="1">
                <a:latin typeface="Times New Roman"/>
                <a:ea typeface="Calibri"/>
                <a:cs typeface="Times New Roman"/>
              </a:rPr>
              <a:t>cho</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đọc</a:t>
            </a:r>
            <a:r>
              <a:rPr lang="en-US" sz="2400" dirty="0">
                <a:latin typeface="Times New Roman"/>
                <a:ea typeface="Calibri"/>
                <a:cs typeface="Times New Roman"/>
              </a:rPr>
              <a:t>?)</a:t>
            </a:r>
            <a:endParaRPr lang="en-US" dirty="0">
              <a:ea typeface="Calibri"/>
              <a:cs typeface="Times New Roman"/>
            </a:endParaRPr>
          </a:p>
        </p:txBody>
      </p:sp>
      <p:sp>
        <p:nvSpPr>
          <p:cNvPr id="3" name="Rectangle 2"/>
          <p:cNvSpPr/>
          <p:nvPr/>
        </p:nvSpPr>
        <p:spPr>
          <a:xfrm>
            <a:off x="1063614" y="1601958"/>
            <a:ext cx="8050368" cy="4975721"/>
          </a:xfrm>
          <a:prstGeom prst="rect">
            <a:avLst/>
          </a:prstGeom>
        </p:spPr>
        <p:txBody>
          <a:bodyPr wrap="square">
            <a:spAutoFit/>
          </a:bodyPr>
          <a:lstStyle/>
          <a:p>
            <a:pPr marR="30480">
              <a:lnSpc>
                <a:spcPct val="120000"/>
              </a:lnSpc>
              <a:spcAft>
                <a:spcPts val="800"/>
              </a:spcAft>
              <a:tabLst>
                <a:tab pos="814705" algn="l"/>
              </a:tabLst>
            </a:pPr>
            <a:r>
              <a:rPr lang="en-US" sz="2000" dirty="0">
                <a:latin typeface="Times New Roman"/>
                <a:ea typeface="Calibri"/>
                <a:cs typeface="Times New Roman"/>
              </a:rPr>
              <a:t> </a:t>
            </a:r>
            <a:r>
              <a:rPr lang="en-US" sz="2000" i="1" dirty="0">
                <a:latin typeface="Times New Roman"/>
                <a:ea typeface="Calibri"/>
                <a:cs typeface="Times New Roman"/>
              </a:rPr>
              <a:t>b) </a:t>
            </a:r>
            <a:r>
              <a:rPr lang="en-US" sz="2000" i="1" dirty="0" err="1">
                <a:latin typeface="Times New Roman"/>
                <a:ea typeface="Calibri"/>
                <a:cs typeface="Times New Roman"/>
              </a:rPr>
              <a:t>Thoắt</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lá</a:t>
            </a:r>
            <a:r>
              <a:rPr lang="en-US" sz="2000" i="1" dirty="0">
                <a:latin typeface="Times New Roman"/>
                <a:ea typeface="Calibri"/>
                <a:cs typeface="Times New Roman"/>
              </a:rPr>
              <a:t> </a:t>
            </a:r>
            <a:r>
              <a:rPr lang="en-US" sz="2000" i="1" dirty="0" err="1">
                <a:latin typeface="Times New Roman"/>
                <a:ea typeface="Calibri"/>
                <a:cs typeface="Times New Roman"/>
              </a:rPr>
              <a:t>vàng</a:t>
            </a:r>
            <a:r>
              <a:rPr lang="en-US" sz="2000" i="1" dirty="0">
                <a:latin typeface="Times New Roman"/>
                <a:ea typeface="Calibri"/>
                <a:cs typeface="Times New Roman"/>
              </a:rPr>
              <a:t> </a:t>
            </a:r>
            <a:r>
              <a:rPr lang="en-US" sz="2000" i="1" dirty="0" err="1">
                <a:latin typeface="Times New Roman"/>
                <a:ea typeface="Calibri"/>
                <a:cs typeface="Times New Roman"/>
              </a:rPr>
              <a:t>rơi</a:t>
            </a:r>
            <a:r>
              <a:rPr lang="en-US" sz="2000" i="1" dirty="0">
                <a:latin typeface="Times New Roman"/>
                <a:ea typeface="Calibri"/>
                <a:cs typeface="Times New Roman"/>
              </a:rPr>
              <a:t> </a:t>
            </a:r>
            <a:r>
              <a:rPr lang="en-US" sz="2000" i="1" dirty="0" err="1">
                <a:latin typeface="Times New Roman"/>
                <a:ea typeface="Calibri"/>
                <a:cs typeface="Times New Roman"/>
              </a:rPr>
              <a:t>trong</a:t>
            </a:r>
            <a:r>
              <a:rPr lang="en-US" sz="2000" i="1" dirty="0">
                <a:latin typeface="Times New Roman"/>
                <a:ea typeface="Calibri"/>
                <a:cs typeface="Times New Roman"/>
              </a:rPr>
              <a:t> </a:t>
            </a:r>
            <a:r>
              <a:rPr lang="en-US" sz="2000" i="1" dirty="0" err="1">
                <a:latin typeface="Times New Roman"/>
                <a:ea typeface="Calibri"/>
                <a:cs typeface="Times New Roman"/>
              </a:rPr>
              <a:t>khoảnh</a:t>
            </a:r>
            <a:r>
              <a:rPr lang="en-US" sz="2000" i="1" dirty="0">
                <a:latin typeface="Times New Roman"/>
                <a:ea typeface="Calibri"/>
                <a:cs typeface="Times New Roman"/>
              </a:rPr>
              <a:t> </a:t>
            </a:r>
            <a:r>
              <a:rPr lang="en-US" sz="2000" i="1" dirty="0" err="1">
                <a:latin typeface="Times New Roman"/>
                <a:ea typeface="Calibri"/>
                <a:cs typeface="Times New Roman"/>
              </a:rPr>
              <a:t>khắc</a:t>
            </a:r>
            <a:r>
              <a:rPr lang="en-US" sz="2000" i="1" dirty="0">
                <a:latin typeface="Times New Roman"/>
                <a:ea typeface="Calibri"/>
                <a:cs typeface="Times New Roman"/>
              </a:rPr>
              <a:t> </a:t>
            </a:r>
            <a:r>
              <a:rPr lang="en-US" sz="2000" i="1" dirty="0" err="1">
                <a:latin typeface="Times New Roman"/>
                <a:ea typeface="Calibri"/>
                <a:cs typeface="Times New Roman"/>
              </a:rPr>
              <a:t>mùa</a:t>
            </a:r>
            <a:r>
              <a:rPr lang="en-US" sz="2000" i="1" dirty="0">
                <a:latin typeface="Times New Roman"/>
                <a:ea typeface="Calibri"/>
                <a:cs typeface="Times New Roman"/>
              </a:rPr>
              <a:t> </a:t>
            </a:r>
            <a:r>
              <a:rPr lang="en-US" sz="2000" i="1" dirty="0" err="1">
                <a:latin typeface="Times New Roman"/>
                <a:ea typeface="Calibri"/>
                <a:cs typeface="Times New Roman"/>
              </a:rPr>
              <a:t>thu</a:t>
            </a:r>
            <a:r>
              <a:rPr lang="en-US" sz="2000" i="1" dirty="0">
                <a:latin typeface="Times New Roman"/>
                <a:ea typeface="Calibri"/>
                <a:cs typeface="Times New Roman"/>
              </a:rPr>
              <a:t>. </a:t>
            </a:r>
            <a:r>
              <a:rPr lang="en-US" sz="2000" i="1" dirty="0" err="1">
                <a:latin typeface="Times New Roman"/>
                <a:ea typeface="Calibri"/>
                <a:cs typeface="Times New Roman"/>
              </a:rPr>
              <a:t>Thoắt</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trắng</a:t>
            </a:r>
            <a:r>
              <a:rPr lang="en-US" sz="2000" i="1" dirty="0">
                <a:latin typeface="Times New Roman"/>
                <a:ea typeface="Calibri"/>
                <a:cs typeface="Times New Roman"/>
              </a:rPr>
              <a:t> long </a:t>
            </a:r>
            <a:r>
              <a:rPr lang="en-US" sz="2000" i="1" dirty="0" err="1">
                <a:latin typeface="Times New Roman"/>
                <a:ea typeface="Calibri"/>
                <a:cs typeface="Times New Roman"/>
              </a:rPr>
              <a:t>lanh</a:t>
            </a:r>
            <a:r>
              <a:rPr lang="en-US" sz="2000" i="1" dirty="0">
                <a:latin typeface="Times New Roman"/>
                <a:ea typeface="Calibri"/>
                <a:cs typeface="Times New Roman"/>
              </a:rPr>
              <a:t> </a:t>
            </a:r>
            <a:r>
              <a:rPr lang="en-US" sz="2000" i="1" dirty="0" err="1">
                <a:latin typeface="Times New Roman"/>
                <a:ea typeface="Calibri"/>
                <a:cs typeface="Times New Roman"/>
              </a:rPr>
              <a:t>một</a:t>
            </a:r>
            <a:r>
              <a:rPr lang="en-US" sz="2000" i="1" dirty="0">
                <a:latin typeface="Times New Roman"/>
                <a:ea typeface="Calibri"/>
                <a:cs typeface="Times New Roman"/>
              </a:rPr>
              <a:t> </a:t>
            </a:r>
            <a:r>
              <a:rPr lang="en-US" sz="2000" i="1" dirty="0" err="1">
                <a:latin typeface="Times New Roman"/>
                <a:ea typeface="Calibri"/>
                <a:cs typeface="Times New Roman"/>
              </a:rPr>
              <a:t>cơn</a:t>
            </a:r>
            <a:r>
              <a:rPr lang="en-US" sz="2000" i="1" dirty="0">
                <a:latin typeface="Times New Roman"/>
                <a:ea typeface="Calibri"/>
                <a:cs typeface="Times New Roman"/>
              </a:rPr>
              <a:t> </a:t>
            </a:r>
            <a:r>
              <a:rPr lang="en-US" sz="2000" i="1" dirty="0" err="1">
                <a:latin typeface="Times New Roman"/>
                <a:ea typeface="Calibri"/>
                <a:cs typeface="Times New Roman"/>
              </a:rPr>
              <a:t>mưa</a:t>
            </a:r>
            <a:r>
              <a:rPr lang="en-US" sz="2000" i="1" dirty="0">
                <a:latin typeface="Times New Roman"/>
                <a:ea typeface="Calibri"/>
                <a:cs typeface="Times New Roman"/>
              </a:rPr>
              <a:t> </a:t>
            </a:r>
            <a:r>
              <a:rPr lang="en-US" sz="2000" i="1" dirty="0" err="1">
                <a:latin typeface="Times New Roman"/>
                <a:ea typeface="Calibri"/>
                <a:cs typeface="Times New Roman"/>
              </a:rPr>
              <a:t>tuyết</a:t>
            </a:r>
            <a:r>
              <a:rPr lang="en-US" sz="2000" i="1" dirty="0">
                <a:latin typeface="Times New Roman"/>
                <a:ea typeface="Calibri"/>
                <a:cs typeface="Times New Roman"/>
              </a:rPr>
              <a:t> </a:t>
            </a:r>
            <a:r>
              <a:rPr lang="en-US" sz="2000" i="1" dirty="0" err="1">
                <a:latin typeface="Times New Roman"/>
                <a:ea typeface="Calibri"/>
                <a:cs typeface="Times New Roman"/>
              </a:rPr>
              <a:t>trên</a:t>
            </a:r>
            <a:r>
              <a:rPr lang="en-US" sz="2000" i="1" dirty="0">
                <a:latin typeface="Times New Roman"/>
                <a:ea typeface="Calibri"/>
                <a:cs typeface="Times New Roman"/>
              </a:rPr>
              <a:t> </a:t>
            </a:r>
            <a:r>
              <a:rPr lang="en-US" sz="2000" i="1" dirty="0" err="1">
                <a:latin typeface="Times New Roman"/>
                <a:ea typeface="Calibri"/>
                <a:cs typeface="Times New Roman"/>
              </a:rPr>
              <a:t>những</a:t>
            </a:r>
            <a:r>
              <a:rPr lang="en-US" sz="2000" i="1" dirty="0">
                <a:latin typeface="Times New Roman"/>
                <a:ea typeface="Calibri"/>
                <a:cs typeface="Times New Roman"/>
              </a:rPr>
              <a:t> </a:t>
            </a:r>
            <a:r>
              <a:rPr lang="en-US" sz="2000" i="1" dirty="0" err="1">
                <a:latin typeface="Times New Roman"/>
                <a:ea typeface="Calibri"/>
                <a:cs typeface="Times New Roman"/>
              </a:rPr>
              <a:t>cành</a:t>
            </a:r>
            <a:r>
              <a:rPr lang="en-US" sz="2000" i="1" dirty="0">
                <a:latin typeface="Times New Roman"/>
                <a:ea typeface="Calibri"/>
                <a:cs typeface="Times New Roman"/>
              </a:rPr>
              <a:t> </a:t>
            </a:r>
            <a:r>
              <a:rPr lang="en-US" sz="2000" i="1" dirty="0" err="1">
                <a:latin typeface="Times New Roman"/>
                <a:ea typeface="Calibri"/>
                <a:cs typeface="Times New Roman"/>
              </a:rPr>
              <a:t>đào</a:t>
            </a:r>
            <a:r>
              <a:rPr lang="en-US" sz="2000" i="1" dirty="0">
                <a:latin typeface="Times New Roman"/>
                <a:ea typeface="Calibri"/>
                <a:cs typeface="Times New Roman"/>
              </a:rPr>
              <a:t>, </a:t>
            </a:r>
            <a:r>
              <a:rPr lang="en-US" sz="2000" i="1" dirty="0" err="1">
                <a:latin typeface="Times New Roman"/>
                <a:ea typeface="Calibri"/>
                <a:cs typeface="Times New Roman"/>
              </a:rPr>
              <a:t>lê</a:t>
            </a:r>
            <a:r>
              <a:rPr lang="en-US" sz="2000" i="1" dirty="0">
                <a:latin typeface="Times New Roman"/>
                <a:ea typeface="Calibri"/>
                <a:cs typeface="Times New Roman"/>
              </a:rPr>
              <a:t>, </a:t>
            </a:r>
            <a:r>
              <a:rPr lang="en-US" sz="2000" i="1" dirty="0" err="1">
                <a:latin typeface="Times New Roman"/>
                <a:ea typeface="Calibri"/>
                <a:cs typeface="Times New Roman"/>
              </a:rPr>
              <a:t>mận</a:t>
            </a:r>
            <a:r>
              <a:rPr lang="en-US" sz="2000" i="1" dirty="0">
                <a:latin typeface="Times New Roman"/>
                <a:ea typeface="Calibri"/>
                <a:cs typeface="Times New Roman"/>
              </a:rPr>
              <a:t>. </a:t>
            </a:r>
            <a:r>
              <a:rPr lang="en-US" sz="2000" i="1" dirty="0" err="1">
                <a:latin typeface="Times New Roman"/>
                <a:ea typeface="Calibri"/>
                <a:cs typeface="Times New Roman"/>
              </a:rPr>
              <a:t>Thoắt</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gió</a:t>
            </a:r>
            <a:r>
              <a:rPr lang="en-US" sz="2000" i="1" dirty="0">
                <a:latin typeface="Times New Roman"/>
                <a:ea typeface="Calibri"/>
                <a:cs typeface="Times New Roman"/>
              </a:rPr>
              <a:t> </a:t>
            </a:r>
            <a:r>
              <a:rPr lang="en-US" sz="2000" i="1" dirty="0" err="1">
                <a:latin typeface="Times New Roman"/>
                <a:ea typeface="Calibri"/>
                <a:cs typeface="Times New Roman"/>
              </a:rPr>
              <a:t>xuân</a:t>
            </a:r>
            <a:r>
              <a:rPr lang="en-US" sz="2000" i="1" dirty="0">
                <a:latin typeface="Times New Roman"/>
                <a:ea typeface="Calibri"/>
                <a:cs typeface="Times New Roman"/>
              </a:rPr>
              <a:t> </a:t>
            </a:r>
            <a:r>
              <a:rPr lang="en-US" sz="2000" i="1" dirty="0" err="1">
                <a:latin typeface="Times New Roman"/>
                <a:ea typeface="Calibri"/>
                <a:cs typeface="Times New Roman"/>
              </a:rPr>
              <a:t>hây</a:t>
            </a:r>
            <a:r>
              <a:rPr lang="en-US" sz="2000" i="1" dirty="0">
                <a:latin typeface="Times New Roman"/>
                <a:ea typeface="Calibri"/>
                <a:cs typeface="Times New Roman"/>
              </a:rPr>
              <a:t> </a:t>
            </a:r>
            <a:r>
              <a:rPr lang="en-US" sz="2000" i="1" dirty="0" err="1">
                <a:latin typeface="Times New Roman"/>
                <a:ea typeface="Calibri"/>
                <a:cs typeface="Times New Roman"/>
              </a:rPr>
              <a:t>hẩy</a:t>
            </a:r>
            <a:r>
              <a:rPr lang="en-US" sz="2000" i="1" dirty="0">
                <a:latin typeface="Times New Roman"/>
                <a:ea typeface="Calibri"/>
                <a:cs typeface="Times New Roman"/>
              </a:rPr>
              <a:t> </a:t>
            </a:r>
            <a:r>
              <a:rPr lang="en-US" sz="2000" i="1" dirty="0" err="1">
                <a:latin typeface="Times New Roman"/>
                <a:ea typeface="Calibri"/>
                <a:cs typeface="Times New Roman"/>
              </a:rPr>
              <a:t>nồng</a:t>
            </a:r>
            <a:r>
              <a:rPr lang="en-US" sz="2000" i="1" dirty="0">
                <a:latin typeface="Times New Roman"/>
                <a:ea typeface="Calibri"/>
                <a:cs typeface="Times New Roman"/>
              </a:rPr>
              <a:t> </a:t>
            </a:r>
            <a:r>
              <a:rPr lang="en-US" sz="2000" i="1" dirty="0" err="1">
                <a:latin typeface="Times New Roman"/>
                <a:ea typeface="Calibri"/>
                <a:cs typeface="Times New Roman"/>
              </a:rPr>
              <a:t>nàn</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những</a:t>
            </a:r>
            <a:r>
              <a:rPr lang="en-US" sz="2000" i="1" dirty="0">
                <a:latin typeface="Times New Roman"/>
                <a:ea typeface="Calibri"/>
                <a:cs typeface="Times New Roman"/>
              </a:rPr>
              <a:t> </a:t>
            </a:r>
            <a:r>
              <a:rPr lang="en-US" sz="2000" i="1" dirty="0" err="1">
                <a:latin typeface="Times New Roman"/>
                <a:ea typeface="Calibri"/>
                <a:cs typeface="Times New Roman"/>
              </a:rPr>
              <a:t>bôn</a:t>
            </a:r>
            <a:r>
              <a:rPr lang="en-US" sz="2000" i="1" dirty="0">
                <a:latin typeface="Times New Roman"/>
                <a:ea typeface="Calibri"/>
                <a:cs typeface="Times New Roman"/>
              </a:rPr>
              <a:t> </a:t>
            </a:r>
            <a:r>
              <a:rPr lang="en-US" sz="2000" i="1" dirty="0" err="1">
                <a:latin typeface="Times New Roman"/>
                <a:ea typeface="Calibri"/>
                <a:cs typeface="Times New Roman"/>
              </a:rPr>
              <a:t>hoa</a:t>
            </a:r>
            <a:r>
              <a:rPr lang="en-US" sz="2000" i="1" dirty="0">
                <a:latin typeface="Times New Roman"/>
                <a:ea typeface="Calibri"/>
                <a:cs typeface="Times New Roman"/>
              </a:rPr>
              <a:t> lay </a:t>
            </a:r>
            <a:r>
              <a:rPr lang="en-US" sz="2000" i="1" dirty="0" err="1">
                <a:latin typeface="Times New Roman"/>
                <a:ea typeface="Calibri"/>
                <a:cs typeface="Times New Roman"/>
              </a:rPr>
              <a:t>ơn</a:t>
            </a:r>
            <a:r>
              <a:rPr lang="en-US" sz="2000" i="1" dirty="0">
                <a:latin typeface="Times New Roman"/>
                <a:ea typeface="Calibri"/>
                <a:cs typeface="Times New Roman"/>
              </a:rPr>
              <a:t> </a:t>
            </a:r>
            <a:r>
              <a:rPr lang="en-US" sz="2000" i="1" dirty="0" err="1">
                <a:latin typeface="Times New Roman"/>
                <a:ea typeface="Calibri"/>
                <a:cs typeface="Times New Roman"/>
              </a:rPr>
              <a:t>màu</a:t>
            </a:r>
            <a:r>
              <a:rPr lang="en-US" sz="2000" i="1" dirty="0">
                <a:latin typeface="Times New Roman"/>
                <a:ea typeface="Calibri"/>
                <a:cs typeface="Times New Roman"/>
              </a:rPr>
              <a:t> </a:t>
            </a:r>
            <a:r>
              <a:rPr lang="en-US" sz="2000" i="1" dirty="0" err="1">
                <a:latin typeface="Times New Roman"/>
                <a:ea typeface="Calibri"/>
                <a:cs typeface="Times New Roman"/>
              </a:rPr>
              <a:t>đen</a:t>
            </a:r>
            <a:r>
              <a:rPr lang="en-US" sz="2000" i="1" dirty="0">
                <a:latin typeface="Times New Roman"/>
                <a:ea typeface="Calibri"/>
                <a:cs typeface="Times New Roman"/>
              </a:rPr>
              <a:t> </a:t>
            </a:r>
            <a:r>
              <a:rPr lang="en-US" sz="2000" i="1" dirty="0" err="1">
                <a:latin typeface="Times New Roman"/>
                <a:ea typeface="Calibri"/>
                <a:cs typeface="Times New Roman"/>
              </a:rPr>
              <a:t>nhung</a:t>
            </a:r>
            <a:r>
              <a:rPr lang="en-US" sz="2000" i="1" dirty="0">
                <a:latin typeface="Times New Roman"/>
                <a:ea typeface="Calibri"/>
                <a:cs typeface="Times New Roman"/>
              </a:rPr>
              <a:t> </a:t>
            </a:r>
            <a:r>
              <a:rPr lang="en-US" sz="2000" i="1" dirty="0" err="1">
                <a:latin typeface="Times New Roman"/>
                <a:ea typeface="Calibri"/>
                <a:cs typeface="Times New Roman"/>
              </a:rPr>
              <a:t>hiếm</a:t>
            </a:r>
            <a:r>
              <a:rPr lang="en-US" sz="2000" i="1" dirty="0">
                <a:latin typeface="Times New Roman"/>
                <a:ea typeface="Calibri"/>
                <a:cs typeface="Times New Roman"/>
              </a:rPr>
              <a:t> </a:t>
            </a:r>
            <a:r>
              <a:rPr lang="en-US" sz="2000" i="1" dirty="0" err="1">
                <a:latin typeface="Times New Roman"/>
                <a:ea typeface="Calibri"/>
                <a:cs typeface="Times New Roman"/>
              </a:rPr>
              <a:t>quý</a:t>
            </a:r>
            <a:r>
              <a:rPr lang="en-US" sz="2000" i="1" dirty="0">
                <a:latin typeface="Times New Roman"/>
                <a:ea typeface="Calibri"/>
                <a:cs typeface="Times New Roman"/>
              </a:rPr>
              <a:t>.</a:t>
            </a:r>
            <a:endParaRPr lang="en-US" sz="1600" dirty="0">
              <a:ea typeface="Calibri"/>
              <a:cs typeface="Times New Roman"/>
            </a:endParaRPr>
          </a:p>
          <a:p>
            <a:pPr marR="30480">
              <a:lnSpc>
                <a:spcPct val="120000"/>
              </a:lnSpc>
              <a:spcAft>
                <a:spcPts val="800"/>
              </a:spcAft>
              <a:tabLst>
                <a:tab pos="814705" algn="l"/>
              </a:tabLst>
            </a:pPr>
            <a:r>
              <a:rPr lang="en-US" sz="2000" dirty="0">
                <a:latin typeface="Times New Roman"/>
                <a:ea typeface="Calibri"/>
                <a:cs typeface="Times New Roman"/>
              </a:rPr>
              <a:t>                                               </a:t>
            </a:r>
            <a:r>
              <a:rPr lang="en-US" sz="2000" dirty="0" smtClean="0">
                <a:latin typeface="Times New Roman"/>
                <a:ea typeface="Calibri"/>
                <a:cs typeface="Times New Roman"/>
              </a:rPr>
              <a:t>(</a:t>
            </a:r>
            <a:r>
              <a:rPr lang="en-US" sz="2000" dirty="0" err="1">
                <a:latin typeface="Times New Roman"/>
                <a:ea typeface="Calibri"/>
                <a:cs typeface="Times New Roman"/>
              </a:rPr>
              <a:t>Đường</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Sa Pa – </a:t>
            </a:r>
            <a:r>
              <a:rPr lang="en-US" sz="2000" dirty="0" err="1">
                <a:latin typeface="Times New Roman"/>
                <a:ea typeface="Calibri"/>
                <a:cs typeface="Times New Roman"/>
              </a:rPr>
              <a:t>Nguyễn</a:t>
            </a:r>
            <a:r>
              <a:rPr lang="en-US" sz="2000" dirty="0">
                <a:latin typeface="Times New Roman"/>
                <a:ea typeface="Calibri"/>
                <a:cs typeface="Times New Roman"/>
              </a:rPr>
              <a:t> </a:t>
            </a:r>
            <a:r>
              <a:rPr lang="en-US" sz="2000" dirty="0" err="1">
                <a:latin typeface="Times New Roman"/>
                <a:ea typeface="Calibri"/>
                <a:cs typeface="Times New Roman"/>
              </a:rPr>
              <a:t>Phan</a:t>
            </a:r>
            <a:r>
              <a:rPr lang="en-US" sz="2000" dirty="0">
                <a:latin typeface="Times New Roman"/>
                <a:ea typeface="Calibri"/>
                <a:cs typeface="Times New Roman"/>
              </a:rPr>
              <a:t> </a:t>
            </a:r>
            <a:r>
              <a:rPr lang="en-US" sz="2000" dirty="0" err="1">
                <a:latin typeface="Times New Roman"/>
                <a:ea typeface="Calibri"/>
                <a:cs typeface="Times New Roman"/>
              </a:rPr>
              <a:t>Hách</a:t>
            </a:r>
            <a:r>
              <a:rPr lang="en-US" sz="2000" dirty="0">
                <a:latin typeface="Times New Roman"/>
                <a:ea typeface="Calibri"/>
                <a:cs typeface="Times New Roman"/>
              </a:rPr>
              <a:t>)                                                        </a:t>
            </a:r>
            <a:endParaRPr lang="en-US" sz="1600" dirty="0">
              <a:ea typeface="Calibri"/>
              <a:cs typeface="Times New Roman"/>
            </a:endParaRPr>
          </a:p>
          <a:p>
            <a:pPr marR="30480">
              <a:lnSpc>
                <a:spcPct val="120000"/>
              </a:lnSpc>
              <a:spcAft>
                <a:spcPts val="800"/>
              </a:spcAft>
              <a:tabLst>
                <a:tab pos="814705" algn="l"/>
              </a:tabLst>
            </a:pPr>
            <a:r>
              <a:rPr lang="en-US" sz="2000" i="1" dirty="0">
                <a:latin typeface="Times New Roman"/>
                <a:ea typeface="Calibri"/>
                <a:cs typeface="Times New Roman"/>
              </a:rPr>
              <a:t>c) </a:t>
            </a:r>
            <a:r>
              <a:rPr lang="en-US" sz="2000" i="1" dirty="0" err="1">
                <a:latin typeface="Times New Roman"/>
                <a:ea typeface="Calibri"/>
                <a:cs typeface="Times New Roman"/>
              </a:rPr>
              <a:t>Người</a:t>
            </a:r>
            <a:r>
              <a:rPr lang="en-US" sz="2000" i="1" dirty="0">
                <a:latin typeface="Times New Roman"/>
                <a:ea typeface="Calibri"/>
                <a:cs typeface="Times New Roman"/>
              </a:rPr>
              <a:t> ta </a:t>
            </a:r>
            <a:r>
              <a:rPr lang="en-US" sz="2000" i="1" dirty="0" err="1">
                <a:latin typeface="Times New Roman"/>
                <a:ea typeface="Calibri"/>
                <a:cs typeface="Times New Roman"/>
              </a:rPr>
              <a:t>đi</a:t>
            </a:r>
            <a:r>
              <a:rPr lang="en-US" sz="2000" i="1" dirty="0">
                <a:latin typeface="Times New Roman"/>
                <a:ea typeface="Calibri"/>
                <a:cs typeface="Times New Roman"/>
              </a:rPr>
              <a:t> </a:t>
            </a:r>
            <a:r>
              <a:rPr lang="en-US" sz="2000" i="1" dirty="0" err="1">
                <a:latin typeface="Times New Roman"/>
                <a:ea typeface="Calibri"/>
                <a:cs typeface="Times New Roman"/>
              </a:rPr>
              <a:t>cấy</a:t>
            </a:r>
            <a:r>
              <a:rPr lang="en-US" sz="2000" i="1" dirty="0">
                <a:latin typeface="Times New Roman"/>
                <a:ea typeface="Calibri"/>
                <a:cs typeface="Times New Roman"/>
              </a:rPr>
              <a:t> </a:t>
            </a:r>
            <a:r>
              <a:rPr lang="en-US" sz="2000" i="1" dirty="0" err="1">
                <a:latin typeface="Times New Roman"/>
                <a:ea typeface="Calibri"/>
                <a:cs typeface="Times New Roman"/>
              </a:rPr>
              <a:t>lấy</a:t>
            </a:r>
            <a:r>
              <a:rPr lang="en-US" sz="2000" i="1" dirty="0">
                <a:latin typeface="Times New Roman"/>
                <a:ea typeface="Calibri"/>
                <a:cs typeface="Times New Roman"/>
              </a:rPr>
              <a:t> </a:t>
            </a:r>
            <a:r>
              <a:rPr lang="en-US" sz="2000" i="1" dirty="0" err="1">
                <a:latin typeface="Times New Roman"/>
                <a:ea typeface="Calibri"/>
                <a:cs typeface="Times New Roman"/>
              </a:rPr>
              <a:t>công</a:t>
            </a:r>
            <a:r>
              <a:rPr lang="en-US" sz="2000" i="1" dirty="0">
                <a:latin typeface="Times New Roman"/>
                <a:ea typeface="Calibri"/>
                <a:cs typeface="Times New Roman"/>
              </a:rPr>
              <a:t> </a:t>
            </a:r>
            <a:endParaRPr lang="en-US" sz="1600" dirty="0">
              <a:ea typeface="Calibri"/>
              <a:cs typeface="Times New Roman"/>
            </a:endParaRPr>
          </a:p>
          <a:p>
            <a:pPr marR="30480">
              <a:lnSpc>
                <a:spcPct val="120000"/>
              </a:lnSpc>
              <a:spcAft>
                <a:spcPts val="800"/>
              </a:spcAft>
              <a:tabLst>
                <a:tab pos="814705" algn="l"/>
              </a:tabLst>
            </a:pPr>
            <a:r>
              <a:rPr lang="en-US" sz="2000" i="1" dirty="0" err="1">
                <a:latin typeface="Times New Roman"/>
                <a:ea typeface="Calibri"/>
                <a:cs typeface="Times New Roman"/>
              </a:rPr>
              <a:t>Tôi</a:t>
            </a:r>
            <a:r>
              <a:rPr lang="en-US" sz="2000" i="1" dirty="0">
                <a:latin typeface="Times New Roman"/>
                <a:ea typeface="Calibri"/>
                <a:cs typeface="Times New Roman"/>
              </a:rPr>
              <a:t> nay </a:t>
            </a:r>
            <a:r>
              <a:rPr lang="en-US" sz="2000" i="1" dirty="0" err="1">
                <a:latin typeface="Times New Roman"/>
                <a:ea typeface="Calibri"/>
                <a:cs typeface="Times New Roman"/>
              </a:rPr>
              <a:t>đi</a:t>
            </a:r>
            <a:r>
              <a:rPr lang="en-US" sz="2000" i="1" dirty="0">
                <a:latin typeface="Times New Roman"/>
                <a:ea typeface="Calibri"/>
                <a:cs typeface="Times New Roman"/>
              </a:rPr>
              <a:t> </a:t>
            </a:r>
            <a:r>
              <a:rPr lang="en-US" sz="2000" i="1" dirty="0" err="1">
                <a:latin typeface="Times New Roman"/>
                <a:ea typeface="Calibri"/>
                <a:cs typeface="Times New Roman"/>
              </a:rPr>
              <a:t>cấy</a:t>
            </a:r>
            <a:r>
              <a:rPr lang="en-US" sz="2000" i="1" dirty="0">
                <a:latin typeface="Times New Roman"/>
                <a:ea typeface="Calibri"/>
                <a:cs typeface="Times New Roman"/>
              </a:rPr>
              <a:t> </a:t>
            </a:r>
            <a:r>
              <a:rPr lang="en-US" sz="2000" i="1" dirty="0" err="1">
                <a:latin typeface="Times New Roman"/>
                <a:ea typeface="Calibri"/>
                <a:cs typeface="Times New Roman"/>
              </a:rPr>
              <a:t>còn</a:t>
            </a:r>
            <a:r>
              <a:rPr lang="en-US" sz="2000" i="1" dirty="0">
                <a:latin typeface="Times New Roman"/>
                <a:ea typeface="Calibri"/>
                <a:cs typeface="Times New Roman"/>
              </a:rPr>
              <a:t> </a:t>
            </a: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nhiều</a:t>
            </a:r>
            <a:r>
              <a:rPr lang="en-US" sz="2000" i="1" dirty="0">
                <a:latin typeface="Times New Roman"/>
                <a:ea typeface="Calibri"/>
                <a:cs typeface="Times New Roman"/>
              </a:rPr>
              <a:t> </a:t>
            </a:r>
            <a:r>
              <a:rPr lang="en-US" sz="2000" i="1" dirty="0" err="1">
                <a:latin typeface="Times New Roman"/>
                <a:ea typeface="Calibri"/>
                <a:cs typeface="Times New Roman"/>
              </a:rPr>
              <a:t>bề</a:t>
            </a:r>
            <a:r>
              <a:rPr lang="en-US" sz="2000" i="1" dirty="0">
                <a:latin typeface="Times New Roman"/>
                <a:ea typeface="Calibri"/>
                <a:cs typeface="Times New Roman"/>
              </a:rPr>
              <a:t>.</a:t>
            </a:r>
            <a:endParaRPr lang="en-US" sz="1600" dirty="0">
              <a:ea typeface="Calibri"/>
              <a:cs typeface="Times New Roman"/>
            </a:endParaRPr>
          </a:p>
          <a:p>
            <a:pPr marR="30480">
              <a:lnSpc>
                <a:spcPct val="120000"/>
              </a:lnSpc>
              <a:spcAft>
                <a:spcPts val="800"/>
              </a:spcAft>
              <a:tabLst>
                <a:tab pos="814705" algn="l"/>
              </a:tabLst>
            </a:pP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trời</a:t>
            </a:r>
            <a:r>
              <a:rPr lang="en-US" sz="2000" i="1" dirty="0">
                <a:latin typeface="Times New Roman"/>
                <a:ea typeface="Calibri"/>
                <a:cs typeface="Times New Roman"/>
              </a:rPr>
              <a:t>, </a:t>
            </a: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đất</a:t>
            </a:r>
            <a:r>
              <a:rPr lang="en-US" sz="2000" i="1" dirty="0">
                <a:latin typeface="Times New Roman"/>
                <a:ea typeface="Calibri"/>
                <a:cs typeface="Times New Roman"/>
              </a:rPr>
              <a:t>, </a:t>
            </a: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mây</a:t>
            </a:r>
            <a:endParaRPr lang="en-US" sz="1600" dirty="0">
              <a:ea typeface="Calibri"/>
              <a:cs typeface="Times New Roman"/>
            </a:endParaRPr>
          </a:p>
          <a:p>
            <a:pPr marR="30480">
              <a:lnSpc>
                <a:spcPct val="120000"/>
              </a:lnSpc>
              <a:spcAft>
                <a:spcPts val="800"/>
              </a:spcAft>
              <a:tabLst>
                <a:tab pos="814705" algn="l"/>
              </a:tabLst>
            </a:pP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mưa</a:t>
            </a:r>
            <a:r>
              <a:rPr lang="en-US" sz="2000" i="1" dirty="0">
                <a:latin typeface="Times New Roman"/>
                <a:ea typeface="Calibri"/>
                <a:cs typeface="Times New Roman"/>
              </a:rPr>
              <a:t>, </a:t>
            </a:r>
            <a:r>
              <a:rPr lang="en-US" sz="2000" i="1" dirty="0" err="1">
                <a:latin typeface="Times New Roman"/>
                <a:ea typeface="Calibri"/>
                <a:cs typeface="Times New Roman"/>
              </a:rPr>
              <a:t>rông</a:t>
            </a:r>
            <a:r>
              <a:rPr lang="en-US" sz="2000" i="1" dirty="0">
                <a:latin typeface="Times New Roman"/>
                <a:ea typeface="Calibri"/>
                <a:cs typeface="Times New Roman"/>
              </a:rPr>
              <a:t> </a:t>
            </a:r>
            <a:r>
              <a:rPr lang="en-US" sz="2000" i="1" dirty="0" err="1">
                <a:latin typeface="Times New Roman"/>
                <a:ea typeface="Calibri"/>
                <a:cs typeface="Times New Roman"/>
              </a:rPr>
              <a:t>nắng</a:t>
            </a:r>
            <a:r>
              <a:rPr lang="en-US" sz="2000" i="1" dirty="0">
                <a:latin typeface="Times New Roman"/>
                <a:ea typeface="Calibri"/>
                <a:cs typeface="Times New Roman"/>
              </a:rPr>
              <a:t>, </a:t>
            </a: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ngày</a:t>
            </a:r>
            <a:r>
              <a:rPr lang="en-US" sz="2000" i="1" dirty="0">
                <a:latin typeface="Times New Roman"/>
                <a:ea typeface="Calibri"/>
                <a:cs typeface="Times New Roman"/>
              </a:rPr>
              <a:t>, </a:t>
            </a: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đêm</a:t>
            </a:r>
            <a:r>
              <a:rPr lang="en-US" sz="2000" i="1" dirty="0">
                <a:latin typeface="Times New Roman"/>
                <a:ea typeface="Calibri"/>
                <a:cs typeface="Times New Roman"/>
              </a:rPr>
              <a:t>.</a:t>
            </a:r>
            <a:endParaRPr lang="en-US" sz="1600" dirty="0">
              <a:ea typeface="Calibri"/>
              <a:cs typeface="Times New Roman"/>
            </a:endParaRPr>
          </a:p>
          <a:p>
            <a:pPr marR="30480">
              <a:lnSpc>
                <a:spcPct val="120000"/>
              </a:lnSpc>
              <a:spcAft>
                <a:spcPts val="800"/>
              </a:spcAft>
              <a:tabLst>
                <a:tab pos="814705" algn="l"/>
              </a:tabLst>
            </a:pPr>
            <a:r>
              <a:rPr lang="en-US" sz="2000" i="1" dirty="0" err="1">
                <a:latin typeface="Times New Roman"/>
                <a:ea typeface="Calibri"/>
                <a:cs typeface="Times New Roman"/>
              </a:rPr>
              <a:t>Trông</a:t>
            </a:r>
            <a:r>
              <a:rPr lang="en-US" sz="2000" i="1" dirty="0">
                <a:latin typeface="Times New Roman"/>
                <a:ea typeface="Calibri"/>
                <a:cs typeface="Times New Roman"/>
              </a:rPr>
              <a:t> </a:t>
            </a:r>
            <a:r>
              <a:rPr lang="en-US" sz="2000" i="1" dirty="0" err="1">
                <a:latin typeface="Times New Roman"/>
                <a:ea typeface="Calibri"/>
                <a:cs typeface="Times New Roman"/>
              </a:rPr>
              <a:t>cho</a:t>
            </a:r>
            <a:r>
              <a:rPr lang="en-US" sz="2000" i="1" dirty="0">
                <a:latin typeface="Times New Roman"/>
                <a:ea typeface="Calibri"/>
                <a:cs typeface="Times New Roman"/>
              </a:rPr>
              <a:t> </a:t>
            </a:r>
            <a:r>
              <a:rPr lang="en-US" sz="2000" i="1" dirty="0" err="1">
                <a:latin typeface="Times New Roman"/>
                <a:ea typeface="Calibri"/>
                <a:cs typeface="Times New Roman"/>
              </a:rPr>
              <a:t>chân</a:t>
            </a:r>
            <a:r>
              <a:rPr lang="en-US" sz="2000" i="1" dirty="0">
                <a:latin typeface="Times New Roman"/>
                <a:ea typeface="Calibri"/>
                <a:cs typeface="Times New Roman"/>
              </a:rPr>
              <a:t> </a:t>
            </a:r>
            <a:r>
              <a:rPr lang="en-US" sz="2000" i="1" dirty="0" err="1">
                <a:latin typeface="Times New Roman"/>
                <a:ea typeface="Calibri"/>
                <a:cs typeface="Times New Roman"/>
              </a:rPr>
              <a:t>cứng</a:t>
            </a:r>
            <a:r>
              <a:rPr lang="en-US" sz="2000" i="1" dirty="0">
                <a:latin typeface="Times New Roman"/>
                <a:ea typeface="Calibri"/>
                <a:cs typeface="Times New Roman"/>
              </a:rPr>
              <a:t> </a:t>
            </a:r>
            <a:r>
              <a:rPr lang="en-US" sz="2000" i="1" dirty="0" err="1">
                <a:latin typeface="Times New Roman"/>
                <a:ea typeface="Calibri"/>
                <a:cs typeface="Times New Roman"/>
              </a:rPr>
              <a:t>đá</a:t>
            </a:r>
            <a:r>
              <a:rPr lang="en-US" sz="2000" i="1" dirty="0">
                <a:latin typeface="Times New Roman"/>
                <a:ea typeface="Calibri"/>
                <a:cs typeface="Times New Roman"/>
              </a:rPr>
              <a:t> </a:t>
            </a:r>
            <a:r>
              <a:rPr lang="en-US" sz="2000" i="1" dirty="0" err="1">
                <a:latin typeface="Times New Roman"/>
                <a:ea typeface="Calibri"/>
                <a:cs typeface="Times New Roman"/>
              </a:rPr>
              <a:t>mềm</a:t>
            </a:r>
            <a:endParaRPr lang="en-US" sz="1600" dirty="0">
              <a:ea typeface="Calibri"/>
              <a:cs typeface="Times New Roman"/>
            </a:endParaRPr>
          </a:p>
          <a:p>
            <a:pPr marR="30480">
              <a:lnSpc>
                <a:spcPct val="120000"/>
              </a:lnSpc>
              <a:spcAft>
                <a:spcPts val="800"/>
              </a:spcAft>
              <a:tabLst>
                <a:tab pos="814705" algn="l"/>
              </a:tabLst>
            </a:pPr>
            <a:r>
              <a:rPr lang="en-US" sz="2000" i="1" dirty="0" err="1">
                <a:latin typeface="Times New Roman"/>
                <a:ea typeface="Calibri"/>
                <a:cs typeface="Times New Roman"/>
              </a:rPr>
              <a:t>Trời</a:t>
            </a:r>
            <a:r>
              <a:rPr lang="en-US" sz="2000" i="1" dirty="0">
                <a:latin typeface="Times New Roman"/>
                <a:ea typeface="Calibri"/>
                <a:cs typeface="Times New Roman"/>
              </a:rPr>
              <a:t> </a:t>
            </a:r>
            <a:r>
              <a:rPr lang="en-US" sz="2000" i="1" dirty="0" err="1">
                <a:latin typeface="Times New Roman"/>
                <a:ea typeface="Calibri"/>
                <a:cs typeface="Times New Roman"/>
              </a:rPr>
              <a:t>êm</a:t>
            </a:r>
            <a:r>
              <a:rPr lang="en-US" sz="2000" i="1" dirty="0">
                <a:latin typeface="Times New Roman"/>
                <a:ea typeface="Calibri"/>
                <a:cs typeface="Times New Roman"/>
              </a:rPr>
              <a:t> </a:t>
            </a:r>
            <a:r>
              <a:rPr lang="en-US" sz="2000" i="1" dirty="0" err="1">
                <a:latin typeface="Times New Roman"/>
                <a:ea typeface="Calibri"/>
                <a:cs typeface="Times New Roman"/>
              </a:rPr>
              <a:t>bể</a:t>
            </a:r>
            <a:r>
              <a:rPr lang="en-US" sz="2000" i="1" dirty="0">
                <a:latin typeface="Times New Roman"/>
                <a:ea typeface="Calibri"/>
                <a:cs typeface="Times New Roman"/>
              </a:rPr>
              <a:t> </a:t>
            </a:r>
            <a:r>
              <a:rPr lang="en-US" sz="2000" i="1" dirty="0" err="1">
                <a:latin typeface="Times New Roman"/>
                <a:ea typeface="Calibri"/>
                <a:cs typeface="Times New Roman"/>
              </a:rPr>
              <a:t>lặng</a:t>
            </a:r>
            <a:r>
              <a:rPr lang="en-US" sz="2000" i="1" dirty="0">
                <a:latin typeface="Times New Roman"/>
                <a:ea typeface="Calibri"/>
                <a:cs typeface="Times New Roman"/>
              </a:rPr>
              <a:t> </a:t>
            </a:r>
            <a:r>
              <a:rPr lang="en-US" sz="2000" i="1" dirty="0" err="1">
                <a:latin typeface="Times New Roman"/>
                <a:ea typeface="Calibri"/>
                <a:cs typeface="Times New Roman"/>
              </a:rPr>
              <a:t>mới</a:t>
            </a:r>
            <a:r>
              <a:rPr lang="en-US" sz="2000" i="1" dirty="0">
                <a:latin typeface="Times New Roman"/>
                <a:ea typeface="Calibri"/>
                <a:cs typeface="Times New Roman"/>
              </a:rPr>
              <a:t> </a:t>
            </a:r>
            <a:r>
              <a:rPr lang="en-US" sz="2000" i="1" dirty="0" err="1">
                <a:latin typeface="Times New Roman"/>
                <a:ea typeface="Calibri"/>
                <a:cs typeface="Times New Roman"/>
              </a:rPr>
              <a:t>yên</a:t>
            </a:r>
            <a:r>
              <a:rPr lang="en-US" sz="2000" i="1" dirty="0">
                <a:latin typeface="Times New Roman"/>
                <a:ea typeface="Calibri"/>
                <a:cs typeface="Times New Roman"/>
              </a:rPr>
              <a:t> </a:t>
            </a:r>
            <a:r>
              <a:rPr lang="en-US" sz="2000" i="1" dirty="0" err="1">
                <a:latin typeface="Times New Roman"/>
                <a:ea typeface="Calibri"/>
                <a:cs typeface="Times New Roman"/>
              </a:rPr>
              <a:t>tầm</a:t>
            </a:r>
            <a:r>
              <a:rPr lang="en-US" sz="2000" i="1" dirty="0">
                <a:latin typeface="Times New Roman"/>
                <a:ea typeface="Calibri"/>
                <a:cs typeface="Times New Roman"/>
              </a:rPr>
              <a:t> </a:t>
            </a:r>
            <a:r>
              <a:rPr lang="en-US" sz="2000" i="1" dirty="0" err="1">
                <a:latin typeface="Times New Roman"/>
                <a:ea typeface="Calibri"/>
                <a:cs typeface="Times New Roman"/>
              </a:rPr>
              <a:t>lòng</a:t>
            </a:r>
            <a:endParaRPr lang="en-US" sz="1600" dirty="0">
              <a:ea typeface="Calibri"/>
              <a:cs typeface="Times New Roman"/>
            </a:endParaRPr>
          </a:p>
          <a:p>
            <a:pPr marR="30480">
              <a:lnSpc>
                <a:spcPct val="120000"/>
              </a:lnSpc>
              <a:spcAft>
                <a:spcPts val="800"/>
              </a:spcAft>
              <a:tabLst>
                <a:tab pos="814705" algn="l"/>
              </a:tabLst>
            </a:pP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a:t>
            </a:r>
            <a:r>
              <a:rPr lang="en-US" sz="2000" dirty="0" err="1">
                <a:latin typeface="Times New Roman"/>
                <a:ea typeface="Calibri"/>
                <a:cs typeface="Times New Roman"/>
              </a:rPr>
              <a:t>cấy</a:t>
            </a:r>
            <a:r>
              <a:rPr lang="en-US" sz="2000" dirty="0">
                <a:latin typeface="Times New Roman"/>
                <a:ea typeface="Calibri"/>
                <a:cs typeface="Times New Roman"/>
              </a:rPr>
              <a:t> – </a:t>
            </a:r>
            <a:r>
              <a:rPr lang="en-US" sz="2000" dirty="0" err="1">
                <a:latin typeface="Times New Roman"/>
                <a:ea typeface="Calibri"/>
                <a:cs typeface="Times New Roman"/>
              </a:rPr>
              <a:t>Ca</a:t>
            </a:r>
            <a:r>
              <a:rPr lang="en-US" sz="2000" dirty="0">
                <a:latin typeface="Times New Roman"/>
                <a:ea typeface="Calibri"/>
                <a:cs typeface="Times New Roman"/>
              </a:rPr>
              <a:t> </a:t>
            </a:r>
            <a:r>
              <a:rPr lang="en-US" sz="2000" dirty="0" err="1">
                <a:latin typeface="Times New Roman"/>
                <a:ea typeface="Calibri"/>
                <a:cs typeface="Times New Roman"/>
              </a:rPr>
              <a:t>dao</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85235" y="161490"/>
            <a:ext cx="1215717" cy="504049"/>
          </a:xfrm>
          <a:prstGeom prst="rect">
            <a:avLst/>
          </a:prstGeom>
        </p:spPr>
        <p:txBody>
          <a:bodyPr wrap="none">
            <a:spAutoFit/>
          </a:bodyPr>
          <a:lstStyle/>
          <a:p>
            <a:pPr marR="30480">
              <a:lnSpc>
                <a:spcPct val="120000"/>
              </a:lnSpc>
              <a:spcAft>
                <a:spcPts val="800"/>
              </a:spcAft>
              <a:tabLst>
                <a:tab pos="814705" algn="l"/>
              </a:tabLst>
            </a:pPr>
            <a:r>
              <a:rPr lang="en-US" sz="2400" b="1" dirty="0">
                <a:solidFill>
                  <a:srgbClr val="FF0000"/>
                </a:solidFill>
                <a:latin typeface="Times New Roman"/>
                <a:ea typeface="Calibri"/>
                <a:cs typeface="Times New Roman"/>
              </a:rPr>
              <a:t>GỢI Ý:</a:t>
            </a:r>
            <a:endParaRPr lang="en-US" dirty="0">
              <a:solidFill>
                <a:srgbClr val="FF0000"/>
              </a:solidFill>
              <a:ea typeface="Calibri"/>
              <a:cs typeface="Times New Roman"/>
            </a:endParaRPr>
          </a:p>
        </p:txBody>
      </p:sp>
      <p:sp>
        <p:nvSpPr>
          <p:cNvPr id="3" name="Rectangle 2"/>
          <p:cNvSpPr/>
          <p:nvPr/>
        </p:nvSpPr>
        <p:spPr>
          <a:xfrm>
            <a:off x="570835" y="1003253"/>
            <a:ext cx="8229600" cy="2308324"/>
          </a:xfrm>
          <a:prstGeom prst="rect">
            <a:avLst/>
          </a:prstGeom>
        </p:spPr>
        <p:txBody>
          <a:bodyPr wrap="square">
            <a:spAutoFit/>
          </a:bodyPr>
          <a:lstStyle/>
          <a:p>
            <a:pPr marR="30480">
              <a:lnSpc>
                <a:spcPct val="120000"/>
              </a:lnSpc>
              <a:spcAft>
                <a:spcPts val="800"/>
              </a:spcAft>
              <a:tabLst>
                <a:tab pos="814705" algn="l"/>
              </a:tabLst>
            </a:pPr>
            <a:r>
              <a:rPr lang="en-US" sz="2400" dirty="0" smtClean="0">
                <a:latin typeface="Times New Roman"/>
                <a:ea typeface="Calibri"/>
                <a:cs typeface="Times New Roman"/>
              </a:rPr>
              <a:t>a</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đoạn</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đó</a:t>
            </a: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giả</a:t>
            </a:r>
            <a:r>
              <a:rPr lang="en-US" sz="2400" dirty="0">
                <a:latin typeface="Times New Roman"/>
                <a:ea typeface="Calibri"/>
                <a:cs typeface="Times New Roman"/>
              </a:rPr>
              <a:t> </a:t>
            </a:r>
            <a:r>
              <a:rPr lang="en-US" sz="2400" dirty="0" err="1">
                <a:latin typeface="Times New Roman"/>
                <a:ea typeface="Calibri"/>
                <a:cs typeface="Times New Roman"/>
              </a:rPr>
              <a:t>đã</a:t>
            </a:r>
            <a:r>
              <a:rPr lang="en-US" sz="2400" dirty="0">
                <a:latin typeface="Times New Roman"/>
                <a:ea typeface="Calibri"/>
                <a:cs typeface="Times New Roman"/>
              </a:rPr>
              <a:t> </a:t>
            </a:r>
            <a:r>
              <a:rPr lang="en-US" sz="2400" dirty="0" err="1">
                <a:latin typeface="Times New Roman"/>
                <a:ea typeface="Calibri"/>
                <a:cs typeface="Times New Roman"/>
              </a:rPr>
              <a:t>sử</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i="1" dirty="0" err="1">
                <a:latin typeface="Times New Roman"/>
                <a:ea typeface="Calibri"/>
                <a:cs typeface="Times New Roman"/>
              </a:rPr>
              <a:t>Nhớ</a:t>
            </a:r>
            <a:r>
              <a:rPr lang="en-US" sz="2400" i="1" dirty="0">
                <a:latin typeface="Times New Roman"/>
                <a:ea typeface="Calibri"/>
                <a:cs typeface="Times New Roman"/>
              </a:rPr>
              <a:t>, </a:t>
            </a:r>
            <a:r>
              <a:rPr lang="en-US" sz="2400" i="1"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dirty="0" err="1">
                <a:latin typeface="Times New Roman"/>
                <a:ea typeface="Calibri"/>
                <a:cs typeface="Times New Roman"/>
              </a:rPr>
              <a:t>đó</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gây</a:t>
            </a:r>
            <a:r>
              <a:rPr lang="en-US" sz="2400" dirty="0">
                <a:latin typeface="Times New Roman"/>
                <a:ea typeface="Calibri"/>
                <a:cs typeface="Times New Roman"/>
              </a:rPr>
              <a:t> </a:t>
            </a:r>
            <a:r>
              <a:rPr lang="en-US" sz="2400" dirty="0" err="1">
                <a:latin typeface="Times New Roman"/>
                <a:ea typeface="Calibri"/>
                <a:cs typeface="Times New Roman"/>
              </a:rPr>
              <a:t>ấn</a:t>
            </a:r>
            <a:r>
              <a:rPr lang="en-US" sz="2400" dirty="0">
                <a:latin typeface="Times New Roman"/>
                <a:ea typeface="Calibri"/>
                <a:cs typeface="Times New Roman"/>
              </a:rPr>
              <a:t> </a:t>
            </a:r>
            <a:r>
              <a:rPr lang="en-US" sz="2400" dirty="0" err="1">
                <a:latin typeface="Times New Roman"/>
                <a:ea typeface="Calibri"/>
                <a:cs typeface="Times New Roman"/>
              </a:rPr>
              <a:t>tượng</a:t>
            </a:r>
            <a:r>
              <a:rPr lang="en-US" sz="2400" dirty="0">
                <a:latin typeface="Times New Roman"/>
                <a:ea typeface="Calibri"/>
                <a:cs typeface="Times New Roman"/>
              </a:rPr>
              <a:t> </a:t>
            </a:r>
            <a:r>
              <a:rPr lang="en-US" sz="2400" dirty="0" err="1">
                <a:latin typeface="Times New Roman"/>
                <a:ea typeface="Calibri"/>
                <a:cs typeface="Times New Roman"/>
              </a:rPr>
              <a:t>đẹp</a:t>
            </a:r>
            <a:r>
              <a:rPr lang="en-US" sz="2400" dirty="0">
                <a:latin typeface="Times New Roman"/>
                <a:ea typeface="Calibri"/>
                <a:cs typeface="Times New Roman"/>
              </a:rPr>
              <a:t> </a:t>
            </a:r>
            <a:r>
              <a:rPr lang="en-US" sz="2400" dirty="0" err="1">
                <a:latin typeface="Times New Roman"/>
                <a:ea typeface="Calibri"/>
                <a:cs typeface="Times New Roman"/>
              </a:rPr>
              <a:t>đẽ</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sâu</a:t>
            </a:r>
            <a:r>
              <a:rPr lang="en-US" sz="2400" dirty="0">
                <a:latin typeface="Times New Roman"/>
                <a:ea typeface="Calibri"/>
                <a:cs typeface="Times New Roman"/>
              </a:rPr>
              <a:t> </a:t>
            </a:r>
            <a:r>
              <a:rPr lang="en-US" sz="2400" dirty="0" err="1">
                <a:latin typeface="Times New Roman"/>
                <a:ea typeface="Calibri"/>
                <a:cs typeface="Times New Roman"/>
              </a:rPr>
              <a:t>sắc</a:t>
            </a:r>
            <a:r>
              <a:rPr lang="en-US" sz="2400" dirty="0">
                <a:latin typeface="Times New Roman"/>
                <a:ea typeface="Calibri"/>
                <a:cs typeface="Times New Roman"/>
              </a:rPr>
              <a:t> </a:t>
            </a:r>
            <a:r>
              <a:rPr lang="en-US" sz="2400" dirty="0" err="1">
                <a:latin typeface="Times New Roman"/>
                <a:ea typeface="Calibri"/>
                <a:cs typeface="Times New Roman"/>
              </a:rPr>
              <a:t>về</a:t>
            </a:r>
            <a:r>
              <a:rPr lang="en-US" sz="2400" dirty="0">
                <a:latin typeface="Times New Roman"/>
                <a:ea typeface="Calibri"/>
                <a:cs typeface="Times New Roman"/>
              </a:rPr>
              <a:t> </a:t>
            </a:r>
            <a:r>
              <a:rPr lang="en-US" sz="2400" dirty="0" err="1">
                <a:latin typeface="Times New Roman"/>
                <a:ea typeface="Calibri"/>
                <a:cs typeface="Times New Roman"/>
              </a:rPr>
              <a:t>Bác</a:t>
            </a:r>
            <a:r>
              <a:rPr lang="en-US" sz="2400" dirty="0">
                <a:latin typeface="Times New Roman"/>
                <a:ea typeface="Calibri"/>
                <a:cs typeface="Times New Roman"/>
              </a:rPr>
              <a:t> </a:t>
            </a:r>
            <a:r>
              <a:rPr lang="en-US" sz="2400" dirty="0" err="1">
                <a:latin typeface="Times New Roman"/>
                <a:ea typeface="Calibri"/>
                <a:cs typeface="Times New Roman"/>
              </a:rPr>
              <a:t>Hồ</a:t>
            </a:r>
            <a:r>
              <a:rPr lang="en-US" sz="2400" dirty="0">
                <a:latin typeface="Times New Roman"/>
                <a:ea typeface="Calibri"/>
                <a:cs typeface="Times New Roman"/>
              </a:rPr>
              <a:t> </a:t>
            </a:r>
            <a:r>
              <a:rPr lang="en-US" sz="2400" dirty="0" err="1">
                <a:latin typeface="Times New Roman"/>
                <a:ea typeface="Calibri"/>
                <a:cs typeface="Times New Roman"/>
              </a:rPr>
              <a:t>kính</a:t>
            </a:r>
            <a:r>
              <a:rPr lang="en-US" sz="2400" dirty="0">
                <a:latin typeface="Times New Roman"/>
                <a:ea typeface="Calibri"/>
                <a:cs typeface="Times New Roman"/>
              </a:rPr>
              <a:t> </a:t>
            </a:r>
            <a:r>
              <a:rPr lang="en-US" sz="2400" dirty="0" err="1">
                <a:latin typeface="Times New Roman"/>
                <a:ea typeface="Calibri"/>
                <a:cs typeface="Times New Roman"/>
              </a:rPr>
              <a:t>yêu</a:t>
            </a:r>
            <a:r>
              <a:rPr lang="en-US" sz="2400" dirty="0">
                <a:latin typeface="Times New Roman"/>
                <a:ea typeface="Calibri"/>
                <a:cs typeface="Times New Roman"/>
              </a:rPr>
              <a:t> </a:t>
            </a:r>
            <a:r>
              <a:rPr lang="en-US" sz="2400" dirty="0" err="1">
                <a:latin typeface="Times New Roman"/>
                <a:ea typeface="Calibri"/>
                <a:cs typeface="Times New Roman"/>
              </a:rPr>
              <a:t>đồng</a:t>
            </a:r>
            <a:r>
              <a:rPr lang="en-US" sz="2400" dirty="0">
                <a:latin typeface="Times New Roman"/>
                <a:ea typeface="Calibri"/>
                <a:cs typeface="Times New Roman"/>
              </a:rPr>
              <a:t> </a:t>
            </a:r>
            <a:r>
              <a:rPr lang="en-US" sz="2400" dirty="0" err="1">
                <a:latin typeface="Times New Roman"/>
                <a:ea typeface="Calibri"/>
                <a:cs typeface="Times New Roman"/>
              </a:rPr>
              <a:t>thời</a:t>
            </a:r>
            <a:r>
              <a:rPr lang="en-US" sz="2400" dirty="0">
                <a:latin typeface="Times New Roman"/>
                <a:ea typeface="Calibri"/>
                <a:cs typeface="Times New Roman"/>
              </a:rPr>
              <a:t> </a:t>
            </a:r>
            <a:r>
              <a:rPr lang="en-US" sz="2400" dirty="0" err="1">
                <a:latin typeface="Times New Roman"/>
                <a:ea typeface="Calibri"/>
                <a:cs typeface="Times New Roman"/>
              </a:rPr>
              <a:t>gợi</a:t>
            </a:r>
            <a:r>
              <a:rPr lang="en-US" sz="2400" dirty="0">
                <a:latin typeface="Times New Roman"/>
                <a:ea typeface="Calibri"/>
                <a:cs typeface="Times New Roman"/>
              </a:rPr>
              <a:t> </a:t>
            </a:r>
            <a:r>
              <a:rPr lang="en-US" sz="2400" dirty="0" err="1">
                <a:latin typeface="Times New Roman"/>
                <a:ea typeface="Calibri"/>
                <a:cs typeface="Times New Roman"/>
              </a:rPr>
              <a:t>cảm</a:t>
            </a:r>
            <a:r>
              <a:rPr lang="en-US" sz="2400" dirty="0">
                <a:latin typeface="Times New Roman"/>
                <a:ea typeface="Calibri"/>
                <a:cs typeface="Times New Roman"/>
              </a:rPr>
              <a:t> </a:t>
            </a:r>
            <a:r>
              <a:rPr lang="en-US" sz="2400" dirty="0" err="1">
                <a:latin typeface="Times New Roman"/>
                <a:ea typeface="Calibri"/>
                <a:cs typeface="Times New Roman"/>
              </a:rPr>
              <a:t>xúc</a:t>
            </a:r>
            <a:r>
              <a:rPr lang="en-US" sz="2400" dirty="0">
                <a:latin typeface="Times New Roman"/>
                <a:ea typeface="Calibri"/>
                <a:cs typeface="Times New Roman"/>
              </a:rPr>
              <a:t> </a:t>
            </a:r>
            <a:r>
              <a:rPr lang="en-US" sz="2400" dirty="0" err="1">
                <a:latin typeface="Times New Roman"/>
                <a:ea typeface="Calibri"/>
                <a:cs typeface="Times New Roman"/>
              </a:rPr>
              <a:t>nhớ</a:t>
            </a:r>
            <a:r>
              <a:rPr lang="en-US" sz="2400" dirty="0">
                <a:latin typeface="Times New Roman"/>
                <a:ea typeface="Calibri"/>
                <a:cs typeface="Times New Roman"/>
              </a:rPr>
              <a:t> </a:t>
            </a:r>
            <a:r>
              <a:rPr lang="en-US" sz="2400" dirty="0" err="1">
                <a:latin typeface="Times New Roman"/>
                <a:ea typeface="Calibri"/>
                <a:cs typeface="Times New Roman"/>
              </a:rPr>
              <a:t>thương</a:t>
            </a:r>
            <a:r>
              <a:rPr lang="en-US" sz="2400" dirty="0">
                <a:latin typeface="Times New Roman"/>
                <a:ea typeface="Calibri"/>
                <a:cs typeface="Times New Roman"/>
              </a:rPr>
              <a:t> </a:t>
            </a:r>
            <a:r>
              <a:rPr lang="en-US" sz="2400" dirty="0" err="1">
                <a:latin typeface="Times New Roman"/>
                <a:ea typeface="Calibri"/>
                <a:cs typeface="Times New Roman"/>
              </a:rPr>
              <a:t>gắn</a:t>
            </a:r>
            <a:r>
              <a:rPr lang="en-US" sz="2400" dirty="0">
                <a:latin typeface="Times New Roman"/>
                <a:ea typeface="Calibri"/>
                <a:cs typeface="Times New Roman"/>
              </a:rPr>
              <a:t> </a:t>
            </a:r>
            <a:r>
              <a:rPr lang="en-US" sz="2400" dirty="0" err="1">
                <a:latin typeface="Times New Roman"/>
                <a:ea typeface="Calibri"/>
                <a:cs typeface="Times New Roman"/>
              </a:rPr>
              <a:t>bó</a:t>
            </a:r>
            <a:r>
              <a:rPr lang="en-US" sz="2400" dirty="0">
                <a:latin typeface="Times New Roman"/>
                <a:ea typeface="Calibri"/>
                <a:cs typeface="Times New Roman"/>
              </a:rPr>
              <a:t> da </a:t>
            </a:r>
            <a:r>
              <a:rPr lang="en-US" sz="2400" dirty="0" err="1">
                <a:latin typeface="Times New Roman"/>
                <a:ea typeface="Calibri"/>
                <a:cs typeface="Times New Roman"/>
              </a:rPr>
              <a:t>diết</a:t>
            </a:r>
            <a:r>
              <a:rPr lang="en-US" sz="2400" dirty="0">
                <a:latin typeface="Times New Roman"/>
                <a:ea typeface="Calibri"/>
                <a:cs typeface="Times New Roman"/>
              </a:rPr>
              <a:t> </a:t>
            </a:r>
            <a:r>
              <a:rPr lang="en-US" sz="2400" dirty="0" err="1">
                <a:latin typeface="Times New Roman"/>
                <a:ea typeface="Calibri"/>
                <a:cs typeface="Times New Roman"/>
              </a:rPr>
              <a:t>với</a:t>
            </a:r>
            <a:r>
              <a:rPr lang="en-US" sz="2400" dirty="0">
                <a:latin typeface="Times New Roman"/>
                <a:ea typeface="Calibri"/>
                <a:cs typeface="Times New Roman"/>
              </a:rPr>
              <a:t> </a:t>
            </a:r>
            <a:r>
              <a:rPr lang="en-US" sz="2400" dirty="0" err="1">
                <a:latin typeface="Times New Roman"/>
                <a:ea typeface="Calibri"/>
                <a:cs typeface="Times New Roman"/>
              </a:rPr>
              <a:t>Việt</a:t>
            </a:r>
            <a:r>
              <a:rPr lang="en-US" sz="2400" dirty="0">
                <a:latin typeface="Times New Roman"/>
                <a:ea typeface="Calibri"/>
                <a:cs typeface="Times New Roman"/>
              </a:rPr>
              <a:t> </a:t>
            </a:r>
            <a:r>
              <a:rPr lang="en-US" sz="2400" dirty="0" err="1">
                <a:latin typeface="Times New Roman"/>
                <a:ea typeface="Calibri"/>
                <a:cs typeface="Times New Roman"/>
              </a:rPr>
              <a:t>Bắc</a:t>
            </a:r>
            <a:r>
              <a:rPr lang="en-US" sz="2400" dirty="0">
                <a:latin typeface="Times New Roman"/>
                <a:ea typeface="Calibri"/>
                <a:cs typeface="Times New Roman"/>
              </a:rPr>
              <a:t> – </a:t>
            </a:r>
            <a:r>
              <a:rPr lang="en-US" sz="2400" dirty="0" err="1">
                <a:latin typeface="Times New Roman"/>
                <a:ea typeface="Calibri"/>
                <a:cs typeface="Times New Roman"/>
              </a:rPr>
              <a:t>Nơi</a:t>
            </a:r>
            <a:r>
              <a:rPr lang="en-US" sz="2400" dirty="0">
                <a:latin typeface="Times New Roman"/>
                <a:ea typeface="Calibri"/>
                <a:cs typeface="Times New Roman"/>
              </a:rPr>
              <a:t> </a:t>
            </a:r>
            <a:r>
              <a:rPr lang="en-US" sz="2400" dirty="0" err="1">
                <a:latin typeface="Times New Roman"/>
                <a:ea typeface="Calibri"/>
                <a:cs typeface="Times New Roman"/>
              </a:rPr>
              <a:t>căn</a:t>
            </a:r>
            <a:r>
              <a:rPr lang="en-US" sz="2400" dirty="0">
                <a:latin typeface="Times New Roman"/>
                <a:ea typeface="Calibri"/>
                <a:cs typeface="Times New Roman"/>
              </a:rPr>
              <a:t> </a:t>
            </a:r>
            <a:r>
              <a:rPr lang="en-US" sz="2400" dirty="0" err="1">
                <a:latin typeface="Times New Roman"/>
                <a:ea typeface="Calibri"/>
                <a:cs typeface="Times New Roman"/>
              </a:rPr>
              <a:t>cứ</a:t>
            </a:r>
            <a:r>
              <a:rPr lang="en-US" sz="2400" dirty="0">
                <a:latin typeface="Times New Roman"/>
                <a:ea typeface="Calibri"/>
                <a:cs typeface="Times New Roman"/>
              </a:rPr>
              <a:t> </a:t>
            </a:r>
            <a:r>
              <a:rPr lang="en-US" sz="2400" dirty="0" err="1">
                <a:latin typeface="Times New Roman"/>
                <a:ea typeface="Calibri"/>
                <a:cs typeface="Times New Roman"/>
              </a:rPr>
              <a:t>địa</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Cách</a:t>
            </a:r>
            <a:r>
              <a:rPr lang="en-US" sz="2400" dirty="0">
                <a:latin typeface="Times New Roman"/>
                <a:ea typeface="Calibri"/>
                <a:cs typeface="Times New Roman"/>
              </a:rPr>
              <a:t> </a:t>
            </a:r>
            <a:r>
              <a:rPr lang="en-US" sz="2400" dirty="0" err="1">
                <a:latin typeface="Times New Roman"/>
                <a:ea typeface="Calibri"/>
                <a:cs typeface="Times New Roman"/>
              </a:rPr>
              <a:t>mạng</a:t>
            </a:r>
            <a:r>
              <a:rPr lang="en-US" sz="2400" dirty="0">
                <a:latin typeface="Times New Roman"/>
                <a:ea typeface="Calibri"/>
                <a:cs typeface="Times New Roman"/>
              </a:rPr>
              <a:t>, </a:t>
            </a:r>
            <a:r>
              <a:rPr lang="en-US" sz="2400" dirty="0" err="1">
                <a:latin typeface="Times New Roman"/>
                <a:ea typeface="Calibri"/>
                <a:cs typeface="Times New Roman"/>
              </a:rPr>
              <a:t>nơi</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dân</a:t>
            </a:r>
            <a:r>
              <a:rPr lang="en-US" sz="2400" dirty="0">
                <a:latin typeface="Times New Roman"/>
                <a:ea typeface="Calibri"/>
                <a:cs typeface="Times New Roman"/>
              </a:rPr>
              <a:t> </a:t>
            </a:r>
            <a:r>
              <a:rPr lang="en-US" sz="2400" dirty="0" err="1">
                <a:latin typeface="Times New Roman"/>
                <a:ea typeface="Calibri"/>
                <a:cs typeface="Times New Roman"/>
              </a:rPr>
              <a:t>sống</a:t>
            </a:r>
            <a:r>
              <a:rPr lang="en-US" sz="2400" dirty="0">
                <a:latin typeface="Times New Roman"/>
                <a:ea typeface="Calibri"/>
                <a:cs typeface="Times New Roman"/>
              </a:rPr>
              <a:t> </a:t>
            </a:r>
            <a:r>
              <a:rPr lang="en-US" sz="2400" dirty="0" err="1">
                <a:latin typeface="Times New Roman"/>
                <a:ea typeface="Calibri"/>
                <a:cs typeface="Times New Roman"/>
              </a:rPr>
              <a:t>rất</a:t>
            </a:r>
            <a:r>
              <a:rPr lang="en-US" sz="2400" dirty="0">
                <a:latin typeface="Times New Roman"/>
                <a:ea typeface="Calibri"/>
                <a:cs typeface="Times New Roman"/>
              </a:rPr>
              <a:t> </a:t>
            </a:r>
            <a:r>
              <a:rPr lang="en-US" sz="2400" dirty="0" err="1">
                <a:latin typeface="Times New Roman"/>
                <a:ea typeface="Calibri"/>
                <a:cs typeface="Times New Roman"/>
              </a:rPr>
              <a:t>chân</a:t>
            </a:r>
            <a:r>
              <a:rPr lang="en-US" sz="2400" dirty="0">
                <a:latin typeface="Times New Roman"/>
                <a:ea typeface="Calibri"/>
                <a:cs typeface="Times New Roman"/>
              </a:rPr>
              <a:t> </a:t>
            </a:r>
            <a:r>
              <a:rPr lang="en-US" sz="2400" dirty="0" err="1">
                <a:latin typeface="Times New Roman"/>
                <a:ea typeface="Calibri"/>
                <a:cs typeface="Times New Roman"/>
              </a:rPr>
              <a:t>tình</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hết</a:t>
            </a:r>
            <a:r>
              <a:rPr lang="en-US" sz="2400" dirty="0">
                <a:latin typeface="Times New Roman"/>
                <a:ea typeface="Calibri"/>
                <a:cs typeface="Times New Roman"/>
              </a:rPr>
              <a:t> </a:t>
            </a:r>
            <a:r>
              <a:rPr lang="en-US" sz="2400" dirty="0" err="1">
                <a:latin typeface="Times New Roman"/>
                <a:ea typeface="Calibri"/>
                <a:cs typeface="Times New Roman"/>
              </a:rPr>
              <a:t>lòng</a:t>
            </a:r>
            <a:r>
              <a:rPr lang="en-US" sz="2400" dirty="0">
                <a:latin typeface="Times New Roman"/>
                <a:ea typeface="Calibri"/>
                <a:cs typeface="Times New Roman"/>
              </a:rPr>
              <a:t> </a:t>
            </a:r>
            <a:r>
              <a:rPr lang="en-US" sz="2400" dirty="0" err="1">
                <a:latin typeface="Times New Roman"/>
                <a:ea typeface="Calibri"/>
                <a:cs typeface="Times New Roman"/>
              </a:rPr>
              <a:t>chở</a:t>
            </a:r>
            <a:r>
              <a:rPr lang="en-US" sz="2400" dirty="0">
                <a:latin typeface="Times New Roman"/>
                <a:ea typeface="Calibri"/>
                <a:cs typeface="Times New Roman"/>
              </a:rPr>
              <a:t> </a:t>
            </a:r>
            <a:r>
              <a:rPr lang="en-US" sz="2400" dirty="0" err="1">
                <a:latin typeface="Times New Roman"/>
                <a:ea typeface="Calibri"/>
                <a:cs typeface="Times New Roman"/>
              </a:rPr>
              <a:t>che</a:t>
            </a:r>
            <a:r>
              <a:rPr lang="en-US" sz="2400" dirty="0">
                <a:latin typeface="Times New Roman"/>
                <a:ea typeface="Calibri"/>
                <a:cs typeface="Times New Roman"/>
              </a:rPr>
              <a:t> </a:t>
            </a:r>
            <a:r>
              <a:rPr lang="en-US" sz="2400" dirty="0" err="1">
                <a:latin typeface="Times New Roman"/>
                <a:ea typeface="Calibri"/>
                <a:cs typeface="Times New Roman"/>
              </a:rPr>
              <a:t>cho</a:t>
            </a:r>
            <a:r>
              <a:rPr lang="en-US" sz="2400" dirty="0">
                <a:latin typeface="Times New Roman"/>
                <a:ea typeface="Calibri"/>
                <a:cs typeface="Times New Roman"/>
              </a:rPr>
              <a:t> </a:t>
            </a:r>
            <a:r>
              <a:rPr lang="en-US" sz="2400" dirty="0" err="1">
                <a:latin typeface="Times New Roman"/>
                <a:ea typeface="Calibri"/>
                <a:cs typeface="Times New Roman"/>
              </a:rPr>
              <a:t>Cách</a:t>
            </a:r>
            <a:r>
              <a:rPr lang="en-US" sz="2400" dirty="0">
                <a:latin typeface="Times New Roman"/>
                <a:ea typeface="Calibri"/>
                <a:cs typeface="Times New Roman"/>
              </a:rPr>
              <a:t> </a:t>
            </a:r>
            <a:r>
              <a:rPr lang="en-US" sz="2400" dirty="0" err="1">
                <a:latin typeface="Times New Roman"/>
                <a:ea typeface="Calibri"/>
                <a:cs typeface="Times New Roman"/>
              </a:rPr>
              <a:t>mạng</a:t>
            </a:r>
            <a:endParaRPr lang="en-US" dirty="0">
              <a:ea typeface="Calibri"/>
              <a:cs typeface="Times New Roman"/>
            </a:endParaRPr>
          </a:p>
        </p:txBody>
      </p:sp>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8964" y="373856"/>
            <a:ext cx="7772400" cy="3046988"/>
          </a:xfrm>
          <a:prstGeom prst="rect">
            <a:avLst/>
          </a:prstGeom>
        </p:spPr>
        <p:txBody>
          <a:bodyPr wrap="square">
            <a:spAutoFit/>
          </a:bodyPr>
          <a:lstStyle/>
          <a:p>
            <a:pPr algn="just"/>
            <a:r>
              <a:rPr lang="en-US" sz="2400" dirty="0">
                <a:latin typeface="Times New Roman"/>
                <a:ea typeface="Calibri"/>
                <a:cs typeface="Times New Roman"/>
              </a:rPr>
              <a:t> b) </a:t>
            </a:r>
            <a:r>
              <a:rPr lang="en-US" sz="2400" dirty="0" err="1">
                <a:latin typeface="Times New Roman"/>
                <a:ea typeface="Calibri"/>
                <a:cs typeface="Times New Roman"/>
              </a:rPr>
              <a:t>Tả</a:t>
            </a:r>
            <a:r>
              <a:rPr lang="en-US" sz="2400" dirty="0">
                <a:latin typeface="Times New Roman"/>
                <a:ea typeface="Calibri"/>
                <a:cs typeface="Times New Roman"/>
              </a:rPr>
              <a:t> </a:t>
            </a:r>
            <a:r>
              <a:rPr lang="en-US" sz="2400" dirty="0" err="1">
                <a:latin typeface="Times New Roman"/>
                <a:ea typeface="Calibri"/>
                <a:cs typeface="Times New Roman"/>
              </a:rPr>
              <a:t>cảnh</a:t>
            </a:r>
            <a:r>
              <a:rPr lang="en-US" sz="2400" dirty="0">
                <a:latin typeface="Times New Roman"/>
                <a:ea typeface="Calibri"/>
                <a:cs typeface="Times New Roman"/>
              </a:rPr>
              <a:t> </a:t>
            </a:r>
            <a:r>
              <a:rPr lang="en-US" sz="2400" dirty="0" err="1">
                <a:latin typeface="Times New Roman"/>
                <a:ea typeface="Calibri"/>
                <a:cs typeface="Times New Roman"/>
              </a:rPr>
              <a:t>đẹp</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Sa Pa,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Nguyễn</a:t>
            </a:r>
            <a:r>
              <a:rPr lang="en-US" sz="2400" dirty="0">
                <a:latin typeface="Times New Roman"/>
                <a:ea typeface="Calibri"/>
                <a:cs typeface="Times New Roman"/>
              </a:rPr>
              <a:t> </a:t>
            </a:r>
            <a:r>
              <a:rPr lang="en-US" sz="2400" dirty="0" err="1">
                <a:latin typeface="Times New Roman"/>
                <a:ea typeface="Calibri"/>
                <a:cs typeface="Times New Roman"/>
              </a:rPr>
              <a:t>Phan</a:t>
            </a:r>
            <a:r>
              <a:rPr lang="en-US" sz="2400" dirty="0">
                <a:latin typeface="Times New Roman"/>
                <a:ea typeface="Calibri"/>
                <a:cs typeface="Times New Roman"/>
              </a:rPr>
              <a:t> </a:t>
            </a:r>
            <a:r>
              <a:rPr lang="en-US" sz="2400" dirty="0" err="1">
                <a:latin typeface="Times New Roman"/>
                <a:ea typeface="Calibri"/>
                <a:cs typeface="Times New Roman"/>
              </a:rPr>
              <a:t>Hách</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viết</a:t>
            </a:r>
            <a:r>
              <a:rPr lang="en-US" sz="2400" dirty="0">
                <a:latin typeface="Times New Roman"/>
                <a:ea typeface="Calibri"/>
                <a:cs typeface="Times New Roman"/>
              </a:rPr>
              <a:t>: “</a:t>
            </a:r>
            <a:r>
              <a:rPr lang="en-US" sz="2400" dirty="0" err="1">
                <a:latin typeface="Times New Roman"/>
                <a:ea typeface="Calibri"/>
                <a:cs typeface="Times New Roman"/>
              </a:rPr>
              <a:t>Thoắt</a:t>
            </a:r>
            <a:r>
              <a:rPr lang="en-US" sz="2400" dirty="0">
                <a:latin typeface="Times New Roman"/>
                <a:ea typeface="Calibri"/>
                <a:cs typeface="Times New Roman"/>
              </a:rPr>
              <a:t> </a:t>
            </a:r>
            <a:r>
              <a:rPr lang="en-US" sz="2400" dirty="0" err="1">
                <a:latin typeface="Times New Roman"/>
                <a:ea typeface="Calibri"/>
                <a:cs typeface="Times New Roman"/>
              </a:rPr>
              <a:t>cái</a:t>
            </a:r>
            <a:r>
              <a:rPr lang="en-US" sz="2400" dirty="0">
                <a:latin typeface="Times New Roman"/>
                <a:ea typeface="Calibri"/>
                <a:cs typeface="Times New Roman"/>
              </a:rPr>
              <a:t> </a:t>
            </a:r>
            <a:r>
              <a:rPr lang="en-US" sz="2400" dirty="0" err="1">
                <a:latin typeface="Times New Roman"/>
                <a:ea typeface="Calibri"/>
                <a:cs typeface="Times New Roman"/>
              </a:rPr>
              <a:t>lá</a:t>
            </a:r>
            <a:r>
              <a:rPr lang="en-US" sz="2400" dirty="0">
                <a:latin typeface="Times New Roman"/>
                <a:ea typeface="Calibri"/>
                <a:cs typeface="Times New Roman"/>
              </a:rPr>
              <a:t> </a:t>
            </a:r>
            <a:r>
              <a:rPr lang="en-US" sz="2400" dirty="0" err="1">
                <a:latin typeface="Times New Roman"/>
                <a:ea typeface="Calibri"/>
                <a:cs typeface="Times New Roman"/>
              </a:rPr>
              <a:t>vàng</a:t>
            </a:r>
            <a:r>
              <a:rPr lang="en-US" sz="2400" dirty="0">
                <a:latin typeface="Times New Roman"/>
                <a:ea typeface="Calibri"/>
                <a:cs typeface="Times New Roman"/>
              </a:rPr>
              <a:t> </a:t>
            </a:r>
            <a:r>
              <a:rPr lang="en-US" sz="2400" dirty="0" err="1">
                <a:latin typeface="Times New Roman"/>
                <a:ea typeface="Calibri"/>
                <a:cs typeface="Times New Roman"/>
              </a:rPr>
              <a:t>rơi</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khoảnh</a:t>
            </a:r>
            <a:r>
              <a:rPr lang="en-US" sz="2400" dirty="0">
                <a:latin typeface="Times New Roman"/>
                <a:ea typeface="Calibri"/>
                <a:cs typeface="Times New Roman"/>
              </a:rPr>
              <a:t> </a:t>
            </a:r>
            <a:r>
              <a:rPr lang="en-US" sz="2400" dirty="0" err="1">
                <a:latin typeface="Times New Roman"/>
                <a:ea typeface="Calibri"/>
                <a:cs typeface="Times New Roman"/>
              </a:rPr>
              <a:t>khắc</a:t>
            </a:r>
            <a:r>
              <a:rPr lang="en-US" sz="2400" dirty="0">
                <a:latin typeface="Times New Roman"/>
                <a:ea typeface="Calibri"/>
                <a:cs typeface="Times New Roman"/>
              </a:rPr>
              <a:t> </a:t>
            </a:r>
            <a:r>
              <a:rPr lang="en-US" sz="2400" dirty="0" err="1">
                <a:latin typeface="Times New Roman"/>
                <a:ea typeface="Calibri"/>
                <a:cs typeface="Times New Roman"/>
              </a:rPr>
              <a:t>mùa</a:t>
            </a:r>
            <a:r>
              <a:rPr lang="en-US" sz="2400" dirty="0">
                <a:latin typeface="Times New Roman"/>
                <a:ea typeface="Calibri"/>
                <a:cs typeface="Times New Roman"/>
              </a:rPr>
              <a:t> </a:t>
            </a:r>
            <a:r>
              <a:rPr lang="en-US" sz="2400" dirty="0" err="1">
                <a:latin typeface="Times New Roman"/>
                <a:ea typeface="Calibri"/>
                <a:cs typeface="Times New Roman"/>
              </a:rPr>
              <a:t>thu</a:t>
            </a:r>
            <a:r>
              <a:rPr lang="en-US" sz="2400" dirty="0">
                <a:latin typeface="Times New Roman"/>
                <a:ea typeface="Calibri"/>
                <a:cs typeface="Times New Roman"/>
              </a:rPr>
              <a:t>........</a:t>
            </a:r>
            <a:r>
              <a:rPr lang="en-US" sz="2400" dirty="0" err="1">
                <a:latin typeface="Times New Roman"/>
                <a:ea typeface="Calibri"/>
                <a:cs typeface="Times New Roman"/>
              </a:rPr>
              <a:t>hiếm</a:t>
            </a:r>
            <a:r>
              <a:rPr lang="en-US" sz="2400" dirty="0">
                <a:latin typeface="Times New Roman"/>
                <a:ea typeface="Calibri"/>
                <a:cs typeface="Times New Roman"/>
              </a:rPr>
              <a:t> </a:t>
            </a:r>
            <a:r>
              <a:rPr lang="en-US" sz="2400" dirty="0" err="1">
                <a:latin typeface="Times New Roman"/>
                <a:ea typeface="Calibri"/>
                <a:cs typeface="Times New Roman"/>
              </a:rPr>
              <a:t>quí</a:t>
            </a:r>
            <a:r>
              <a:rPr lang="en-US" sz="2400" dirty="0">
                <a:latin typeface="Times New Roman"/>
                <a:ea typeface="Calibri"/>
                <a:cs typeface="Times New Roman"/>
              </a:rPr>
              <a:t>.” “ </a:t>
            </a:r>
            <a:r>
              <a:rPr lang="en-US" sz="2400" dirty="0" err="1">
                <a:latin typeface="Times New Roman"/>
                <a:ea typeface="Calibri"/>
                <a:cs typeface="Times New Roman"/>
              </a:rPr>
              <a:t>Thoắt</a:t>
            </a:r>
            <a:r>
              <a:rPr lang="en-US" sz="2400" dirty="0">
                <a:latin typeface="Times New Roman"/>
                <a:ea typeface="Calibri"/>
                <a:cs typeface="Times New Roman"/>
              </a:rPr>
              <a:t> </a:t>
            </a:r>
            <a:r>
              <a:rPr lang="en-US" sz="2400" dirty="0" err="1">
                <a:latin typeface="Times New Roman"/>
                <a:ea typeface="Calibri"/>
                <a:cs typeface="Times New Roman"/>
              </a:rPr>
              <a:t>cái</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từ</a:t>
            </a:r>
            <a:r>
              <a:rPr lang="en-US" sz="2400" dirty="0">
                <a:latin typeface="Times New Roman"/>
                <a:ea typeface="Calibri"/>
                <a:cs typeface="Times New Roman"/>
              </a:rPr>
              <a:t> </a:t>
            </a:r>
            <a:r>
              <a:rPr lang="en-US" sz="2400" dirty="0" err="1">
                <a:latin typeface="Times New Roman"/>
                <a:ea typeface="Calibri"/>
                <a:cs typeface="Times New Roman"/>
              </a:rPr>
              <a:t>chỉ</a:t>
            </a:r>
            <a:r>
              <a:rPr lang="en-US" sz="2400" dirty="0">
                <a:latin typeface="Times New Roman"/>
                <a:ea typeface="Calibri"/>
                <a:cs typeface="Times New Roman"/>
              </a:rPr>
              <a:t> </a:t>
            </a:r>
            <a:r>
              <a:rPr lang="en-US" sz="2400" dirty="0" err="1">
                <a:latin typeface="Times New Roman"/>
                <a:ea typeface="Calibri"/>
                <a:cs typeface="Times New Roman"/>
              </a:rPr>
              <a:t>thời</a:t>
            </a:r>
            <a:r>
              <a:rPr lang="en-US" sz="2400" dirty="0">
                <a:latin typeface="Times New Roman"/>
                <a:ea typeface="Calibri"/>
                <a:cs typeface="Times New Roman"/>
              </a:rPr>
              <a:t> </a:t>
            </a:r>
            <a:r>
              <a:rPr lang="en-US" sz="2400" dirty="0" err="1">
                <a:latin typeface="Times New Roman"/>
                <a:ea typeface="Calibri"/>
                <a:cs typeface="Times New Roman"/>
              </a:rPr>
              <a:t>gian</a:t>
            </a:r>
            <a:r>
              <a:rPr lang="en-US" sz="2400" dirty="0">
                <a:latin typeface="Times New Roman"/>
                <a:ea typeface="Calibri"/>
                <a:cs typeface="Times New Roman"/>
              </a:rPr>
              <a:t>. </a:t>
            </a:r>
            <a:r>
              <a:rPr lang="en-US" sz="2400" dirty="0" err="1">
                <a:latin typeface="Times New Roman"/>
                <a:ea typeface="Calibri"/>
                <a:cs typeface="Times New Roman"/>
              </a:rPr>
              <a:t>Việc</a:t>
            </a:r>
            <a:r>
              <a:rPr lang="en-US" sz="2400" dirty="0">
                <a:latin typeface="Times New Roman"/>
                <a:ea typeface="Calibri"/>
                <a:cs typeface="Times New Roman"/>
              </a:rPr>
              <a:t> </a:t>
            </a:r>
            <a:r>
              <a:rPr lang="en-US" sz="2400" dirty="0" err="1">
                <a:latin typeface="Times New Roman"/>
                <a:ea typeface="Calibri"/>
                <a:cs typeface="Times New Roman"/>
              </a:rPr>
              <a:t>lặp</a:t>
            </a:r>
            <a:r>
              <a:rPr lang="en-US" sz="2400" dirty="0">
                <a:latin typeface="Times New Roman"/>
                <a:ea typeface="Calibri"/>
                <a:cs typeface="Times New Roman"/>
              </a:rPr>
              <a:t> </a:t>
            </a:r>
            <a:r>
              <a:rPr lang="en-US" sz="2400" dirty="0" err="1">
                <a:latin typeface="Times New Roman"/>
                <a:ea typeface="Calibri"/>
                <a:cs typeface="Times New Roman"/>
              </a:rPr>
              <a:t>lại</a:t>
            </a:r>
            <a:r>
              <a:rPr lang="en-US" sz="2400" dirty="0">
                <a:latin typeface="Times New Roman"/>
                <a:ea typeface="Calibri"/>
                <a:cs typeface="Times New Roman"/>
              </a:rPr>
              <a:t> </a:t>
            </a:r>
            <a:r>
              <a:rPr lang="en-US" sz="2400" dirty="0" err="1">
                <a:latin typeface="Times New Roman"/>
                <a:ea typeface="Calibri"/>
                <a:cs typeface="Times New Roman"/>
              </a:rPr>
              <a:t>từ</a:t>
            </a:r>
            <a:r>
              <a:rPr lang="en-US" sz="2400" dirty="0">
                <a:latin typeface="Times New Roman"/>
                <a:ea typeface="Calibri"/>
                <a:cs typeface="Times New Roman"/>
              </a:rPr>
              <a:t> </a:t>
            </a:r>
            <a:r>
              <a:rPr lang="en-US" sz="2400" dirty="0" err="1">
                <a:latin typeface="Times New Roman"/>
                <a:ea typeface="Calibri"/>
                <a:cs typeface="Times New Roman"/>
              </a:rPr>
              <a:t>này</a:t>
            </a:r>
            <a:r>
              <a:rPr lang="en-US" sz="2400" dirty="0">
                <a:latin typeface="Times New Roman"/>
                <a:ea typeface="Calibri"/>
                <a:cs typeface="Times New Roman"/>
              </a:rPr>
              <a:t> </a:t>
            </a:r>
            <a:r>
              <a:rPr lang="en-US" sz="2400" dirty="0" err="1">
                <a:latin typeface="Times New Roman"/>
                <a:ea typeface="Calibri"/>
                <a:cs typeface="Times New Roman"/>
              </a:rPr>
              <a:t>tới</a:t>
            </a:r>
            <a:r>
              <a:rPr lang="en-US" sz="2400" dirty="0">
                <a:latin typeface="Times New Roman"/>
                <a:ea typeface="Calibri"/>
                <a:cs typeface="Times New Roman"/>
              </a:rPr>
              <a:t> </a:t>
            </a:r>
            <a:r>
              <a:rPr lang="en-US" sz="2400" dirty="0" err="1">
                <a:latin typeface="Times New Roman"/>
                <a:ea typeface="Calibri"/>
                <a:cs typeface="Times New Roman"/>
              </a:rPr>
              <a:t>ba</a:t>
            </a:r>
            <a:r>
              <a:rPr lang="en-US" sz="2400" dirty="0">
                <a:latin typeface="Times New Roman"/>
                <a:ea typeface="Calibri"/>
                <a:cs typeface="Times New Roman"/>
              </a:rPr>
              <a:t> </a:t>
            </a:r>
            <a:r>
              <a:rPr lang="en-US" sz="2400" dirty="0" err="1">
                <a:latin typeface="Times New Roman"/>
                <a:ea typeface="Calibri"/>
                <a:cs typeface="Times New Roman"/>
              </a:rPr>
              <a:t>lần</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đoạn</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gợi</a:t>
            </a:r>
            <a:r>
              <a:rPr lang="en-US" sz="2400" dirty="0">
                <a:latin typeface="Times New Roman"/>
                <a:ea typeface="Calibri"/>
                <a:cs typeface="Times New Roman"/>
              </a:rPr>
              <a:t> </a:t>
            </a:r>
            <a:r>
              <a:rPr lang="en-US" sz="2400" dirty="0" err="1">
                <a:latin typeface="Times New Roman"/>
                <a:ea typeface="Calibri"/>
                <a:cs typeface="Times New Roman"/>
              </a:rPr>
              <a:t>cảm</a:t>
            </a:r>
            <a:r>
              <a:rPr lang="en-US" sz="2400" dirty="0">
                <a:latin typeface="Times New Roman"/>
                <a:ea typeface="Calibri"/>
                <a:cs typeface="Times New Roman"/>
              </a:rPr>
              <a:t> </a:t>
            </a:r>
            <a:r>
              <a:rPr lang="en-US" sz="2400" dirty="0" err="1">
                <a:latin typeface="Times New Roman"/>
                <a:ea typeface="Calibri"/>
                <a:cs typeface="Times New Roman"/>
              </a:rPr>
              <a:t>xúc</a:t>
            </a:r>
            <a:r>
              <a:rPr lang="en-US" sz="2400" dirty="0">
                <a:latin typeface="Times New Roman"/>
                <a:ea typeface="Calibri"/>
                <a:cs typeface="Times New Roman"/>
              </a:rPr>
              <a:t> </a:t>
            </a:r>
            <a:r>
              <a:rPr lang="en-US" sz="2400" dirty="0" err="1">
                <a:latin typeface="Times New Roman"/>
                <a:ea typeface="Calibri"/>
                <a:cs typeface="Times New Roman"/>
              </a:rPr>
              <a:t>đột</a:t>
            </a:r>
            <a:r>
              <a:rPr lang="en-US" sz="2400" dirty="0">
                <a:latin typeface="Times New Roman"/>
                <a:ea typeface="Calibri"/>
                <a:cs typeface="Times New Roman"/>
              </a:rPr>
              <a:t> </a:t>
            </a:r>
            <a:r>
              <a:rPr lang="en-US" sz="2400" dirty="0" err="1">
                <a:latin typeface="Times New Roman"/>
                <a:ea typeface="Calibri"/>
                <a:cs typeface="Times New Roman"/>
              </a:rPr>
              <a:t>ngột</a:t>
            </a:r>
            <a:r>
              <a:rPr lang="en-US" sz="2400" dirty="0">
                <a:latin typeface="Times New Roman"/>
                <a:ea typeface="Calibri"/>
                <a:cs typeface="Times New Roman"/>
              </a:rPr>
              <a:t>, </a:t>
            </a:r>
            <a:r>
              <a:rPr lang="en-US" sz="2400" dirty="0" err="1">
                <a:latin typeface="Times New Roman"/>
                <a:ea typeface="Calibri"/>
                <a:cs typeface="Times New Roman"/>
              </a:rPr>
              <a:t>ngỡ</a:t>
            </a:r>
            <a:r>
              <a:rPr lang="en-US" sz="2400" dirty="0">
                <a:latin typeface="Times New Roman"/>
                <a:ea typeface="Calibri"/>
                <a:cs typeface="Times New Roman"/>
              </a:rPr>
              <a:t> </a:t>
            </a:r>
            <a:r>
              <a:rPr lang="en-US" sz="2400" dirty="0" err="1">
                <a:latin typeface="Times New Roman"/>
                <a:ea typeface="Calibri"/>
                <a:cs typeface="Times New Roman"/>
              </a:rPr>
              <a:t>ngàng</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nhấn</a:t>
            </a:r>
            <a:r>
              <a:rPr lang="en-US" sz="2400" dirty="0">
                <a:latin typeface="Times New Roman"/>
                <a:ea typeface="Calibri"/>
                <a:cs typeface="Times New Roman"/>
              </a:rPr>
              <a:t> </a:t>
            </a:r>
            <a:r>
              <a:rPr lang="en-US" sz="2400" dirty="0" err="1">
                <a:latin typeface="Times New Roman"/>
                <a:ea typeface="Calibri"/>
                <a:cs typeface="Times New Roman"/>
              </a:rPr>
              <a:t>mạnh</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thay</a:t>
            </a:r>
            <a:r>
              <a:rPr lang="en-US" sz="2400" dirty="0">
                <a:latin typeface="Times New Roman"/>
                <a:ea typeface="Calibri"/>
                <a:cs typeface="Times New Roman"/>
              </a:rPr>
              <a:t> </a:t>
            </a:r>
            <a:r>
              <a:rPr lang="en-US" sz="2400" dirty="0" err="1">
                <a:latin typeface="Times New Roman"/>
                <a:ea typeface="Calibri"/>
                <a:cs typeface="Times New Roman"/>
              </a:rPr>
              <a:t>đổi</a:t>
            </a:r>
            <a:r>
              <a:rPr lang="en-US" sz="2400" dirty="0">
                <a:latin typeface="Times New Roman"/>
                <a:ea typeface="Calibri"/>
                <a:cs typeface="Times New Roman"/>
              </a:rPr>
              <a:t> </a:t>
            </a:r>
            <a:r>
              <a:rPr lang="en-US" sz="2400" dirty="0" err="1">
                <a:latin typeface="Times New Roman"/>
                <a:ea typeface="Calibri"/>
                <a:cs typeface="Times New Roman"/>
              </a:rPr>
              <a:t>rất</a:t>
            </a:r>
            <a:r>
              <a:rPr lang="en-US" sz="2400" dirty="0">
                <a:latin typeface="Times New Roman"/>
                <a:ea typeface="Calibri"/>
                <a:cs typeface="Times New Roman"/>
              </a:rPr>
              <a:t> </a:t>
            </a:r>
            <a:r>
              <a:rPr lang="en-US" sz="2400" dirty="0" err="1">
                <a:latin typeface="Times New Roman"/>
                <a:ea typeface="Calibri"/>
                <a:cs typeface="Times New Roman"/>
              </a:rPr>
              <a:t>nhanh</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thời</a:t>
            </a:r>
            <a:r>
              <a:rPr lang="en-US" sz="2400" dirty="0">
                <a:latin typeface="Times New Roman"/>
                <a:ea typeface="Calibri"/>
                <a:cs typeface="Times New Roman"/>
              </a:rPr>
              <a:t> </a:t>
            </a:r>
            <a:r>
              <a:rPr lang="en-US" sz="2400" dirty="0" err="1">
                <a:latin typeface="Times New Roman"/>
                <a:ea typeface="Calibri"/>
                <a:cs typeface="Times New Roman"/>
              </a:rPr>
              <a:t>gian</a:t>
            </a:r>
            <a:r>
              <a:rPr lang="en-US" sz="2400" dirty="0">
                <a:latin typeface="Times New Roman"/>
                <a:ea typeface="Calibri"/>
                <a:cs typeface="Times New Roman"/>
              </a:rPr>
              <a:t>. Du </a:t>
            </a:r>
            <a:r>
              <a:rPr lang="en-US" sz="2400" dirty="0" err="1">
                <a:latin typeface="Times New Roman"/>
                <a:ea typeface="Calibri"/>
                <a:cs typeface="Times New Roman"/>
              </a:rPr>
              <a:t>khách</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Sa Pa </a:t>
            </a:r>
            <a:r>
              <a:rPr lang="en-US" sz="2400" dirty="0" err="1">
                <a:latin typeface="Times New Roman"/>
                <a:ea typeface="Calibri"/>
                <a:cs typeface="Times New Roman"/>
              </a:rPr>
              <a:t>không</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được</a:t>
            </a:r>
            <a:r>
              <a:rPr lang="en-US" sz="2400" dirty="0">
                <a:latin typeface="Times New Roman"/>
                <a:ea typeface="Calibri"/>
                <a:cs typeface="Times New Roman"/>
              </a:rPr>
              <a:t> </a:t>
            </a:r>
            <a:r>
              <a:rPr lang="en-US" sz="2400" dirty="0" err="1">
                <a:latin typeface="Times New Roman"/>
                <a:ea typeface="Calibri"/>
                <a:cs typeface="Times New Roman"/>
              </a:rPr>
              <a:t>tận</a:t>
            </a:r>
            <a:r>
              <a:rPr lang="en-US" sz="2400" dirty="0">
                <a:latin typeface="Times New Roman"/>
                <a:ea typeface="Calibri"/>
                <a:cs typeface="Times New Roman"/>
              </a:rPr>
              <a:t> </a:t>
            </a:r>
            <a:r>
              <a:rPr lang="en-US" sz="2400" dirty="0" err="1">
                <a:latin typeface="Times New Roman"/>
                <a:ea typeface="Calibri"/>
                <a:cs typeface="Times New Roman"/>
              </a:rPr>
              <a:t>hưởng</a:t>
            </a:r>
            <a:r>
              <a:rPr lang="en-US" sz="2400" dirty="0">
                <a:latin typeface="Times New Roman"/>
                <a:ea typeface="Calibri"/>
                <a:cs typeface="Times New Roman"/>
              </a:rPr>
              <a:t> </a:t>
            </a:r>
            <a:r>
              <a:rPr lang="en-US" sz="2400" dirty="0" err="1">
                <a:latin typeface="Times New Roman"/>
                <a:ea typeface="Calibri"/>
                <a:cs typeface="Times New Roman"/>
              </a:rPr>
              <a:t>cảnh</a:t>
            </a:r>
            <a:r>
              <a:rPr lang="en-US" sz="2400" dirty="0">
                <a:latin typeface="Times New Roman"/>
                <a:ea typeface="Calibri"/>
                <a:cs typeface="Times New Roman"/>
              </a:rPr>
              <a:t> </a:t>
            </a:r>
            <a:r>
              <a:rPr lang="en-US" sz="2400" dirty="0" err="1">
                <a:latin typeface="Times New Roman"/>
                <a:ea typeface="Calibri"/>
                <a:cs typeface="Times New Roman"/>
              </a:rPr>
              <a:t>đẹp</a:t>
            </a:r>
            <a:r>
              <a:rPr lang="en-US" sz="2400" dirty="0">
                <a:latin typeface="Times New Roman"/>
                <a:ea typeface="Calibri"/>
                <a:cs typeface="Times New Roman"/>
              </a:rPr>
              <a:t> </a:t>
            </a:r>
            <a:r>
              <a:rPr lang="en-US" sz="2400" dirty="0" err="1">
                <a:latin typeface="Times New Roman"/>
                <a:ea typeface="Calibri"/>
                <a:cs typeface="Times New Roman"/>
              </a:rPr>
              <a:t>nên</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mà</a:t>
            </a:r>
            <a:r>
              <a:rPr lang="en-US" sz="2400" dirty="0">
                <a:latin typeface="Times New Roman"/>
                <a:ea typeface="Calibri"/>
                <a:cs typeface="Times New Roman"/>
              </a:rPr>
              <a:t> </a:t>
            </a:r>
            <a:r>
              <a:rPr lang="en-US" sz="2400" dirty="0" err="1">
                <a:latin typeface="Times New Roman"/>
                <a:ea typeface="Calibri"/>
                <a:cs typeface="Times New Roman"/>
              </a:rPr>
              <a:t>còn</a:t>
            </a:r>
            <a:r>
              <a:rPr lang="en-US" sz="2400" dirty="0">
                <a:latin typeface="Times New Roman"/>
                <a:ea typeface="Calibri"/>
                <a:cs typeface="Times New Roman"/>
              </a:rPr>
              <a:t> </a:t>
            </a:r>
            <a:r>
              <a:rPr lang="en-US" sz="2400" dirty="0" err="1">
                <a:latin typeface="Times New Roman"/>
                <a:ea typeface="Calibri"/>
                <a:cs typeface="Times New Roman"/>
              </a:rPr>
              <a:t>được</a:t>
            </a:r>
            <a:r>
              <a:rPr lang="en-US" sz="2400" dirty="0">
                <a:latin typeface="Times New Roman"/>
                <a:ea typeface="Calibri"/>
                <a:cs typeface="Times New Roman"/>
              </a:rPr>
              <a:t> </a:t>
            </a:r>
            <a:r>
              <a:rPr lang="en-US" sz="2400" dirty="0" err="1">
                <a:latin typeface="Times New Roman"/>
                <a:ea typeface="Calibri"/>
                <a:cs typeface="Times New Roman"/>
              </a:rPr>
              <a:t>chứng</a:t>
            </a:r>
            <a:r>
              <a:rPr lang="en-US" sz="2400" dirty="0">
                <a:latin typeface="Times New Roman"/>
                <a:ea typeface="Calibri"/>
                <a:cs typeface="Times New Roman"/>
              </a:rPr>
              <a:t> </a:t>
            </a:r>
            <a:r>
              <a:rPr lang="en-US" sz="2400" dirty="0" err="1">
                <a:latin typeface="Times New Roman"/>
                <a:ea typeface="Calibri"/>
                <a:cs typeface="Times New Roman"/>
              </a:rPr>
              <a:t>kiến</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biến</a:t>
            </a:r>
            <a:r>
              <a:rPr lang="en-US" sz="2400" dirty="0">
                <a:latin typeface="Times New Roman"/>
                <a:ea typeface="Calibri"/>
                <a:cs typeface="Times New Roman"/>
              </a:rPr>
              <a:t> </a:t>
            </a:r>
            <a:r>
              <a:rPr lang="en-US" sz="2400" dirty="0" err="1">
                <a:latin typeface="Times New Roman"/>
                <a:ea typeface="Calibri"/>
                <a:cs typeface="Times New Roman"/>
              </a:rPr>
              <a:t>đổi</a:t>
            </a:r>
            <a:r>
              <a:rPr lang="en-US" sz="2400" dirty="0">
                <a:latin typeface="Times New Roman"/>
                <a:ea typeface="Calibri"/>
                <a:cs typeface="Times New Roman"/>
              </a:rPr>
              <a:t> </a:t>
            </a:r>
            <a:r>
              <a:rPr lang="en-US" sz="2400" dirty="0" err="1">
                <a:latin typeface="Times New Roman"/>
                <a:ea typeface="Calibri"/>
                <a:cs typeface="Times New Roman"/>
              </a:rPr>
              <a:t>huyền</a:t>
            </a:r>
            <a:r>
              <a:rPr lang="en-US" sz="2400" dirty="0">
                <a:latin typeface="Times New Roman"/>
                <a:ea typeface="Calibri"/>
                <a:cs typeface="Times New Roman"/>
              </a:rPr>
              <a:t> </a:t>
            </a:r>
            <a:r>
              <a:rPr lang="en-US" sz="2400" dirty="0" err="1">
                <a:latin typeface="Times New Roman"/>
                <a:ea typeface="Calibri"/>
                <a:cs typeface="Times New Roman"/>
              </a:rPr>
              <a:t>ảo</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thời</a:t>
            </a:r>
            <a:r>
              <a:rPr lang="en-US" sz="2400" dirty="0">
                <a:latin typeface="Times New Roman"/>
                <a:ea typeface="Calibri"/>
                <a:cs typeface="Times New Roman"/>
              </a:rPr>
              <a:t> </a:t>
            </a:r>
            <a:r>
              <a:rPr lang="en-US" sz="2400" dirty="0" err="1">
                <a:latin typeface="Times New Roman"/>
                <a:ea typeface="Calibri"/>
                <a:cs typeface="Times New Roman"/>
              </a:rPr>
              <a:t>tiết</a:t>
            </a:r>
            <a:r>
              <a:rPr lang="en-US" sz="2400" dirty="0">
                <a:latin typeface="Times New Roman"/>
                <a:ea typeface="Calibri"/>
                <a:cs typeface="Times New Roman"/>
              </a:rPr>
              <a:t> ở </a:t>
            </a:r>
            <a:r>
              <a:rPr lang="en-US" sz="2400" dirty="0" err="1">
                <a:latin typeface="Times New Roman"/>
                <a:ea typeface="Calibri"/>
                <a:cs typeface="Times New Roman"/>
              </a:rPr>
              <a:t>đó</a:t>
            </a:r>
            <a:r>
              <a:rPr lang="en-US" sz="2400" dirty="0">
                <a:latin typeface="Times New Roman"/>
                <a:ea typeface="Calibri"/>
                <a:cs typeface="Times New Roman"/>
              </a:rPr>
              <a:t>.</a:t>
            </a:r>
            <a:endParaRPr lang="en-US" sz="2400" dirty="0"/>
          </a:p>
        </p:txBody>
      </p:sp>
      <p:sp>
        <p:nvSpPr>
          <p:cNvPr id="3" name="Rectangle 2"/>
          <p:cNvSpPr/>
          <p:nvPr/>
        </p:nvSpPr>
        <p:spPr>
          <a:xfrm>
            <a:off x="973858" y="3540711"/>
            <a:ext cx="7865341" cy="1833643"/>
          </a:xfrm>
          <a:prstGeom prst="rect">
            <a:avLst/>
          </a:prstGeom>
        </p:spPr>
        <p:txBody>
          <a:bodyPr wrap="square">
            <a:spAutoFit/>
          </a:bodyPr>
          <a:lstStyle/>
          <a:p>
            <a:pPr marR="30480">
              <a:lnSpc>
                <a:spcPct val="120000"/>
              </a:lnSpc>
              <a:spcAft>
                <a:spcPts val="800"/>
              </a:spcAft>
              <a:tabLst>
                <a:tab pos="814705" algn="l"/>
              </a:tabLst>
            </a:pPr>
            <a:r>
              <a:rPr lang="en-US" sz="2400" dirty="0">
                <a:latin typeface="Times New Roman"/>
                <a:ea typeface="Calibri"/>
                <a:cs typeface="Times New Roman"/>
              </a:rPr>
              <a:t>c)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bài</a:t>
            </a:r>
            <a:r>
              <a:rPr lang="en-US" sz="2400" dirty="0">
                <a:latin typeface="Times New Roman"/>
                <a:ea typeface="Calibri"/>
                <a:cs typeface="Times New Roman"/>
              </a:rPr>
              <a:t> </a:t>
            </a:r>
            <a:r>
              <a:rPr lang="en-US" sz="2400" dirty="0" err="1">
                <a:latin typeface="Times New Roman"/>
                <a:ea typeface="Calibri"/>
                <a:cs typeface="Times New Roman"/>
              </a:rPr>
              <a:t>ca</a:t>
            </a:r>
            <a:r>
              <a:rPr lang="en-US" sz="2400" dirty="0">
                <a:latin typeface="Times New Roman"/>
                <a:ea typeface="Calibri"/>
                <a:cs typeface="Times New Roman"/>
              </a:rPr>
              <a:t> </a:t>
            </a:r>
            <a:r>
              <a:rPr lang="en-US" sz="2400" dirty="0" err="1">
                <a:latin typeface="Times New Roman"/>
                <a:ea typeface="Calibri"/>
                <a:cs typeface="Times New Roman"/>
              </a:rPr>
              <a:t>dao</a:t>
            </a:r>
            <a:r>
              <a:rPr lang="en-US" sz="2400" dirty="0">
                <a:latin typeface="Times New Roman"/>
                <a:ea typeface="Calibri"/>
                <a:cs typeface="Times New Roman"/>
              </a:rPr>
              <a:t> </a:t>
            </a:r>
            <a:r>
              <a:rPr lang="en-US" sz="2400" dirty="0" err="1">
                <a:latin typeface="Times New Roman"/>
                <a:ea typeface="Calibri"/>
                <a:cs typeface="Times New Roman"/>
              </a:rPr>
              <a:t>đó</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a:latin typeface="Times New Roman"/>
                <a:ea typeface="Calibri"/>
                <a:cs typeface="Times New Roman"/>
              </a:rPr>
              <a:t>ngữ</a:t>
            </a:r>
            <a:r>
              <a:rPr lang="en-US" sz="2400" dirty="0">
                <a:latin typeface="Times New Roman"/>
                <a:ea typeface="Calibri"/>
                <a:cs typeface="Times New Roman"/>
              </a:rPr>
              <a:t> </a:t>
            </a:r>
            <a:r>
              <a:rPr lang="en-US" sz="2400" i="1" dirty="0" err="1">
                <a:latin typeface="Times New Roman"/>
                <a:ea typeface="Calibri"/>
                <a:cs typeface="Times New Roman"/>
              </a:rPr>
              <a:t>trông</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nhấn</a:t>
            </a:r>
            <a:r>
              <a:rPr lang="en-US" sz="2400" dirty="0">
                <a:latin typeface="Times New Roman"/>
                <a:ea typeface="Calibri"/>
                <a:cs typeface="Times New Roman"/>
              </a:rPr>
              <a:t> </a:t>
            </a:r>
            <a:r>
              <a:rPr lang="en-US" sz="2400" dirty="0" err="1">
                <a:latin typeface="Times New Roman"/>
                <a:ea typeface="Calibri"/>
                <a:cs typeface="Times New Roman"/>
              </a:rPr>
              <a:t>mạnh</a:t>
            </a:r>
            <a:r>
              <a:rPr lang="en-US" sz="2400" dirty="0">
                <a:latin typeface="Times New Roman"/>
                <a:ea typeface="Calibri"/>
                <a:cs typeface="Times New Roman"/>
              </a:rPr>
              <a:t> </a:t>
            </a:r>
            <a:r>
              <a:rPr lang="en-US" sz="2400" dirty="0" err="1">
                <a:latin typeface="Times New Roman"/>
                <a:ea typeface="Calibri"/>
                <a:cs typeface="Times New Roman"/>
              </a:rPr>
              <a:t>được</a:t>
            </a:r>
            <a:r>
              <a:rPr lang="en-US" sz="2400" dirty="0">
                <a:latin typeface="Times New Roman"/>
                <a:ea typeface="Calibri"/>
                <a:cs typeface="Times New Roman"/>
              </a:rPr>
              <a:t> ý </a:t>
            </a:r>
            <a:r>
              <a:rPr lang="en-US" sz="2400" dirty="0" err="1">
                <a:latin typeface="Times New Roman"/>
                <a:ea typeface="Calibri"/>
                <a:cs typeface="Times New Roman"/>
              </a:rPr>
              <a:t>nghĩa</a:t>
            </a:r>
            <a:r>
              <a:rPr lang="en-US" sz="2400" dirty="0">
                <a:latin typeface="Times New Roman"/>
                <a:ea typeface="Calibri"/>
                <a:cs typeface="Times New Roman"/>
              </a:rPr>
              <a:t> </a:t>
            </a:r>
            <a:r>
              <a:rPr lang="en-US" sz="2400" dirty="0" err="1">
                <a:latin typeface="Times New Roman"/>
                <a:ea typeface="Calibri"/>
                <a:cs typeface="Times New Roman"/>
              </a:rPr>
              <a:t>sâu</a:t>
            </a:r>
            <a:r>
              <a:rPr lang="en-US" sz="2400" dirty="0">
                <a:latin typeface="Times New Roman"/>
                <a:ea typeface="Calibri"/>
                <a:cs typeface="Times New Roman"/>
              </a:rPr>
              <a:t> </a:t>
            </a:r>
            <a:r>
              <a:rPr lang="en-US" sz="2400" dirty="0" err="1">
                <a:latin typeface="Times New Roman"/>
                <a:ea typeface="Calibri"/>
                <a:cs typeface="Times New Roman"/>
              </a:rPr>
              <a:t>sắc</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đi</a:t>
            </a:r>
            <a:r>
              <a:rPr lang="en-US" sz="2400" dirty="0">
                <a:latin typeface="Times New Roman"/>
                <a:ea typeface="Calibri"/>
                <a:cs typeface="Times New Roman"/>
              </a:rPr>
              <a:t> </a:t>
            </a:r>
            <a:r>
              <a:rPr lang="en-US" sz="2400" dirty="0" err="1">
                <a:latin typeface="Times New Roman"/>
                <a:ea typeface="Calibri"/>
                <a:cs typeface="Times New Roman"/>
              </a:rPr>
              <a:t>cấy</a:t>
            </a:r>
            <a:r>
              <a:rPr lang="en-US" sz="2400" dirty="0">
                <a:latin typeface="Times New Roman"/>
                <a:ea typeface="Calibri"/>
                <a:cs typeface="Times New Roman"/>
              </a:rPr>
              <a:t> </a:t>
            </a:r>
            <a:r>
              <a:rPr lang="en-US" sz="2400" dirty="0" err="1">
                <a:latin typeface="Times New Roman"/>
                <a:ea typeface="Calibri"/>
                <a:cs typeface="Times New Roman"/>
              </a:rPr>
              <a:t>phải</a:t>
            </a:r>
            <a:r>
              <a:rPr lang="en-US" sz="2400" dirty="0">
                <a:latin typeface="Times New Roman"/>
                <a:ea typeface="Calibri"/>
                <a:cs typeface="Times New Roman"/>
              </a:rPr>
              <a:t> </a:t>
            </a:r>
            <a:r>
              <a:rPr lang="en-US" sz="2400" dirty="0" err="1">
                <a:latin typeface="Times New Roman"/>
                <a:ea typeface="Calibri"/>
                <a:cs typeface="Times New Roman"/>
              </a:rPr>
              <a:t>luôn</a:t>
            </a:r>
            <a:r>
              <a:rPr lang="en-US" sz="2400" dirty="0">
                <a:latin typeface="Times New Roman"/>
                <a:ea typeface="Calibri"/>
                <a:cs typeface="Times New Roman"/>
              </a:rPr>
              <a:t> </a:t>
            </a:r>
            <a:r>
              <a:rPr lang="en-US" sz="2400" dirty="0" err="1">
                <a:latin typeface="Times New Roman"/>
                <a:ea typeface="Calibri"/>
                <a:cs typeface="Times New Roman"/>
              </a:rPr>
              <a:t>tính</a:t>
            </a:r>
            <a:r>
              <a:rPr lang="en-US" sz="2400" dirty="0">
                <a:latin typeface="Times New Roman"/>
                <a:ea typeface="Calibri"/>
                <a:cs typeface="Times New Roman"/>
              </a:rPr>
              <a:t> </a:t>
            </a:r>
            <a:r>
              <a:rPr lang="en-US" sz="2400" dirty="0" err="1">
                <a:latin typeface="Times New Roman"/>
                <a:ea typeface="Calibri"/>
                <a:cs typeface="Times New Roman"/>
              </a:rPr>
              <a:t>toán</a:t>
            </a:r>
            <a:r>
              <a:rPr lang="en-US" sz="2400" dirty="0">
                <a:latin typeface="Times New Roman"/>
                <a:ea typeface="Calibri"/>
                <a:cs typeface="Times New Roman"/>
              </a:rPr>
              <a:t>, lo </a:t>
            </a:r>
            <a:r>
              <a:rPr lang="en-US" sz="2400" dirty="0" err="1">
                <a:latin typeface="Times New Roman"/>
                <a:ea typeface="Calibri"/>
                <a:cs typeface="Times New Roman"/>
              </a:rPr>
              <a:t>lắng</a:t>
            </a:r>
            <a:r>
              <a:rPr lang="en-US" sz="2400" dirty="0">
                <a:latin typeface="Times New Roman"/>
                <a:ea typeface="Calibri"/>
                <a:cs typeface="Times New Roman"/>
              </a:rPr>
              <a:t>, </a:t>
            </a:r>
            <a:r>
              <a:rPr lang="en-US" sz="2400" dirty="0" err="1">
                <a:latin typeface="Times New Roman"/>
                <a:ea typeface="Calibri"/>
                <a:cs typeface="Times New Roman"/>
              </a:rPr>
              <a:t>mong</a:t>
            </a:r>
            <a:r>
              <a:rPr lang="en-US" sz="2400" dirty="0">
                <a:latin typeface="Times New Roman"/>
                <a:ea typeface="Calibri"/>
                <a:cs typeface="Times New Roman"/>
              </a:rPr>
              <a:t> </a:t>
            </a:r>
            <a:r>
              <a:rPr lang="en-US" sz="2400" dirty="0" err="1">
                <a:latin typeface="Times New Roman"/>
                <a:ea typeface="Calibri"/>
                <a:cs typeface="Times New Roman"/>
              </a:rPr>
              <a:t>mỏi</a:t>
            </a:r>
            <a:r>
              <a:rPr lang="en-US" sz="2400" dirty="0">
                <a:latin typeface="Times New Roman"/>
                <a:ea typeface="Calibri"/>
                <a:cs typeface="Times New Roman"/>
              </a:rPr>
              <a:t> </a:t>
            </a:r>
            <a:r>
              <a:rPr lang="en-US" sz="2400" dirty="0" err="1">
                <a:latin typeface="Times New Roman"/>
                <a:ea typeface="Calibri"/>
                <a:cs typeface="Times New Roman"/>
              </a:rPr>
              <a:t>rất</a:t>
            </a:r>
            <a:r>
              <a:rPr lang="en-US" sz="2400" dirty="0">
                <a:latin typeface="Times New Roman"/>
                <a:ea typeface="Calibri"/>
                <a:cs typeface="Times New Roman"/>
              </a:rPr>
              <a:t> </a:t>
            </a:r>
            <a:r>
              <a:rPr lang="en-US" sz="2400" dirty="0" err="1">
                <a:latin typeface="Times New Roman"/>
                <a:ea typeface="Calibri"/>
                <a:cs typeface="Times New Roman"/>
              </a:rPr>
              <a:t>nhiều</a:t>
            </a:r>
            <a:r>
              <a:rPr lang="en-US" sz="2400" dirty="0">
                <a:latin typeface="Times New Roman"/>
                <a:ea typeface="Calibri"/>
                <a:cs typeface="Times New Roman"/>
              </a:rPr>
              <a:t> </a:t>
            </a:r>
            <a:r>
              <a:rPr lang="en-US" sz="2400" dirty="0" err="1">
                <a:latin typeface="Times New Roman"/>
                <a:ea typeface="Calibri"/>
                <a:cs typeface="Times New Roman"/>
              </a:rPr>
              <a:t>điều</a:t>
            </a:r>
            <a:r>
              <a:rPr lang="en-US" sz="2400" dirty="0">
                <a:latin typeface="Times New Roman"/>
                <a:ea typeface="Calibri"/>
                <a:cs typeface="Times New Roman"/>
              </a:rPr>
              <a:t> </a:t>
            </a:r>
            <a:r>
              <a:rPr lang="en-US" sz="2400" dirty="0" err="1">
                <a:latin typeface="Times New Roman"/>
                <a:ea typeface="Calibri"/>
                <a:cs typeface="Times New Roman"/>
              </a:rPr>
              <a:t>để</a:t>
            </a:r>
            <a:r>
              <a:rPr lang="en-US" sz="2400" dirty="0">
                <a:latin typeface="Times New Roman"/>
                <a:ea typeface="Calibri"/>
                <a:cs typeface="Times New Roman"/>
              </a:rPr>
              <a:t> </a:t>
            </a:r>
            <a:r>
              <a:rPr lang="en-US" sz="2400" dirty="0" err="1">
                <a:latin typeface="Times New Roman"/>
                <a:ea typeface="Calibri"/>
                <a:cs typeface="Times New Roman"/>
              </a:rPr>
              <a:t>công</a:t>
            </a:r>
            <a:r>
              <a:rPr lang="en-US" sz="2400" dirty="0">
                <a:latin typeface="Times New Roman"/>
                <a:ea typeface="Calibri"/>
                <a:cs typeface="Times New Roman"/>
              </a:rPr>
              <a:t> </a:t>
            </a:r>
            <a:r>
              <a:rPr lang="en-US" sz="2400" dirty="0" err="1">
                <a:latin typeface="Times New Roman"/>
                <a:ea typeface="Calibri"/>
                <a:cs typeface="Times New Roman"/>
              </a:rPr>
              <a:t>việc</a:t>
            </a:r>
            <a:r>
              <a:rPr lang="en-US" sz="2400" dirty="0">
                <a:latin typeface="Times New Roman"/>
                <a:ea typeface="Calibri"/>
                <a:cs typeface="Times New Roman"/>
              </a:rPr>
              <a:t> </a:t>
            </a:r>
            <a:r>
              <a:rPr lang="en-US" sz="2400" dirty="0" err="1">
                <a:latin typeface="Times New Roman"/>
                <a:ea typeface="Calibri"/>
                <a:cs typeface="Times New Roman"/>
              </a:rPr>
              <a:t>đạt</a:t>
            </a:r>
            <a:r>
              <a:rPr lang="en-US" sz="2400" dirty="0">
                <a:latin typeface="Times New Roman"/>
                <a:ea typeface="Calibri"/>
                <a:cs typeface="Times New Roman"/>
              </a:rPr>
              <a:t> </a:t>
            </a:r>
            <a:r>
              <a:rPr lang="en-US" sz="2400" dirty="0" err="1">
                <a:latin typeface="Times New Roman"/>
                <a:ea typeface="Calibri"/>
                <a:cs typeface="Times New Roman"/>
              </a:rPr>
              <a:t>kết</a:t>
            </a:r>
            <a:r>
              <a:rPr lang="en-US" sz="2400" dirty="0">
                <a:latin typeface="Times New Roman"/>
                <a:ea typeface="Calibri"/>
                <a:cs typeface="Times New Roman"/>
              </a:rPr>
              <a:t> </a:t>
            </a:r>
            <a:r>
              <a:rPr lang="en-US" sz="2400" dirty="0" err="1">
                <a:latin typeface="Times New Roman"/>
                <a:ea typeface="Calibri"/>
                <a:cs typeface="Times New Roman"/>
              </a:rPr>
              <a:t>quả</a:t>
            </a:r>
            <a:r>
              <a:rPr lang="en-US" sz="2400" dirty="0">
                <a:latin typeface="Times New Roman"/>
                <a:ea typeface="Calibri"/>
                <a:cs typeface="Times New Roman"/>
              </a:rPr>
              <a:t> </a:t>
            </a:r>
            <a:r>
              <a:rPr lang="en-US" sz="2400" dirty="0" err="1">
                <a:latin typeface="Times New Roman"/>
                <a:ea typeface="Calibri"/>
                <a:cs typeface="Times New Roman"/>
              </a:rPr>
              <a:t>tốt</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bản</a:t>
            </a:r>
            <a:r>
              <a:rPr lang="en-US" sz="2400" dirty="0">
                <a:latin typeface="Times New Roman"/>
                <a:ea typeface="Calibri"/>
                <a:cs typeface="Times New Roman"/>
              </a:rPr>
              <a:t> </a:t>
            </a:r>
            <a:r>
              <a:rPr lang="en-US" sz="2400" dirty="0" err="1">
                <a:latin typeface="Times New Roman"/>
                <a:ea typeface="Calibri"/>
                <a:cs typeface="Times New Roman"/>
              </a:rPr>
              <a:t>thân</a:t>
            </a:r>
            <a:r>
              <a:rPr lang="en-US" sz="2400" dirty="0">
                <a:latin typeface="Times New Roman"/>
                <a:ea typeface="Calibri"/>
                <a:cs typeface="Times New Roman"/>
              </a:rPr>
              <a:t> </a:t>
            </a:r>
            <a:r>
              <a:rPr lang="en-US" sz="2400" dirty="0" err="1">
                <a:latin typeface="Times New Roman"/>
                <a:ea typeface="Calibri"/>
                <a:cs typeface="Times New Roman"/>
              </a:rPr>
              <a:t>được</a:t>
            </a:r>
            <a:r>
              <a:rPr lang="en-US" sz="2400" dirty="0">
                <a:latin typeface="Times New Roman"/>
                <a:ea typeface="Calibri"/>
                <a:cs typeface="Times New Roman"/>
              </a:rPr>
              <a:t> </a:t>
            </a:r>
            <a:r>
              <a:rPr lang="en-US" sz="2400" dirty="0" err="1">
                <a:latin typeface="Times New Roman"/>
                <a:ea typeface="Calibri"/>
                <a:cs typeface="Times New Roman"/>
              </a:rPr>
              <a:t>yên</a:t>
            </a:r>
            <a:r>
              <a:rPr lang="en-US" sz="2400" dirty="0">
                <a:latin typeface="Times New Roman"/>
                <a:ea typeface="Calibri"/>
                <a:cs typeface="Times New Roman"/>
              </a:rPr>
              <a:t> </a:t>
            </a:r>
            <a:r>
              <a:rPr lang="en-US" sz="2400" dirty="0" err="1">
                <a:latin typeface="Times New Roman"/>
                <a:ea typeface="Calibri"/>
                <a:cs typeface="Times New Roman"/>
              </a:rPr>
              <a:t>lòng</a:t>
            </a:r>
            <a:r>
              <a:rPr lang="en-US" sz="2400" dirty="0">
                <a:latin typeface="Times New Roman"/>
                <a:ea typeface="Calibri"/>
                <a:cs typeface="Times New Roman"/>
              </a:rPr>
              <a:t>.  </a:t>
            </a:r>
            <a:endParaRPr lang="en-US" dirty="0">
              <a:ea typeface="Calibri"/>
              <a:cs typeface="Times New Roman"/>
            </a:endParaRPr>
          </a:p>
        </p:txBody>
      </p:sp>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00200" y="1066800"/>
            <a:ext cx="4572000" cy="1754326"/>
          </a:xfrm>
          <a:prstGeom prst="rect">
            <a:avLst/>
          </a:prstGeom>
        </p:spPr>
        <p:txBody>
          <a:bodyPr>
            <a:spAutoFit/>
          </a:bodyPr>
          <a:lstStyle/>
          <a:p>
            <a:pPr>
              <a:lnSpc>
                <a:spcPct val="120000"/>
              </a:lnSpc>
            </a:pPr>
            <a:r>
              <a:rPr lang="vi-VN" b="1" dirty="0">
                <a:latin typeface="Times New Roman"/>
                <a:ea typeface="Times New Roman"/>
                <a:cs typeface="Times New Roman"/>
              </a:rPr>
              <a:t>Hướng dẫn học sinh học ở nhà:</a:t>
            </a:r>
            <a:endParaRPr lang="en-US" sz="1400" dirty="0">
              <a:ea typeface="Calibri"/>
              <a:cs typeface="Times New Roman"/>
            </a:endParaRPr>
          </a:p>
          <a:p>
            <a:pPr>
              <a:lnSpc>
                <a:spcPct val="120000"/>
              </a:lnSpc>
            </a:pPr>
            <a:r>
              <a:rPr lang="vi-VN" dirty="0">
                <a:latin typeface="Times New Roman"/>
                <a:ea typeface="Times New Roman"/>
                <a:cs typeface="Times New Roman"/>
              </a:rPr>
              <a:t>- Học bài</a:t>
            </a:r>
            <a:endParaRPr lang="en-US" sz="1400" dirty="0">
              <a:ea typeface="Calibri"/>
              <a:cs typeface="Times New Roman"/>
            </a:endParaRPr>
          </a:p>
          <a:p>
            <a:pPr>
              <a:lnSpc>
                <a:spcPct val="120000"/>
              </a:lnSpc>
            </a:pPr>
            <a:r>
              <a:rPr lang="vi-VN" dirty="0">
                <a:latin typeface="Times New Roman"/>
                <a:ea typeface="Times New Roman"/>
                <a:cs typeface="Times New Roman"/>
              </a:rPr>
              <a:t>- Hoàn thiện các bài tập</a:t>
            </a:r>
            <a:endParaRPr lang="en-US" sz="1400" dirty="0">
              <a:ea typeface="Calibri"/>
              <a:cs typeface="Times New Roman"/>
            </a:endParaRPr>
          </a:p>
          <a:p>
            <a:pPr>
              <a:lnSpc>
                <a:spcPct val="120000"/>
              </a:lnSpc>
            </a:pPr>
            <a:r>
              <a:rPr lang="vi-VN" dirty="0">
                <a:latin typeface="Times New Roman"/>
                <a:ea typeface="Times New Roman"/>
                <a:cs typeface="Times New Roman"/>
              </a:rPr>
              <a:t>- Chuẩn bị nội dung buổi học sau:</a:t>
            </a:r>
            <a:r>
              <a:rPr lang="vi-VN" b="1" dirty="0">
                <a:latin typeface="Times New Roman"/>
                <a:ea typeface="Times New Roman"/>
                <a:cs typeface="Times New Roman"/>
              </a:rPr>
              <a:t> Ôn tập: Vua chích chòe</a:t>
            </a:r>
            <a:endParaRPr lang="en-US" sz="1400" dirty="0">
              <a:ea typeface="Calibri"/>
              <a:cs typeface="Times New Roman"/>
            </a:endParaRPr>
          </a:p>
        </p:txBody>
      </p:sp>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 y="380986"/>
            <a:ext cx="8496300" cy="4827988"/>
          </a:xfrm>
          <a:prstGeom prst="rect">
            <a:avLst/>
          </a:prstGeom>
        </p:spPr>
        <p:txBody>
          <a:bodyPr wrap="square">
            <a:spAutoFit/>
          </a:bodyPr>
          <a:lstStyle/>
          <a:p>
            <a:pPr marL="342900" marR="0" lvl="0" indent="-342900" algn="ctr">
              <a:lnSpc>
                <a:spcPct val="120000"/>
              </a:lnSpc>
              <a:spcBef>
                <a:spcPts val="0"/>
              </a:spcBef>
              <a:spcAft>
                <a:spcPts val="800"/>
              </a:spcAft>
              <a:buFont typeface="+mj-lt"/>
              <a:buAutoNum type="romanUcPeriod"/>
            </a:pPr>
            <a:r>
              <a:rPr lang="en-US" sz="2400" b="1" dirty="0" err="1">
                <a:solidFill>
                  <a:srgbClr val="FF0000"/>
                </a:solidFill>
                <a:latin typeface="Times New Roman"/>
                <a:ea typeface="Calibri"/>
                <a:cs typeface="Times New Roman"/>
              </a:rPr>
              <a:t>Nghĩa</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của</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từ</a:t>
            </a:r>
            <a:r>
              <a:rPr lang="en-US" sz="2400" b="1" dirty="0">
                <a:solidFill>
                  <a:srgbClr val="FF0000"/>
                </a:solidFill>
                <a:latin typeface="Times New Roman"/>
                <a:ea typeface="Calibri"/>
                <a:cs typeface="Times New Roman"/>
              </a:rPr>
              <a:t>:</a:t>
            </a:r>
            <a:endParaRPr lang="en-US" dirty="0">
              <a:solidFill>
                <a:srgbClr val="FF0000"/>
              </a:solidFill>
              <a:ea typeface="Calibri"/>
              <a:cs typeface="Times New Roman"/>
            </a:endParaRPr>
          </a:p>
          <a:p>
            <a:pPr algn="just">
              <a:lnSpc>
                <a:spcPct val="120000"/>
              </a:lnSpc>
              <a:spcAft>
                <a:spcPts val="800"/>
              </a:spcAft>
            </a:pPr>
            <a:r>
              <a:rPr lang="en-US" sz="2400" b="1" dirty="0">
                <a:solidFill>
                  <a:srgbClr val="7030A0"/>
                </a:solidFill>
                <a:latin typeface="Times New Roman"/>
                <a:ea typeface="Calibri"/>
                <a:cs typeface="Times New Roman"/>
              </a:rPr>
              <a:t>1. </a:t>
            </a:r>
            <a:r>
              <a:rPr lang="en-US" sz="2400" b="1" dirty="0" err="1">
                <a:solidFill>
                  <a:srgbClr val="7030A0"/>
                </a:solidFill>
                <a:latin typeface="Times New Roman"/>
                <a:ea typeface="Calibri"/>
                <a:cs typeface="Times New Roman"/>
              </a:rPr>
              <a:t>Nghĩa</a:t>
            </a:r>
            <a:r>
              <a:rPr lang="en-US" sz="2400" b="1" dirty="0">
                <a:solidFill>
                  <a:srgbClr val="7030A0"/>
                </a:solidFill>
                <a:latin typeface="Times New Roman"/>
                <a:ea typeface="Calibri"/>
                <a:cs typeface="Times New Roman"/>
              </a:rPr>
              <a:t> </a:t>
            </a:r>
            <a:r>
              <a:rPr lang="en-US" sz="2400" b="1" dirty="0" err="1">
                <a:solidFill>
                  <a:srgbClr val="7030A0"/>
                </a:solidFill>
                <a:latin typeface="Times New Roman"/>
                <a:ea typeface="Calibri"/>
                <a:cs typeface="Times New Roman"/>
              </a:rPr>
              <a:t>của</a:t>
            </a:r>
            <a:r>
              <a:rPr lang="en-US" sz="2400" b="1" dirty="0">
                <a:solidFill>
                  <a:srgbClr val="7030A0"/>
                </a:solidFill>
                <a:latin typeface="Times New Roman"/>
                <a:ea typeface="Calibri"/>
                <a:cs typeface="Times New Roman"/>
              </a:rPr>
              <a:t> </a:t>
            </a:r>
            <a:r>
              <a:rPr lang="en-US" sz="2400" b="1" dirty="0" err="1">
                <a:solidFill>
                  <a:srgbClr val="7030A0"/>
                </a:solidFill>
                <a:latin typeface="Times New Roman"/>
                <a:ea typeface="Calibri"/>
                <a:cs typeface="Times New Roman"/>
              </a:rPr>
              <a:t>từ</a:t>
            </a:r>
            <a:r>
              <a:rPr lang="en-US" sz="2400" b="1" dirty="0">
                <a:solidFill>
                  <a:srgbClr val="7030A0"/>
                </a:solidFill>
                <a:latin typeface="Times New Roman"/>
                <a:ea typeface="Calibri"/>
                <a:cs typeface="Times New Roman"/>
              </a:rPr>
              <a:t> </a:t>
            </a:r>
            <a:r>
              <a:rPr lang="en-US" sz="2400" b="1" dirty="0" err="1">
                <a:solidFill>
                  <a:srgbClr val="7030A0"/>
                </a:solidFill>
                <a:latin typeface="Times New Roman"/>
                <a:ea typeface="Calibri"/>
                <a:cs typeface="Times New Roman"/>
              </a:rPr>
              <a:t>là</a:t>
            </a:r>
            <a:r>
              <a:rPr lang="en-US" sz="2400" b="1" dirty="0">
                <a:solidFill>
                  <a:srgbClr val="7030A0"/>
                </a:solidFill>
                <a:latin typeface="Times New Roman"/>
                <a:ea typeface="Calibri"/>
                <a:cs typeface="Times New Roman"/>
              </a:rPr>
              <a:t> </a:t>
            </a:r>
            <a:r>
              <a:rPr lang="en-US" sz="2400" b="1" dirty="0" err="1">
                <a:solidFill>
                  <a:srgbClr val="7030A0"/>
                </a:solidFill>
                <a:latin typeface="Times New Roman"/>
                <a:ea typeface="Calibri"/>
                <a:cs typeface="Times New Roman"/>
              </a:rPr>
              <a:t>nội</a:t>
            </a:r>
            <a:r>
              <a:rPr lang="en-US" sz="2400" b="1" dirty="0">
                <a:solidFill>
                  <a:srgbClr val="7030A0"/>
                </a:solidFill>
                <a:latin typeface="Times New Roman"/>
                <a:ea typeface="Calibri"/>
                <a:cs typeface="Times New Roman"/>
              </a:rPr>
              <a:t> dung </a:t>
            </a:r>
            <a:r>
              <a:rPr lang="en-US" sz="2400" b="1" dirty="0" err="1">
                <a:solidFill>
                  <a:srgbClr val="7030A0"/>
                </a:solidFill>
                <a:latin typeface="Times New Roman"/>
                <a:ea typeface="Calibri"/>
                <a:cs typeface="Times New Roman"/>
              </a:rPr>
              <a:t>mà</a:t>
            </a:r>
            <a:r>
              <a:rPr lang="en-US" sz="2400" b="1" dirty="0">
                <a:solidFill>
                  <a:srgbClr val="7030A0"/>
                </a:solidFill>
                <a:latin typeface="Times New Roman"/>
                <a:ea typeface="Calibri"/>
                <a:cs typeface="Times New Roman"/>
              </a:rPr>
              <a:t> </a:t>
            </a:r>
            <a:r>
              <a:rPr lang="en-US" sz="2400" b="1" dirty="0" err="1">
                <a:solidFill>
                  <a:srgbClr val="7030A0"/>
                </a:solidFill>
                <a:latin typeface="Times New Roman"/>
                <a:ea typeface="Calibri"/>
                <a:cs typeface="Times New Roman"/>
              </a:rPr>
              <a:t>từ</a:t>
            </a:r>
            <a:r>
              <a:rPr lang="en-US" sz="2400" b="1" dirty="0">
                <a:solidFill>
                  <a:srgbClr val="7030A0"/>
                </a:solidFill>
                <a:latin typeface="Times New Roman"/>
                <a:ea typeface="Calibri"/>
                <a:cs typeface="Times New Roman"/>
              </a:rPr>
              <a:t> </a:t>
            </a:r>
            <a:r>
              <a:rPr lang="en-US" sz="2400" b="1" dirty="0" err="1">
                <a:solidFill>
                  <a:srgbClr val="7030A0"/>
                </a:solidFill>
                <a:latin typeface="Times New Roman"/>
                <a:ea typeface="Calibri"/>
                <a:cs typeface="Times New Roman"/>
              </a:rPr>
              <a:t>biểu</a:t>
            </a:r>
            <a:r>
              <a:rPr lang="en-US" sz="2400" b="1" dirty="0">
                <a:solidFill>
                  <a:srgbClr val="7030A0"/>
                </a:solidFill>
                <a:latin typeface="Times New Roman"/>
                <a:ea typeface="Calibri"/>
                <a:cs typeface="Times New Roman"/>
              </a:rPr>
              <a:t> </a:t>
            </a:r>
            <a:r>
              <a:rPr lang="en-US" sz="2400" b="1" dirty="0" err="1">
                <a:solidFill>
                  <a:srgbClr val="7030A0"/>
                </a:solidFill>
                <a:latin typeface="Times New Roman"/>
                <a:ea typeface="Calibri"/>
                <a:cs typeface="Times New Roman"/>
              </a:rPr>
              <a:t>thị</a:t>
            </a:r>
            <a:r>
              <a:rPr lang="en-US" sz="2400" b="1" dirty="0">
                <a:solidFill>
                  <a:srgbClr val="7030A0"/>
                </a:solidFill>
                <a:latin typeface="Times New Roman"/>
                <a:ea typeface="Calibri"/>
                <a:cs typeface="Times New Roman"/>
              </a:rPr>
              <a:t>.</a:t>
            </a:r>
            <a:endParaRPr lang="en-US" dirty="0">
              <a:solidFill>
                <a:srgbClr val="7030A0"/>
              </a:solidFill>
              <a:ea typeface="Calibri"/>
              <a:cs typeface="Times New Roman"/>
            </a:endParaRPr>
          </a:p>
          <a:p>
            <a:pPr algn="just">
              <a:lnSpc>
                <a:spcPct val="120000"/>
              </a:lnSpc>
              <a:spcAft>
                <a:spcPts val="800"/>
              </a:spcAft>
            </a:pPr>
            <a:r>
              <a:rPr lang="en-US" sz="2400" b="1" dirty="0">
                <a:solidFill>
                  <a:srgbClr val="000000"/>
                </a:solidFill>
                <a:latin typeface="Times New Roman"/>
                <a:ea typeface="Calibri"/>
                <a:cs typeface="Times New Roman"/>
              </a:rPr>
              <a:t>VD: </a:t>
            </a:r>
            <a:r>
              <a:rPr lang="en-US" dirty="0" smtClean="0">
                <a:ea typeface="Calibri"/>
                <a:cs typeface="Times New Roman"/>
              </a:rPr>
              <a:t> </a:t>
            </a:r>
            <a:r>
              <a:rPr lang="en-US" sz="2400" b="1" i="1" dirty="0" smtClean="0">
                <a:solidFill>
                  <a:srgbClr val="000000"/>
                </a:solidFill>
                <a:latin typeface="Times New Roman"/>
                <a:ea typeface="Calibri"/>
                <a:cs typeface="Times New Roman"/>
              </a:rPr>
              <a:t>- </a:t>
            </a:r>
            <a:r>
              <a:rPr lang="en-US" sz="2400" b="1" i="1" dirty="0" err="1">
                <a:solidFill>
                  <a:srgbClr val="000000"/>
                </a:solidFill>
                <a:latin typeface="Times New Roman"/>
                <a:ea typeface="Calibri"/>
                <a:cs typeface="Times New Roman"/>
              </a:rPr>
              <a:t>Thủy</a:t>
            </a:r>
            <a:r>
              <a:rPr lang="en-US" sz="2400" b="1" i="1" dirty="0">
                <a:solidFill>
                  <a:srgbClr val="000000"/>
                </a:solidFill>
                <a:latin typeface="Times New Roman"/>
                <a:ea typeface="Calibri"/>
                <a:cs typeface="Times New Roman"/>
              </a:rPr>
              <a:t> </a:t>
            </a:r>
            <a:r>
              <a:rPr lang="en-US" sz="2400" b="1" i="1" dirty="0" err="1">
                <a:solidFill>
                  <a:srgbClr val="000000"/>
                </a:solidFill>
                <a:latin typeface="Times New Roman"/>
                <a:ea typeface="Calibri"/>
                <a:cs typeface="Times New Roman"/>
              </a:rPr>
              <a:t>phủ</a:t>
            </a:r>
            <a:r>
              <a:rPr lang="en-US" sz="2400" b="1" i="1" dirty="0">
                <a:solidFill>
                  <a:srgbClr val="000000"/>
                </a:solidFill>
                <a:latin typeface="Times New Roman"/>
                <a:ea typeface="Calibri"/>
                <a:cs typeface="Times New Roman"/>
              </a:rPr>
              <a:t>: </a:t>
            </a:r>
            <a:r>
              <a:rPr lang="en-US" sz="2400" i="1" dirty="0" err="1">
                <a:solidFill>
                  <a:srgbClr val="000000"/>
                </a:solidFill>
                <a:latin typeface="Times New Roman"/>
                <a:ea typeface="Calibri"/>
                <a:cs typeface="Times New Roman"/>
              </a:rPr>
              <a:t>Dinh</a:t>
            </a:r>
            <a:r>
              <a:rPr lang="en-US" sz="2400" i="1" dirty="0">
                <a:solidFill>
                  <a:srgbClr val="000000"/>
                </a:solidFill>
                <a:latin typeface="Times New Roman"/>
                <a:ea typeface="Calibri"/>
                <a:cs typeface="Times New Roman"/>
              </a:rPr>
              <a:t> </a:t>
            </a:r>
            <a:r>
              <a:rPr lang="en-US" sz="2400" i="1" dirty="0" err="1" smtClean="0">
                <a:solidFill>
                  <a:srgbClr val="000000"/>
                </a:solidFill>
                <a:latin typeface="Times New Roman"/>
                <a:ea typeface="Calibri"/>
                <a:cs typeface="Times New Roman"/>
              </a:rPr>
              <a:t>thự</a:t>
            </a:r>
            <a:r>
              <a:rPr lang="en-US" sz="2400" i="1" dirty="0" smtClean="0">
                <a:solidFill>
                  <a:srgbClr val="000000"/>
                </a:solidFill>
                <a:latin typeface="Times New Roman"/>
                <a:ea typeface="Calibri"/>
                <a:cs typeface="Times New Roman"/>
              </a:rPr>
              <a:t> </a:t>
            </a:r>
            <a:r>
              <a:rPr lang="en-US" sz="2400" i="1" dirty="0" err="1">
                <a:solidFill>
                  <a:srgbClr val="000000"/>
                </a:solidFill>
                <a:latin typeface="Times New Roman"/>
                <a:ea typeface="Calibri"/>
                <a:cs typeface="Times New Roman"/>
              </a:rPr>
              <a:t>dưới</a:t>
            </a:r>
            <a:r>
              <a:rPr lang="en-US" sz="2400" i="1" dirty="0">
                <a:solidFill>
                  <a:srgbClr val="000000"/>
                </a:solidFill>
                <a:latin typeface="Times New Roman"/>
                <a:ea typeface="Calibri"/>
                <a:cs typeface="Times New Roman"/>
              </a:rPr>
              <a:t> </a:t>
            </a:r>
            <a:r>
              <a:rPr lang="en-US" sz="2400" i="1" dirty="0" err="1">
                <a:solidFill>
                  <a:srgbClr val="000000"/>
                </a:solidFill>
                <a:latin typeface="Times New Roman"/>
                <a:ea typeface="Calibri"/>
                <a:cs typeface="Times New Roman"/>
              </a:rPr>
              <a:t>nước,nơi</a:t>
            </a:r>
            <a:r>
              <a:rPr lang="en-US" sz="2400" i="1" dirty="0">
                <a:solidFill>
                  <a:srgbClr val="000000"/>
                </a:solidFill>
                <a:latin typeface="Times New Roman"/>
                <a:ea typeface="Calibri"/>
                <a:cs typeface="Times New Roman"/>
              </a:rPr>
              <a:t> ở </a:t>
            </a:r>
            <a:r>
              <a:rPr lang="en-US" sz="2400" i="1" dirty="0" err="1">
                <a:solidFill>
                  <a:srgbClr val="000000"/>
                </a:solidFill>
                <a:latin typeface="Times New Roman"/>
                <a:ea typeface="Calibri"/>
                <a:cs typeface="Times New Roman"/>
              </a:rPr>
              <a:t>của</a:t>
            </a:r>
            <a:r>
              <a:rPr lang="en-US" sz="2400" i="1" dirty="0">
                <a:solidFill>
                  <a:srgbClr val="000000"/>
                </a:solidFill>
                <a:latin typeface="Times New Roman"/>
                <a:ea typeface="Calibri"/>
                <a:cs typeface="Times New Roman"/>
              </a:rPr>
              <a:t> </a:t>
            </a:r>
            <a:r>
              <a:rPr lang="en-US" sz="2400" i="1" dirty="0" err="1">
                <a:solidFill>
                  <a:srgbClr val="000000"/>
                </a:solidFill>
                <a:latin typeface="Times New Roman"/>
                <a:ea typeface="Calibri"/>
                <a:cs typeface="Times New Roman"/>
              </a:rPr>
              <a:t>thủy</a:t>
            </a:r>
            <a:r>
              <a:rPr lang="en-US" sz="2400" i="1" dirty="0">
                <a:solidFill>
                  <a:srgbClr val="000000"/>
                </a:solidFill>
                <a:latin typeface="Times New Roman"/>
                <a:ea typeface="Calibri"/>
                <a:cs typeface="Times New Roman"/>
              </a:rPr>
              <a:t> </a:t>
            </a:r>
            <a:r>
              <a:rPr lang="en-US" sz="2400" i="1" dirty="0" err="1">
                <a:solidFill>
                  <a:srgbClr val="000000"/>
                </a:solidFill>
                <a:latin typeface="Times New Roman"/>
                <a:ea typeface="Calibri"/>
                <a:cs typeface="Times New Roman"/>
              </a:rPr>
              <a:t>thần</a:t>
            </a:r>
            <a:r>
              <a:rPr lang="en-US" sz="2400" i="1" dirty="0">
                <a:solidFill>
                  <a:srgbClr val="000000"/>
                </a:solidFill>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b="1" i="1" dirty="0">
                <a:solidFill>
                  <a:srgbClr val="000000"/>
                </a:solidFill>
                <a:latin typeface="Times New Roman"/>
                <a:ea typeface="Calibri"/>
                <a:cs typeface="Times New Roman"/>
              </a:rPr>
              <a:t>- </a:t>
            </a:r>
            <a:r>
              <a:rPr lang="en-US" sz="2400" b="1" i="1" dirty="0" err="1">
                <a:solidFill>
                  <a:srgbClr val="000000"/>
                </a:solidFill>
                <a:latin typeface="Times New Roman"/>
                <a:ea typeface="Calibri"/>
                <a:cs typeface="Times New Roman"/>
              </a:rPr>
              <a:t>Sinh</a:t>
            </a:r>
            <a:r>
              <a:rPr lang="en-US" sz="2400" b="1" i="1" dirty="0">
                <a:solidFill>
                  <a:srgbClr val="000000"/>
                </a:solidFill>
                <a:latin typeface="Times New Roman"/>
                <a:ea typeface="Calibri"/>
                <a:cs typeface="Times New Roman"/>
              </a:rPr>
              <a:t> </a:t>
            </a:r>
            <a:r>
              <a:rPr lang="en-US" sz="2400" b="1" i="1" dirty="0" err="1">
                <a:solidFill>
                  <a:srgbClr val="000000"/>
                </a:solidFill>
                <a:latin typeface="Times New Roman"/>
                <a:ea typeface="Calibri"/>
                <a:cs typeface="Times New Roman"/>
              </a:rPr>
              <a:t>nhai</a:t>
            </a:r>
            <a:r>
              <a:rPr lang="en-US" sz="2400" b="1" i="1" dirty="0">
                <a:solidFill>
                  <a:srgbClr val="000000"/>
                </a:solidFill>
                <a:latin typeface="Times New Roman"/>
                <a:ea typeface="Calibri"/>
                <a:cs typeface="Times New Roman"/>
              </a:rPr>
              <a:t>: </a:t>
            </a:r>
            <a:r>
              <a:rPr lang="en-US" sz="2400" i="1" dirty="0" err="1">
                <a:solidFill>
                  <a:srgbClr val="000000"/>
                </a:solidFill>
                <a:latin typeface="Times New Roman"/>
                <a:ea typeface="Calibri"/>
                <a:cs typeface="Times New Roman"/>
              </a:rPr>
              <a:t>Kiếm</a:t>
            </a:r>
            <a:r>
              <a:rPr lang="en-US" sz="2400" i="1" dirty="0">
                <a:solidFill>
                  <a:srgbClr val="000000"/>
                </a:solidFill>
                <a:latin typeface="Times New Roman"/>
                <a:ea typeface="Calibri"/>
                <a:cs typeface="Times New Roman"/>
              </a:rPr>
              <a:t> </a:t>
            </a:r>
            <a:r>
              <a:rPr lang="en-US" sz="2400" i="1" dirty="0" err="1">
                <a:solidFill>
                  <a:srgbClr val="000000"/>
                </a:solidFill>
                <a:latin typeface="Times New Roman"/>
                <a:ea typeface="Calibri"/>
                <a:cs typeface="Times New Roman"/>
              </a:rPr>
              <a:t>sống</a:t>
            </a:r>
            <a:r>
              <a:rPr lang="en-US" sz="2400" i="1" dirty="0">
                <a:solidFill>
                  <a:srgbClr val="000000"/>
                </a:solidFill>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b="1" dirty="0">
                <a:solidFill>
                  <a:srgbClr val="000000"/>
                </a:solidFill>
                <a:latin typeface="Times New Roman"/>
                <a:ea typeface="Calibri"/>
                <a:cs typeface="Times New Roman"/>
              </a:rPr>
              <a:t>2. </a:t>
            </a:r>
            <a:r>
              <a:rPr lang="en-US" sz="2400" b="1" dirty="0" err="1">
                <a:solidFill>
                  <a:srgbClr val="000000"/>
                </a:solidFill>
                <a:latin typeface="Times New Roman"/>
                <a:ea typeface="Calibri"/>
                <a:cs typeface="Times New Roman"/>
              </a:rPr>
              <a:t>Hiểu</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nghĩa</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của</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từ</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bằng</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cách</a:t>
            </a:r>
            <a:r>
              <a:rPr lang="en-US" sz="2400" b="1" dirty="0">
                <a:solidFill>
                  <a:srgbClr val="000000"/>
                </a:solidFill>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từ</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điển</a:t>
            </a:r>
            <a:r>
              <a:rPr lang="en-US" sz="2400" dirty="0">
                <a:solidFill>
                  <a:srgbClr val="000000"/>
                </a:solidFill>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Suy</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đoán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nghĩa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của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từ</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nhờ</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nghĩa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của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những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yếu</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tố</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tạo</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nên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nó</a:t>
            </a:r>
            <a:r>
              <a:rPr lang="en-US" sz="2400" dirty="0">
                <a:solidFill>
                  <a:srgbClr val="000000"/>
                </a:solidFill>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b="1" dirty="0" smtClean="0">
                <a:solidFill>
                  <a:srgbClr val="000000"/>
                </a:solidFill>
                <a:latin typeface="Times New Roman"/>
                <a:ea typeface="Calibri"/>
                <a:cs typeface="Times New Roman"/>
              </a:rPr>
              <a:t>      VD</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gia</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tài</a:t>
            </a:r>
            <a:r>
              <a:rPr lang="en-US" sz="2400" b="1" dirty="0" smtClean="0">
                <a:solidFill>
                  <a:srgbClr val="000000"/>
                </a:solidFill>
                <a:latin typeface="Times New Roman"/>
                <a:ea typeface="Calibri"/>
                <a:cs typeface="Times New Roman"/>
              </a:rPr>
              <a:t>.</a:t>
            </a:r>
            <a:r>
              <a:rPr lang="en-US" dirty="0" smtClean="0">
                <a:ea typeface="Calibri"/>
                <a:cs typeface="Times New Roman"/>
              </a:rPr>
              <a:t>: </a:t>
            </a:r>
            <a:r>
              <a:rPr lang="en-US" sz="2400" dirty="0" smtClean="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gia</a:t>
            </a:r>
            <a:r>
              <a:rPr lang="en-US" sz="2400" dirty="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nhà</a:t>
            </a:r>
            <a:r>
              <a:rPr lang="en-US" dirty="0" smtClean="0">
                <a:ea typeface="Calibri"/>
                <a:cs typeface="Times New Roman"/>
              </a:rPr>
              <a:t>  </a:t>
            </a:r>
            <a:r>
              <a:rPr lang="en-US" sz="2400" dirty="0" smtClean="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tài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của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cải</a:t>
            </a:r>
            <a:r>
              <a:rPr lang="en-US" sz="2400" dirty="0">
                <a:solidFill>
                  <a:srgbClr val="000000"/>
                </a:solidFill>
                <a:latin typeface="Times New Roman"/>
                <a:ea typeface="Calibri"/>
                <a:cs typeface="Times New Roman"/>
              </a:rPr>
              <a:t>.</a:t>
            </a:r>
            <a:endParaRPr lang="en-US" dirty="0">
              <a:ea typeface="Calibri"/>
              <a:cs typeface="Times New Roman"/>
            </a:endParaRPr>
          </a:p>
          <a:p>
            <a:r>
              <a:rPr lang="en-US" sz="2400" b="1" dirty="0">
                <a:solidFill>
                  <a:srgbClr val="000000"/>
                </a:solidFill>
                <a:latin typeface="Times New Roman"/>
                <a:ea typeface="Calibri"/>
              </a:rPr>
              <a:t>- </a:t>
            </a:r>
            <a:r>
              <a:rPr lang="en-US" sz="2400" dirty="0" err="1">
                <a:solidFill>
                  <a:srgbClr val="000000"/>
                </a:solidFill>
                <a:latin typeface="Times New Roman"/>
                <a:ea typeface="Calibri"/>
              </a:rPr>
              <a:t>Dựa</a:t>
            </a:r>
            <a:r>
              <a:rPr lang="en-US" sz="2400" dirty="0">
                <a:solidFill>
                  <a:srgbClr val="000000"/>
                </a:solidFill>
                <a:latin typeface="Times New Roman"/>
                <a:ea typeface="Calibri"/>
              </a:rPr>
              <a:t> </a:t>
            </a:r>
            <a:r>
              <a:rPr lang="en-US" sz="2400" dirty="0" err="1">
                <a:solidFill>
                  <a:srgbClr val="000000"/>
                </a:solidFill>
                <a:latin typeface="Times New Roman"/>
                <a:ea typeface="Calibri"/>
              </a:rPr>
              <a:t>vào</a:t>
            </a:r>
            <a:r>
              <a:rPr lang="en-US" sz="2400" dirty="0">
                <a:solidFill>
                  <a:srgbClr val="000000"/>
                </a:solidFill>
                <a:latin typeface="Times New Roman"/>
                <a:ea typeface="Calibri"/>
              </a:rPr>
              <a:t> </a:t>
            </a:r>
            <a:r>
              <a:rPr lang="en-US" sz="2400" dirty="0" err="1">
                <a:solidFill>
                  <a:srgbClr val="000000"/>
                </a:solidFill>
                <a:latin typeface="Times New Roman"/>
                <a:ea typeface="Calibri"/>
              </a:rPr>
              <a:t>từ</a:t>
            </a:r>
            <a:r>
              <a:rPr lang="en-US" sz="2400" dirty="0">
                <a:solidFill>
                  <a:srgbClr val="000000"/>
                </a:solidFill>
                <a:latin typeface="Times New Roman"/>
                <a:ea typeface="Calibri"/>
              </a:rPr>
              <a:t> </a:t>
            </a:r>
            <a:r>
              <a:rPr lang="en-US" sz="2400" dirty="0" err="1">
                <a:solidFill>
                  <a:srgbClr val="000000"/>
                </a:solidFill>
                <a:latin typeface="Times New Roman"/>
                <a:ea typeface="Calibri"/>
              </a:rPr>
              <a:t>ngữ</a:t>
            </a:r>
            <a:r>
              <a:rPr lang="en-US" sz="2400" dirty="0">
                <a:solidFill>
                  <a:srgbClr val="000000"/>
                </a:solidFill>
                <a:latin typeface="Times New Roman"/>
                <a:ea typeface="Calibri"/>
              </a:rPr>
              <a:t> </a:t>
            </a:r>
            <a:r>
              <a:rPr lang="en-US" sz="2400" dirty="0" err="1">
                <a:solidFill>
                  <a:srgbClr val="000000"/>
                </a:solidFill>
                <a:latin typeface="Times New Roman"/>
                <a:ea typeface="Calibri"/>
              </a:rPr>
              <a:t>xung</a:t>
            </a:r>
            <a:r>
              <a:rPr lang="en-US" sz="2400" dirty="0">
                <a:solidFill>
                  <a:srgbClr val="000000"/>
                </a:solidFill>
                <a:latin typeface="Times New Roman"/>
                <a:ea typeface="Calibri"/>
              </a:rPr>
              <a:t> </a:t>
            </a:r>
            <a:r>
              <a:rPr lang="en-US" sz="2400" dirty="0" err="1">
                <a:solidFill>
                  <a:srgbClr val="000000"/>
                </a:solidFill>
                <a:latin typeface="Times New Roman"/>
                <a:ea typeface="Calibri"/>
              </a:rPr>
              <a:t>quanh</a:t>
            </a:r>
            <a:r>
              <a:rPr lang="en-US" sz="2400" dirty="0">
                <a:solidFill>
                  <a:srgbClr val="000000"/>
                </a:solidFill>
                <a:latin typeface="Times New Roman"/>
                <a:ea typeface="Calibri"/>
              </a:rPr>
              <a:t> </a:t>
            </a:r>
            <a:r>
              <a:rPr lang="en-US" sz="2400" dirty="0" err="1">
                <a:solidFill>
                  <a:srgbClr val="000000"/>
                </a:solidFill>
                <a:latin typeface="Times New Roman"/>
                <a:ea typeface="Calibri"/>
              </a:rPr>
              <a:t>để</a:t>
            </a:r>
            <a:r>
              <a:rPr lang="en-US" sz="2400" dirty="0">
                <a:solidFill>
                  <a:srgbClr val="000000"/>
                </a:solidFill>
                <a:latin typeface="Times New Roman"/>
                <a:ea typeface="Calibri"/>
              </a:rPr>
              <a:t> </a:t>
            </a:r>
            <a:r>
              <a:rPr lang="en-US" sz="2400" dirty="0" err="1">
                <a:solidFill>
                  <a:srgbClr val="000000"/>
                </a:solidFill>
                <a:latin typeface="Times New Roman"/>
                <a:ea typeface="Calibri"/>
              </a:rPr>
              <a:t>suy</a:t>
            </a:r>
            <a:r>
              <a:rPr lang="en-US" sz="2400" dirty="0">
                <a:solidFill>
                  <a:srgbClr val="000000"/>
                </a:solidFill>
                <a:latin typeface="Times New Roman"/>
                <a:ea typeface="Calibri"/>
              </a:rPr>
              <a:t> </a:t>
            </a:r>
            <a:r>
              <a:rPr lang="en-US" sz="2400" dirty="0" err="1">
                <a:solidFill>
                  <a:srgbClr val="000000"/>
                </a:solidFill>
                <a:latin typeface="Times New Roman"/>
                <a:ea typeface="Calibri"/>
              </a:rPr>
              <a:t>đoán</a:t>
            </a:r>
            <a:r>
              <a:rPr lang="en-US" sz="2400" dirty="0">
                <a:solidFill>
                  <a:srgbClr val="000000"/>
                </a:solidFill>
                <a:latin typeface="Times New Roman"/>
                <a:ea typeface="Calibri"/>
              </a:rPr>
              <a:t> </a:t>
            </a:r>
            <a:r>
              <a:rPr lang="en-US" sz="2400" dirty="0" err="1">
                <a:solidFill>
                  <a:srgbClr val="000000"/>
                </a:solidFill>
                <a:latin typeface="Times New Roman"/>
                <a:ea typeface="Calibri"/>
              </a:rPr>
              <a:t>nghĩa</a:t>
            </a:r>
            <a:r>
              <a:rPr lang="en-US" sz="2400" dirty="0">
                <a:solidFill>
                  <a:srgbClr val="000000"/>
                </a:solidFill>
                <a:latin typeface="Times New Roman"/>
                <a:ea typeface="Calibri"/>
              </a:rPr>
              <a:t>.</a:t>
            </a:r>
            <a:endParaRPr lang="en-US" sz="24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882" y="49530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8171396">
            <a:off x="6968192" y="548402"/>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611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barn(inVertical)">
                                      <p:cBhvr>
                                        <p:cTn id="39" dur="500"/>
                                        <p:tgtEl>
                                          <p:spTgt spid="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627765"/>
            <a:ext cx="7982888" cy="3059299"/>
          </a:xfrm>
          <a:prstGeom prst="rect">
            <a:avLst/>
          </a:prstGeom>
        </p:spPr>
        <p:txBody>
          <a:bodyPr wrap="square">
            <a:spAutoFit/>
          </a:bodyPr>
          <a:lstStyle/>
          <a:p>
            <a:pPr>
              <a:lnSpc>
                <a:spcPct val="120000"/>
              </a:lnSpc>
              <a:spcAft>
                <a:spcPts val="800"/>
              </a:spcAft>
            </a:pPr>
            <a:r>
              <a:rPr lang="en-US" sz="2400" b="1" dirty="0">
                <a:solidFill>
                  <a:srgbClr val="FF0000"/>
                </a:solidFill>
                <a:latin typeface="Times New Roman"/>
                <a:ea typeface="Calibri"/>
                <a:cs typeface="Times New Roman"/>
              </a:rPr>
              <a:t>II. </a:t>
            </a:r>
            <a:r>
              <a:rPr lang="en-US" sz="2400" b="1" dirty="0" err="1">
                <a:solidFill>
                  <a:srgbClr val="FF0000"/>
                </a:solidFill>
                <a:latin typeface="Times New Roman"/>
                <a:ea typeface="Calibri"/>
                <a:cs typeface="Times New Roman"/>
              </a:rPr>
              <a:t>Thành</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ngữ</a:t>
            </a:r>
            <a:r>
              <a:rPr lang="en-US" sz="2400" b="1" dirty="0">
                <a:solidFill>
                  <a:srgbClr val="000000"/>
                </a:solidFill>
                <a:latin typeface="Times New Roman"/>
                <a:ea typeface="Calibri"/>
                <a:cs typeface="Times New Roman"/>
              </a:rPr>
              <a:t>:</a:t>
            </a:r>
            <a:endParaRPr lang="en-US" sz="2400" dirty="0">
              <a:solidFill>
                <a:prstClr val="black"/>
              </a:solidFill>
              <a:ea typeface="Calibri"/>
              <a:cs typeface="Times New Roman"/>
            </a:endParaRPr>
          </a:p>
          <a:p>
            <a:pPr>
              <a:lnSpc>
                <a:spcPct val="120000"/>
              </a:lnSpc>
              <a:spcAft>
                <a:spcPts val="800"/>
              </a:spcAft>
            </a:pP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Thành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ngữ</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là</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loại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cụm</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từ</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cố</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định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biểu</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thị</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một</a:t>
            </a:r>
            <a:r>
              <a:rPr lang="en-US" sz="2400" dirty="0">
                <a:solidFill>
                  <a:srgbClr val="000000"/>
                </a:solidFill>
                <a:latin typeface="Times New Roman"/>
                <a:ea typeface="Calibri"/>
                <a:cs typeface="Times New Roman"/>
              </a:rPr>
              <a:t> ý </a:t>
            </a:r>
            <a:r>
              <a:rPr lang="en-US" sz="2400" dirty="0" err="1">
                <a:solidFill>
                  <a:srgbClr val="000000"/>
                </a:solidFill>
                <a:latin typeface="Times New Roman"/>
                <a:ea typeface="Calibri"/>
                <a:cs typeface="Times New Roman"/>
              </a:rPr>
              <a:t>nghĩa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hoàn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chỉnh</a:t>
            </a:r>
            <a:r>
              <a:rPr lang="en-US" sz="2400" dirty="0">
                <a:solidFill>
                  <a:srgbClr val="000000"/>
                </a:solidFill>
                <a:latin typeface="Times New Roman"/>
                <a:ea typeface="Calibri"/>
                <a:cs typeface="Times New Roman"/>
              </a:rPr>
              <a:t>.</a:t>
            </a:r>
            <a:endParaRPr lang="en-US" sz="2400" dirty="0">
              <a:solidFill>
                <a:prstClr val="black"/>
              </a:solidFill>
              <a:ea typeface="Calibri"/>
              <a:cs typeface="Times New Roman"/>
            </a:endParaRPr>
          </a:p>
          <a:p>
            <a:pPr>
              <a:lnSpc>
                <a:spcPct val="120000"/>
              </a:lnSpc>
              <a:spcAft>
                <a:spcPts val="800"/>
              </a:spcAft>
            </a:pPr>
            <a:r>
              <a:rPr lang="en-US" sz="2400" dirty="0">
                <a:solidFill>
                  <a:srgbClr val="000000"/>
                </a:solidFill>
                <a:latin typeface="Times New Roman"/>
                <a:ea typeface="Calibri"/>
                <a:cs typeface="Times New Roman"/>
              </a:rPr>
              <a:t> - </a:t>
            </a:r>
            <a:r>
              <a:rPr lang="en-US" sz="2400" dirty="0" err="1">
                <a:solidFill>
                  <a:srgbClr val="000000"/>
                </a:solidFill>
                <a:latin typeface="Times New Roman"/>
                <a:ea typeface="Calibri"/>
                <a:cs typeface="Times New Roman"/>
              </a:rPr>
              <a:t>Nghĩa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của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thành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ngữ</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có</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thể</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bắt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nguồn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trực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tiếp</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từ</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nghĩa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đen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của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các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từ</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tạo</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nên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nó</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nhưng</a:t>
            </a:r>
            <a:r>
              <a:rPr lang="en-US" sz="2400" dirty="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thường</a:t>
            </a:r>
            <a:r>
              <a:rPr lang="en-US" sz="2400" dirty="0" smtClean="0">
                <a:solidFill>
                  <a:prstClr val="black"/>
                </a:solidFill>
                <a:ea typeface="Calibri"/>
                <a:cs typeface="Times New Roman"/>
              </a:rPr>
              <a:t> </a:t>
            </a:r>
            <a:r>
              <a:rPr lang="en-US" sz="2400" dirty="0" smtClean="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thông</a:t>
            </a:r>
            <a:r>
              <a:rPr lang="en-US" sz="2400" dirty="0">
                <a:solidFill>
                  <a:srgbClr val="000000"/>
                </a:solidFill>
                <a:latin typeface="Times New Roman"/>
                <a:ea typeface="Calibri"/>
                <a:cs typeface="Times New Roman"/>
              </a:rPr>
              <a:t> qua </a:t>
            </a:r>
            <a:r>
              <a:rPr lang="en-US" sz="2400" dirty="0" err="1">
                <a:solidFill>
                  <a:srgbClr val="000000"/>
                </a:solidFill>
                <a:latin typeface="Times New Roman"/>
                <a:ea typeface="Calibri"/>
                <a:cs typeface="Times New Roman"/>
              </a:rPr>
              <a:t>một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số</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phép</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chuyển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nghĩa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giữ</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ẩn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dụ</a:t>
            </a:r>
            <a:r>
              <a:rPr lang="en-US" sz="2400" dirty="0">
                <a:solidFill>
                  <a:srgbClr val="000000"/>
                </a:solidFill>
                <a:latin typeface="Times New Roman"/>
                <a:ea typeface="Calibri"/>
                <a:cs typeface="Times New Roman"/>
              </a:rPr>
              <a:t>,  so </a:t>
            </a:r>
            <a:r>
              <a:rPr lang="en-US" sz="2400" dirty="0" err="1">
                <a:solidFill>
                  <a:srgbClr val="000000"/>
                </a:solidFill>
                <a:latin typeface="Times New Roman"/>
                <a:ea typeface="Calibri"/>
                <a:cs typeface="Times New Roman"/>
              </a:rPr>
              <a:t>sánh</a:t>
            </a:r>
            <a:r>
              <a:rPr lang="en-US" sz="2400" dirty="0">
                <a:solidFill>
                  <a:srgbClr val="000000"/>
                </a:solidFill>
                <a:latin typeface="Times New Roman"/>
                <a:ea typeface="Calibri"/>
                <a:cs typeface="Times New Roman"/>
              </a:rPr>
              <a:t> </a:t>
            </a:r>
            <a:r>
              <a:rPr lang="en-US" sz="2400" dirty="0" smtClean="0">
                <a:solidFill>
                  <a:srgbClr val="000000"/>
                </a:solidFill>
                <a:latin typeface="Times New Roman"/>
                <a:ea typeface="Calibri"/>
                <a:cs typeface="Times New Roman"/>
              </a:rPr>
              <a:t>.</a:t>
            </a:r>
            <a:endParaRPr lang="en-US" sz="2400" dirty="0">
              <a:solidFill>
                <a:prstClr val="black"/>
              </a:solidFill>
              <a:ea typeface="Calibri"/>
              <a:cs typeface="Times New Roman"/>
            </a:endParaRPr>
          </a:p>
        </p:txBody>
      </p:sp>
      <p:pic>
        <p:nvPicPr>
          <p:cNvPr id="7" name="Picture 6"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463863" y="218431"/>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8133" y="4902200"/>
            <a:ext cx="2857500" cy="16002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7188" y="4343400"/>
            <a:ext cx="2933700" cy="15621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26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80601"/>
            <a:ext cx="7848600" cy="5685659"/>
          </a:xfrm>
          <a:prstGeom prst="rect">
            <a:avLst/>
          </a:prstGeom>
        </p:spPr>
        <p:txBody>
          <a:bodyPr wrap="square">
            <a:spAutoFit/>
          </a:bodyPr>
          <a:lstStyle/>
          <a:p>
            <a:pPr>
              <a:lnSpc>
                <a:spcPct val="120000"/>
              </a:lnSpc>
              <a:spcAft>
                <a:spcPts val="800"/>
              </a:spcAft>
            </a:pPr>
            <a:r>
              <a:rPr lang="en-US" sz="2400" b="1" dirty="0" smtClean="0">
                <a:solidFill>
                  <a:srgbClr val="FF0000"/>
                </a:solidFill>
                <a:latin typeface="Times New Roman"/>
                <a:ea typeface="Calibri"/>
                <a:cs typeface="Times New Roman"/>
              </a:rPr>
              <a:t>III</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Điệp</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ngữ</a:t>
            </a:r>
            <a:r>
              <a:rPr lang="en-US" sz="2400" b="1" dirty="0">
                <a:solidFill>
                  <a:srgbClr val="FF0000"/>
                </a:solidFill>
                <a:latin typeface="Times New Roman"/>
                <a:ea typeface="Calibri"/>
                <a:cs typeface="Times New Roman"/>
              </a:rPr>
              <a:t>:</a:t>
            </a:r>
            <a:endParaRPr lang="en-US" sz="2400" dirty="0">
              <a:solidFill>
                <a:srgbClr val="FF0000"/>
              </a:solidFill>
              <a:ea typeface="Calibri"/>
              <a:cs typeface="Times New Roman"/>
            </a:endParaRPr>
          </a:p>
          <a:p>
            <a:pPr algn="just">
              <a:lnSpc>
                <a:spcPct val="120000"/>
              </a:lnSpc>
              <a:spcAft>
                <a:spcPts val="800"/>
              </a:spcAft>
            </a:pPr>
            <a:r>
              <a:rPr lang="pl-PL" sz="2400" b="1" dirty="0">
                <a:solidFill>
                  <a:srgbClr val="000000"/>
                </a:solidFill>
                <a:latin typeface="Times New Roman"/>
                <a:ea typeface="Calibri"/>
                <a:cs typeface="Times New Roman"/>
              </a:rPr>
              <a:t>a. Khái niệm:</a:t>
            </a:r>
            <a:r>
              <a:rPr lang="pl-PL" sz="2400" dirty="0">
                <a:solidFill>
                  <a:srgbClr val="000000"/>
                </a:solidFill>
                <a:latin typeface="Times New Roman"/>
                <a:ea typeface="Calibri"/>
                <a:cs typeface="Times New Roman"/>
              </a:rPr>
              <a:t>  </a:t>
            </a:r>
            <a:r>
              <a:rPr lang="pl-PL" sz="2400" i="1" dirty="0">
                <a:solidFill>
                  <a:srgbClr val="000000"/>
                </a:solidFill>
                <a:latin typeface="Times New Roman"/>
                <a:ea typeface="Calibri"/>
                <a:cs typeface="Times New Roman"/>
              </a:rPr>
              <a:t>Điệp ngữ</a:t>
            </a:r>
            <a:r>
              <a:rPr lang="pl-PL" sz="2400" dirty="0">
                <a:solidFill>
                  <a:srgbClr val="000000"/>
                </a:solidFill>
                <a:latin typeface="Times New Roman"/>
                <a:ea typeface="Calibri"/>
                <a:cs typeface="Times New Roman"/>
              </a:rPr>
              <a:t> là biện pháp tu từ lặp lại một từ ngữ (đôi khi cả một câu) </a:t>
            </a:r>
            <a:endParaRPr lang="en-US" sz="2400" dirty="0">
              <a:ea typeface="Calibri"/>
              <a:cs typeface="Times New Roman"/>
            </a:endParaRPr>
          </a:p>
          <a:p>
            <a:pPr algn="just">
              <a:lnSpc>
                <a:spcPct val="120000"/>
              </a:lnSpc>
              <a:spcAft>
                <a:spcPts val="800"/>
              </a:spcAft>
            </a:pPr>
            <a:r>
              <a:rPr lang="pl-PL" sz="2400" b="1" dirty="0">
                <a:latin typeface="Times New Roman"/>
                <a:ea typeface="Calibri"/>
                <a:cs typeface="Times New Roman"/>
              </a:rPr>
              <a:t>b.  Tác dụng</a:t>
            </a:r>
            <a:r>
              <a:rPr lang="pl-PL" sz="2400" dirty="0">
                <a:latin typeface="Times New Roman"/>
                <a:ea typeface="Calibri"/>
                <a:cs typeface="Times New Roman"/>
              </a:rPr>
              <a:t>:</a:t>
            </a:r>
            <a:r>
              <a:rPr lang="pl-PL" sz="2400" dirty="0">
                <a:solidFill>
                  <a:srgbClr val="000000"/>
                </a:solidFill>
                <a:latin typeface="Times New Roman"/>
                <a:ea typeface="Calibri"/>
                <a:cs typeface="Times New Roman"/>
              </a:rPr>
              <a:t> làm nổi bật ý muốn nhấn mạnh, tăng ự gợi hình, gợi cảm cho sự diễn đạt.</a:t>
            </a:r>
            <a:endParaRPr lang="en-US" sz="2400" dirty="0">
              <a:ea typeface="Calibri"/>
              <a:cs typeface="Times New Roman"/>
            </a:endParaRPr>
          </a:p>
          <a:p>
            <a:pPr algn="just">
              <a:lnSpc>
                <a:spcPct val="120000"/>
              </a:lnSpc>
              <a:spcAft>
                <a:spcPts val="800"/>
              </a:spcAft>
            </a:pPr>
            <a:r>
              <a:rPr lang="pl-PL" sz="2400" b="1" dirty="0">
                <a:latin typeface="Times New Roman"/>
                <a:ea typeface="Calibri"/>
                <a:cs typeface="Times New Roman"/>
              </a:rPr>
              <a:t>c.   Các kiểu điệp ngữ:</a:t>
            </a:r>
            <a:r>
              <a:rPr lang="pl-PL" sz="2400" dirty="0">
                <a:solidFill>
                  <a:srgbClr val="000000"/>
                </a:solidFill>
                <a:latin typeface="Times New Roman"/>
                <a:ea typeface="Calibri"/>
                <a:cs typeface="Times New Roman"/>
              </a:rPr>
              <a:t> Điệp ngữ có 3 dạng:</a:t>
            </a:r>
            <a:endParaRPr lang="en-US" sz="2400" dirty="0">
              <a:ea typeface="Calibri"/>
              <a:cs typeface="Times New Roman"/>
            </a:endParaRPr>
          </a:p>
          <a:p>
            <a:pPr algn="just">
              <a:lnSpc>
                <a:spcPct val="120000"/>
              </a:lnSpc>
              <a:spcAft>
                <a:spcPts val="800"/>
              </a:spcAft>
            </a:pPr>
            <a:r>
              <a:rPr lang="pl-PL" sz="2400" dirty="0">
                <a:solidFill>
                  <a:srgbClr val="000000"/>
                </a:solidFill>
                <a:latin typeface="Times New Roman"/>
                <a:ea typeface="Calibri"/>
                <a:cs typeface="Times New Roman"/>
              </a:rPr>
              <a:t>+ Điệp </a:t>
            </a:r>
            <a:r>
              <a:rPr lang="pl-PL" sz="2400" dirty="0" smtClean="0">
                <a:solidFill>
                  <a:srgbClr val="000000"/>
                </a:solidFill>
                <a:latin typeface="Times New Roman"/>
                <a:ea typeface="Calibri"/>
                <a:cs typeface="Times New Roman"/>
              </a:rPr>
              <a:t>ngữ </a:t>
            </a:r>
            <a:r>
              <a:rPr lang="pl-PL" sz="2400" dirty="0">
                <a:solidFill>
                  <a:srgbClr val="000000"/>
                </a:solidFill>
                <a:latin typeface="Times New Roman"/>
                <a:ea typeface="Calibri"/>
                <a:cs typeface="Times New Roman"/>
              </a:rPr>
              <a:t>nối tiếp: là các từ ngữ được điệp liên tiếp nhau, tạo ấn tượng </a:t>
            </a:r>
            <a:r>
              <a:rPr lang="pl-PL" sz="2400" dirty="0" smtClean="0">
                <a:solidFill>
                  <a:srgbClr val="000000"/>
                </a:solidFill>
                <a:latin typeface="Times New Roman"/>
                <a:ea typeface="Calibri"/>
                <a:cs typeface="Times New Roman"/>
              </a:rPr>
              <a:t>mới </a:t>
            </a:r>
            <a:r>
              <a:rPr lang="pl-PL" sz="2400" dirty="0">
                <a:solidFill>
                  <a:srgbClr val="000000"/>
                </a:solidFill>
                <a:latin typeface="Times New Roman"/>
                <a:ea typeface="Calibri"/>
                <a:cs typeface="Times New Roman"/>
              </a:rPr>
              <a:t>mẻ, có tính chất tăng tiến.</a:t>
            </a:r>
            <a:endParaRPr lang="en-US" sz="2400" dirty="0">
              <a:ea typeface="Calibri"/>
              <a:cs typeface="Times New Roman"/>
            </a:endParaRPr>
          </a:p>
          <a:p>
            <a:pPr algn="just">
              <a:lnSpc>
                <a:spcPct val="120000"/>
              </a:lnSpc>
              <a:spcAft>
                <a:spcPts val="800"/>
              </a:spcAft>
            </a:pPr>
            <a:r>
              <a:rPr lang="pl-PL" sz="2400" dirty="0">
                <a:solidFill>
                  <a:srgbClr val="000000"/>
                </a:solidFill>
                <a:latin typeface="Times New Roman"/>
                <a:ea typeface="Calibri"/>
                <a:cs typeface="Times New Roman"/>
              </a:rPr>
              <a:t>+ Điệp ngữ cách quãng</a:t>
            </a:r>
            <a:endParaRPr lang="en-US" sz="2400" dirty="0">
              <a:ea typeface="Calibri"/>
              <a:cs typeface="Times New Roman"/>
            </a:endParaRPr>
          </a:p>
          <a:p>
            <a:pPr algn="just">
              <a:lnSpc>
                <a:spcPct val="120000"/>
              </a:lnSpc>
              <a:spcAft>
                <a:spcPts val="800"/>
              </a:spcAft>
            </a:pPr>
            <a:r>
              <a:rPr lang="pl-PL" sz="2400" dirty="0">
                <a:solidFill>
                  <a:srgbClr val="000000"/>
                </a:solidFill>
                <a:latin typeface="Times New Roman"/>
                <a:ea typeface="Calibri"/>
                <a:cs typeface="Times New Roman"/>
              </a:rPr>
              <a:t>+ Điệp ngữ chuyển tiếp (điệp ngữ vòng</a:t>
            </a:r>
            <a:r>
              <a:rPr lang="pl-PL" sz="2400" dirty="0" smtClean="0">
                <a:solidFill>
                  <a:srgbClr val="000000"/>
                </a:solidFill>
                <a:latin typeface="Times New Roman"/>
                <a:ea typeface="Calibri"/>
                <a:cs typeface="Times New Roman"/>
              </a:rPr>
              <a:t>)</a:t>
            </a:r>
            <a:endParaRPr lang="en-US" sz="2400" dirty="0" smtClean="0">
              <a:ea typeface="Calibri"/>
              <a:cs typeface="Times New Roman"/>
            </a:endParaRPr>
          </a:p>
          <a:p>
            <a:pPr algn="just">
              <a:lnSpc>
                <a:spcPct val="120000"/>
              </a:lnSpc>
              <a:spcAft>
                <a:spcPts val="800"/>
              </a:spcAft>
            </a:pPr>
            <a:r>
              <a:rPr lang="vi-VN" sz="2400" dirty="0">
                <a:solidFill>
                  <a:srgbClr val="FF0000"/>
                </a:solidFill>
                <a:latin typeface="+mj-lt"/>
                <a:ea typeface="Calibri"/>
                <a:cs typeface="Times New Roman"/>
              </a:rPr>
              <a:t>Ví dụ: </a:t>
            </a:r>
            <a:r>
              <a:rPr lang="vi-VN" sz="2400" dirty="0">
                <a:latin typeface="+mj-lt"/>
                <a:ea typeface="Calibri"/>
                <a:cs typeface="Times New Roman"/>
              </a:rPr>
              <a:t>" </a:t>
            </a:r>
            <a:r>
              <a:rPr lang="vi-VN" sz="2400" i="1" dirty="0">
                <a:latin typeface="+mj-lt"/>
                <a:ea typeface="Calibri"/>
                <a:cs typeface="Times New Roman"/>
              </a:rPr>
              <a:t>Hồ Chí Minh muôn năm! Hồ Chí Minh </a:t>
            </a:r>
            <a:r>
              <a:rPr lang="vi-VN" sz="2400" i="1" dirty="0" smtClean="0">
                <a:latin typeface="+mj-lt"/>
                <a:ea typeface="Calibri"/>
                <a:cs typeface="Times New Roman"/>
              </a:rPr>
              <a:t>muôn</a:t>
            </a:r>
            <a:endParaRPr lang="en-US" sz="2400" i="1" dirty="0">
              <a:latin typeface="+mj-lt"/>
              <a:ea typeface="Calibri"/>
              <a:cs typeface="Times New Roman"/>
            </a:endParaRPr>
          </a:p>
        </p:txBody>
      </p:sp>
    </p:spTree>
    <p:extLst>
      <p:ext uri="{BB962C8B-B14F-4D97-AF65-F5344CB8AC3E}">
        <p14:creationId xmlns:p14="http://schemas.microsoft.com/office/powerpoint/2010/main" val="2686112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arn(inVertical)">
                                      <p:cBhvr>
                                        <p:cTn id="34" dur="500"/>
                                        <p:tgtEl>
                                          <p:spTgt spid="2">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38800"/>
            <a:ext cx="1219200" cy="121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99375" y="-72583"/>
            <a:ext cx="1908279" cy="461665"/>
          </a:xfrm>
          <a:prstGeom prst="rect">
            <a:avLst/>
          </a:prstGeom>
        </p:spPr>
        <p:txBody>
          <a:bodyPr wrap="none">
            <a:spAutoFit/>
          </a:bodyPr>
          <a:lstStyle/>
          <a:p>
            <a:r>
              <a:rPr lang="pl-PL" sz="2400" b="1" dirty="0">
                <a:solidFill>
                  <a:srgbClr val="FF0000"/>
                </a:solidFill>
                <a:latin typeface="Times New Roman"/>
                <a:ea typeface="Calibri"/>
              </a:rPr>
              <a:t>IV.Luyện tập</a:t>
            </a:r>
            <a:endParaRPr lang="en-US" sz="2400" dirty="0">
              <a:solidFill>
                <a:srgbClr val="FF0000"/>
              </a:solidFill>
            </a:endParaRPr>
          </a:p>
        </p:txBody>
      </p:sp>
      <p:sp>
        <p:nvSpPr>
          <p:cNvPr id="3" name="Rectangle 2"/>
          <p:cNvSpPr/>
          <p:nvPr/>
        </p:nvSpPr>
        <p:spPr>
          <a:xfrm>
            <a:off x="503382" y="228600"/>
            <a:ext cx="8610600" cy="6810069"/>
          </a:xfrm>
          <a:prstGeom prst="rect">
            <a:avLst/>
          </a:prstGeom>
        </p:spPr>
        <p:txBody>
          <a:bodyPr wrap="square">
            <a:spAutoFit/>
          </a:bodyPr>
          <a:lstStyle/>
          <a:p>
            <a:pPr algn="ctr">
              <a:lnSpc>
                <a:spcPct val="120000"/>
              </a:lnSpc>
              <a:tabLst>
                <a:tab pos="901065" algn="l"/>
              </a:tabLst>
            </a:pPr>
            <a:r>
              <a:rPr lang="vi-VN" sz="2400" b="1" dirty="0">
                <a:latin typeface="Times New Roman"/>
                <a:ea typeface="Times New Roman"/>
                <a:cs typeface="Times New Roman"/>
              </a:rPr>
              <a:t>Bài tập 1:</a:t>
            </a:r>
            <a:endParaRPr lang="en-US" sz="1400" dirty="0">
              <a:latin typeface="VNI-Garam"/>
              <a:ea typeface="Times New Roman"/>
              <a:cs typeface="Times New Roman"/>
            </a:endParaRPr>
          </a:p>
          <a:p>
            <a:pPr algn="just">
              <a:lnSpc>
                <a:spcPct val="120000"/>
              </a:lnSpc>
              <a:tabLst>
                <a:tab pos="901065" algn="l"/>
              </a:tabLst>
            </a:pPr>
            <a:r>
              <a:rPr lang="vi-VN" sz="2400" b="1" dirty="0">
                <a:latin typeface="Times New Roman"/>
                <a:ea typeface="Times New Roman"/>
                <a:cs typeface="Times New Roman"/>
              </a:rPr>
              <a:t>Em hãy dựa vào hiểu biết của mình đẻ giải thích nghĩa của các từ sau: gia cảnh, gia bảo, gia chủ, gia dụng, gia đạo, gia sản.</a:t>
            </a:r>
            <a:endParaRPr lang="en-US" sz="1400" dirty="0">
              <a:latin typeface="VNI-Garam"/>
              <a:ea typeface="Times New Roman"/>
              <a:cs typeface="Times New Roman"/>
            </a:endParaRPr>
          </a:p>
          <a:p>
            <a:pPr algn="ctr">
              <a:lnSpc>
                <a:spcPct val="120000"/>
              </a:lnSpc>
              <a:tabLst>
                <a:tab pos="901065" algn="l"/>
              </a:tabLst>
            </a:pPr>
            <a:r>
              <a:rPr lang="vi-VN" sz="2400" b="1" dirty="0">
                <a:latin typeface="Times New Roman"/>
                <a:ea typeface="Times New Roman"/>
                <a:cs typeface="Times New Roman"/>
              </a:rPr>
              <a:t>Hướng dẫn làm bài</a:t>
            </a:r>
            <a:endParaRPr lang="en-US" sz="1400" dirty="0">
              <a:latin typeface="VNI-Garam"/>
              <a:ea typeface="Times New Roman"/>
              <a:cs typeface="Times New Roman"/>
            </a:endParaRPr>
          </a:p>
          <a:p>
            <a:pPr marR="540385" algn="just">
              <a:lnSpc>
                <a:spcPct val="120000"/>
              </a:lnSpc>
              <a:spcAft>
                <a:spcPts val="800"/>
              </a:spcAft>
              <a:tabLst>
                <a:tab pos="814705" algn="l"/>
              </a:tabLst>
            </a:pPr>
            <a:r>
              <a:rPr lang="vi-VN" sz="2400" dirty="0">
                <a:latin typeface="Times New Roman"/>
                <a:ea typeface="Calibri"/>
                <a:cs typeface="Times New Roman"/>
              </a:rPr>
              <a:t>- Gia cảnh: Gia là nhà, cảnh là cảnh ngộ, hoàn cảnh. Gia cảnh là hoàn cảnh khó khăn của gia</a:t>
            </a:r>
            <a:r>
              <a:rPr lang="vi-VN" sz="2400" spc="-20" dirty="0">
                <a:latin typeface="Times New Roman"/>
                <a:ea typeface="Calibri"/>
                <a:cs typeface="Times New Roman"/>
              </a:rPr>
              <a:t> </a:t>
            </a:r>
            <a:r>
              <a:rPr lang="vi-VN" sz="2400" dirty="0">
                <a:latin typeface="Times New Roman"/>
                <a:ea typeface="Calibri"/>
                <a:cs typeface="Times New Roman"/>
              </a:rPr>
              <a:t>đình.</a:t>
            </a:r>
            <a:endParaRPr lang="en-US" dirty="0">
              <a:ea typeface="Calibri"/>
              <a:cs typeface="Times New Roman"/>
            </a:endParaRPr>
          </a:p>
          <a:p>
            <a:pPr algn="just">
              <a:lnSpc>
                <a:spcPct val="120000"/>
              </a:lnSpc>
              <a:spcAft>
                <a:spcPts val="800"/>
              </a:spcAft>
              <a:tabLst>
                <a:tab pos="814705" algn="l"/>
              </a:tabLst>
            </a:pPr>
            <a:r>
              <a:rPr lang="vi-VN" sz="2400" dirty="0">
                <a:latin typeface="Times New Roman"/>
                <a:ea typeface="Calibri"/>
                <a:cs typeface="Times New Roman"/>
              </a:rPr>
              <a:t>- Gia bảo: Gia là nhà, bảo là bảo vật, bảo bối. Gia bảo là báu vật </a:t>
            </a:r>
            <a:r>
              <a:rPr lang="vi-VN" sz="2400" spc="10" dirty="0">
                <a:latin typeface="Times New Roman"/>
                <a:ea typeface="Calibri"/>
                <a:cs typeface="Times New Roman"/>
              </a:rPr>
              <a:t>của </a:t>
            </a:r>
            <a:r>
              <a:rPr lang="vi-VN" sz="2400" dirty="0">
                <a:latin typeface="Times New Roman"/>
                <a:ea typeface="Calibri"/>
                <a:cs typeface="Times New Roman"/>
              </a:rPr>
              <a:t>gia</a:t>
            </a:r>
            <a:r>
              <a:rPr lang="vi-VN" sz="2400" spc="-140" dirty="0">
                <a:latin typeface="Times New Roman"/>
                <a:ea typeface="Calibri"/>
                <a:cs typeface="Times New Roman"/>
              </a:rPr>
              <a:t> </a:t>
            </a:r>
            <a:r>
              <a:rPr lang="vi-VN" sz="2400" dirty="0">
                <a:latin typeface="Times New Roman"/>
                <a:ea typeface="Calibri"/>
                <a:cs typeface="Times New Roman"/>
              </a:rPr>
              <a:t>đình.</a:t>
            </a:r>
            <a:endParaRPr lang="en-US" dirty="0">
              <a:ea typeface="Calibri"/>
              <a:cs typeface="Times New Roman"/>
            </a:endParaRPr>
          </a:p>
          <a:p>
            <a:pPr algn="just">
              <a:lnSpc>
                <a:spcPct val="120000"/>
              </a:lnSpc>
              <a:spcAft>
                <a:spcPts val="800"/>
              </a:spcAft>
              <a:tabLst>
                <a:tab pos="814705" algn="l"/>
              </a:tabLst>
            </a:pPr>
            <a:r>
              <a:rPr lang="vi-VN" sz="2400" dirty="0">
                <a:latin typeface="Times New Roman"/>
                <a:ea typeface="Calibri"/>
                <a:cs typeface="Times New Roman"/>
              </a:rPr>
              <a:t>- Gia chủ: Gia là nhà, chủ là người đứng đầu. </a:t>
            </a:r>
            <a:r>
              <a:rPr lang="fr-FR" sz="2400" dirty="0">
                <a:latin typeface="Times New Roman"/>
                <a:ea typeface="Calibri"/>
                <a:cs typeface="Times New Roman"/>
              </a:rPr>
              <a:t>Gia </a:t>
            </a:r>
            <a:r>
              <a:rPr lang="fr-FR" sz="2400" dirty="0" err="1">
                <a:latin typeface="Times New Roman"/>
                <a:ea typeface="Calibri"/>
                <a:cs typeface="Times New Roman"/>
              </a:rPr>
              <a:t>chủ</a:t>
            </a:r>
            <a:r>
              <a:rPr lang="fr-FR" sz="2400" dirty="0">
                <a:latin typeface="Times New Roman"/>
                <a:ea typeface="Calibri"/>
                <a:cs typeface="Times New Roman"/>
              </a:rPr>
              <a:t> là </a:t>
            </a:r>
            <a:r>
              <a:rPr lang="fr-FR" sz="2400" dirty="0" err="1">
                <a:latin typeface="Times New Roman"/>
                <a:ea typeface="Calibri"/>
                <a:cs typeface="Times New Roman"/>
              </a:rPr>
              <a:t>chủ</a:t>
            </a:r>
            <a:r>
              <a:rPr lang="fr-FR" sz="2400" spc="-105" dirty="0">
                <a:latin typeface="Times New Roman"/>
                <a:ea typeface="Calibri"/>
                <a:cs typeface="Times New Roman"/>
              </a:rPr>
              <a:t> </a:t>
            </a:r>
            <a:r>
              <a:rPr lang="fr-FR" sz="2400" dirty="0" err="1">
                <a:latin typeface="Times New Roman"/>
                <a:ea typeface="Calibri"/>
                <a:cs typeface="Times New Roman"/>
              </a:rPr>
              <a:t>nhà</a:t>
            </a:r>
            <a:r>
              <a:rPr lang="fr-FR" sz="2400" dirty="0">
                <a:latin typeface="Times New Roman"/>
                <a:ea typeface="Calibri"/>
                <a:cs typeface="Times New Roman"/>
              </a:rPr>
              <a:t>.</a:t>
            </a:r>
            <a:endParaRPr lang="en-US" dirty="0">
              <a:ea typeface="Calibri"/>
              <a:cs typeface="Times New Roman"/>
            </a:endParaRPr>
          </a:p>
          <a:p>
            <a:pPr marR="545465" algn="just">
              <a:lnSpc>
                <a:spcPct val="120000"/>
              </a:lnSpc>
              <a:spcAft>
                <a:spcPts val="800"/>
              </a:spcAft>
              <a:tabLst>
                <a:tab pos="822325" algn="l"/>
              </a:tabLst>
            </a:pPr>
            <a:r>
              <a:rPr lang="fr-FR" sz="2400" dirty="0">
                <a:latin typeface="Times New Roman"/>
                <a:ea typeface="Calibri"/>
                <a:cs typeface="Times New Roman"/>
              </a:rPr>
              <a:t>- Gia </a:t>
            </a:r>
            <a:r>
              <a:rPr lang="fr-FR" sz="2400" dirty="0" err="1">
                <a:latin typeface="Times New Roman"/>
                <a:ea typeface="Calibri"/>
                <a:cs typeface="Times New Roman"/>
              </a:rPr>
              <a:t>dụng</a:t>
            </a:r>
            <a:r>
              <a:rPr lang="fr-FR" sz="2400" dirty="0">
                <a:latin typeface="Times New Roman"/>
                <a:ea typeface="Calibri"/>
                <a:cs typeface="Times New Roman"/>
              </a:rPr>
              <a:t>: Gia là </a:t>
            </a:r>
            <a:r>
              <a:rPr lang="fr-FR" sz="2400" dirty="0" err="1">
                <a:latin typeface="Times New Roman"/>
                <a:ea typeface="Calibri"/>
                <a:cs typeface="Times New Roman"/>
              </a:rPr>
              <a:t>nhà</a:t>
            </a:r>
            <a:r>
              <a:rPr lang="fr-FR" sz="2400" dirty="0">
                <a:latin typeface="Times New Roman"/>
                <a:ea typeface="Calibri"/>
                <a:cs typeface="Times New Roman"/>
              </a:rPr>
              <a:t>, </a:t>
            </a:r>
            <a:r>
              <a:rPr lang="fr-FR" sz="2400" dirty="0" err="1">
                <a:latin typeface="Times New Roman"/>
                <a:ea typeface="Calibri"/>
                <a:cs typeface="Times New Roman"/>
              </a:rPr>
              <a:t>dụng</a:t>
            </a:r>
            <a:r>
              <a:rPr lang="fr-FR" sz="2400" dirty="0">
                <a:latin typeface="Times New Roman"/>
                <a:ea typeface="Calibri"/>
                <a:cs typeface="Times New Roman"/>
              </a:rPr>
              <a:t> là </a:t>
            </a:r>
            <a:r>
              <a:rPr lang="fr-FR" sz="2400" dirty="0" err="1">
                <a:latin typeface="Times New Roman"/>
                <a:ea typeface="Calibri"/>
                <a:cs typeface="Times New Roman"/>
              </a:rPr>
              <a:t>vật</a:t>
            </a:r>
            <a:r>
              <a:rPr lang="fr-FR" sz="2400" dirty="0">
                <a:latin typeface="Times New Roman"/>
                <a:ea typeface="Calibri"/>
                <a:cs typeface="Times New Roman"/>
              </a:rPr>
              <a:t> </a:t>
            </a:r>
            <a:r>
              <a:rPr lang="fr-FR" sz="2400" dirty="0" err="1">
                <a:latin typeface="Times New Roman"/>
                <a:ea typeface="Calibri"/>
                <a:cs typeface="Times New Roman"/>
              </a:rPr>
              <a:t>dụng</a:t>
            </a:r>
            <a:r>
              <a:rPr lang="fr-FR" sz="2400" dirty="0">
                <a:latin typeface="Times New Roman"/>
                <a:ea typeface="Calibri"/>
                <a:cs typeface="Times New Roman"/>
              </a:rPr>
              <a:t>, </a:t>
            </a:r>
            <a:r>
              <a:rPr lang="fr-FR" sz="2400" dirty="0" err="1">
                <a:latin typeface="Times New Roman"/>
                <a:ea typeface="Calibri"/>
                <a:cs typeface="Times New Roman"/>
              </a:rPr>
              <a:t>đồ</a:t>
            </a:r>
            <a:r>
              <a:rPr lang="fr-FR" sz="2400" dirty="0">
                <a:latin typeface="Times New Roman"/>
                <a:ea typeface="Calibri"/>
                <a:cs typeface="Times New Roman"/>
              </a:rPr>
              <a:t> </a:t>
            </a:r>
            <a:r>
              <a:rPr lang="fr-FR" sz="2400" dirty="0" err="1">
                <a:latin typeface="Times New Roman"/>
                <a:ea typeface="Calibri"/>
                <a:cs typeface="Times New Roman"/>
              </a:rPr>
              <a:t>dùng</a:t>
            </a:r>
            <a:r>
              <a:rPr lang="fr-FR" sz="2400" dirty="0">
                <a:latin typeface="Times New Roman"/>
                <a:ea typeface="Calibri"/>
                <a:cs typeface="Times New Roman"/>
              </a:rPr>
              <a:t>. </a:t>
            </a:r>
            <a:r>
              <a:rPr lang="en-US" sz="2400" dirty="0" err="1">
                <a:latin typeface="Times New Roman"/>
                <a:ea typeface="Calibri"/>
                <a:cs typeface="Times New Roman"/>
              </a:rPr>
              <a:t>Gia</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đồ</a:t>
            </a:r>
            <a:r>
              <a:rPr lang="en-US" sz="2400" dirty="0">
                <a:latin typeface="Times New Roman"/>
                <a:ea typeface="Calibri"/>
                <a:cs typeface="Times New Roman"/>
              </a:rPr>
              <a:t> </a:t>
            </a:r>
            <a:r>
              <a:rPr lang="en-US" sz="2400" dirty="0" err="1">
                <a:latin typeface="Times New Roman"/>
                <a:ea typeface="Calibri"/>
                <a:cs typeface="Times New Roman"/>
              </a:rPr>
              <a:t>dùng</a:t>
            </a:r>
            <a:r>
              <a:rPr lang="en-US" sz="2400" dirty="0">
                <a:latin typeface="Times New Roman"/>
                <a:ea typeface="Calibri"/>
                <a:cs typeface="Times New Roman"/>
              </a:rPr>
              <a:t> </a:t>
            </a:r>
            <a:r>
              <a:rPr lang="en-US" sz="2400" dirty="0" err="1">
                <a:latin typeface="Times New Roman"/>
                <a:ea typeface="Calibri"/>
                <a:cs typeface="Times New Roman"/>
              </a:rPr>
              <a:t>vật</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spc="-20" dirty="0">
                <a:latin typeface="Times New Roman"/>
                <a:ea typeface="Calibri"/>
                <a:cs typeface="Times New Roman"/>
              </a:rPr>
              <a:t> </a:t>
            </a:r>
            <a:r>
              <a:rPr lang="en-US" sz="2400" dirty="0" err="1">
                <a:latin typeface="Times New Roman"/>
                <a:ea typeface="Calibri"/>
                <a:cs typeface="Times New Roman"/>
              </a:rPr>
              <a:t>đình</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tabLst>
                <a:tab pos="814705" algn="l"/>
              </a:tabLst>
            </a:pP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dirty="0">
                <a:latin typeface="Times New Roman"/>
                <a:ea typeface="Calibri"/>
                <a:cs typeface="Times New Roman"/>
              </a:rPr>
              <a:t> </a:t>
            </a:r>
            <a:r>
              <a:rPr lang="en-US" sz="2400" dirty="0" err="1">
                <a:latin typeface="Times New Roman"/>
                <a:ea typeface="Calibri"/>
                <a:cs typeface="Times New Roman"/>
              </a:rPr>
              <a:t>đạo</a:t>
            </a: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dirty="0" err="1">
                <a:latin typeface="Times New Roman"/>
                <a:ea typeface="Calibri"/>
                <a:cs typeface="Times New Roman"/>
              </a:rPr>
              <a:t>đạo</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đạo</a:t>
            </a:r>
            <a:r>
              <a:rPr lang="en-US" sz="2400" dirty="0">
                <a:latin typeface="Times New Roman"/>
                <a:ea typeface="Calibri"/>
                <a:cs typeface="Times New Roman"/>
              </a:rPr>
              <a:t> </a:t>
            </a:r>
            <a:r>
              <a:rPr lang="en-US" sz="2400" dirty="0" err="1">
                <a:latin typeface="Times New Roman"/>
                <a:ea typeface="Calibri"/>
                <a:cs typeface="Times New Roman"/>
              </a:rPr>
              <a:t>lý</a:t>
            </a: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dirty="0">
                <a:latin typeface="Times New Roman"/>
                <a:ea typeface="Calibri"/>
                <a:cs typeface="Times New Roman"/>
              </a:rPr>
              <a:t> </a:t>
            </a:r>
            <a:r>
              <a:rPr lang="en-US" sz="2400" dirty="0" err="1">
                <a:latin typeface="Times New Roman"/>
                <a:ea typeface="Calibri"/>
                <a:cs typeface="Times New Roman"/>
              </a:rPr>
              <a:t>đạo</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lề</a:t>
            </a:r>
            <a:r>
              <a:rPr lang="en-US" sz="2400" dirty="0">
                <a:latin typeface="Times New Roman"/>
                <a:ea typeface="Calibri"/>
                <a:cs typeface="Times New Roman"/>
              </a:rPr>
              <a:t> </a:t>
            </a:r>
            <a:r>
              <a:rPr lang="en-US" sz="2400" dirty="0" err="1">
                <a:latin typeface="Times New Roman"/>
                <a:ea typeface="Calibri"/>
                <a:cs typeface="Times New Roman"/>
              </a:rPr>
              <a:t>lối</a:t>
            </a:r>
            <a:r>
              <a:rPr lang="en-US" sz="2400" dirty="0">
                <a:latin typeface="Times New Roman"/>
                <a:ea typeface="Calibri"/>
                <a:cs typeface="Times New Roman"/>
              </a:rPr>
              <a:t>, </a:t>
            </a:r>
            <a:r>
              <a:rPr lang="en-US" sz="2400" dirty="0" err="1">
                <a:latin typeface="Times New Roman"/>
                <a:ea typeface="Calibri"/>
                <a:cs typeface="Times New Roman"/>
              </a:rPr>
              <a:t>phép</a:t>
            </a:r>
            <a:r>
              <a:rPr lang="en-US" sz="2400" dirty="0">
                <a:latin typeface="Times New Roman"/>
                <a:ea typeface="Calibri"/>
                <a:cs typeface="Times New Roman"/>
              </a:rPr>
              <a:t> </a:t>
            </a:r>
            <a:r>
              <a:rPr lang="en-US" sz="2400" dirty="0" err="1">
                <a:latin typeface="Times New Roman"/>
                <a:ea typeface="Calibri"/>
                <a:cs typeface="Times New Roman"/>
              </a:rPr>
              <a:t>tắc</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spc="-125" dirty="0">
                <a:latin typeface="Times New Roman"/>
                <a:ea typeface="Calibri"/>
                <a:cs typeface="Times New Roman"/>
              </a:rPr>
              <a:t> </a:t>
            </a:r>
            <a:r>
              <a:rPr lang="en-US" sz="2400" dirty="0" err="1">
                <a:latin typeface="Times New Roman"/>
                <a:ea typeface="Calibri"/>
                <a:cs typeface="Times New Roman"/>
              </a:rPr>
              <a:t>đình</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tabLst>
                <a:tab pos="814705" algn="l"/>
              </a:tabLst>
            </a:pP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dirty="0">
                <a:latin typeface="Times New Roman"/>
                <a:ea typeface="Calibri"/>
                <a:cs typeface="Times New Roman"/>
              </a:rPr>
              <a:t> </a:t>
            </a:r>
            <a:r>
              <a:rPr lang="en-US" sz="2400" dirty="0" err="1">
                <a:latin typeface="Times New Roman"/>
                <a:ea typeface="Calibri"/>
                <a:cs typeface="Times New Roman"/>
              </a:rPr>
              <a:t>sản</a:t>
            </a: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dirty="0" err="1">
                <a:latin typeface="Times New Roman"/>
                <a:ea typeface="Calibri"/>
                <a:cs typeface="Times New Roman"/>
              </a:rPr>
              <a:t>sản</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tài</a:t>
            </a:r>
            <a:r>
              <a:rPr lang="en-US" sz="2400" dirty="0">
                <a:latin typeface="Times New Roman"/>
                <a:ea typeface="Calibri"/>
                <a:cs typeface="Times New Roman"/>
              </a:rPr>
              <a:t> </a:t>
            </a:r>
            <a:r>
              <a:rPr lang="en-US" sz="2400" dirty="0" err="1">
                <a:latin typeface="Times New Roman"/>
                <a:ea typeface="Calibri"/>
                <a:cs typeface="Times New Roman"/>
              </a:rPr>
              <a:t>sản</a:t>
            </a: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dirty="0">
                <a:latin typeface="Times New Roman"/>
                <a:ea typeface="Calibri"/>
                <a:cs typeface="Times New Roman"/>
              </a:rPr>
              <a:t> </a:t>
            </a:r>
            <a:r>
              <a:rPr lang="en-US" sz="2400" dirty="0" err="1">
                <a:latin typeface="Times New Roman"/>
                <a:ea typeface="Calibri"/>
                <a:cs typeface="Times New Roman"/>
              </a:rPr>
              <a:t>sản</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tài</a:t>
            </a:r>
            <a:r>
              <a:rPr lang="en-US" sz="2400" dirty="0">
                <a:latin typeface="Times New Roman"/>
                <a:ea typeface="Calibri"/>
                <a:cs typeface="Times New Roman"/>
              </a:rPr>
              <a:t> </a:t>
            </a:r>
            <a:r>
              <a:rPr lang="en-US" sz="2400" dirty="0" err="1">
                <a:latin typeface="Times New Roman"/>
                <a:ea typeface="Calibri"/>
                <a:cs typeface="Times New Roman"/>
              </a:rPr>
              <a:t>sản</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gia</a:t>
            </a:r>
            <a:r>
              <a:rPr lang="en-US" sz="2400" spc="-110" dirty="0">
                <a:latin typeface="Times New Roman"/>
                <a:ea typeface="Calibri"/>
                <a:cs typeface="Times New Roman"/>
              </a:rPr>
              <a:t> </a:t>
            </a:r>
            <a:r>
              <a:rPr lang="en-US" sz="2400" dirty="0" err="1">
                <a:latin typeface="Times New Roman"/>
                <a:ea typeface="Calibri"/>
                <a:cs typeface="Times New Roman"/>
              </a:rPr>
              <a:t>đình</a:t>
            </a:r>
            <a:r>
              <a:rPr lang="en-US" sz="2400" dirty="0">
                <a:latin typeface="Times New Roman"/>
                <a:ea typeface="Calibri"/>
                <a:cs typeface="Times New Roman"/>
              </a:rPr>
              <a:t>.</a:t>
            </a:r>
            <a:endParaRPr lang="en-US" dirty="0">
              <a:ea typeface="Calibri"/>
              <a:cs typeface="Times New Roman"/>
            </a:endParaRPr>
          </a:p>
        </p:txBody>
      </p:sp>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barn(inVertical)">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673" y="5142345"/>
            <a:ext cx="2286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924002"/>
            <a:ext cx="8386618" cy="2160591"/>
          </a:xfrm>
          <a:prstGeom prst="rect">
            <a:avLst/>
          </a:prstGeom>
        </p:spPr>
        <p:txBody>
          <a:bodyPr wrap="square">
            <a:spAutoFit/>
          </a:bodyPr>
          <a:lstStyle/>
          <a:p>
            <a:pPr algn="ctr">
              <a:lnSpc>
                <a:spcPct val="120000"/>
              </a:lnSpc>
              <a:tabLst>
                <a:tab pos="901065" algn="l"/>
              </a:tabLst>
            </a:pPr>
            <a:r>
              <a:rPr lang="vi-VN" sz="2800" b="1" dirty="0">
                <a:solidFill>
                  <a:prstClr val="black"/>
                </a:solidFill>
                <a:latin typeface="Times New Roman"/>
                <a:ea typeface="Times New Roman"/>
                <a:cs typeface="Times New Roman"/>
              </a:rPr>
              <a:t>Bài tập 2:</a:t>
            </a:r>
            <a:endParaRPr lang="en-US" sz="2800" dirty="0">
              <a:solidFill>
                <a:prstClr val="black"/>
              </a:solidFill>
              <a:latin typeface="VNI-Garam"/>
              <a:ea typeface="Times New Roman"/>
              <a:cs typeface="Times New Roman"/>
            </a:endParaRPr>
          </a:p>
          <a:p>
            <a:pPr algn="just">
              <a:lnSpc>
                <a:spcPct val="120000"/>
              </a:lnSpc>
              <a:tabLst>
                <a:tab pos="901065" algn="l"/>
              </a:tabLst>
            </a:pPr>
            <a:r>
              <a:rPr lang="vi-VN" sz="2800" b="1" dirty="0">
                <a:solidFill>
                  <a:prstClr val="black"/>
                </a:solidFill>
                <a:latin typeface="Times New Roman"/>
                <a:ea typeface="Times New Roman"/>
                <a:cs typeface="Times New Roman"/>
              </a:rPr>
              <a:t>Hãy tìm một số thành ngữ trong các truyện cổ tích và truyền thuyết mà các em đã học trong Bài 6 và 7 chương trình ngữ văn 6</a:t>
            </a:r>
            <a:r>
              <a:rPr lang="vi-VN" sz="2800" b="1" dirty="0" smtClean="0">
                <a:solidFill>
                  <a:prstClr val="black"/>
                </a:solidFill>
                <a:latin typeface="Times New Roman"/>
                <a:ea typeface="Times New Roman"/>
                <a:cs typeface="Times New Roman"/>
              </a:rPr>
              <a:t>.</a:t>
            </a:r>
            <a:endParaRPr lang="en-US" sz="2800" dirty="0">
              <a:solidFill>
                <a:prstClr val="black"/>
              </a:solidFill>
              <a:latin typeface="VNI-Garam"/>
              <a:ea typeface="Times New Roman"/>
              <a:cs typeface="Times New Roman"/>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62" y="4052526"/>
            <a:ext cx="1809750"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4362450"/>
            <a:ext cx="18288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10075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932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782" y="5715000"/>
            <a:ext cx="121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6273" y="93592"/>
            <a:ext cx="8686800" cy="5821081"/>
          </a:xfrm>
          <a:prstGeom prst="rect">
            <a:avLst/>
          </a:prstGeom>
        </p:spPr>
        <p:txBody>
          <a:bodyPr wrap="square">
            <a:spAutoFit/>
          </a:bodyPr>
          <a:lstStyle/>
          <a:p>
            <a:pPr algn="ctr">
              <a:lnSpc>
                <a:spcPct val="120000"/>
              </a:lnSpc>
              <a:tabLst>
                <a:tab pos="901065" algn="l"/>
              </a:tabLst>
            </a:pPr>
            <a:r>
              <a:rPr lang="vi-VN" sz="2400" b="1" dirty="0">
                <a:latin typeface="Times New Roman"/>
                <a:ea typeface="Times New Roman"/>
                <a:cs typeface="Times New Roman"/>
              </a:rPr>
              <a:t>Bài tập </a:t>
            </a:r>
            <a:r>
              <a:rPr lang="vi-VN" sz="2400" b="1" dirty="0" smtClean="0">
                <a:latin typeface="Times New Roman"/>
                <a:ea typeface="Times New Roman"/>
                <a:cs typeface="Times New Roman"/>
              </a:rPr>
              <a:t>2:</a:t>
            </a:r>
            <a:r>
              <a:rPr lang="en-US" sz="2400" dirty="0" smtClean="0">
                <a:latin typeface="VNI-Garam"/>
                <a:ea typeface="Times New Roman"/>
                <a:cs typeface="Times New Roman"/>
              </a:rPr>
              <a:t> </a:t>
            </a:r>
            <a:r>
              <a:rPr lang="vi-VN" sz="2400" b="1" dirty="0" smtClean="0">
                <a:latin typeface="Times New Roman"/>
                <a:ea typeface="Times New Roman"/>
                <a:cs typeface="Times New Roman"/>
              </a:rPr>
              <a:t>Hướng </a:t>
            </a:r>
            <a:r>
              <a:rPr lang="vi-VN" sz="2400" b="1" dirty="0">
                <a:latin typeface="Times New Roman"/>
                <a:ea typeface="Times New Roman"/>
                <a:cs typeface="Times New Roman"/>
              </a:rPr>
              <a:t>dẫn làm bài</a:t>
            </a:r>
            <a:endParaRPr lang="en-US" sz="2400" dirty="0">
              <a:latin typeface="VNI-Garam"/>
              <a:ea typeface="Times New Roman"/>
              <a:cs typeface="Times New Roman"/>
            </a:endParaRPr>
          </a:p>
          <a:p>
            <a:pPr algn="just">
              <a:lnSpc>
                <a:spcPct val="120000"/>
              </a:lnSpc>
              <a:tabLst>
                <a:tab pos="901065" algn="l"/>
              </a:tabLst>
            </a:pPr>
            <a:r>
              <a:rPr lang="vi-VN" sz="2400" dirty="0" smtClean="0">
                <a:latin typeface="Times New Roman"/>
                <a:ea typeface="Times New Roman"/>
                <a:cs typeface="Times New Roman"/>
              </a:rPr>
              <a:t>HS </a:t>
            </a:r>
            <a:r>
              <a:rPr lang="vi-VN" sz="2400" dirty="0">
                <a:latin typeface="Times New Roman"/>
                <a:ea typeface="Times New Roman"/>
                <a:cs typeface="Times New Roman"/>
              </a:rPr>
              <a:t>tìm các thành ngữ trong các văn bản đã </a:t>
            </a:r>
            <a:r>
              <a:rPr lang="vi-VN" sz="2400" dirty="0" smtClean="0">
                <a:latin typeface="Times New Roman"/>
                <a:ea typeface="Times New Roman"/>
                <a:cs typeface="Times New Roman"/>
              </a:rPr>
              <a:t>học</a:t>
            </a:r>
            <a:endParaRPr lang="en-US" sz="2400" dirty="0">
              <a:latin typeface="VNI-Garam"/>
              <a:ea typeface="Times New Roman"/>
              <a:cs typeface="Times New Roman"/>
            </a:endParaRPr>
          </a:p>
          <a:p>
            <a:pPr algn="just">
              <a:lnSpc>
                <a:spcPct val="120000"/>
              </a:lnSpc>
              <a:tabLst>
                <a:tab pos="901065" algn="l"/>
              </a:tabLst>
            </a:pPr>
            <a:r>
              <a:rPr lang="vi-VN" sz="2400" dirty="0">
                <a:latin typeface="Times New Roman"/>
                <a:ea typeface="Times New Roman"/>
                <a:cs typeface="Times New Roman"/>
              </a:rPr>
              <a:t> </a:t>
            </a:r>
            <a:r>
              <a:rPr lang="vi-VN" sz="2400" b="1" dirty="0">
                <a:solidFill>
                  <a:srgbClr val="FF0000"/>
                </a:solidFill>
                <a:latin typeface="Times New Roman"/>
                <a:ea typeface="Times New Roman"/>
                <a:cs typeface="Times New Roman"/>
              </a:rPr>
              <a:t>Ví dụ: </a:t>
            </a:r>
            <a:endParaRPr lang="en-US" sz="2400" b="1" dirty="0">
              <a:solidFill>
                <a:srgbClr val="FF0000"/>
              </a:solidFill>
              <a:latin typeface="VNI-Garam"/>
              <a:ea typeface="Times New Roman"/>
              <a:cs typeface="Times New Roman"/>
            </a:endParaRPr>
          </a:p>
          <a:p>
            <a:pPr algn="just">
              <a:lnSpc>
                <a:spcPct val="120000"/>
              </a:lnSpc>
              <a:spcAft>
                <a:spcPts val="800"/>
              </a:spcAft>
            </a:pPr>
            <a:r>
              <a:rPr lang="vi-VN" sz="2400" dirty="0">
                <a:solidFill>
                  <a:srgbClr val="000000"/>
                </a:solidFill>
                <a:latin typeface="Times New Roman"/>
                <a:ea typeface="Calibri"/>
                <a:cs typeface="Times New Roman"/>
              </a:rPr>
              <a:t>+</a:t>
            </a:r>
            <a:r>
              <a:rPr lang="vi-VN" sz="2400" dirty="0">
                <a:solidFill>
                  <a:srgbClr val="FF0000"/>
                </a:solidFill>
                <a:latin typeface="Times New Roman"/>
                <a:ea typeface="Calibri"/>
                <a:cs typeface="Times New Roman"/>
              </a:rPr>
              <a:t>Hô mưa gọi gió</a:t>
            </a:r>
            <a:r>
              <a:rPr lang="vi-VN" sz="2400" dirty="0">
                <a:solidFill>
                  <a:srgbClr val="000000"/>
                </a:solidFill>
                <a:latin typeface="Times New Roman"/>
                <a:ea typeface="Calibri"/>
                <a:cs typeface="Times New Roman"/>
              </a:rPr>
              <a:t>: người có sức mạnh siêu nhiên, có thể làm được những điều kỳ diệu, to lớn</a:t>
            </a:r>
            <a:endParaRPr lang="en-US" sz="2400" dirty="0">
              <a:ea typeface="Calibri"/>
              <a:cs typeface="Times New Roman"/>
            </a:endParaRPr>
          </a:p>
          <a:p>
            <a:pPr algn="just">
              <a:lnSpc>
                <a:spcPct val="120000"/>
              </a:lnSpc>
              <a:spcAft>
                <a:spcPts val="800"/>
              </a:spcAft>
            </a:pPr>
            <a:r>
              <a:rPr lang="vi-VN" sz="2400" dirty="0">
                <a:solidFill>
                  <a:srgbClr val="000000"/>
                </a:solidFill>
                <a:latin typeface="Times New Roman"/>
                <a:ea typeface="Calibri"/>
                <a:cs typeface="Times New Roman"/>
              </a:rPr>
              <a:t>+</a:t>
            </a:r>
            <a:r>
              <a:rPr lang="vi-VN" sz="2400" dirty="0">
                <a:solidFill>
                  <a:srgbClr val="FF0000"/>
                </a:solidFill>
                <a:latin typeface="Times New Roman"/>
                <a:ea typeface="Calibri"/>
                <a:cs typeface="Times New Roman"/>
              </a:rPr>
              <a:t>Oán nặng thù sâu: </a:t>
            </a:r>
            <a:r>
              <a:rPr lang="vi-VN" sz="2400" dirty="0">
                <a:solidFill>
                  <a:srgbClr val="000000"/>
                </a:solidFill>
                <a:latin typeface="Times New Roman"/>
                <a:ea typeface="Calibri"/>
                <a:cs typeface="Times New Roman"/>
              </a:rPr>
              <a:t>sự hận thù sâu sắc, khắc cốt ghi tâm, ghi nhớ ở trong lòng, không bao giờ quên được.</a:t>
            </a:r>
            <a:endParaRPr lang="en-US" sz="2400" dirty="0">
              <a:ea typeface="Calibri"/>
              <a:cs typeface="Times New Roman"/>
            </a:endParaRPr>
          </a:p>
          <a:p>
            <a:pPr algn="just">
              <a:lnSpc>
                <a:spcPct val="120000"/>
              </a:lnSpc>
              <a:spcAft>
                <a:spcPts val="800"/>
              </a:spcAft>
              <a:tabLst>
                <a:tab pos="360045" algn="l"/>
                <a:tab pos="3240405" algn="l"/>
              </a:tabLst>
            </a:pPr>
            <a:r>
              <a:rPr lang="en-US" sz="2400" i="1" dirty="0">
                <a:latin typeface="Times New Roman"/>
                <a:ea typeface="Arial"/>
                <a:cs typeface="Times New Roman"/>
              </a:rPr>
              <a:t>- </a:t>
            </a:r>
            <a:r>
              <a:rPr lang="en-US" sz="2400" i="1" dirty="0" err="1">
                <a:latin typeface="Times New Roman"/>
                <a:ea typeface="Arial"/>
                <a:cs typeface="Times New Roman"/>
              </a:rPr>
              <a:t>Niêu</a:t>
            </a:r>
            <a:r>
              <a:rPr lang="en-US" sz="2400" i="1" dirty="0">
                <a:latin typeface="Times New Roman"/>
                <a:ea typeface="Arial"/>
                <a:cs typeface="Times New Roman"/>
              </a:rPr>
              <a:t> </a:t>
            </a:r>
            <a:r>
              <a:rPr lang="en-US" sz="2400" i="1" dirty="0" err="1">
                <a:latin typeface="Times New Roman"/>
                <a:ea typeface="Arial"/>
                <a:cs typeface="Times New Roman"/>
              </a:rPr>
              <a:t>cơm</a:t>
            </a:r>
            <a:r>
              <a:rPr lang="en-US" sz="2400" i="1" dirty="0">
                <a:latin typeface="Times New Roman"/>
                <a:ea typeface="Arial"/>
                <a:cs typeface="Times New Roman"/>
              </a:rPr>
              <a:t> </a:t>
            </a:r>
            <a:r>
              <a:rPr lang="en-US" sz="2400" i="1" dirty="0" err="1">
                <a:latin typeface="Times New Roman"/>
                <a:ea typeface="Arial"/>
                <a:cs typeface="Times New Roman"/>
              </a:rPr>
              <a:t>Thạch</a:t>
            </a:r>
            <a:r>
              <a:rPr lang="en-US" sz="2400" i="1" dirty="0">
                <a:latin typeface="Times New Roman"/>
                <a:ea typeface="Arial"/>
                <a:cs typeface="Times New Roman"/>
              </a:rPr>
              <a:t> </a:t>
            </a:r>
            <a:r>
              <a:rPr lang="en-US" sz="2400" i="1" dirty="0" err="1">
                <a:latin typeface="Times New Roman"/>
                <a:ea typeface="Arial"/>
                <a:cs typeface="Times New Roman"/>
              </a:rPr>
              <a:t>Sanh</a:t>
            </a:r>
            <a:r>
              <a:rPr lang="en-US" sz="2400" dirty="0">
                <a:latin typeface="Times New Roman"/>
                <a:ea typeface="Arial"/>
                <a:cs typeface="Times New Roman"/>
              </a:rPr>
              <a:t>: </a:t>
            </a:r>
            <a:r>
              <a:rPr lang="en-US" sz="2400" dirty="0" err="1">
                <a:latin typeface="Times New Roman"/>
                <a:ea typeface="Arial"/>
                <a:cs typeface="Times New Roman"/>
              </a:rPr>
              <a:t>niêu</a:t>
            </a:r>
            <a:r>
              <a:rPr lang="en-US" sz="2400" dirty="0">
                <a:latin typeface="Times New Roman"/>
                <a:ea typeface="Arial"/>
                <a:cs typeface="Times New Roman"/>
              </a:rPr>
              <a:t> </a:t>
            </a:r>
            <a:r>
              <a:rPr lang="en-US" sz="2400" dirty="0" err="1">
                <a:latin typeface="Times New Roman"/>
                <a:ea typeface="Arial"/>
                <a:cs typeface="Times New Roman"/>
              </a:rPr>
              <a:t>cơm</a:t>
            </a:r>
            <a:r>
              <a:rPr lang="en-US" sz="2400" dirty="0">
                <a:latin typeface="Times New Roman"/>
                <a:ea typeface="Arial"/>
                <a:cs typeface="Times New Roman"/>
              </a:rPr>
              <a:t> </a:t>
            </a:r>
            <a:r>
              <a:rPr lang="en-US" sz="2400" dirty="0" err="1">
                <a:latin typeface="Times New Roman"/>
                <a:ea typeface="Arial"/>
                <a:cs typeface="Times New Roman"/>
              </a:rPr>
              <a:t>ăn</a:t>
            </a:r>
            <a:r>
              <a:rPr lang="en-US" sz="2400" dirty="0">
                <a:latin typeface="Times New Roman"/>
                <a:ea typeface="Arial"/>
                <a:cs typeface="Times New Roman"/>
              </a:rPr>
              <a:t> </a:t>
            </a:r>
            <a:r>
              <a:rPr lang="en-US" sz="2400" dirty="0" err="1">
                <a:latin typeface="Times New Roman"/>
                <a:ea typeface="Arial"/>
                <a:cs typeface="Times New Roman"/>
              </a:rPr>
              <a:t>không</a:t>
            </a:r>
            <a:r>
              <a:rPr lang="en-US" sz="2400" dirty="0">
                <a:latin typeface="Times New Roman"/>
                <a:ea typeface="Arial"/>
                <a:cs typeface="Times New Roman"/>
              </a:rPr>
              <a:t> </a:t>
            </a:r>
            <a:r>
              <a:rPr lang="en-US" sz="2400" dirty="0" err="1">
                <a:latin typeface="Times New Roman"/>
                <a:ea typeface="Arial"/>
                <a:cs typeface="Times New Roman"/>
              </a:rPr>
              <a:t>bao</a:t>
            </a:r>
            <a:r>
              <a:rPr lang="en-US" sz="2400" dirty="0">
                <a:latin typeface="Times New Roman"/>
                <a:ea typeface="Arial"/>
                <a:cs typeface="Times New Roman"/>
              </a:rPr>
              <a:t> </a:t>
            </a:r>
            <a:r>
              <a:rPr lang="en-US" sz="2400" dirty="0" err="1">
                <a:latin typeface="Times New Roman"/>
                <a:ea typeface="Arial"/>
                <a:cs typeface="Times New Roman"/>
              </a:rPr>
              <a:t>giờ</a:t>
            </a:r>
            <a:r>
              <a:rPr lang="en-US" sz="2400" dirty="0">
                <a:latin typeface="Times New Roman"/>
                <a:ea typeface="Arial"/>
                <a:cs typeface="Times New Roman"/>
              </a:rPr>
              <a:t> </a:t>
            </a:r>
            <a:r>
              <a:rPr lang="en-US" sz="2400" dirty="0" err="1">
                <a:latin typeface="Times New Roman"/>
                <a:ea typeface="Arial"/>
                <a:cs typeface="Times New Roman"/>
              </a:rPr>
              <a:t>hết</a:t>
            </a:r>
            <a:r>
              <a:rPr lang="en-US" sz="2400" dirty="0">
                <a:latin typeface="Times New Roman"/>
                <a:ea typeface="Arial"/>
                <a:cs typeface="Times New Roman"/>
              </a:rPr>
              <a:t>, </a:t>
            </a:r>
            <a:r>
              <a:rPr lang="en-US" sz="2400" dirty="0" err="1">
                <a:latin typeface="Times New Roman"/>
                <a:ea typeface="Arial"/>
                <a:cs typeface="Times New Roman"/>
              </a:rPr>
              <a:t>suy</a:t>
            </a:r>
            <a:r>
              <a:rPr lang="en-US" sz="2400" dirty="0">
                <a:latin typeface="Times New Roman"/>
                <a:ea typeface="Arial"/>
                <a:cs typeface="Times New Roman"/>
              </a:rPr>
              <a:t> </a:t>
            </a:r>
            <a:r>
              <a:rPr lang="en-US" sz="2400" dirty="0" err="1">
                <a:latin typeface="Times New Roman"/>
                <a:ea typeface="Arial"/>
                <a:cs typeface="Times New Roman"/>
              </a:rPr>
              <a:t>rộng</a:t>
            </a:r>
            <a:r>
              <a:rPr lang="en-US" sz="2400" dirty="0">
                <a:latin typeface="Times New Roman"/>
                <a:ea typeface="Arial"/>
                <a:cs typeface="Times New Roman"/>
              </a:rPr>
              <a:t> </a:t>
            </a:r>
            <a:r>
              <a:rPr lang="en-US" sz="2400" dirty="0" err="1">
                <a:latin typeface="Times New Roman"/>
                <a:ea typeface="Arial"/>
                <a:cs typeface="Times New Roman"/>
              </a:rPr>
              <a:t>ra</a:t>
            </a:r>
            <a:r>
              <a:rPr lang="en-US" sz="2400" dirty="0">
                <a:latin typeface="Times New Roman"/>
                <a:ea typeface="Arial"/>
                <a:cs typeface="Times New Roman"/>
              </a:rPr>
              <a:t> </a:t>
            </a:r>
            <a:r>
              <a:rPr lang="en-US" sz="2400" dirty="0" err="1">
                <a:latin typeface="Times New Roman"/>
                <a:ea typeface="Arial"/>
                <a:cs typeface="Times New Roman"/>
              </a:rPr>
              <a:t>là</a:t>
            </a:r>
            <a:r>
              <a:rPr lang="en-US" sz="2400" dirty="0">
                <a:latin typeface="Times New Roman"/>
                <a:ea typeface="Arial"/>
                <a:cs typeface="Times New Roman"/>
              </a:rPr>
              <a:t> </a:t>
            </a:r>
            <a:r>
              <a:rPr lang="en-US" sz="2400" dirty="0" err="1">
                <a:latin typeface="Times New Roman"/>
                <a:ea typeface="Arial"/>
                <a:cs typeface="Times New Roman"/>
              </a:rPr>
              <a:t>nguồn</a:t>
            </a:r>
            <a:r>
              <a:rPr lang="en-US" sz="2400" dirty="0">
                <a:latin typeface="Times New Roman"/>
                <a:ea typeface="Arial"/>
                <a:cs typeface="Times New Roman"/>
              </a:rPr>
              <a:t> </a:t>
            </a:r>
            <a:r>
              <a:rPr lang="en-US" sz="2400" dirty="0" err="1">
                <a:latin typeface="Times New Roman"/>
                <a:ea typeface="Arial"/>
                <a:cs typeface="Times New Roman"/>
              </a:rPr>
              <a:t>cung</a:t>
            </a:r>
            <a:r>
              <a:rPr lang="en-US" sz="2400" dirty="0">
                <a:latin typeface="Times New Roman"/>
                <a:ea typeface="Arial"/>
                <a:cs typeface="Times New Roman"/>
              </a:rPr>
              <a:t> </a:t>
            </a:r>
            <a:r>
              <a:rPr lang="en-US" sz="2400" dirty="0" err="1">
                <a:latin typeface="Times New Roman"/>
                <a:ea typeface="Arial"/>
                <a:cs typeface="Times New Roman"/>
              </a:rPr>
              <a:t>cấp</a:t>
            </a:r>
            <a:r>
              <a:rPr lang="en-US" sz="2400" dirty="0">
                <a:latin typeface="Times New Roman"/>
                <a:ea typeface="Arial"/>
                <a:cs typeface="Times New Roman"/>
              </a:rPr>
              <a:t> </a:t>
            </a:r>
            <a:r>
              <a:rPr lang="en-US" sz="2400" dirty="0" err="1">
                <a:latin typeface="Times New Roman"/>
                <a:ea typeface="Arial"/>
                <a:cs typeface="Times New Roman"/>
              </a:rPr>
              <a:t>vô</a:t>
            </a:r>
            <a:r>
              <a:rPr lang="en-US" sz="2400" dirty="0">
                <a:latin typeface="Times New Roman"/>
                <a:ea typeface="Arial"/>
                <a:cs typeface="Times New Roman"/>
              </a:rPr>
              <a:t> </a:t>
            </a:r>
            <a:r>
              <a:rPr lang="en-US" sz="2400" dirty="0" err="1">
                <a:latin typeface="Times New Roman"/>
                <a:ea typeface="Arial"/>
                <a:cs typeface="Times New Roman"/>
              </a:rPr>
              <a:t>hạn</a:t>
            </a:r>
            <a:r>
              <a:rPr lang="en-US" sz="2400" dirty="0">
                <a:latin typeface="Times New Roman"/>
                <a:ea typeface="Arial"/>
                <a:cs typeface="Times New Roman"/>
              </a:rPr>
              <a:t>.</a:t>
            </a:r>
            <a:endParaRPr lang="en-US" sz="2400" dirty="0">
              <a:ea typeface="Calibri"/>
              <a:cs typeface="Times New Roman"/>
            </a:endParaRPr>
          </a:p>
          <a:p>
            <a:pPr algn="just">
              <a:lnSpc>
                <a:spcPct val="120000"/>
              </a:lnSpc>
              <a:spcAft>
                <a:spcPts val="800"/>
              </a:spcAft>
              <a:tabLst>
                <a:tab pos="360045" algn="l"/>
                <a:tab pos="3240405" algn="l"/>
              </a:tabLst>
            </a:pPr>
            <a:r>
              <a:rPr lang="en-US" sz="2400" dirty="0">
                <a:latin typeface="Times New Roman"/>
                <a:ea typeface="Calibri"/>
                <a:cs typeface="Times New Roman"/>
              </a:rPr>
              <a:t>- </a:t>
            </a:r>
            <a:r>
              <a:rPr lang="en-US" sz="2400" i="1" dirty="0" err="1">
                <a:latin typeface="Times New Roman"/>
                <a:ea typeface="Calibri"/>
                <a:cs typeface="Times New Roman"/>
              </a:rPr>
              <a:t>Hiền</a:t>
            </a:r>
            <a:r>
              <a:rPr lang="en-US" sz="2400" i="1" dirty="0">
                <a:latin typeface="Times New Roman"/>
                <a:ea typeface="Calibri"/>
                <a:cs typeface="Times New Roman"/>
              </a:rPr>
              <a:t> </a:t>
            </a:r>
            <a:r>
              <a:rPr lang="en-US" sz="2400" i="1" dirty="0" err="1">
                <a:latin typeface="Times New Roman"/>
                <a:ea typeface="Calibri"/>
                <a:cs typeface="Times New Roman"/>
              </a:rPr>
              <a:t>như</a:t>
            </a:r>
            <a:r>
              <a:rPr lang="en-US" sz="2400" i="1" dirty="0">
                <a:latin typeface="Times New Roman"/>
                <a:ea typeface="Calibri"/>
                <a:cs typeface="Times New Roman"/>
              </a:rPr>
              <a:t> </a:t>
            </a:r>
            <a:r>
              <a:rPr lang="en-US" sz="2400" i="1" dirty="0" err="1">
                <a:latin typeface="Times New Roman"/>
                <a:ea typeface="Calibri"/>
                <a:cs typeface="Times New Roman"/>
              </a:rPr>
              <a:t>cô</a:t>
            </a:r>
            <a:r>
              <a:rPr lang="en-US" sz="2400" i="1" dirty="0">
                <a:latin typeface="Times New Roman"/>
                <a:ea typeface="Calibri"/>
                <a:cs typeface="Times New Roman"/>
              </a:rPr>
              <a:t> </a:t>
            </a:r>
            <a:r>
              <a:rPr lang="en-US" sz="2400" i="1" dirty="0" err="1">
                <a:latin typeface="Times New Roman"/>
                <a:ea typeface="Calibri"/>
                <a:cs typeface="Times New Roman"/>
              </a:rPr>
              <a:t>Tấm</a:t>
            </a:r>
            <a:r>
              <a:rPr lang="en-US" sz="2400" dirty="0">
                <a:latin typeface="Times New Roman"/>
                <a:ea typeface="Calibri"/>
                <a:cs typeface="Times New Roman"/>
              </a:rPr>
              <a:t>: </a:t>
            </a:r>
            <a:r>
              <a:rPr lang="en-US" sz="2400" dirty="0" err="1">
                <a:latin typeface="Times New Roman"/>
                <a:ea typeface="Calibri"/>
                <a:cs typeface="Times New Roman"/>
              </a:rPr>
              <a:t>rất</a:t>
            </a:r>
            <a:r>
              <a:rPr lang="en-US" sz="2400" dirty="0">
                <a:latin typeface="Times New Roman"/>
                <a:ea typeface="Calibri"/>
                <a:cs typeface="Times New Roman"/>
              </a:rPr>
              <a:t> </a:t>
            </a:r>
            <a:r>
              <a:rPr lang="en-US" sz="2400" dirty="0" err="1">
                <a:latin typeface="Times New Roman"/>
                <a:ea typeface="Calibri"/>
                <a:cs typeface="Times New Roman"/>
              </a:rPr>
              <a:t>hiền</a:t>
            </a:r>
            <a:r>
              <a:rPr lang="en-US" sz="2400" dirty="0">
                <a:latin typeface="Times New Roman"/>
                <a:ea typeface="Calibri"/>
                <a:cs typeface="Times New Roman"/>
              </a:rPr>
              <a:t>.</a:t>
            </a:r>
            <a:endParaRPr lang="en-US" sz="2400" dirty="0">
              <a:ea typeface="Calibri"/>
              <a:cs typeface="Times New Roman"/>
            </a:endParaRPr>
          </a:p>
          <a:p>
            <a:pPr algn="just">
              <a:lnSpc>
                <a:spcPct val="120000"/>
              </a:lnSpc>
              <a:tabLst>
                <a:tab pos="901065" algn="l"/>
              </a:tabLst>
            </a:pPr>
            <a:r>
              <a:rPr lang="vi-VN" sz="2400" dirty="0">
                <a:latin typeface="Times New Roman"/>
                <a:ea typeface="Arial"/>
                <a:cs typeface="Times New Roman"/>
              </a:rPr>
              <a:t>- </a:t>
            </a:r>
            <a:r>
              <a:rPr lang="vi-VN" sz="2400" i="1" dirty="0">
                <a:latin typeface="Times New Roman"/>
                <a:ea typeface="Arial"/>
                <a:cs typeface="Times New Roman"/>
              </a:rPr>
              <a:t>Thạch Sùng còn thiếu mẻ kho</a:t>
            </a:r>
            <a:r>
              <a:rPr lang="vi-VN" sz="2400" dirty="0">
                <a:solidFill>
                  <a:srgbClr val="202124"/>
                </a:solidFill>
                <a:latin typeface="Times New Roman"/>
                <a:ea typeface="Times New Roman"/>
                <a:cs typeface="Times New Roman"/>
              </a:rPr>
              <a:t>: Trên đời khó có ai được hoàn toàn đầy đủ.</a:t>
            </a:r>
            <a:endParaRPr lang="en-US" sz="2400" dirty="0">
              <a:effectLst/>
              <a:latin typeface="VNI-Garam"/>
              <a:ea typeface="Times New Roman"/>
              <a:cs typeface="Times New Roman"/>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799" y="5410200"/>
            <a:ext cx="242512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990600"/>
            <a:ext cx="7297088" cy="3399905"/>
          </a:xfrm>
          <a:prstGeom prst="rect">
            <a:avLst/>
          </a:prstGeom>
        </p:spPr>
        <p:txBody>
          <a:bodyPr wrap="square">
            <a:spAutoFit/>
          </a:bodyPr>
          <a:lstStyle/>
          <a:p>
            <a:pPr algn="ctr">
              <a:lnSpc>
                <a:spcPct val="120000"/>
              </a:lnSpc>
              <a:tabLst>
                <a:tab pos="901065" algn="l"/>
              </a:tabLst>
            </a:pPr>
            <a:r>
              <a:rPr lang="vi-VN" sz="2400" b="1" dirty="0">
                <a:latin typeface="Times New Roman"/>
                <a:ea typeface="Times New Roman"/>
                <a:cs typeface="Times New Roman"/>
              </a:rPr>
              <a:t>Bài tập 3:</a:t>
            </a:r>
            <a:endParaRPr lang="en-US" sz="1400" dirty="0">
              <a:latin typeface="VNI-Garam"/>
              <a:ea typeface="Times New Roman"/>
              <a:cs typeface="Times New Roman"/>
            </a:endParaRPr>
          </a:p>
          <a:p>
            <a:pPr>
              <a:lnSpc>
                <a:spcPct val="120000"/>
              </a:lnSpc>
              <a:spcAft>
                <a:spcPts val="800"/>
              </a:spcAft>
              <a:tabLst>
                <a:tab pos="904240" algn="l"/>
              </a:tabLst>
            </a:pPr>
            <a:r>
              <a:rPr lang="vi-VN" sz="2400" b="1" dirty="0">
                <a:latin typeface="Times New Roman"/>
                <a:ea typeface="Calibri"/>
                <a:cs typeface="Times New Roman"/>
              </a:rPr>
              <a:t>Chỉ ra biện pháp tu từ được sử dụng trong hai câu văn sau và nêu tác</a:t>
            </a:r>
            <a:r>
              <a:rPr lang="vi-VN" sz="2400" b="1" spc="-55" dirty="0">
                <a:latin typeface="Times New Roman"/>
                <a:ea typeface="Calibri"/>
                <a:cs typeface="Times New Roman"/>
              </a:rPr>
              <a:t> </a:t>
            </a:r>
            <a:r>
              <a:rPr lang="vi-VN" sz="2400" b="1" dirty="0">
                <a:latin typeface="Times New Roman"/>
                <a:ea typeface="Calibri"/>
                <a:cs typeface="Times New Roman"/>
              </a:rPr>
              <a:t>dụng:</a:t>
            </a:r>
            <a:endParaRPr lang="en-US" dirty="0">
              <a:ea typeface="Calibri"/>
              <a:cs typeface="Times New Roman"/>
            </a:endParaRPr>
          </a:p>
          <a:p>
            <a:pPr>
              <a:lnSpc>
                <a:spcPct val="120000"/>
              </a:lnSpc>
              <a:spcAft>
                <a:spcPts val="800"/>
              </a:spcAft>
              <a:tabLst>
                <a:tab pos="904240" algn="l"/>
              </a:tabLst>
            </a:pPr>
            <a:r>
              <a:rPr lang="en-US" sz="2400" i="1" dirty="0">
                <a:latin typeface="Times New Roman"/>
                <a:ea typeface="Calibri"/>
                <a:cs typeface="Times New Roman"/>
              </a:rPr>
              <a:t>a. </a:t>
            </a:r>
            <a:r>
              <a:rPr lang="en-US" sz="2400" i="1" dirty="0" err="1">
                <a:latin typeface="Times New Roman"/>
                <a:ea typeface="Calibri"/>
                <a:cs typeface="Times New Roman"/>
              </a:rPr>
              <a:t>Quân</a:t>
            </a:r>
            <a:r>
              <a:rPr lang="en-US" sz="2400" i="1" dirty="0">
                <a:latin typeface="Times New Roman"/>
                <a:ea typeface="Calibri"/>
                <a:cs typeface="Times New Roman"/>
              </a:rPr>
              <a:t> </a:t>
            </a:r>
            <a:r>
              <a:rPr lang="en-US" sz="2400" i="1" dirty="0" err="1">
                <a:latin typeface="Times New Roman"/>
                <a:ea typeface="Calibri"/>
                <a:cs typeface="Times New Roman"/>
              </a:rPr>
              <a:t>sĩ</a:t>
            </a:r>
            <a:r>
              <a:rPr lang="en-US" sz="2400" i="1" dirty="0">
                <a:latin typeface="Times New Roman"/>
                <a:ea typeface="Calibri"/>
                <a:cs typeface="Times New Roman"/>
              </a:rPr>
              <a:t> </a:t>
            </a:r>
            <a:r>
              <a:rPr lang="en-US" sz="2400" i="1" dirty="0" err="1">
                <a:latin typeface="Times New Roman"/>
                <a:ea typeface="Calibri"/>
                <a:cs typeface="Times New Roman"/>
              </a:rPr>
              <a:t>mười</a:t>
            </a:r>
            <a:r>
              <a:rPr lang="en-US" sz="2400" i="1" dirty="0">
                <a:latin typeface="Times New Roman"/>
                <a:ea typeface="Calibri"/>
                <a:cs typeface="Times New Roman"/>
              </a:rPr>
              <a:t> </a:t>
            </a:r>
            <a:r>
              <a:rPr lang="en-US" sz="2400" i="1" dirty="0" err="1">
                <a:latin typeface="Times New Roman"/>
                <a:ea typeface="Calibri"/>
                <a:cs typeface="Times New Roman"/>
              </a:rPr>
              <a:t>tám</a:t>
            </a:r>
            <a:r>
              <a:rPr lang="en-US" sz="2400" i="1" dirty="0">
                <a:latin typeface="Times New Roman"/>
                <a:ea typeface="Calibri"/>
                <a:cs typeface="Times New Roman"/>
              </a:rPr>
              <a:t> </a:t>
            </a:r>
            <a:r>
              <a:rPr lang="en-US" sz="2400" i="1" dirty="0" err="1">
                <a:latin typeface="Times New Roman"/>
                <a:ea typeface="Calibri"/>
                <a:cs typeface="Times New Roman"/>
              </a:rPr>
              <a:t>nước</a:t>
            </a:r>
            <a:r>
              <a:rPr lang="en-US" sz="2400" i="1" dirty="0">
                <a:latin typeface="Times New Roman"/>
                <a:ea typeface="Calibri"/>
                <a:cs typeface="Times New Roman"/>
              </a:rPr>
              <a:t> </a:t>
            </a:r>
            <a:r>
              <a:rPr lang="en-US" sz="2400" i="1" dirty="0" err="1">
                <a:latin typeface="Times New Roman"/>
                <a:ea typeface="Calibri"/>
                <a:cs typeface="Times New Roman"/>
              </a:rPr>
              <a:t>ăn</a:t>
            </a:r>
            <a:r>
              <a:rPr lang="en-US" sz="2400" i="1" dirty="0">
                <a:latin typeface="Times New Roman"/>
                <a:ea typeface="Calibri"/>
                <a:cs typeface="Times New Roman"/>
              </a:rPr>
              <a:t> </a:t>
            </a:r>
            <a:r>
              <a:rPr lang="en-US" sz="2400" i="1" dirty="0" err="1">
                <a:latin typeface="Times New Roman"/>
                <a:ea typeface="Calibri"/>
                <a:cs typeface="Times New Roman"/>
              </a:rPr>
              <a:t>mãi</a:t>
            </a:r>
            <a:r>
              <a:rPr lang="en-US" sz="2400" i="1" dirty="0">
                <a:latin typeface="Times New Roman"/>
                <a:ea typeface="Calibri"/>
                <a:cs typeface="Times New Roman"/>
              </a:rPr>
              <a:t>, </a:t>
            </a:r>
            <a:r>
              <a:rPr lang="en-US" sz="2400" i="1" dirty="0" err="1">
                <a:latin typeface="Times New Roman"/>
                <a:ea typeface="Calibri"/>
                <a:cs typeface="Times New Roman"/>
              </a:rPr>
              <a:t>ăn</a:t>
            </a:r>
            <a:r>
              <a:rPr lang="en-US" sz="2400" i="1" dirty="0">
                <a:latin typeface="Times New Roman"/>
                <a:ea typeface="Calibri"/>
                <a:cs typeface="Times New Roman"/>
              </a:rPr>
              <a:t> </a:t>
            </a:r>
            <a:r>
              <a:rPr lang="en-US" sz="2400" i="1" dirty="0" err="1">
                <a:latin typeface="Times New Roman"/>
                <a:ea typeface="Calibri"/>
                <a:cs typeface="Times New Roman"/>
              </a:rPr>
              <a:t>mãi</a:t>
            </a:r>
            <a:r>
              <a:rPr lang="en-US" sz="2400" i="1" dirty="0">
                <a:latin typeface="Times New Roman"/>
                <a:ea typeface="Calibri"/>
                <a:cs typeface="Times New Roman"/>
              </a:rPr>
              <a:t> </a:t>
            </a:r>
            <a:r>
              <a:rPr lang="en-US" sz="2400" i="1" dirty="0" err="1">
                <a:latin typeface="Times New Roman"/>
                <a:ea typeface="Calibri"/>
                <a:cs typeface="Times New Roman"/>
              </a:rPr>
              <a:t>nhưng</a:t>
            </a:r>
            <a:r>
              <a:rPr lang="en-US" sz="2400" i="1" dirty="0">
                <a:latin typeface="Times New Roman"/>
                <a:ea typeface="Calibri"/>
                <a:cs typeface="Times New Roman"/>
              </a:rPr>
              <a:t> </a:t>
            </a:r>
            <a:r>
              <a:rPr lang="en-US" sz="2400" i="1" dirty="0" err="1">
                <a:latin typeface="Times New Roman"/>
                <a:ea typeface="Calibri"/>
                <a:cs typeface="Times New Roman"/>
              </a:rPr>
              <a:t>niêu</a:t>
            </a:r>
            <a:r>
              <a:rPr lang="en-US" sz="2400" i="1" dirty="0">
                <a:latin typeface="Times New Roman"/>
                <a:ea typeface="Calibri"/>
                <a:cs typeface="Times New Roman"/>
              </a:rPr>
              <a:t> </a:t>
            </a:r>
            <a:r>
              <a:rPr lang="en-US" sz="2400" i="1" dirty="0" err="1">
                <a:latin typeface="Times New Roman"/>
                <a:ea typeface="Calibri"/>
                <a:cs typeface="Times New Roman"/>
              </a:rPr>
              <a:t>cơm</a:t>
            </a:r>
            <a:r>
              <a:rPr lang="en-US" sz="2400" i="1" dirty="0">
                <a:latin typeface="Times New Roman"/>
                <a:ea typeface="Calibri"/>
                <a:cs typeface="Times New Roman"/>
              </a:rPr>
              <a:t> </a:t>
            </a:r>
            <a:r>
              <a:rPr lang="en-US" sz="2400" i="1" dirty="0" err="1">
                <a:latin typeface="Times New Roman"/>
                <a:ea typeface="Calibri"/>
                <a:cs typeface="Times New Roman"/>
              </a:rPr>
              <a:t>bé</a:t>
            </a:r>
            <a:r>
              <a:rPr lang="en-US" sz="2400" i="1" dirty="0">
                <a:latin typeface="Times New Roman"/>
                <a:ea typeface="Calibri"/>
                <a:cs typeface="Times New Roman"/>
              </a:rPr>
              <a:t> </a:t>
            </a:r>
            <a:r>
              <a:rPr lang="en-US" sz="2400" i="1" dirty="0" err="1">
                <a:latin typeface="Times New Roman"/>
                <a:ea typeface="Calibri"/>
                <a:cs typeface="Times New Roman"/>
              </a:rPr>
              <a:t>xíu</a:t>
            </a:r>
            <a:r>
              <a:rPr lang="en-US" sz="2400" i="1" dirty="0">
                <a:latin typeface="Times New Roman"/>
                <a:ea typeface="Calibri"/>
                <a:cs typeface="Times New Roman"/>
              </a:rPr>
              <a:t> </a:t>
            </a:r>
            <a:r>
              <a:rPr lang="en-US" sz="2400" i="1" dirty="0" err="1">
                <a:latin typeface="Times New Roman"/>
                <a:ea typeface="Calibri"/>
                <a:cs typeface="Times New Roman"/>
              </a:rPr>
              <a:t>cứ</a:t>
            </a:r>
            <a:r>
              <a:rPr lang="en-US" sz="2400" i="1" dirty="0">
                <a:latin typeface="Times New Roman"/>
                <a:ea typeface="Calibri"/>
                <a:cs typeface="Times New Roman"/>
              </a:rPr>
              <a:t> </a:t>
            </a:r>
            <a:r>
              <a:rPr lang="en-US" sz="2400" i="1" dirty="0" err="1">
                <a:latin typeface="Times New Roman"/>
                <a:ea typeface="Calibri"/>
                <a:cs typeface="Times New Roman"/>
              </a:rPr>
              <a:t>ăn</a:t>
            </a:r>
            <a:r>
              <a:rPr lang="en-US" sz="2400" i="1" dirty="0">
                <a:latin typeface="Times New Roman"/>
                <a:ea typeface="Calibri"/>
                <a:cs typeface="Times New Roman"/>
              </a:rPr>
              <a:t> </a:t>
            </a:r>
            <a:r>
              <a:rPr lang="en-US" sz="2400" i="1" dirty="0" err="1">
                <a:latin typeface="Times New Roman"/>
                <a:ea typeface="Calibri"/>
                <a:cs typeface="Times New Roman"/>
              </a:rPr>
              <a:t>hét</a:t>
            </a:r>
            <a:r>
              <a:rPr lang="en-US" sz="2400" i="1" dirty="0">
                <a:latin typeface="Times New Roman"/>
                <a:ea typeface="Calibri"/>
                <a:cs typeface="Times New Roman"/>
              </a:rPr>
              <a:t> </a:t>
            </a:r>
            <a:r>
              <a:rPr lang="en-US" sz="2400" i="1" dirty="0" err="1">
                <a:latin typeface="Times New Roman"/>
                <a:ea typeface="Calibri"/>
                <a:cs typeface="Times New Roman"/>
              </a:rPr>
              <a:t>lại</a:t>
            </a:r>
            <a:r>
              <a:rPr lang="en-US" sz="2400" i="1" spc="-75" dirty="0">
                <a:latin typeface="Times New Roman"/>
                <a:ea typeface="Calibri"/>
                <a:cs typeface="Times New Roman"/>
              </a:rPr>
              <a:t> </a:t>
            </a:r>
            <a:r>
              <a:rPr lang="en-US" sz="2400" i="1" dirty="0" err="1">
                <a:latin typeface="Times New Roman"/>
                <a:ea typeface="Calibri"/>
                <a:cs typeface="Times New Roman"/>
              </a:rPr>
              <a:t>đầy</a:t>
            </a:r>
            <a:r>
              <a:rPr lang="en-US" sz="2400" i="1" dirty="0">
                <a:latin typeface="Times New Roman"/>
                <a:ea typeface="Calibri"/>
                <a:cs typeface="Times New Roman"/>
              </a:rPr>
              <a:t>.</a:t>
            </a:r>
            <a:endParaRPr lang="en-US" dirty="0">
              <a:ea typeface="Calibri"/>
              <a:cs typeface="Times New Roman"/>
            </a:endParaRPr>
          </a:p>
          <a:p>
            <a:pPr marR="30480">
              <a:lnSpc>
                <a:spcPct val="120000"/>
              </a:lnSpc>
              <a:spcAft>
                <a:spcPts val="800"/>
              </a:spcAft>
              <a:tabLst>
                <a:tab pos="913765" algn="l"/>
              </a:tabLst>
            </a:pPr>
            <a:r>
              <a:rPr lang="en-US" sz="2400" i="1" dirty="0">
                <a:latin typeface="Times New Roman"/>
                <a:ea typeface="Calibri"/>
                <a:cs typeface="Times New Roman"/>
              </a:rPr>
              <a:t>b. </a:t>
            </a:r>
            <a:r>
              <a:rPr lang="en-US" sz="2400" i="1" dirty="0" err="1">
                <a:latin typeface="Times New Roman"/>
                <a:ea typeface="Calibri"/>
                <a:cs typeface="Times New Roman"/>
              </a:rPr>
              <a:t>Chim</a:t>
            </a:r>
            <a:r>
              <a:rPr lang="en-US" sz="2400" i="1" dirty="0">
                <a:latin typeface="Times New Roman"/>
                <a:ea typeface="Calibri"/>
                <a:cs typeface="Times New Roman"/>
              </a:rPr>
              <a:t> bay </a:t>
            </a:r>
            <a:r>
              <a:rPr lang="en-US" sz="2400" i="1" dirty="0" err="1">
                <a:latin typeface="Times New Roman"/>
                <a:ea typeface="Calibri"/>
                <a:cs typeface="Times New Roman"/>
              </a:rPr>
              <a:t>mãi</a:t>
            </a:r>
            <a:r>
              <a:rPr lang="en-US" sz="2400" i="1" dirty="0">
                <a:latin typeface="Times New Roman"/>
                <a:ea typeface="Calibri"/>
                <a:cs typeface="Times New Roman"/>
              </a:rPr>
              <a:t>, bay </a:t>
            </a:r>
            <a:r>
              <a:rPr lang="en-US" sz="2400" i="1" dirty="0" err="1">
                <a:latin typeface="Times New Roman"/>
                <a:ea typeface="Calibri"/>
                <a:cs typeface="Times New Roman"/>
              </a:rPr>
              <a:t>mãi</a:t>
            </a:r>
            <a:r>
              <a:rPr lang="en-US" sz="2400" i="1" dirty="0">
                <a:latin typeface="Times New Roman"/>
                <a:ea typeface="Calibri"/>
                <a:cs typeface="Times New Roman"/>
              </a:rPr>
              <a:t>, qua </a:t>
            </a:r>
            <a:r>
              <a:rPr lang="en-US" sz="2400" i="1" dirty="0" err="1">
                <a:latin typeface="Times New Roman"/>
                <a:ea typeface="Calibri"/>
                <a:cs typeface="Times New Roman"/>
              </a:rPr>
              <a:t>bao</a:t>
            </a:r>
            <a:r>
              <a:rPr lang="en-US" sz="2400" i="1" dirty="0">
                <a:latin typeface="Times New Roman"/>
                <a:ea typeface="Calibri"/>
                <a:cs typeface="Times New Roman"/>
              </a:rPr>
              <a:t> </a:t>
            </a:r>
            <a:r>
              <a:rPr lang="en-US" sz="2400" i="1" dirty="0" err="1">
                <a:latin typeface="Times New Roman"/>
                <a:ea typeface="Calibri"/>
                <a:cs typeface="Times New Roman"/>
              </a:rPr>
              <a:t>nhiêu</a:t>
            </a:r>
            <a:r>
              <a:rPr lang="en-US" sz="2400" i="1" dirty="0">
                <a:latin typeface="Times New Roman"/>
                <a:ea typeface="Calibri"/>
                <a:cs typeface="Times New Roman"/>
              </a:rPr>
              <a:t> </a:t>
            </a:r>
            <a:r>
              <a:rPr lang="en-US" sz="2400" i="1" dirty="0" err="1">
                <a:latin typeface="Times New Roman"/>
                <a:ea typeface="Calibri"/>
                <a:cs typeface="Times New Roman"/>
              </a:rPr>
              <a:t>là</a:t>
            </a:r>
            <a:r>
              <a:rPr lang="en-US" sz="2400" i="1" dirty="0">
                <a:latin typeface="Times New Roman"/>
                <a:ea typeface="Calibri"/>
                <a:cs typeface="Times New Roman"/>
              </a:rPr>
              <a:t> </a:t>
            </a:r>
            <a:r>
              <a:rPr lang="en-US" sz="2400" i="1" dirty="0" err="1">
                <a:latin typeface="Times New Roman"/>
                <a:ea typeface="Calibri"/>
                <a:cs typeface="Times New Roman"/>
              </a:rPr>
              <a:t>miền</a:t>
            </a:r>
            <a:r>
              <a:rPr lang="en-US" sz="2400" i="1" dirty="0">
                <a:latin typeface="Times New Roman"/>
                <a:ea typeface="Calibri"/>
                <a:cs typeface="Times New Roman"/>
              </a:rPr>
              <a:t>, </a:t>
            </a:r>
            <a:r>
              <a:rPr lang="en-US" sz="2400" i="1" dirty="0" err="1">
                <a:latin typeface="Times New Roman"/>
                <a:ea typeface="Calibri"/>
                <a:cs typeface="Times New Roman"/>
              </a:rPr>
              <a:t>hết</a:t>
            </a:r>
            <a:r>
              <a:rPr lang="en-US" sz="2400" i="1" dirty="0">
                <a:latin typeface="Times New Roman"/>
                <a:ea typeface="Calibri"/>
                <a:cs typeface="Times New Roman"/>
              </a:rPr>
              <a:t> </a:t>
            </a:r>
            <a:r>
              <a:rPr lang="en-US" sz="2400" i="1" dirty="0" err="1">
                <a:latin typeface="Times New Roman"/>
                <a:ea typeface="Calibri"/>
                <a:cs typeface="Times New Roman"/>
              </a:rPr>
              <a:t>đồng</a:t>
            </a:r>
            <a:r>
              <a:rPr lang="en-US" sz="2400" i="1" dirty="0">
                <a:latin typeface="Times New Roman"/>
                <a:ea typeface="Calibri"/>
                <a:cs typeface="Times New Roman"/>
              </a:rPr>
              <a:t> </a:t>
            </a:r>
            <a:r>
              <a:rPr lang="en-US" sz="2400" i="1" dirty="0" err="1">
                <a:latin typeface="Times New Roman"/>
                <a:ea typeface="Calibri"/>
                <a:cs typeface="Times New Roman"/>
              </a:rPr>
              <a:t>ruộng</a:t>
            </a:r>
            <a:r>
              <a:rPr lang="en-US" sz="2400" i="1" dirty="0">
                <a:latin typeface="Times New Roman"/>
                <a:ea typeface="Calibri"/>
                <a:cs typeface="Times New Roman"/>
              </a:rPr>
              <a:t> </a:t>
            </a:r>
            <a:r>
              <a:rPr lang="en-US" sz="2400" i="1" dirty="0" err="1">
                <a:latin typeface="Times New Roman"/>
                <a:ea typeface="Calibri"/>
                <a:cs typeface="Times New Roman"/>
              </a:rPr>
              <a:t>đến</a:t>
            </a:r>
            <a:r>
              <a:rPr lang="en-US" sz="2400" i="1" dirty="0">
                <a:latin typeface="Times New Roman"/>
                <a:ea typeface="Calibri"/>
                <a:cs typeface="Times New Roman"/>
              </a:rPr>
              <a:t> </a:t>
            </a:r>
            <a:r>
              <a:rPr lang="en-US" sz="2400" i="1" dirty="0" err="1">
                <a:latin typeface="Times New Roman"/>
                <a:ea typeface="Calibri"/>
                <a:cs typeface="Times New Roman"/>
              </a:rPr>
              <a:t>rừng</a:t>
            </a:r>
            <a:r>
              <a:rPr lang="en-US" sz="2400" i="1" dirty="0">
                <a:latin typeface="Times New Roman"/>
                <a:ea typeface="Calibri"/>
                <a:cs typeface="Times New Roman"/>
              </a:rPr>
              <a:t> </a:t>
            </a:r>
            <a:r>
              <a:rPr lang="en-US" sz="2400" i="1" dirty="0" err="1">
                <a:latin typeface="Times New Roman"/>
                <a:ea typeface="Calibri"/>
                <a:cs typeface="Times New Roman"/>
              </a:rPr>
              <a:t>xanh</a:t>
            </a:r>
            <a:r>
              <a:rPr lang="en-US" sz="2400" i="1" dirty="0">
                <a:latin typeface="Times New Roman"/>
                <a:ea typeface="Calibri"/>
                <a:cs typeface="Times New Roman"/>
              </a:rPr>
              <a:t>, </a:t>
            </a:r>
            <a:r>
              <a:rPr lang="en-US" sz="2400" i="1" dirty="0" err="1">
                <a:latin typeface="Times New Roman"/>
                <a:ea typeface="Calibri"/>
                <a:cs typeface="Times New Roman"/>
              </a:rPr>
              <a:t>hết</a:t>
            </a:r>
            <a:r>
              <a:rPr lang="en-US" sz="2400" i="1" dirty="0">
                <a:latin typeface="Times New Roman"/>
                <a:ea typeface="Calibri"/>
                <a:cs typeface="Times New Roman"/>
              </a:rPr>
              <a:t> </a:t>
            </a:r>
            <a:r>
              <a:rPr lang="en-US" sz="2400" i="1" dirty="0" err="1">
                <a:latin typeface="Times New Roman"/>
                <a:ea typeface="Calibri"/>
                <a:cs typeface="Times New Roman"/>
              </a:rPr>
              <a:t>rừng</a:t>
            </a:r>
            <a:r>
              <a:rPr lang="en-US" sz="2400" i="1" dirty="0">
                <a:latin typeface="Times New Roman"/>
                <a:ea typeface="Calibri"/>
                <a:cs typeface="Times New Roman"/>
              </a:rPr>
              <a:t> </a:t>
            </a:r>
            <a:r>
              <a:rPr lang="en-US" sz="2400" i="1" dirty="0" err="1">
                <a:latin typeface="Times New Roman"/>
                <a:ea typeface="Calibri"/>
                <a:cs typeface="Times New Roman"/>
              </a:rPr>
              <a:t>xanh</a:t>
            </a:r>
            <a:r>
              <a:rPr lang="en-US" sz="2400" i="1" dirty="0">
                <a:latin typeface="Times New Roman"/>
                <a:ea typeface="Calibri"/>
                <a:cs typeface="Times New Roman"/>
              </a:rPr>
              <a:t> </a:t>
            </a:r>
            <a:r>
              <a:rPr lang="en-US" sz="2400" i="1" dirty="0" err="1">
                <a:latin typeface="Times New Roman"/>
                <a:ea typeface="Calibri"/>
                <a:cs typeface="Times New Roman"/>
              </a:rPr>
              <a:t>đến</a:t>
            </a:r>
            <a:r>
              <a:rPr lang="en-US" sz="2400" i="1" dirty="0">
                <a:latin typeface="Times New Roman"/>
                <a:ea typeface="Calibri"/>
                <a:cs typeface="Times New Roman"/>
              </a:rPr>
              <a:t> </a:t>
            </a:r>
            <a:r>
              <a:rPr lang="en-US" sz="2400" i="1" dirty="0" err="1">
                <a:latin typeface="Times New Roman"/>
                <a:ea typeface="Calibri"/>
                <a:cs typeface="Times New Roman"/>
              </a:rPr>
              <a:t>biển</a:t>
            </a:r>
            <a:r>
              <a:rPr lang="en-US" sz="2400" i="1" spc="20" dirty="0">
                <a:latin typeface="Times New Roman"/>
                <a:ea typeface="Calibri"/>
                <a:cs typeface="Times New Roman"/>
              </a:rPr>
              <a:t> </a:t>
            </a:r>
            <a:r>
              <a:rPr lang="en-US" sz="2400" i="1" dirty="0" err="1">
                <a:latin typeface="Times New Roman"/>
                <a:ea typeface="Calibri"/>
                <a:cs typeface="Times New Roman"/>
              </a:rPr>
              <a:t>cả</a:t>
            </a:r>
            <a:r>
              <a:rPr lang="en-US" sz="2400" i="1" dirty="0">
                <a:latin typeface="Times New Roman"/>
                <a:ea typeface="Calibri"/>
                <a:cs typeface="Times New Roman"/>
              </a:rPr>
              <a:t>.</a:t>
            </a:r>
            <a:endParaRPr lang="en-US" dirty="0">
              <a:ea typeface="Calibri"/>
              <a:cs typeface="Times New Roman"/>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800600"/>
            <a:ext cx="2676525" cy="17145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22454"/>
            <a:ext cx="8458200" cy="5513304"/>
          </a:xfrm>
          <a:prstGeom prst="rect">
            <a:avLst/>
          </a:prstGeom>
        </p:spPr>
        <p:txBody>
          <a:bodyPr wrap="square">
            <a:spAutoFit/>
          </a:bodyPr>
          <a:lstStyle/>
          <a:p>
            <a:pPr algn="ctr">
              <a:lnSpc>
                <a:spcPct val="120000"/>
              </a:lnSpc>
              <a:tabLst>
                <a:tab pos="901065" algn="l"/>
              </a:tabLst>
            </a:pPr>
            <a:r>
              <a:rPr lang="vi-VN" sz="2400" b="1" dirty="0">
                <a:latin typeface="Times New Roman"/>
                <a:ea typeface="Times New Roman"/>
                <a:cs typeface="Times New Roman"/>
              </a:rPr>
              <a:t>Hướng dẫn làm </a:t>
            </a:r>
            <a:r>
              <a:rPr lang="vi-VN" sz="2400" b="1" dirty="0" smtClean="0">
                <a:latin typeface="Times New Roman"/>
                <a:ea typeface="Times New Roman"/>
                <a:cs typeface="Times New Roman"/>
              </a:rPr>
              <a:t>bài</a:t>
            </a:r>
            <a:endParaRPr lang="en-US" dirty="0">
              <a:ea typeface="Calibri"/>
              <a:cs typeface="Times New Roman"/>
            </a:endParaRPr>
          </a:p>
          <a:p>
            <a:pPr marL="90170" marR="0">
              <a:lnSpc>
                <a:spcPct val="120000"/>
              </a:lnSpc>
              <a:spcBef>
                <a:spcPts val="0"/>
              </a:spcBef>
              <a:spcAft>
                <a:spcPts val="0"/>
              </a:spcAft>
              <a:tabLst>
                <a:tab pos="814705" algn="l"/>
              </a:tabLst>
            </a:pPr>
            <a:r>
              <a:rPr lang="vi-VN" sz="2400" dirty="0">
                <a:latin typeface="Times New Roman"/>
                <a:ea typeface="Times New Roman"/>
                <a:cs typeface="Times New Roman"/>
              </a:rPr>
              <a:t>a. Biện pháp tu từ: điệp</a:t>
            </a:r>
            <a:r>
              <a:rPr lang="vi-VN" sz="2400" spc="5" dirty="0">
                <a:latin typeface="Times New Roman"/>
                <a:ea typeface="Times New Roman"/>
                <a:cs typeface="Times New Roman"/>
              </a:rPr>
              <a:t>ngữ</a:t>
            </a:r>
            <a:r>
              <a:rPr lang="vi-VN" sz="2400" dirty="0">
                <a:latin typeface="Times New Roman"/>
                <a:ea typeface="Times New Roman"/>
                <a:cs typeface="Times New Roman"/>
              </a:rPr>
              <a:t> ( ăn mãi được lặp lại 2 lần)</a:t>
            </a:r>
            <a:endParaRPr lang="en-US" sz="1400" dirty="0">
              <a:latin typeface="VNI-Garam"/>
              <a:ea typeface="Times New Roman"/>
              <a:cs typeface="Times New Roman"/>
            </a:endParaRPr>
          </a:p>
          <a:p>
            <a:pPr marL="90170" marR="0">
              <a:lnSpc>
                <a:spcPct val="120000"/>
              </a:lnSpc>
              <a:spcBef>
                <a:spcPts val="0"/>
              </a:spcBef>
              <a:spcAft>
                <a:spcPts val="0"/>
              </a:spcAft>
              <a:tabLst>
                <a:tab pos="814705" algn="l"/>
              </a:tabLst>
            </a:pPr>
            <a:r>
              <a:rPr lang="vi-VN" sz="2400" dirty="0">
                <a:latin typeface="Times New Roman"/>
                <a:ea typeface="Times New Roman"/>
                <a:cs typeface="Times New Roman"/>
              </a:rPr>
              <a:t>-Tác dụng </a:t>
            </a:r>
            <a:r>
              <a:rPr lang="vi-VN" sz="2400" dirty="0" smtClean="0">
                <a:latin typeface="Times New Roman"/>
                <a:ea typeface="Times New Roman"/>
                <a:cs typeface="Times New Roman"/>
              </a:rPr>
              <a:t>+ </a:t>
            </a:r>
            <a:r>
              <a:rPr lang="vi-VN" sz="2400" dirty="0">
                <a:latin typeface="Times New Roman"/>
                <a:ea typeface="Times New Roman"/>
                <a:cs typeface="Times New Roman"/>
              </a:rPr>
              <a:t>Niêu cơm thần kì với lời thách đố của Thạch Sanh và sự thua cuộc của quân sĩ 18 nước chư hầu chứng tỏ thêm tính chất kì lạ của niêu cơm với sự tài giỏi của Thạch</a:t>
            </a:r>
            <a:r>
              <a:rPr lang="vi-VN" sz="2400" spc="-175" dirty="0">
                <a:latin typeface="Times New Roman"/>
                <a:ea typeface="Times New Roman"/>
                <a:cs typeface="Times New Roman"/>
              </a:rPr>
              <a:t> </a:t>
            </a:r>
            <a:r>
              <a:rPr lang="vi-VN" sz="2400" dirty="0">
                <a:latin typeface="Times New Roman"/>
                <a:ea typeface="Times New Roman"/>
                <a:cs typeface="Times New Roman"/>
              </a:rPr>
              <a:t>Sanh.</a:t>
            </a:r>
            <a:endParaRPr lang="en-US" dirty="0">
              <a:latin typeface="VNI-Times"/>
              <a:ea typeface="Times New Roman"/>
              <a:cs typeface="Times New Roman"/>
            </a:endParaRPr>
          </a:p>
          <a:p>
            <a:pPr marL="90170" marR="768350" algn="just">
              <a:lnSpc>
                <a:spcPct val="120000"/>
              </a:lnSpc>
              <a:spcBef>
                <a:spcPts val="0"/>
              </a:spcBef>
              <a:spcAft>
                <a:spcPts val="0"/>
              </a:spcAft>
            </a:pPr>
            <a:r>
              <a:rPr lang="vi-VN" sz="2400" dirty="0">
                <a:latin typeface="Times New Roman"/>
                <a:ea typeface="Times New Roman"/>
                <a:cs typeface="Times New Roman"/>
              </a:rPr>
              <a:t>+ Niêu cơm thần tượng trưng cho tấm lòng nhân đạo, tư tưởng yêu hoà bình của nhân dân ta.</a:t>
            </a:r>
            <a:endParaRPr lang="en-US" dirty="0">
              <a:latin typeface="VNI-Times"/>
              <a:ea typeface="Times New Roman"/>
              <a:cs typeface="Times New Roman"/>
            </a:endParaRPr>
          </a:p>
          <a:p>
            <a:pPr marL="90170" marR="0" algn="just">
              <a:lnSpc>
                <a:spcPct val="120000"/>
              </a:lnSpc>
              <a:spcBef>
                <a:spcPts val="0"/>
              </a:spcBef>
              <a:spcAft>
                <a:spcPts val="0"/>
              </a:spcAft>
            </a:pPr>
            <a:r>
              <a:rPr lang="vi-VN" sz="2400" dirty="0">
                <a:latin typeface="Times New Roman"/>
                <a:ea typeface="Times New Roman"/>
                <a:cs typeface="Times New Roman"/>
              </a:rPr>
              <a:t>+ Niêu cơm thần tượng trưng cho lòng nhân đạo yêu hoà bình.</a:t>
            </a:r>
            <a:endParaRPr lang="en-US" dirty="0">
              <a:latin typeface="VNI-Times"/>
              <a:ea typeface="Times New Roman"/>
              <a:cs typeface="Times New Roman"/>
            </a:endParaRPr>
          </a:p>
          <a:p>
            <a:pPr marR="30480">
              <a:lnSpc>
                <a:spcPct val="120000"/>
              </a:lnSpc>
              <a:spcAft>
                <a:spcPts val="800"/>
              </a:spcAft>
              <a:tabLst>
                <a:tab pos="913765" algn="l"/>
              </a:tabLst>
            </a:pPr>
            <a:r>
              <a:rPr lang="vi-VN" sz="2400" dirty="0">
                <a:latin typeface="Times New Roman"/>
                <a:ea typeface="Calibri"/>
                <a:cs typeface="Times New Roman"/>
              </a:rPr>
              <a:t>b. Biện pháp tu từ: điệp</a:t>
            </a:r>
            <a:r>
              <a:rPr lang="vi-VN" sz="2400" spc="-50" dirty="0">
                <a:latin typeface="Times New Roman"/>
                <a:ea typeface="Calibri"/>
                <a:cs typeface="Times New Roman"/>
              </a:rPr>
              <a:t> </a:t>
            </a:r>
            <a:r>
              <a:rPr lang="vi-VN" sz="2400" dirty="0">
                <a:latin typeface="Times New Roman"/>
                <a:ea typeface="Calibri"/>
                <a:cs typeface="Times New Roman"/>
              </a:rPr>
              <a:t>ngữ ( bay mãi ( 2 lần), hết ( 2 lần), đến ( 2 lần)).</a:t>
            </a:r>
            <a:endParaRPr lang="en-US" dirty="0">
              <a:ea typeface="Calibri"/>
              <a:cs typeface="Times New Roman"/>
            </a:endParaRPr>
          </a:p>
          <a:p>
            <a:pPr marR="30480">
              <a:lnSpc>
                <a:spcPct val="120000"/>
              </a:lnSpc>
              <a:spcAft>
                <a:spcPts val="800"/>
              </a:spcAft>
              <a:tabLst>
                <a:tab pos="814705" algn="l"/>
              </a:tabLst>
            </a:pPr>
            <a:r>
              <a:rPr lang="vi-VN" sz="2400" dirty="0">
                <a:latin typeface="Times New Roman"/>
                <a:ea typeface="Calibri"/>
                <a:cs typeface="Times New Roman"/>
              </a:rPr>
              <a:t>Tác dụng </a:t>
            </a:r>
            <a:r>
              <a:rPr lang="en-US" sz="2400" dirty="0" smtClean="0">
                <a:latin typeface="Times New Roman"/>
                <a:ea typeface="Calibri"/>
                <a:cs typeface="Times New Roman"/>
              </a:rPr>
              <a:t>: </a:t>
            </a:r>
            <a:r>
              <a:rPr lang="vi-VN" sz="2400" dirty="0" smtClean="0">
                <a:latin typeface="Times New Roman"/>
                <a:ea typeface="Calibri"/>
                <a:cs typeface="Times New Roman"/>
              </a:rPr>
              <a:t>Tăng </a:t>
            </a:r>
            <a:r>
              <a:rPr lang="vi-VN" sz="2400" dirty="0">
                <a:latin typeface="Times New Roman"/>
                <a:ea typeface="Calibri"/>
                <a:cs typeface="Times New Roman"/>
              </a:rPr>
              <a:t>sức gợi hình cho câu văn, thể hiện sự bao la, rộng lớn với những nơi mà chim thần bay</a:t>
            </a:r>
            <a:r>
              <a:rPr lang="vi-VN" sz="2400" spc="-30" dirty="0">
                <a:latin typeface="Times New Roman"/>
                <a:ea typeface="Calibri"/>
                <a:cs typeface="Times New Roman"/>
              </a:rPr>
              <a:t> </a:t>
            </a:r>
            <a:r>
              <a:rPr lang="vi-VN" sz="2400" dirty="0">
                <a:latin typeface="Times New Roman"/>
                <a:ea typeface="Calibri"/>
                <a:cs typeface="Times New Roman"/>
              </a:rPr>
              <a:t>qua.</a:t>
            </a:r>
            <a:endParaRPr lang="en-US" dirty="0">
              <a:ea typeface="Calibri"/>
              <a:cs typeface="Times New Roman"/>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807" y="5223164"/>
            <a:ext cx="17811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911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1446</Words>
  <PresentationFormat>On-screen Show (4:3)</PresentationFormat>
  <Paragraphs>100</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2023-08-09T01:38:44Z</dcterms:modified>
</cp:coreProperties>
</file>