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66" r:id="rId2"/>
    <p:sldId id="367" r:id="rId3"/>
    <p:sldId id="356" r:id="rId4"/>
    <p:sldId id="335" r:id="rId5"/>
    <p:sldId id="360" r:id="rId6"/>
    <p:sldId id="361" r:id="rId7"/>
    <p:sldId id="362" r:id="rId8"/>
    <p:sldId id="363" r:id="rId9"/>
    <p:sldId id="364" r:id="rId10"/>
    <p:sldId id="365" r:id="rId11"/>
    <p:sldId id="35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414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0" i="0" u="none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4269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42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0387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371725"/>
            <a:ext cx="11334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362199"/>
            <a:ext cx="2057400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800475"/>
            <a:ext cx="8899526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5448300"/>
            <a:ext cx="88995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124824" y="5815013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8000999" y="4114800"/>
          <a:ext cx="700088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240713" y="26289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75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9838"/>
            <a:ext cx="9144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9144000" cy="15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078788" y="29217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154988" y="488156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709738"/>
            <a:ext cx="215741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636"/>
            <a:ext cx="2209800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1475"/>
            <a:ext cx="220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5233988"/>
            <a:ext cx="2205037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233988"/>
            <a:ext cx="2205036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4181475"/>
            <a:ext cx="2205037" cy="63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3205161"/>
            <a:ext cx="2205037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195636"/>
            <a:ext cx="2171699" cy="69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31" y="4181475"/>
            <a:ext cx="2171699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5233988"/>
            <a:ext cx="2171698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763" y="3220132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+ 1 = 2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881810" y="3205161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+ 5 = 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4763" y="4181474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+ 1 = 3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44" y="5233988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34200" y="5261194"/>
            <a:ext cx="2152646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 + 2 = 6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705225" y="4171950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= 3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705225" y="3220132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+ 2 = 3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705223" y="5233988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+ 4 = 5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934200" y="4213115"/>
            <a:ext cx="2171696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667000"/>
            <a:ext cx="3181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2667000"/>
            <a:ext cx="98583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7" y="3257550"/>
            <a:ext cx="2276475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535738" y="33670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570787" y="3352799"/>
          <a:ext cx="6254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54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3205161"/>
            <a:ext cx="4848225" cy="258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019550"/>
            <a:ext cx="24384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108950" y="4067175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21513" y="4076700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2066926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4"/>
            <a:ext cx="6191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124200"/>
            <a:ext cx="5214938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102894"/>
            <a:ext cx="2352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72225" y="421481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042275" y="421719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3&quot;/&gt;&lt;property id=&quot;20307&quot; value=&quot;356&quot;/&gt;&lt;/object&gt;&lt;object type=&quot;3&quot; unique_id=&quot;10007&quot;&gt;&lt;property id=&quot;20148&quot; value=&quot;5&quot;/&gt;&lt;property id=&quot;20300&quot; value=&quot;Slide 4&quot;/&gt;&lt;property id=&quot;20307&quot; value=&quot;335&quot;/&gt;&lt;/object&gt;&lt;object type=&quot;3&quot; unique_id=&quot;10008&quot;&gt;&lt;property id=&quot;20148&quot; value=&quot;5&quot;/&gt;&lt;property id=&quot;20300&quot; value=&quot;Slide 5&quot;/&gt;&lt;property id=&quot;20307&quot; value=&quot;360&quot;/&gt;&lt;/object&gt;&lt;object type=&quot;3&quot; unique_id=&quot;10009&quot;&gt;&lt;property id=&quot;20148&quot; value=&quot;5&quot;/&gt;&lt;property id=&quot;20300&quot; value=&quot;Slide 6&quot;/&gt;&lt;property id=&quot;20307&quot; value=&quot;361&quot;/&gt;&lt;/object&gt;&lt;object type=&quot;3&quot; unique_id=&quot;10010&quot;&gt;&lt;property id=&quot;20148&quot; value=&quot;5&quot;/&gt;&lt;property id=&quot;20300&quot; value=&quot;Slide 7&quot;/&gt;&lt;property id=&quot;20307&quot; value=&quot;362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364&quot;/&gt;&lt;/object&gt;&lt;object type=&quot;3&quot; unique_id=&quot;10013&quot;&gt;&lt;property id=&quot;20148&quot; value=&quot;5&quot;/&gt;&lt;property id=&quot;20300&quot; value=&quot;Slide 10&quot;/&gt;&lt;property id=&quot;20307&quot; value=&quot;365&quot;/&gt;&lt;/object&gt;&lt;object type=&quot;3&quot; unique_id=&quot;10014&quot;&gt;&lt;property id=&quot;20148&quot; value=&quot;5&quot;/&gt;&lt;property id=&quot;20300&quot; value=&quot;Slide 11&quot;/&gt;&lt;property id=&quot;20307&quot; value=&quot;359&quot;/&gt;&lt;/object&gt;&lt;object type=&quot;3&quot; unique_id=&quot;10237&quot;&gt;&lt;property id=&quot;20148&quot; value=&quot;5&quot;/&gt;&lt;property id=&quot;20300&quot; value=&quot;Slide 1&quot;/&gt;&lt;property id=&quot;20307&quot; value=&quot;366&quot;/&gt;&lt;/object&gt;&lt;object type=&quot;3&quot; unique_id=&quot;10238&quot;&gt;&lt;property id=&quot;20148&quot; value=&quot;5&quot;/&gt;&lt;property id=&quot;20300&quot; value=&quot;Slide 2&quot;/&gt;&lt;property id=&quot;20307&quot; value=&quot;367&quot;/&gt;&lt;/object&gt;&lt;/object&gt;&lt;object type=&quot;8&quot; unique_id=&quot;1002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82</Words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2020-08-07T01:41:00Z</dcterms:created>
  <dcterms:modified xsi:type="dcterms:W3CDTF">2020-11-02T14:41:36Z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