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B4F1CC50-768E-4099-81BE-B7348EC42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27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3">
            <a:extLst>
              <a:ext uri="{FF2B5EF4-FFF2-40B4-BE49-F238E27FC236}">
                <a16:creationId xmlns:a16="http://schemas.microsoft.com/office/drawing/2014/main" id="{99FE0E40-9D72-4775-9EEB-FB172EA57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2907" y="1131795"/>
            <a:ext cx="1126946" cy="1126947"/>
          </a:xfrm>
          <a:custGeom>
            <a:avLst/>
            <a:gdLst>
              <a:gd name="connsiteX0" fmla="*/ 73961 w 1126946"/>
              <a:gd name="connsiteY0" fmla="*/ 0 h 1126947"/>
              <a:gd name="connsiteX1" fmla="*/ 1052985 w 1126946"/>
              <a:gd name="connsiteY1" fmla="*/ 0 h 1126947"/>
              <a:gd name="connsiteX2" fmla="*/ 1126946 w 1126946"/>
              <a:gd name="connsiteY2" fmla="*/ 73962 h 1126947"/>
              <a:gd name="connsiteX3" fmla="*/ 1126946 w 1126946"/>
              <a:gd name="connsiteY3" fmla="*/ 1052987 h 1126947"/>
              <a:gd name="connsiteX4" fmla="*/ 1052985 w 1126946"/>
              <a:gd name="connsiteY4" fmla="*/ 1126947 h 1126947"/>
              <a:gd name="connsiteX5" fmla="*/ 73961 w 1126946"/>
              <a:gd name="connsiteY5" fmla="*/ 1126947 h 1126947"/>
              <a:gd name="connsiteX6" fmla="*/ 0 w 1126946"/>
              <a:gd name="connsiteY6" fmla="*/ 1052987 h 1126947"/>
              <a:gd name="connsiteX7" fmla="*/ 0 w 1126946"/>
              <a:gd name="connsiteY7" fmla="*/ 73962 h 1126947"/>
              <a:gd name="connsiteX8" fmla="*/ 73961 w 1126946"/>
              <a:gd name="connsiteY8" fmla="*/ 0 h 112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7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7"/>
                  <a:pt x="1052985" y="1126947"/>
                </a:cubicBezTo>
                <a:lnTo>
                  <a:pt x="73961" y="1126947"/>
                </a:lnTo>
                <a:cubicBezTo>
                  <a:pt x="33114" y="1126947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6" name="PpHolder4">
            <a:extLst>
              <a:ext uri="{FF2B5EF4-FFF2-40B4-BE49-F238E27FC236}">
                <a16:creationId xmlns:a16="http://schemas.microsoft.com/office/drawing/2014/main" id="{48F75A7A-C36F-40E6-9D9C-6373F8A9B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2561" y="1601907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DB775F05-3158-4A8A-9E56-FFC01CD434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2868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AA3D0D6A-FE26-4964-8BDD-370A9655A7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7">
            <a:extLst>
              <a:ext uri="{FF2B5EF4-FFF2-40B4-BE49-F238E27FC236}">
                <a16:creationId xmlns:a16="http://schemas.microsoft.com/office/drawing/2014/main" id="{24FD9D9B-023E-4225-BA95-89DED610420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826874" y="4072990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436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6D76D82-79C4-4AD3-AC3B-9D534DC7D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3 h 5317339"/>
              <a:gd name="connsiteX28" fmla="*/ 2009662 w 5977285"/>
              <a:gd name="connsiteY28" fmla="*/ 942223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3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3"/>
                </a:moveTo>
                <a:lnTo>
                  <a:pt x="2009662" y="942223"/>
                </a:lnTo>
                <a:cubicBezTo>
                  <a:pt x="2087621" y="942223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3"/>
                  <a:pt x="141157" y="942223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29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">
            <a:extLst>
              <a:ext uri="{FF2B5EF4-FFF2-40B4-BE49-F238E27FC236}">
                <a16:creationId xmlns:a16="http://schemas.microsoft.com/office/drawing/2014/main" id="{5E19E606-B536-4453-A745-0B6D684532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31"/>
            <a:ext cx="4591055" cy="3159868"/>
          </a:xfrm>
          <a:custGeom>
            <a:avLst/>
            <a:gdLst>
              <a:gd name="connsiteX0" fmla="*/ 0 w 4591055"/>
              <a:gd name="connsiteY0" fmla="*/ 0 h 3159868"/>
              <a:gd name="connsiteX1" fmla="*/ 4591055 w 4591055"/>
              <a:gd name="connsiteY1" fmla="*/ 0 h 3159868"/>
              <a:gd name="connsiteX2" fmla="*/ 4591055 w 4591055"/>
              <a:gd name="connsiteY2" fmla="*/ 3016476 h 3159868"/>
              <a:gd name="connsiteX3" fmla="*/ 4424130 w 4591055"/>
              <a:gd name="connsiteY3" fmla="*/ 3159868 h 3159868"/>
              <a:gd name="connsiteX4" fmla="*/ 0 w 4591055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5" h="3159868">
                <a:moveTo>
                  <a:pt x="0" y="0"/>
                </a:moveTo>
                <a:lnTo>
                  <a:pt x="4591055" y="0"/>
                </a:lnTo>
                <a:lnTo>
                  <a:pt x="4591055" y="3016476"/>
                </a:lnTo>
                <a:cubicBezTo>
                  <a:pt x="4591055" y="3095670"/>
                  <a:pt x="4516319" y="3159868"/>
                  <a:pt x="4424130" y="3159868"/>
                </a:cubicBezTo>
                <a:lnTo>
                  <a:pt x="0" y="315986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4">
            <a:extLst>
              <a:ext uri="{FF2B5EF4-FFF2-40B4-BE49-F238E27FC236}">
                <a16:creationId xmlns:a16="http://schemas.microsoft.com/office/drawing/2014/main" id="{A51939AE-19E7-4A2B-BC73-2F49A1820A3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933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AB43E60B-C4A7-4C0F-969D-9B45229A4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3899" y="1101117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3">
            <a:extLst>
              <a:ext uri="{FF2B5EF4-FFF2-40B4-BE49-F238E27FC236}">
                <a16:creationId xmlns:a16="http://schemas.microsoft.com/office/drawing/2014/main" id="{0B6C733F-84A3-4EB8-8D15-4B0D128157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5078" y="8639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5">
            <a:extLst>
              <a:ext uri="{FF2B5EF4-FFF2-40B4-BE49-F238E27FC236}">
                <a16:creationId xmlns:a16="http://schemas.microsoft.com/office/drawing/2014/main" id="{7943307E-882F-4156-93B4-A4BE92C4E16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636374" y="36990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04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437DE49D-AAE1-49F8-BF89-2620BD92A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331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6">
            <a:extLst>
              <a:ext uri="{FF2B5EF4-FFF2-40B4-BE49-F238E27FC236}">
                <a16:creationId xmlns:a16="http://schemas.microsoft.com/office/drawing/2014/main" id="{CE9B8099-1A33-43A9-B0EB-E23B40E86D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12318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158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FCD6ABAC-9071-4781-8413-269DE9049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1097" y="1664830"/>
            <a:ext cx="2807391" cy="3751941"/>
          </a:xfrm>
          <a:custGeom>
            <a:avLst/>
            <a:gdLst>
              <a:gd name="connsiteX0" fmla="*/ 72683 w 2807391"/>
              <a:gd name="connsiteY0" fmla="*/ 0 h 3751941"/>
              <a:gd name="connsiteX1" fmla="*/ 2734708 w 2807391"/>
              <a:gd name="connsiteY1" fmla="*/ 0 h 3751941"/>
              <a:gd name="connsiteX2" fmla="*/ 2807391 w 2807391"/>
              <a:gd name="connsiteY2" fmla="*/ 72683 h 3751941"/>
              <a:gd name="connsiteX3" fmla="*/ 2807391 w 2807391"/>
              <a:gd name="connsiteY3" fmla="*/ 3679258 h 3751941"/>
              <a:gd name="connsiteX4" fmla="*/ 2734708 w 2807391"/>
              <a:gd name="connsiteY4" fmla="*/ 3751941 h 3751941"/>
              <a:gd name="connsiteX5" fmla="*/ 72683 w 2807391"/>
              <a:gd name="connsiteY5" fmla="*/ 3751941 h 3751941"/>
              <a:gd name="connsiteX6" fmla="*/ 0 w 2807391"/>
              <a:gd name="connsiteY6" fmla="*/ 3679258 h 3751941"/>
              <a:gd name="connsiteX7" fmla="*/ 0 w 2807391"/>
              <a:gd name="connsiteY7" fmla="*/ 72683 h 3751941"/>
              <a:gd name="connsiteX8" fmla="*/ 72683 w 2807391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1" h="3751941">
                <a:moveTo>
                  <a:pt x="72683" y="0"/>
                </a:moveTo>
                <a:lnTo>
                  <a:pt x="2734708" y="0"/>
                </a:lnTo>
                <a:cubicBezTo>
                  <a:pt x="2774850" y="0"/>
                  <a:pt x="2807391" y="32541"/>
                  <a:pt x="2807391" y="72683"/>
                </a:cubicBezTo>
                <a:lnTo>
                  <a:pt x="2807391" y="3679258"/>
                </a:lnTo>
                <a:cubicBezTo>
                  <a:pt x="2807391" y="3719400"/>
                  <a:pt x="2774850" y="3751941"/>
                  <a:pt x="2734708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560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7960046-0687-4832-919C-E42578B189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60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D88740B-B1A0-4165-B645-B61B720036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421" y="1106058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7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2">
            <a:extLst>
              <a:ext uri="{FF2B5EF4-FFF2-40B4-BE49-F238E27FC236}">
                <a16:creationId xmlns:a16="http://schemas.microsoft.com/office/drawing/2014/main" id="{A0C21DBC-EFCF-4B5F-9CE7-2C61D7739B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" y="1145254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7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7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7" y="0"/>
                </a:lnTo>
                <a:cubicBezTo>
                  <a:pt x="4858118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8" y="3540197"/>
                  <a:pt x="4781807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27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2A0377F-C7B7-455F-B543-73BF79D80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544514"/>
            <a:ext cx="4450081" cy="5768975"/>
          </a:xfrm>
          <a:custGeom>
            <a:avLst/>
            <a:gdLst>
              <a:gd name="connsiteX0" fmla="*/ 0 w 4450081"/>
              <a:gd name="connsiteY0" fmla="*/ 0 h 5768975"/>
              <a:gd name="connsiteX1" fmla="*/ 4248141 w 4450081"/>
              <a:gd name="connsiteY1" fmla="*/ 0 h 5768975"/>
              <a:gd name="connsiteX2" fmla="*/ 4450081 w 4450081"/>
              <a:gd name="connsiteY2" fmla="*/ 194966 h 5768975"/>
              <a:gd name="connsiteX3" fmla="*/ 4450081 w 4450081"/>
              <a:gd name="connsiteY3" fmla="*/ 5574010 h 5768975"/>
              <a:gd name="connsiteX4" fmla="*/ 4248141 w 4450081"/>
              <a:gd name="connsiteY4" fmla="*/ 5768975 h 5768975"/>
              <a:gd name="connsiteX5" fmla="*/ 0 w 4450081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5">
                <a:moveTo>
                  <a:pt x="0" y="0"/>
                </a:moveTo>
                <a:lnTo>
                  <a:pt x="4248141" y="0"/>
                </a:lnTo>
                <a:cubicBezTo>
                  <a:pt x="4359670" y="0"/>
                  <a:pt x="4450081" y="87290"/>
                  <a:pt x="4450081" y="194966"/>
                </a:cubicBezTo>
                <a:lnTo>
                  <a:pt x="4450081" y="5574010"/>
                </a:lnTo>
                <a:cubicBezTo>
                  <a:pt x="4450081" y="5681686"/>
                  <a:pt x="4359670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40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6481A3-6466-4748-8083-CF73F7F7F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4 h 5317339"/>
              <a:gd name="connsiteX28" fmla="*/ 2009662 w 5977285"/>
              <a:gd name="connsiteY28" fmla="*/ 942224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4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4"/>
                </a:moveTo>
                <a:lnTo>
                  <a:pt x="2009662" y="942224"/>
                </a:lnTo>
                <a:cubicBezTo>
                  <a:pt x="2087621" y="942224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4"/>
                  <a:pt x="141157" y="942224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4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6C821127-D556-41B1-8BD3-DB81AE6CC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508" y="1089024"/>
            <a:ext cx="4450081" cy="5768976"/>
          </a:xfrm>
          <a:custGeom>
            <a:avLst/>
            <a:gdLst>
              <a:gd name="connsiteX0" fmla="*/ 201941 w 4450081"/>
              <a:gd name="connsiteY0" fmla="*/ 0 h 5768976"/>
              <a:gd name="connsiteX1" fmla="*/ 4450081 w 4450081"/>
              <a:gd name="connsiteY1" fmla="*/ 0 h 5768976"/>
              <a:gd name="connsiteX2" fmla="*/ 4450081 w 4450081"/>
              <a:gd name="connsiteY2" fmla="*/ 5768976 h 5768976"/>
              <a:gd name="connsiteX3" fmla="*/ 0 w 4450081"/>
              <a:gd name="connsiteY3" fmla="*/ 5768976 h 5768976"/>
              <a:gd name="connsiteX4" fmla="*/ 0 w 4450081"/>
              <a:gd name="connsiteY4" fmla="*/ 209752 h 5768976"/>
              <a:gd name="connsiteX5" fmla="*/ 201941 w 445008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6">
                <a:moveTo>
                  <a:pt x="201941" y="0"/>
                </a:moveTo>
                <a:lnTo>
                  <a:pt x="4450081" y="0"/>
                </a:lnTo>
                <a:lnTo>
                  <a:pt x="445008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2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4A2678A-F238-401E-B09E-4FA8456AC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434"/>
            <a:ext cx="7406206" cy="3955791"/>
          </a:xfrm>
          <a:custGeom>
            <a:avLst/>
            <a:gdLst>
              <a:gd name="connsiteX0" fmla="*/ 0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269279 w 7406206"/>
              <a:gd name="connsiteY3" fmla="*/ 3955791 h 3955791"/>
              <a:gd name="connsiteX4" fmla="*/ 0 w 7406206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6" h="3955791">
                <a:moveTo>
                  <a:pt x="0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545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2E60A630-770F-4B96-B2B0-E4936C02F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902210"/>
            <a:ext cx="7406206" cy="3955791"/>
          </a:xfrm>
          <a:custGeom>
            <a:avLst/>
            <a:gdLst>
              <a:gd name="connsiteX0" fmla="*/ 269279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0 w 7406206"/>
              <a:gd name="connsiteY3" fmla="*/ 3955791 h 3955791"/>
              <a:gd name="connsiteX4" fmla="*/ 0 w 7406206"/>
              <a:gd name="connsiteY4" fmla="*/ 179511 h 3955791"/>
              <a:gd name="connsiteX5" fmla="*/ 269279 w 7406206"/>
              <a:gd name="connsiteY5" fmla="*/ 0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6" h="3955791">
                <a:moveTo>
                  <a:pt x="269279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0" y="3955791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05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7E7C0757-E829-4907-9F2E-EF1DD1259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4118" y="1089024"/>
            <a:ext cx="3949471" cy="5768976"/>
          </a:xfrm>
          <a:custGeom>
            <a:avLst/>
            <a:gdLst>
              <a:gd name="connsiteX0" fmla="*/ 179224 w 3949471"/>
              <a:gd name="connsiteY0" fmla="*/ 0 h 5768976"/>
              <a:gd name="connsiteX1" fmla="*/ 3949471 w 3949471"/>
              <a:gd name="connsiteY1" fmla="*/ 0 h 5768976"/>
              <a:gd name="connsiteX2" fmla="*/ 3949471 w 3949471"/>
              <a:gd name="connsiteY2" fmla="*/ 5768976 h 5768976"/>
              <a:gd name="connsiteX3" fmla="*/ 0 w 3949471"/>
              <a:gd name="connsiteY3" fmla="*/ 5768976 h 5768976"/>
              <a:gd name="connsiteX4" fmla="*/ 0 w 3949471"/>
              <a:gd name="connsiteY4" fmla="*/ 209752 h 5768976"/>
              <a:gd name="connsiteX5" fmla="*/ 179224 w 394947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71" h="5768976">
                <a:moveTo>
                  <a:pt x="179224" y="0"/>
                </a:moveTo>
                <a:lnTo>
                  <a:pt x="3949471" y="0"/>
                </a:lnTo>
                <a:lnTo>
                  <a:pt x="394947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4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Holder1">
            <a:extLst>
              <a:ext uri="{FF2B5EF4-FFF2-40B4-BE49-F238E27FC236}">
                <a16:creationId xmlns:a16="http://schemas.microsoft.com/office/drawing/2014/main" id="{F47C9D4C-7879-4B9B-9AEA-6F20ECD5A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87DE9765-4905-4258-B303-464BD8A3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657366FC-38EF-4083-B7DB-9B002B51F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sp>
        <p:nvSpPr>
          <p:cNvPr id="6" name="PpHolder4">
            <a:extLst>
              <a:ext uri="{FF2B5EF4-FFF2-40B4-BE49-F238E27FC236}">
                <a16:creationId xmlns:a16="http://schemas.microsoft.com/office/drawing/2014/main" id="{1E22F724-1CA9-4704-9F0E-C7169AADD1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Holder3">
            <a:extLst>
              <a:ext uri="{FF2B5EF4-FFF2-40B4-BE49-F238E27FC236}">
                <a16:creationId xmlns:a16="http://schemas.microsoft.com/office/drawing/2014/main" id="{B93F2F8C-3671-48A4-9404-03EA93DFE8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1" name="PpHolder4">
            <a:extLst>
              <a:ext uri="{FF2B5EF4-FFF2-40B4-BE49-F238E27FC236}">
                <a16:creationId xmlns:a16="http://schemas.microsoft.com/office/drawing/2014/main" id="{60B36C64-6D24-4F4C-99BC-3556189452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PpHolder5">
            <a:extLst>
              <a:ext uri="{FF2B5EF4-FFF2-40B4-BE49-F238E27FC236}">
                <a16:creationId xmlns:a16="http://schemas.microsoft.com/office/drawing/2014/main" id="{EFCB8F6A-C804-4CB8-8BF2-82413F1D5E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PpHolder6">
            <a:extLst>
              <a:ext uri="{FF2B5EF4-FFF2-40B4-BE49-F238E27FC236}">
                <a16:creationId xmlns:a16="http://schemas.microsoft.com/office/drawing/2014/main" id="{0A3F0020-9F7C-4056-935D-F7907DA217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PpHolder7">
            <a:extLst>
              <a:ext uri="{FF2B5EF4-FFF2-40B4-BE49-F238E27FC236}">
                <a16:creationId xmlns:a16="http://schemas.microsoft.com/office/drawing/2014/main" id="{82E7C95B-33BD-40B3-AC8E-209C9517C8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FE89EA4B-81AE-4BB7-A14A-10830941E1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pHolder1">
            <a:extLst>
              <a:ext uri="{FF2B5EF4-FFF2-40B4-BE49-F238E27FC236}">
                <a16:creationId xmlns:a16="http://schemas.microsoft.com/office/drawing/2014/main" id="{90CA4E90-32F6-4703-BE66-DA8A9ADCE2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4">
            <a:extLst>
              <a:ext uri="{FF2B5EF4-FFF2-40B4-BE49-F238E27FC236}">
                <a16:creationId xmlns:a16="http://schemas.microsoft.com/office/drawing/2014/main" id="{98472448-27A0-4743-8282-D36B58B93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73E4C739-8DC6-4649-A38A-6CCEB4FE6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pHolder3">
            <a:extLst>
              <a:ext uri="{FF2B5EF4-FFF2-40B4-BE49-F238E27FC236}">
                <a16:creationId xmlns:a16="http://schemas.microsoft.com/office/drawing/2014/main" id="{D3284545-1299-4838-AA89-23628DDB3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FBA2FCEE-1C62-4B05-8AF9-A390B10846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sp>
        <p:nvSpPr>
          <p:cNvPr id="27" name="PpHolder5">
            <a:extLst>
              <a:ext uri="{FF2B5EF4-FFF2-40B4-BE49-F238E27FC236}">
                <a16:creationId xmlns:a16="http://schemas.microsoft.com/office/drawing/2014/main" id="{732191A2-5032-415E-AFE5-20D9D4300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5">
            <a:extLst>
              <a:ext uri="{FF2B5EF4-FFF2-40B4-BE49-F238E27FC236}">
                <a16:creationId xmlns:a16="http://schemas.microsoft.com/office/drawing/2014/main" id="{0BCC40E2-9EC3-4C04-B3A1-C47ADE33CA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PpHolder6">
            <a:extLst>
              <a:ext uri="{FF2B5EF4-FFF2-40B4-BE49-F238E27FC236}">
                <a16:creationId xmlns:a16="http://schemas.microsoft.com/office/drawing/2014/main" id="{42A954AD-EC55-4741-82FC-ED55892D1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pHolder1">
            <a:extLst>
              <a:ext uri="{FF2B5EF4-FFF2-40B4-BE49-F238E27FC236}">
                <a16:creationId xmlns:a16="http://schemas.microsoft.com/office/drawing/2014/main" id="{138FDB7F-4A60-4835-BF57-F794479EE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sp>
        <p:nvSpPr>
          <p:cNvPr id="37" name="PpHolder4">
            <a:extLst>
              <a:ext uri="{FF2B5EF4-FFF2-40B4-BE49-F238E27FC236}">
                <a16:creationId xmlns:a16="http://schemas.microsoft.com/office/drawing/2014/main" id="{C5CDFCEA-602F-48F5-87D3-C1CA15A40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sp>
        <p:nvSpPr>
          <p:cNvPr id="3" name="PpHolder2">
            <a:extLst>
              <a:ext uri="{FF2B5EF4-FFF2-40B4-BE49-F238E27FC236}">
                <a16:creationId xmlns:a16="http://schemas.microsoft.com/office/drawing/2014/main" id="{5F2DEC4C-095F-476C-8404-55AC055ED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2FC19A4E-4937-4C38-BADB-AF2566F3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ABC23F36-16AA-4951-B2EB-DD75C5511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C8E561B1-5A69-4825-8EF6-CA3CABD112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genta Slank">
      <a:dk1>
        <a:srgbClr val="000000"/>
      </a:dk1>
      <a:lt1>
        <a:sysClr val="window" lastClr="FFFFFF"/>
      </a:lt1>
      <a:dk2>
        <a:srgbClr val="394656"/>
      </a:dk2>
      <a:lt2>
        <a:srgbClr val="B4B3B2"/>
      </a:lt2>
      <a:accent1>
        <a:srgbClr val="EF5BA1"/>
      </a:accent1>
      <a:accent2>
        <a:srgbClr val="E7268A"/>
      </a:accent2>
      <a:accent3>
        <a:srgbClr val="E1E1E1"/>
      </a:accent3>
      <a:accent4>
        <a:srgbClr val="D2D2D2"/>
      </a:accent4>
      <a:accent5>
        <a:srgbClr val="5A7182"/>
      </a:accent5>
      <a:accent6>
        <a:srgbClr val="425A66"/>
      </a:accent6>
      <a:hlink>
        <a:srgbClr val="1CADE4"/>
      </a:hlink>
      <a:folHlink>
        <a:srgbClr val="2683C6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486</cp:revision>
  <dcterms:created xsi:type="dcterms:W3CDTF">2018-11-06T00:42:49Z</dcterms:created>
  <dcterms:modified xsi:type="dcterms:W3CDTF">2020-10-25T01:29:13Z</dcterms:modified>
</cp:coreProperties>
</file>