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0"/>
  </p:notesMasterIdLst>
  <p:sldIdLst>
    <p:sldId id="256" r:id="rId5"/>
    <p:sldId id="320" r:id="rId6"/>
    <p:sldId id="321" r:id="rId7"/>
    <p:sldId id="322" r:id="rId8"/>
    <p:sldId id="311" r:id="rId9"/>
    <p:sldId id="263" r:id="rId10"/>
    <p:sldId id="266" r:id="rId11"/>
    <p:sldId id="314" r:id="rId12"/>
    <p:sldId id="316" r:id="rId13"/>
    <p:sldId id="318" r:id="rId14"/>
    <p:sldId id="275" r:id="rId15"/>
    <p:sldId id="276" r:id="rId16"/>
    <p:sldId id="277" r:id="rId17"/>
    <p:sldId id="268" r:id="rId18"/>
    <p:sldId id="313" r:id="rId19"/>
    <p:sldId id="288" r:id="rId20"/>
    <p:sldId id="292" r:id="rId21"/>
    <p:sldId id="298" r:id="rId22"/>
    <p:sldId id="297" r:id="rId23"/>
    <p:sldId id="296" r:id="rId24"/>
    <p:sldId id="299" r:id="rId25"/>
    <p:sldId id="304" r:id="rId26"/>
    <p:sldId id="308" r:id="rId27"/>
    <p:sldId id="309" r:id="rId28"/>
    <p:sldId id="2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=""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=""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=""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=""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=""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=""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=""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=""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=""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=""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=""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=""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=""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=""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1322</Words>
  <PresentationFormat>On-screen Show (4:3)</PresentationFormat>
  <Paragraphs>259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2021-06-22T14:05:55Z</dcterms:created>
  <dcterms:modified xsi:type="dcterms:W3CDTF">2021-08-01T15:37:06Z</dcterms:modified>
</cp:coreProperties>
</file>