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30"/>
  </p:notesMasterIdLst>
  <p:sldIdLst>
    <p:sldId id="256" r:id="rId4"/>
    <p:sldId id="257" r:id="rId5"/>
    <p:sldId id="282" r:id="rId6"/>
    <p:sldId id="293" r:id="rId7"/>
    <p:sldId id="295" r:id="rId8"/>
    <p:sldId id="305" r:id="rId9"/>
    <p:sldId id="304" r:id="rId10"/>
    <p:sldId id="303" r:id="rId11"/>
    <p:sldId id="283" r:id="rId12"/>
    <p:sldId id="297" r:id="rId13"/>
    <p:sldId id="299" r:id="rId14"/>
    <p:sldId id="290" r:id="rId15"/>
    <p:sldId id="296" r:id="rId16"/>
    <p:sldId id="301" r:id="rId17"/>
    <p:sldId id="284" r:id="rId18"/>
    <p:sldId id="289" r:id="rId19"/>
    <p:sldId id="310" r:id="rId20"/>
    <p:sldId id="309" r:id="rId21"/>
    <p:sldId id="291" r:id="rId22"/>
    <p:sldId id="302" r:id="rId23"/>
    <p:sldId id="285" r:id="rId24"/>
    <p:sldId id="292" r:id="rId25"/>
    <p:sldId id="308" r:id="rId26"/>
    <p:sldId id="298" r:id="rId27"/>
    <p:sldId id="311" r:id="rId28"/>
    <p:sldId id="286"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B04"/>
    <a:srgbClr val="FDB018"/>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640" y="4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4"/>
            </a:solidFill>
          </c:spPr>
          <c:invertIfNegative val="0"/>
          <c:dPt>
            <c:idx val="0"/>
            <c:invertIfNegative val="0"/>
            <c:bubble3D val="0"/>
            <c:extLst xmlns:c16r2="http://schemas.microsoft.com/office/drawing/2015/06/chart">
              <c:ext xmlns:c16="http://schemas.microsoft.com/office/drawing/2014/chart" uri="{C3380CC4-5D6E-409C-BE32-E72D297353CC}">
                <c16:uniqueId val="{00000000-F921-424A-A3C6-2DC30F27C245}"/>
              </c:ext>
            </c:extLst>
          </c:dPt>
          <c:dPt>
            <c:idx val="1"/>
            <c:invertIfNegative val="0"/>
            <c:bubble3D val="0"/>
            <c:extLst xmlns:c16r2="http://schemas.microsoft.com/office/drawing/2015/06/chart">
              <c:ext xmlns:c16="http://schemas.microsoft.com/office/drawing/2014/chart" uri="{C3380CC4-5D6E-409C-BE32-E72D297353CC}">
                <c16:uniqueId val="{00000001-F921-424A-A3C6-2DC30F27C245}"/>
              </c:ext>
            </c:extLst>
          </c:dPt>
          <c:dPt>
            <c:idx val="2"/>
            <c:invertIfNegative val="0"/>
            <c:bubble3D val="0"/>
            <c:extLst xmlns:c16r2="http://schemas.microsoft.com/office/drawing/2015/06/chart">
              <c:ext xmlns:c16="http://schemas.microsoft.com/office/drawing/2014/chart" uri="{C3380CC4-5D6E-409C-BE32-E72D297353CC}">
                <c16:uniqueId val="{00000002-F921-424A-A3C6-2DC30F27C245}"/>
              </c:ext>
            </c:extLst>
          </c:dPt>
          <c:dPt>
            <c:idx val="3"/>
            <c:invertIfNegative val="0"/>
            <c:bubble3D val="0"/>
            <c:extLst xmlns:c16r2="http://schemas.microsoft.com/office/drawing/2015/06/chart">
              <c:ext xmlns:c16="http://schemas.microsoft.com/office/drawing/2014/chart" uri="{C3380CC4-5D6E-409C-BE32-E72D297353CC}">
                <c16:uniqueId val="{00000003-F921-424A-A3C6-2DC30F27C245}"/>
              </c:ext>
            </c:extLst>
          </c:dPt>
          <c:dLbls>
            <c:dLbl>
              <c:idx val="0"/>
              <c:layout/>
              <c:tx>
                <c:rich>
                  <a:bodyPr/>
                  <a:lstStyle/>
                  <a:p>
                    <a:pPr>
                      <a:defRPr/>
                    </a:pPr>
                    <a:r>
                      <a:rPr lang="zh-CN" altLang="en-US"/>
                      <a:t>填加文字</a:t>
                    </a:r>
                  </a:p>
                </c:rich>
              </c:tx>
              <c:spPr/>
              <c:dLblPos val="outEnd"/>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0-F921-424A-A3C6-2DC30F27C245}"/>
                </c:ext>
                <c:ext xmlns:c15="http://schemas.microsoft.com/office/drawing/2012/chart" uri="{CE6537A1-D6FC-4f65-9D91-7224C49458BB}">
                  <c15:layout/>
                </c:ext>
              </c:extLst>
            </c:dLbl>
            <c:dLbl>
              <c:idx val="1"/>
              <c:layout>
                <c:manualLayout>
                  <c:x val="0"/>
                  <c:y val="7.9589086011994173E-3"/>
                </c:manualLayout>
              </c:layout>
              <c:tx>
                <c:rich>
                  <a:bodyPr/>
                  <a:lstStyle/>
                  <a:p>
                    <a:pPr>
                      <a:defRPr/>
                    </a:pPr>
                    <a:r>
                      <a:rPr lang="zh-CN" altLang="en-US"/>
                      <a:t>填加文字</a:t>
                    </a:r>
                  </a:p>
                </c:rich>
              </c:tx>
              <c:spPr/>
              <c:dLblPos val="outEnd"/>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F921-424A-A3C6-2DC30F27C245}"/>
                </c:ext>
                <c:ext xmlns:c15="http://schemas.microsoft.com/office/drawing/2012/chart" uri="{CE6537A1-D6FC-4f65-9D91-7224C49458BB}">
                  <c15:layout/>
                </c:ext>
              </c:extLst>
            </c:dLbl>
            <c:dLbl>
              <c:idx val="2"/>
              <c:layout>
                <c:manualLayout>
                  <c:x val="5.7476141178600358E-3"/>
                  <c:y val="6.4050442821077789E-4"/>
                </c:manualLayout>
              </c:layout>
              <c:tx>
                <c:rich>
                  <a:bodyPr/>
                  <a:lstStyle/>
                  <a:p>
                    <a:pPr>
                      <a:defRPr/>
                    </a:pPr>
                    <a:r>
                      <a:rPr lang="zh-CN" altLang="en-US"/>
                      <a:t>填加文字</a:t>
                    </a:r>
                  </a:p>
                </c:rich>
              </c:tx>
              <c:spPr/>
              <c:dLblPos val="outEnd"/>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2-F921-424A-A3C6-2DC30F27C245}"/>
                </c:ext>
                <c:ext xmlns:c15="http://schemas.microsoft.com/office/drawing/2012/chart" uri="{CE6537A1-D6FC-4f65-9D91-7224C49458BB}">
                  <c15:layout/>
                </c:ext>
              </c:extLst>
            </c:dLbl>
            <c:dLbl>
              <c:idx val="3"/>
              <c:layout>
                <c:manualLayout>
                  <c:x val="-2.8738070589300205E-3"/>
                  <c:y val="-3.0186976582835443E-3"/>
                </c:manualLayout>
              </c:layout>
              <c:tx>
                <c:rich>
                  <a:bodyPr/>
                  <a:lstStyle/>
                  <a:p>
                    <a:pPr>
                      <a:defRPr/>
                    </a:pPr>
                    <a:r>
                      <a:rPr lang="zh-CN" altLang="en-US"/>
                      <a:t>填加文字</a:t>
                    </a:r>
                  </a:p>
                </c:rich>
              </c:tx>
              <c:spPr/>
              <c:dLblPos val="outEnd"/>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F921-424A-A3C6-2DC30F27C245}"/>
                </c:ext>
                <c:ext xmlns:c15="http://schemas.microsoft.com/office/drawing/2012/chart" uri="{CE6537A1-D6FC-4f65-9D91-7224C49458BB}">
                  <c15:layout/>
                </c:ext>
              </c:extLst>
            </c:dLbl>
            <c:spPr>
              <a:noFill/>
              <a:ln>
                <a:noFill/>
              </a:ln>
              <a:effectLst/>
            </c:spPr>
            <c:dLblPos val="inEnd"/>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g/"通""用""格""式"</c:formatCode>
                <c:ptCount val="4"/>
                <c:pt idx="0">
                  <c:v>20</c:v>
                </c:pt>
                <c:pt idx="1">
                  <c:v>50</c:v>
                </c:pt>
                <c:pt idx="2">
                  <c:v>70</c:v>
                </c:pt>
                <c:pt idx="3">
                  <c:v>100</c:v>
                </c:pt>
              </c:numCache>
            </c:numRef>
          </c:val>
          <c:extLst xmlns:c16r2="http://schemas.microsoft.com/office/drawing/2015/06/chart">
            <c:ext xmlns:c16="http://schemas.microsoft.com/office/drawing/2014/chart" uri="{C3380CC4-5D6E-409C-BE32-E72D297353CC}">
              <c16:uniqueId val="{00000004-F921-424A-A3C6-2DC30F27C245}"/>
            </c:ext>
          </c:extLst>
        </c:ser>
        <c:dLbls>
          <c:showLegendKey val="0"/>
          <c:showVal val="1"/>
          <c:showCatName val="0"/>
          <c:showSerName val="0"/>
          <c:showPercent val="0"/>
          <c:showBubbleSize val="0"/>
        </c:dLbls>
        <c:gapWidth val="6"/>
        <c:overlap val="-98"/>
        <c:axId val="443211704"/>
        <c:axId val="443004752"/>
      </c:barChart>
      <c:catAx>
        <c:axId val="443211704"/>
        <c:scaling>
          <c:orientation val="minMax"/>
        </c:scaling>
        <c:delete val="1"/>
        <c:axPos val="b"/>
        <c:numFmt formatCode="General" sourceLinked="0"/>
        <c:majorTickMark val="out"/>
        <c:minorTickMark val="none"/>
        <c:tickLblPos val="none"/>
        <c:crossAx val="443004752"/>
        <c:crosses val="autoZero"/>
        <c:auto val="1"/>
        <c:lblAlgn val="ctr"/>
        <c:lblOffset val="100"/>
        <c:noMultiLvlLbl val="0"/>
      </c:catAx>
      <c:valAx>
        <c:axId val="443004752"/>
        <c:scaling>
          <c:orientation val="minMax"/>
        </c:scaling>
        <c:delete val="1"/>
        <c:axPos val="l"/>
        <c:numFmt formatCode="g/&quot;通&quot;&quot;用&quot;&quot;格&quot;&quot;式&quot;" sourceLinked="1"/>
        <c:majorTickMark val="out"/>
        <c:minorTickMark val="none"/>
        <c:tickLblPos val="none"/>
        <c:crossAx val="443211704"/>
        <c:crosses val="autoZero"/>
        <c:crossBetween val="between"/>
      </c:valAx>
    </c:plotArea>
    <c:plotVisOnly val="1"/>
    <c:dispBlanksAs val="gap"/>
    <c:showDLblsOverMax val="0"/>
  </c:chart>
  <c:txPr>
    <a:bodyPr/>
    <a:lstStyle/>
    <a:p>
      <a:pPr>
        <a:defRPr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5587-0055-4914-8829-4A0D1EF2111E}" type="datetimeFigureOut">
              <a:rPr lang="zh-CN" altLang="en-US" smtClean="0"/>
              <a:t>2017/7/26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04D2F-D20E-4382-B1FB-A1CC6AB47A1C}" type="slidenum">
              <a:rPr lang="zh-CN" altLang="en-US" smtClean="0"/>
              <a:t>‹#›</a:t>
            </a:fld>
            <a:endParaRPr lang="zh-CN" altLang="en-US"/>
          </a:p>
        </p:txBody>
      </p:sp>
    </p:spTree>
    <p:extLst>
      <p:ext uri="{BB962C8B-B14F-4D97-AF65-F5344CB8AC3E}">
        <p14:creationId xmlns:p14="http://schemas.microsoft.com/office/powerpoint/2010/main" val="211675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1</a:t>
            </a:fld>
            <a:endParaRPr lang="zh-CN" altLang="en-US"/>
          </a:p>
        </p:txBody>
      </p:sp>
    </p:spTree>
    <p:extLst>
      <p:ext uri="{BB962C8B-B14F-4D97-AF65-F5344CB8AC3E}">
        <p14:creationId xmlns:p14="http://schemas.microsoft.com/office/powerpoint/2010/main" val="290017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634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9363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86580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0088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67414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15</a:t>
            </a:fld>
            <a:endParaRPr lang="zh-CN" altLang="en-US"/>
          </a:p>
        </p:txBody>
      </p:sp>
    </p:spTree>
    <p:extLst>
      <p:ext uri="{BB962C8B-B14F-4D97-AF65-F5344CB8AC3E}">
        <p14:creationId xmlns:p14="http://schemas.microsoft.com/office/powerpoint/2010/main" val="241674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8492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0207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00468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5622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2</a:t>
            </a:fld>
            <a:endParaRPr lang="zh-CN" altLang="en-US"/>
          </a:p>
        </p:txBody>
      </p:sp>
    </p:spTree>
    <p:extLst>
      <p:ext uri="{BB962C8B-B14F-4D97-AF65-F5344CB8AC3E}">
        <p14:creationId xmlns:p14="http://schemas.microsoft.com/office/powerpoint/2010/main" val="2406047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310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21</a:t>
            </a:fld>
            <a:endParaRPr lang="zh-CN" altLang="en-US"/>
          </a:p>
        </p:txBody>
      </p:sp>
    </p:spTree>
    <p:extLst>
      <p:ext uri="{BB962C8B-B14F-4D97-AF65-F5344CB8AC3E}">
        <p14:creationId xmlns:p14="http://schemas.microsoft.com/office/powerpoint/2010/main" val="2436902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6721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76187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7205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99406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26</a:t>
            </a:fld>
            <a:endParaRPr lang="zh-CN" altLang="en-US"/>
          </a:p>
        </p:txBody>
      </p:sp>
    </p:spTree>
    <p:extLst>
      <p:ext uri="{BB962C8B-B14F-4D97-AF65-F5344CB8AC3E}">
        <p14:creationId xmlns:p14="http://schemas.microsoft.com/office/powerpoint/2010/main" val="181356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3</a:t>
            </a:fld>
            <a:endParaRPr lang="zh-CN" altLang="en-US"/>
          </a:p>
        </p:txBody>
      </p:sp>
    </p:spTree>
    <p:extLst>
      <p:ext uri="{BB962C8B-B14F-4D97-AF65-F5344CB8AC3E}">
        <p14:creationId xmlns:p14="http://schemas.microsoft.com/office/powerpoint/2010/main" val="321532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5148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716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236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461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500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04D2F-D20E-4382-B1FB-A1CC6AB47A1C}" type="slidenum">
              <a:rPr lang="zh-CN" altLang="en-US" smtClean="0"/>
              <a:t>9</a:t>
            </a:fld>
            <a:endParaRPr lang="zh-CN" altLang="en-US"/>
          </a:p>
        </p:txBody>
      </p:sp>
    </p:spTree>
    <p:extLst>
      <p:ext uri="{BB962C8B-B14F-4D97-AF65-F5344CB8AC3E}">
        <p14:creationId xmlns:p14="http://schemas.microsoft.com/office/powerpoint/2010/main" val="255755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0606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8418517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4384663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0377653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6189295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8261407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2321744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3228665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5193986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3796674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9780840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1466912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组合 58"/>
          <p:cNvGrpSpPr>
            <a:grpSpLocks/>
          </p:cNvGrpSpPr>
          <p:nvPr userDrawn="1"/>
        </p:nvGrpSpPr>
        <p:grpSpPr bwMode="auto">
          <a:xfrm>
            <a:off x="0" y="156450"/>
            <a:ext cx="320389" cy="372976"/>
            <a:chOff x="0" y="0"/>
            <a:chExt cx="454152" cy="521208"/>
          </a:xfrm>
          <a:solidFill>
            <a:srgbClr val="3B8B04"/>
          </a:solidFill>
        </p:grpSpPr>
        <p:sp>
          <p:nvSpPr>
            <p:cNvPr id="3" name="矩形 59"/>
            <p:cNvSpPr>
              <a:spLocks noChangeArrowheads="1"/>
            </p:cNvSpPr>
            <p:nvPr/>
          </p:nvSpPr>
          <p:spPr bwMode="auto">
            <a:xfrm>
              <a:off x="0" y="0"/>
              <a:ext cx="301752" cy="521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0314" rtl="0" eaLnBrk="1" fontAlgn="auto" latinLnBrk="0" hangingPunct="1">
                <a:lnSpc>
                  <a:spcPct val="100000"/>
                </a:lnSpc>
                <a:spcBef>
                  <a:spcPct val="0"/>
                </a:spcBef>
                <a:spcAft>
                  <a:spcPts val="0"/>
                </a:spcAft>
                <a:buClrTx/>
                <a:buSzTx/>
                <a:buFont typeface="Arial" pitchFamily="34" charset="0"/>
                <a:buNone/>
                <a:tabLst/>
                <a:defRPr/>
              </a:pPr>
              <a:endParaRPr kumimoji="0" lang="zh-CN" altLang="en-US" sz="1317"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sp>
          <p:nvSpPr>
            <p:cNvPr id="4" name="矩形 60"/>
            <p:cNvSpPr>
              <a:spLocks noChangeArrowheads="1"/>
            </p:cNvSpPr>
            <p:nvPr/>
          </p:nvSpPr>
          <p:spPr bwMode="auto">
            <a:xfrm>
              <a:off x="301752" y="0"/>
              <a:ext cx="152400" cy="521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marL="0" marR="0" lvl="0" indent="0" algn="ctr" defTabSz="910314" rtl="0" eaLnBrk="1" fontAlgn="auto" latinLnBrk="0" hangingPunct="1">
                <a:lnSpc>
                  <a:spcPct val="100000"/>
                </a:lnSpc>
                <a:spcBef>
                  <a:spcPct val="0"/>
                </a:spcBef>
                <a:spcAft>
                  <a:spcPts val="0"/>
                </a:spcAft>
                <a:buClrTx/>
                <a:buSzTx/>
                <a:buFont typeface="Arial" pitchFamily="34" charset="0"/>
                <a:buNone/>
                <a:tabLst/>
                <a:defRPr/>
              </a:pPr>
              <a:endParaRPr kumimoji="0" lang="zh-CN" altLang="en-US" sz="1317" b="0" i="0" u="none" strike="noStrike" kern="1200" cap="none" spc="0" normalizeH="0" baseline="0" noProof="0">
                <a:ln>
                  <a:noFill/>
                </a:ln>
                <a:solidFill>
                  <a:srgbClr val="FFFFFF"/>
                </a:solidFill>
                <a:effectLst/>
                <a:uLnTx/>
                <a:uFillTx/>
                <a:latin typeface="Calibri" pitchFamily="34" charset="0"/>
                <a:ea typeface="宋体" pitchFamily="2" charset="-122"/>
                <a:cs typeface="+mn-cs"/>
              </a:endParaRPr>
            </a:p>
          </p:txBody>
        </p:sp>
      </p:grpSp>
      <p:sp>
        <p:nvSpPr>
          <p:cNvPr id="5" name="文本框 6"/>
          <p:cNvSpPr>
            <a:spLocks noChangeArrowheads="1"/>
          </p:cNvSpPr>
          <p:nvPr userDrawn="1"/>
        </p:nvSpPr>
        <p:spPr bwMode="auto">
          <a:xfrm>
            <a:off x="370720" y="200093"/>
            <a:ext cx="3099046" cy="2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411"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sym typeface="微软雅黑" pitchFamily="34" charset="-122"/>
              </a:rPr>
              <a:t>单击此处添加您要的标题</a:t>
            </a:r>
          </a:p>
        </p:txBody>
      </p:sp>
      <p:pic>
        <p:nvPicPr>
          <p:cNvPr id="6" name="图片 5"/>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4322" t="35915" r="2797"/>
          <a:stretch/>
        </p:blipFill>
        <p:spPr>
          <a:xfrm flipV="1">
            <a:off x="0" y="4104286"/>
            <a:ext cx="9158514" cy="1039214"/>
          </a:xfrm>
          <a:prstGeom prst="rect">
            <a:avLst/>
          </a:prstGeom>
        </p:spPr>
      </p:pic>
    </p:spTree>
    <p:extLst>
      <p:ext uri="{BB962C8B-B14F-4D97-AF65-F5344CB8AC3E}">
        <p14:creationId xmlns:p14="http://schemas.microsoft.com/office/powerpoint/2010/main" val="227424862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1019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29646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135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135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zh-CN" altLang="en-US" sz="135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75523905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2017/7/26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2017/7/26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EBFB578-8D60-488A-AA3B-0DAD88EF28BF}"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685800" rtl="0" eaLnBrk="1" fontAlgn="auto" latinLnBrk="0" hangingPunct="1">
                <a:lnSpc>
                  <a:spcPct val="100000"/>
                </a:lnSpc>
                <a:spcBef>
                  <a:spcPts val="0"/>
                </a:spcBef>
                <a:spcAft>
                  <a:spcPts val="0"/>
                </a:spcAft>
                <a:buClrTx/>
                <a:buSzTx/>
                <a:buFontTx/>
                <a:buNone/>
                <a:tabLst/>
                <a:defRPr/>
              </a:pPr>
              <a:t>2017/7/26</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5802204-49C4-475D-AEF4-B3350A4DFC7C}"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57703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p14:dur="0" advTm="3000"/>
    </mc:Choice>
    <mc:Fallback>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71877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txStyles>
    <p:titleStyle>
      <a:lvl1pPr algn="ctr" defTabSz="910314" rtl="0" eaLnBrk="1" latinLnBrk="0" hangingPunct="1">
        <a:spcBef>
          <a:spcPct val="0"/>
        </a:spcBef>
        <a:buNone/>
        <a:defRPr sz="4421" kern="1200">
          <a:solidFill>
            <a:schemeClr val="tx1"/>
          </a:solidFill>
          <a:latin typeface="+mj-lt"/>
          <a:ea typeface="+mj-ea"/>
          <a:cs typeface="+mj-cs"/>
        </a:defRPr>
      </a:lvl1pPr>
    </p:titleStyle>
    <p:bodyStyle>
      <a:lvl1pPr marL="341367" indent="-341367" algn="l" defTabSz="910314" rtl="0" eaLnBrk="1" latinLnBrk="0" hangingPunct="1">
        <a:spcBef>
          <a:spcPct val="20000"/>
        </a:spcBef>
        <a:buFont typeface="Arial" pitchFamily="34" charset="0"/>
        <a:buChar char="•"/>
        <a:defRPr sz="3198" kern="1200">
          <a:solidFill>
            <a:schemeClr val="tx1"/>
          </a:solidFill>
          <a:latin typeface="+mn-lt"/>
          <a:ea typeface="+mn-ea"/>
          <a:cs typeface="+mn-cs"/>
        </a:defRPr>
      </a:lvl1pPr>
      <a:lvl2pPr marL="739630" indent="-284473" algn="l" defTabSz="910314" rtl="0" eaLnBrk="1" latinLnBrk="0" hangingPunct="1">
        <a:spcBef>
          <a:spcPct val="20000"/>
        </a:spcBef>
        <a:buFont typeface="Arial" pitchFamily="34" charset="0"/>
        <a:buChar char="–"/>
        <a:defRPr sz="2822" kern="1200">
          <a:solidFill>
            <a:schemeClr val="tx1"/>
          </a:solidFill>
          <a:latin typeface="+mn-lt"/>
          <a:ea typeface="+mn-ea"/>
          <a:cs typeface="+mn-cs"/>
        </a:defRPr>
      </a:lvl2pPr>
      <a:lvl3pPr marL="1137892" indent="-227578" algn="l" defTabSz="910314" rtl="0" eaLnBrk="1" latinLnBrk="0" hangingPunct="1">
        <a:spcBef>
          <a:spcPct val="20000"/>
        </a:spcBef>
        <a:buFont typeface="Arial" pitchFamily="34" charset="0"/>
        <a:buChar char="•"/>
        <a:defRPr sz="2352" kern="1200">
          <a:solidFill>
            <a:schemeClr val="tx1"/>
          </a:solidFill>
          <a:latin typeface="+mn-lt"/>
          <a:ea typeface="+mn-ea"/>
          <a:cs typeface="+mn-cs"/>
        </a:defRPr>
      </a:lvl3pPr>
      <a:lvl4pPr marL="159304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4pPr>
      <a:lvl5pPr marL="2048205"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5pPr>
      <a:lvl6pPr marL="250336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6pPr>
      <a:lvl7pPr marL="2958519"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7pPr>
      <a:lvl8pPr marL="3413676"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8pPr>
      <a:lvl9pPr marL="3868833" indent="-227578" algn="l" defTabSz="910314" rtl="0" eaLnBrk="1" latinLnBrk="0" hangingPunct="1">
        <a:spcBef>
          <a:spcPct val="20000"/>
        </a:spcBef>
        <a:buFont typeface="Arial" pitchFamily="34" charset="0"/>
        <a:buChar char="•"/>
        <a:defRPr sz="1975" kern="1200">
          <a:solidFill>
            <a:schemeClr val="tx1"/>
          </a:solidFill>
          <a:latin typeface="+mn-lt"/>
          <a:ea typeface="+mn-ea"/>
          <a:cs typeface="+mn-cs"/>
        </a:defRPr>
      </a:lvl9pPr>
    </p:bodyStyle>
    <p:otherStyle>
      <a:defPPr>
        <a:defRPr lang="zh-CN"/>
      </a:defPPr>
      <a:lvl1pPr marL="0" algn="l" defTabSz="910314" rtl="0" eaLnBrk="1" latinLnBrk="0" hangingPunct="1">
        <a:defRPr sz="1787" kern="1200">
          <a:solidFill>
            <a:schemeClr val="tx1"/>
          </a:solidFill>
          <a:latin typeface="+mn-lt"/>
          <a:ea typeface="+mn-ea"/>
          <a:cs typeface="+mn-cs"/>
        </a:defRPr>
      </a:lvl1pPr>
      <a:lvl2pPr marL="455156" algn="l" defTabSz="910314" rtl="0" eaLnBrk="1" latinLnBrk="0" hangingPunct="1">
        <a:defRPr sz="1787" kern="1200">
          <a:solidFill>
            <a:schemeClr val="tx1"/>
          </a:solidFill>
          <a:latin typeface="+mn-lt"/>
          <a:ea typeface="+mn-ea"/>
          <a:cs typeface="+mn-cs"/>
        </a:defRPr>
      </a:lvl2pPr>
      <a:lvl3pPr marL="910314" algn="l" defTabSz="910314" rtl="0" eaLnBrk="1" latinLnBrk="0" hangingPunct="1">
        <a:defRPr sz="1787" kern="1200">
          <a:solidFill>
            <a:schemeClr val="tx1"/>
          </a:solidFill>
          <a:latin typeface="+mn-lt"/>
          <a:ea typeface="+mn-ea"/>
          <a:cs typeface="+mn-cs"/>
        </a:defRPr>
      </a:lvl3pPr>
      <a:lvl4pPr marL="1365470" algn="l" defTabSz="910314" rtl="0" eaLnBrk="1" latinLnBrk="0" hangingPunct="1">
        <a:defRPr sz="1787" kern="1200">
          <a:solidFill>
            <a:schemeClr val="tx1"/>
          </a:solidFill>
          <a:latin typeface="+mn-lt"/>
          <a:ea typeface="+mn-ea"/>
          <a:cs typeface="+mn-cs"/>
        </a:defRPr>
      </a:lvl4pPr>
      <a:lvl5pPr marL="1820627" algn="l" defTabSz="910314" rtl="0" eaLnBrk="1" latinLnBrk="0" hangingPunct="1">
        <a:defRPr sz="1787" kern="1200">
          <a:solidFill>
            <a:schemeClr val="tx1"/>
          </a:solidFill>
          <a:latin typeface="+mn-lt"/>
          <a:ea typeface="+mn-ea"/>
          <a:cs typeface="+mn-cs"/>
        </a:defRPr>
      </a:lvl5pPr>
      <a:lvl6pPr marL="2275784" algn="l" defTabSz="910314" rtl="0" eaLnBrk="1" latinLnBrk="0" hangingPunct="1">
        <a:defRPr sz="1787" kern="1200">
          <a:solidFill>
            <a:schemeClr val="tx1"/>
          </a:solidFill>
          <a:latin typeface="+mn-lt"/>
          <a:ea typeface="+mn-ea"/>
          <a:cs typeface="+mn-cs"/>
        </a:defRPr>
      </a:lvl6pPr>
      <a:lvl7pPr marL="2730941" algn="l" defTabSz="910314" rtl="0" eaLnBrk="1" latinLnBrk="0" hangingPunct="1">
        <a:defRPr sz="1787" kern="1200">
          <a:solidFill>
            <a:schemeClr val="tx1"/>
          </a:solidFill>
          <a:latin typeface="+mn-lt"/>
          <a:ea typeface="+mn-ea"/>
          <a:cs typeface="+mn-cs"/>
        </a:defRPr>
      </a:lvl7pPr>
      <a:lvl8pPr marL="3186097" algn="l" defTabSz="910314" rtl="0" eaLnBrk="1" latinLnBrk="0" hangingPunct="1">
        <a:defRPr sz="1787" kern="1200">
          <a:solidFill>
            <a:schemeClr val="tx1"/>
          </a:solidFill>
          <a:latin typeface="+mn-lt"/>
          <a:ea typeface="+mn-ea"/>
          <a:cs typeface="+mn-cs"/>
        </a:defRPr>
      </a:lvl8pPr>
      <a:lvl9pPr marL="3641254" algn="l" defTabSz="910314" rtl="0" eaLnBrk="1" latinLnBrk="0" hangingPunct="1">
        <a:defRPr sz="1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microsoft.com/office/2007/relationships/hdphoto" Target="../media/hdphoto1.wdp"/><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11" Type="http://schemas.openxmlformats.org/officeDocument/2006/relationships/slide" Target="slide9.xml"/><Relationship Id="rId5" Type="http://schemas.openxmlformats.org/officeDocument/2006/relationships/notesSlide" Target="../notesSlides/notesSlide15.xml"/><Relationship Id="rId10" Type="http://schemas.microsoft.com/office/2007/relationships/hdphoto" Target="../media/hdphoto3.wdp"/><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png"/><Relationship Id="rId18" Type="http://schemas.openxmlformats.org/officeDocument/2006/relationships/slide" Target="slide9.xml"/><Relationship Id="rId3" Type="http://schemas.openxmlformats.org/officeDocument/2006/relationships/tags" Target="../tags/tag4.xml"/><Relationship Id="rId21" Type="http://schemas.openxmlformats.org/officeDocument/2006/relationships/slide" Target="slide26.xml"/><Relationship Id="rId7" Type="http://schemas.openxmlformats.org/officeDocument/2006/relationships/tags" Target="../tags/tag8.xml"/><Relationship Id="rId12" Type="http://schemas.openxmlformats.org/officeDocument/2006/relationships/notesSlide" Target="../notesSlides/notesSlide2.xml"/><Relationship Id="rId17" Type="http://schemas.microsoft.com/office/2007/relationships/hdphoto" Target="../media/hdphoto3.wdp"/><Relationship Id="rId2" Type="http://schemas.openxmlformats.org/officeDocument/2006/relationships/tags" Target="../tags/tag3.xml"/><Relationship Id="rId16" Type="http://schemas.openxmlformats.org/officeDocument/2006/relationships/image" Target="../media/image4.png"/><Relationship Id="rId20" Type="http://schemas.openxmlformats.org/officeDocument/2006/relationships/slide" Target="slide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3.xml"/><Relationship Id="rId5" Type="http://schemas.openxmlformats.org/officeDocument/2006/relationships/tags" Target="../tags/tag6.xml"/><Relationship Id="rId15" Type="http://schemas.openxmlformats.org/officeDocument/2006/relationships/image" Target="../media/image2.png"/><Relationship Id="rId10" Type="http://schemas.openxmlformats.org/officeDocument/2006/relationships/tags" Target="../tags/tag11.xml"/><Relationship Id="rId19" Type="http://schemas.openxmlformats.org/officeDocument/2006/relationships/slide" Target="slide15.xml"/><Relationship Id="rId4" Type="http://schemas.openxmlformats.org/officeDocument/2006/relationships/tags" Target="../tags/tag5.xml"/><Relationship Id="rId9" Type="http://schemas.openxmlformats.org/officeDocument/2006/relationships/tags" Target="../tags/tag10.xml"/><Relationship Id="rId1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microsoft.com/office/2007/relationships/hdphoto" Target="../media/hdphoto1.wdp"/><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png"/><Relationship Id="rId11" Type="http://schemas.openxmlformats.org/officeDocument/2006/relationships/slide" Target="slide9.xml"/><Relationship Id="rId5" Type="http://schemas.openxmlformats.org/officeDocument/2006/relationships/notesSlide" Target="../notesSlides/notesSlide21.xml"/><Relationship Id="rId10" Type="http://schemas.microsoft.com/office/2007/relationships/hdphoto" Target="../media/hdphoto3.wdp"/><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microsoft.com/office/2007/relationships/hdphoto" Target="../media/hdphoto5.wdp"/><Relationship Id="rId5" Type="http://schemas.openxmlformats.org/officeDocument/2006/relationships/image" Target="../media/image14.png"/><Relationship Id="rId4" Type="http://schemas.microsoft.com/office/2007/relationships/hdphoto" Target="../media/hdphoto4.wdp"/><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microsoft.com/office/2007/relationships/hdphoto" Target="../media/hdphoto1.wdp"/><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png"/><Relationship Id="rId11" Type="http://schemas.openxmlformats.org/officeDocument/2006/relationships/slide" Target="slide9.xml"/><Relationship Id="rId5" Type="http://schemas.openxmlformats.org/officeDocument/2006/relationships/notesSlide" Target="../notesSlides/notesSlide3.xml"/><Relationship Id="rId10" Type="http://schemas.microsoft.com/office/2007/relationships/hdphoto" Target="../media/hdphoto3.wdp"/><Relationship Id="rId4" Type="http://schemas.openxmlformats.org/officeDocument/2006/relationships/slideLayout" Target="../slideLayouts/slideLayout1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microsoft.com/office/2007/relationships/hdphoto" Target="../media/hdphoto1.wdp"/><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png"/><Relationship Id="rId11" Type="http://schemas.openxmlformats.org/officeDocument/2006/relationships/slide" Target="slide9.xml"/><Relationship Id="rId5" Type="http://schemas.openxmlformats.org/officeDocument/2006/relationships/notesSlide" Target="../notesSlides/notesSlide9.xml"/><Relationship Id="rId10" Type="http://schemas.microsoft.com/office/2007/relationships/hdphoto" Target="../media/hdphoto3.wdp"/><Relationship Id="rId4" Type="http://schemas.openxmlformats.org/officeDocument/2006/relationships/slideLayout" Target="../slideLayouts/slideLayout13.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4" name="图片 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4753754" y="682367"/>
            <a:ext cx="3345543" cy="3192138"/>
          </a:xfrm>
          <a:prstGeom prst="rect">
            <a:avLst/>
          </a:prstGeom>
        </p:spPr>
      </p:pic>
      <p:pic>
        <p:nvPicPr>
          <p:cNvPr id="7" name="图片 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8" name="文本框 7"/>
          <p:cNvSpPr txBox="1"/>
          <p:nvPr/>
        </p:nvSpPr>
        <p:spPr>
          <a:xfrm>
            <a:off x="1260600" y="2278436"/>
            <a:ext cx="2646878" cy="584775"/>
          </a:xfrm>
          <a:prstGeom prst="rect">
            <a:avLst/>
          </a:prstGeom>
          <a:noFill/>
        </p:spPr>
        <p:txBody>
          <a:bodyPr wrap="none" rtlCol="0">
            <a:prstTxWarp prst="textArchUp">
              <a:avLst/>
            </a:prstTxWarp>
            <a:spAutoFit/>
          </a:bodyPr>
          <a:lstStyle/>
          <a:p>
            <a:r>
              <a:rPr lang="zh-CN" altLang="en-US" sz="3200" b="1" dirty="0" smtClean="0">
                <a:solidFill>
                  <a:srgbClr val="3B8B04"/>
                </a:solidFill>
              </a:rPr>
              <a:t>儿童成长教育</a:t>
            </a:r>
            <a:endParaRPr lang="zh-CN" altLang="en-US" sz="3200" b="1" dirty="0">
              <a:solidFill>
                <a:srgbClr val="3B8B04"/>
              </a:solidFill>
            </a:endParaRPr>
          </a:p>
        </p:txBody>
      </p:sp>
      <p:sp>
        <p:nvSpPr>
          <p:cNvPr id="9" name="文本框 8"/>
          <p:cNvSpPr txBox="1"/>
          <p:nvPr/>
        </p:nvSpPr>
        <p:spPr>
          <a:xfrm rot="21410294">
            <a:off x="1576391" y="1545583"/>
            <a:ext cx="1643399" cy="338554"/>
          </a:xfrm>
          <a:prstGeom prst="rect">
            <a:avLst/>
          </a:prstGeom>
          <a:noFill/>
        </p:spPr>
        <p:txBody>
          <a:bodyPr wrap="none" rtlCol="0">
            <a:spAutoFit/>
          </a:bodyPr>
          <a:lstStyle/>
          <a:p>
            <a:r>
              <a:rPr lang="en-US" altLang="zh-CN" sz="1600" b="1" dirty="0" smtClean="0"/>
              <a:t>20xxPOWERPOINT</a:t>
            </a:r>
            <a:endParaRPr lang="zh-CN" altLang="en-US" sz="1600" b="1" dirty="0"/>
          </a:p>
        </p:txBody>
      </p:sp>
      <p:sp>
        <p:nvSpPr>
          <p:cNvPr id="15" name="文本框 14"/>
          <p:cNvSpPr txBox="1"/>
          <p:nvPr/>
        </p:nvSpPr>
        <p:spPr>
          <a:xfrm rot="21436872">
            <a:off x="1701757" y="2506204"/>
            <a:ext cx="1492716" cy="461665"/>
          </a:xfrm>
          <a:prstGeom prst="rect">
            <a:avLst/>
          </a:prstGeom>
          <a:noFill/>
        </p:spPr>
        <p:txBody>
          <a:bodyPr wrap="none" rtlCol="0">
            <a:spAutoFit/>
          </a:bodyPr>
          <a:lstStyle/>
          <a:p>
            <a:r>
              <a:rPr lang="zh-CN" altLang="en-US" sz="1200" b="1" dirty="0"/>
              <a:t>汇报人</a:t>
            </a:r>
            <a:r>
              <a:rPr lang="en-US" altLang="zh-CN" sz="1200" b="1" dirty="0"/>
              <a:t>:</a:t>
            </a:r>
            <a:r>
              <a:rPr lang="zh-CN" altLang="en-US" sz="1200" b="1" dirty="0"/>
              <a:t>千库网  </a:t>
            </a:r>
          </a:p>
          <a:p>
            <a:r>
              <a:rPr lang="zh-CN" altLang="en-US" sz="1200" b="1" dirty="0"/>
              <a:t>汇报时间</a:t>
            </a:r>
            <a:r>
              <a:rPr lang="en-US" altLang="zh-CN" sz="1200" b="1" dirty="0"/>
              <a:t>:XX</a:t>
            </a:r>
            <a:r>
              <a:rPr lang="zh-CN" altLang="en-US" sz="1200" b="1" dirty="0"/>
              <a:t>年</a:t>
            </a:r>
            <a:r>
              <a:rPr lang="en-US" altLang="zh-CN" sz="1200" b="1" dirty="0"/>
              <a:t>XX</a:t>
            </a:r>
            <a:r>
              <a:rPr lang="zh-CN" altLang="en-US" sz="1200" b="1" dirty="0"/>
              <a:t>月</a:t>
            </a:r>
            <a:endParaRPr lang="zh-CN" altLang="en-US" sz="1200" b="1" dirty="0"/>
          </a:p>
        </p:txBody>
      </p:sp>
    </p:spTree>
    <p:extLst>
      <p:ext uri="{BB962C8B-B14F-4D97-AF65-F5344CB8AC3E}">
        <p14:creationId xmlns:p14="http://schemas.microsoft.com/office/powerpoint/2010/main" val="296837637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2000"/>
                            </p:stCondLst>
                            <p:childTnLst>
                              <p:par>
                                <p:cTn id="13" presetID="26"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par>
                          <p:cTn id="29" fill="hold">
                            <p:stCondLst>
                              <p:cond delay="4000"/>
                            </p:stCondLst>
                            <p:childTnLst>
                              <p:par>
                                <p:cTn id="30" presetID="17" presetClass="entr" presetSubtype="1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5750"/>
                            </p:stCondLst>
                            <p:childTnLst>
                              <p:par>
                                <p:cTn id="39" presetID="10" presetClass="entr" presetSubtype="0" fill="hold" grpId="0" nodeType="afterEffect">
                                  <p:stCondLst>
                                    <p:cond delay="0"/>
                                  </p:stCondLst>
                                  <p:iterate type="lt">
                                    <p:tmPct val="14000"/>
                                  </p:iterate>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660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673370" y="695153"/>
            <a:ext cx="2068917" cy="1269415"/>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67" rIns="26867" bIns="53730" numCol="1" spcCol="0" rtlCol="0" fromWordArt="0" anchor="b" anchorCtr="0" forceAA="0" compatLnSpc="1">
            <a:prstTxWarp prst="textNoShape">
              <a:avLst/>
            </a:prstTxWarp>
            <a:no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单击填加问题三？</a:t>
            </a: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27" name="Cloud Callout 9"/>
          <p:cNvSpPr/>
          <p:nvPr/>
        </p:nvSpPr>
        <p:spPr bwMode="auto">
          <a:xfrm>
            <a:off x="1089830" y="2251251"/>
            <a:ext cx="2354865" cy="1279657"/>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67" rIns="26867" bIns="53730" numCol="1" spcCol="0" rtlCol="0" fromWordArt="0" anchor="b" anchorCtr="0" forceAA="0" compatLnSpc="1">
            <a:prstTxWarp prst="textNoShape">
              <a:avLst/>
            </a:prstTxWarp>
            <a:no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单击填加问题一？</a:t>
            </a: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28" name="Freeform 53"/>
          <p:cNvSpPr>
            <a:spLocks noEditPoints="1"/>
          </p:cNvSpPr>
          <p:nvPr/>
        </p:nvSpPr>
        <p:spPr bwMode="black">
          <a:xfrm>
            <a:off x="3744863" y="2954806"/>
            <a:ext cx="1712671" cy="1932808"/>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a:extLst/>
        </p:spPr>
        <p:txBody>
          <a:bodyPr vert="horz" wrap="square" lIns="53730" tIns="26867" rIns="53730" bIns="26867"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9" name="Cloud Callout 11"/>
          <p:cNvSpPr/>
          <p:nvPr/>
        </p:nvSpPr>
        <p:spPr bwMode="auto">
          <a:xfrm>
            <a:off x="5564093" y="2125834"/>
            <a:ext cx="2191121" cy="1422992"/>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26867" rIns="26867" bIns="53730" numCol="1" spcCol="0" rtlCol="0" fromWordArt="0" anchor="b" anchorCtr="0" forceAA="0" compatLnSpc="1">
            <a:prstTxWarp prst="textNoShape">
              <a:avLst/>
            </a:prstTxWarp>
            <a:no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单击填加问题四？</a:t>
            </a: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30" name="Cloud Callout 12"/>
          <p:cNvSpPr/>
          <p:nvPr/>
        </p:nvSpPr>
        <p:spPr bwMode="auto">
          <a:xfrm>
            <a:off x="2021551" y="743095"/>
            <a:ext cx="2293467" cy="1278618"/>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26867" rIns="26867" bIns="53730" numCol="1" spcCol="0" rtlCol="0" fromWordArt="0" anchor="b" anchorCtr="0" forceAA="0" compatLnSpc="1">
            <a:prstTxWarp prst="textNoShape">
              <a:avLst/>
            </a:prstTxWarp>
            <a:no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单击填加问题二？</a:t>
            </a: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altLang="zh-CN" sz="1599"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97562367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extLst mod="1">
    <p:ext uri="{E180D4A7-C9FB-4DFB-919C-405C955672EB}">
      <p14:showEvtLst xmlns:p14="http://schemas.microsoft.com/office/powerpoint/2010/main">
        <p14:playEvt time="0" objId="30"/>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a:xfrm>
            <a:off x="588763" y="1081735"/>
            <a:ext cx="8001049" cy="397671"/>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2257"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82" name="TextBox 81"/>
            <p:cNvSpPr txBox="1"/>
            <p:nvPr/>
          </p:nvSpPr>
          <p:spPr>
            <a:xfrm>
              <a:off x="3275856" y="428218"/>
              <a:ext cx="2664296" cy="405897"/>
            </a:xfrm>
            <a:prstGeom prst="rect">
              <a:avLst/>
            </a:prstGeom>
            <a:noFill/>
          </p:spPr>
          <p:txBody>
            <a:bodyPr wrap="square" rtlCol="0">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prstClr val="white"/>
                  </a:solidFill>
                  <a:effectLst/>
                  <a:uLnTx/>
                  <a:uFillTx/>
                  <a:latin typeface="Arial"/>
                  <a:ea typeface="微软雅黑"/>
                  <a:cs typeface="+mn-cs"/>
                </a:rPr>
                <a:t>工作计划</a:t>
              </a:r>
            </a:p>
          </p:txBody>
        </p:sp>
      </p:grpSp>
      <p:sp>
        <p:nvSpPr>
          <p:cNvPr id="83" name="Rectangle 2"/>
          <p:cNvSpPr/>
          <p:nvPr/>
        </p:nvSpPr>
        <p:spPr>
          <a:xfrm>
            <a:off x="588270" y="3056080"/>
            <a:ext cx="1884163" cy="1548844"/>
          </a:xfrm>
          <a:prstGeom prst="rect">
            <a:avLst/>
          </a:prstGeom>
        </p:spPr>
        <p:txBody>
          <a:bodyPr vert="horz" wrap="square" lIns="0" tIns="42937" rIns="85874" bIns="42937" anchor="t" anchorCtr="0">
            <a:spAutoFit/>
          </a:bodyPr>
          <a:lstStyle/>
          <a:p>
            <a:pPr marL="0" marR="0" lvl="0" indent="-4474"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srgbClr val="FF6600"/>
                </a:solidFill>
                <a:effectLst/>
                <a:uLnTx/>
                <a:uFillTx/>
                <a:latin typeface="微软雅黑"/>
                <a:ea typeface="微软雅黑"/>
                <a:cs typeface="Segoe"/>
              </a:rPr>
              <a:t>单击添加标题</a:t>
            </a:r>
            <a:endParaRPr kumimoji="0" lang="en-US" sz="1881" b="1" i="0" u="none" strike="noStrike" kern="1200" cap="none" spc="0" normalizeH="0" baseline="0" noProof="0" dirty="0">
              <a:ln>
                <a:noFill/>
              </a:ln>
              <a:solidFill>
                <a:srgbClr val="FF6600"/>
              </a:solidFill>
              <a:effectLst/>
              <a:uLnTx/>
              <a:uFillTx/>
              <a:latin typeface="微软雅黑"/>
              <a:ea typeface="微软雅黑"/>
              <a:cs typeface="Segoe"/>
            </a:endParaRPr>
          </a:p>
          <a:p>
            <a:pPr marL="0" marR="0" lvl="0" indent="-4474" algn="ctr" defTabSz="910314" rtl="0" eaLnBrk="1" fontAlgn="auto" latinLnBrk="0" hangingPunct="1">
              <a:lnSpc>
                <a:spcPct val="100000"/>
              </a:lnSpc>
              <a:spcBef>
                <a:spcPts val="0"/>
              </a:spcBef>
              <a:spcAft>
                <a:spcPts val="0"/>
              </a:spcAft>
              <a:buClrTx/>
              <a:buSzTx/>
              <a:buFontTx/>
              <a:buNone/>
              <a:tabLst/>
              <a:defRPr/>
            </a:pPr>
            <a:endParaRPr kumimoji="0" lang="en-US" sz="1035" b="0" i="0" u="none" strike="noStrike" kern="1200" cap="none" spc="0" normalizeH="0" baseline="0" noProof="0" dirty="0">
              <a:ln>
                <a:noFill/>
              </a:ln>
              <a:solidFill>
                <a:srgbClr val="573A1E"/>
              </a:solidFill>
              <a:effectLst/>
              <a:uLnTx/>
              <a:uFillTx/>
              <a:latin typeface="微软雅黑"/>
              <a:ea typeface="微软雅黑"/>
              <a:cs typeface="Segoe"/>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endParaRPr kumimoji="0" lang="en-US" altLang="zh-CN" sz="1317" b="0" i="0" u="none" strike="noStrike" kern="1200" cap="none" spc="0" normalizeH="0" baseline="0" noProof="0" dirty="0">
              <a:ln>
                <a:noFill/>
              </a:ln>
              <a:solidFill>
                <a:srgbClr val="5A5959"/>
              </a:solidFill>
              <a:effectLst/>
              <a:uLnTx/>
              <a:uFillTx/>
              <a:latin typeface="微软雅黑"/>
              <a:ea typeface="微软雅黑"/>
              <a:cs typeface="Arial" pitchFamily="34" charset="0"/>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p:txBody>
      </p:sp>
      <p:sp>
        <p:nvSpPr>
          <p:cNvPr id="84" name="Rectangle 3"/>
          <p:cNvSpPr/>
          <p:nvPr/>
        </p:nvSpPr>
        <p:spPr>
          <a:xfrm>
            <a:off x="6637084" y="3056080"/>
            <a:ext cx="2066323" cy="1548844"/>
          </a:xfrm>
          <a:prstGeom prst="rect">
            <a:avLst/>
          </a:prstGeom>
        </p:spPr>
        <p:txBody>
          <a:bodyPr vert="horz" wrap="square" lIns="0" tIns="42937" rIns="85874" bIns="42937" anchor="t" anchorCtr="0">
            <a:spAutoFit/>
          </a:bodyPr>
          <a:lstStyle/>
          <a:p>
            <a:pPr marL="0" marR="0" lvl="0" indent="-4474"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srgbClr val="00B0F0"/>
                </a:solidFill>
                <a:effectLst/>
                <a:uLnTx/>
                <a:uFillTx/>
                <a:latin typeface="微软雅黑"/>
                <a:ea typeface="微软雅黑"/>
                <a:cs typeface="Segoe"/>
              </a:rPr>
              <a:t>单击添加标题</a:t>
            </a:r>
            <a:endParaRPr kumimoji="0" lang="en-US" altLang="zh-CN" sz="1881" b="1" i="0" u="none" strike="noStrike" kern="1200" cap="none" spc="0" normalizeH="0" baseline="0" noProof="0" dirty="0">
              <a:ln>
                <a:noFill/>
              </a:ln>
              <a:solidFill>
                <a:srgbClr val="00B0F0"/>
              </a:solidFill>
              <a:effectLst/>
              <a:uLnTx/>
              <a:uFillTx/>
              <a:latin typeface="微软雅黑"/>
              <a:ea typeface="微软雅黑"/>
              <a:cs typeface="Segoe"/>
            </a:endParaRPr>
          </a:p>
          <a:p>
            <a:pPr marL="0" marR="0" lvl="0" indent="-4474" algn="ctr" defTabSz="910314" rtl="0" eaLnBrk="1" fontAlgn="auto" latinLnBrk="0" hangingPunct="1">
              <a:lnSpc>
                <a:spcPct val="100000"/>
              </a:lnSpc>
              <a:spcBef>
                <a:spcPts val="0"/>
              </a:spcBef>
              <a:spcAft>
                <a:spcPts val="0"/>
              </a:spcAft>
              <a:buClrTx/>
              <a:buSzTx/>
              <a:buFontTx/>
              <a:buNone/>
              <a:tabLst/>
              <a:defRPr/>
            </a:pPr>
            <a:endParaRPr kumimoji="0" lang="en-US" altLang="zh-CN" sz="1035" b="0" i="0" u="none" strike="noStrike" kern="1200" cap="none" spc="0" normalizeH="0" baseline="0" noProof="0" dirty="0">
              <a:ln>
                <a:noFill/>
              </a:ln>
              <a:solidFill>
                <a:srgbClr val="573A1E"/>
              </a:solidFill>
              <a:effectLst/>
              <a:uLnTx/>
              <a:uFillTx/>
              <a:latin typeface="微软雅黑"/>
              <a:ea typeface="微软雅黑"/>
              <a:cs typeface="Segoe"/>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endParaRPr kumimoji="0" lang="en-US" altLang="zh-CN" sz="1317" b="0" i="0" u="none" strike="noStrike" kern="1200" cap="none" spc="0" normalizeH="0" baseline="0" noProof="0" dirty="0">
              <a:ln>
                <a:noFill/>
              </a:ln>
              <a:solidFill>
                <a:srgbClr val="5A5959"/>
              </a:solidFill>
              <a:effectLst/>
              <a:uLnTx/>
              <a:uFillTx/>
              <a:latin typeface="微软雅黑"/>
              <a:ea typeface="微软雅黑"/>
              <a:cs typeface="Arial" pitchFamily="34" charset="0"/>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p:txBody>
      </p:sp>
      <p:sp>
        <p:nvSpPr>
          <p:cNvPr id="85" name="Rectangle 7"/>
          <p:cNvSpPr/>
          <p:nvPr/>
        </p:nvSpPr>
        <p:spPr>
          <a:xfrm>
            <a:off x="2653728" y="3056080"/>
            <a:ext cx="1779486" cy="1548844"/>
          </a:xfrm>
          <a:prstGeom prst="rect">
            <a:avLst/>
          </a:prstGeom>
        </p:spPr>
        <p:txBody>
          <a:bodyPr vert="horz" wrap="square" lIns="0" tIns="42937" rIns="85874" bIns="42937" anchor="t" anchorCtr="0">
            <a:spAutoFit/>
          </a:bodyPr>
          <a:lstStyle/>
          <a:p>
            <a:pPr marL="0" marR="0" lvl="0" indent="-4474"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srgbClr val="FFC000"/>
                </a:solidFill>
                <a:effectLst/>
                <a:uLnTx/>
                <a:uFillTx/>
                <a:latin typeface="微软雅黑"/>
                <a:ea typeface="微软雅黑"/>
                <a:cs typeface="Segoe"/>
              </a:rPr>
              <a:t>单击添加标题</a:t>
            </a:r>
            <a:endParaRPr kumimoji="0" lang="en-US" altLang="zh-CN" sz="1881" b="1" i="0" u="none" strike="noStrike" kern="1200" cap="none" spc="0" normalizeH="0" baseline="0" noProof="0" dirty="0">
              <a:ln>
                <a:noFill/>
              </a:ln>
              <a:solidFill>
                <a:srgbClr val="FFC000"/>
              </a:solidFill>
              <a:effectLst/>
              <a:uLnTx/>
              <a:uFillTx/>
              <a:latin typeface="微软雅黑"/>
              <a:ea typeface="微软雅黑"/>
              <a:cs typeface="Segoe"/>
            </a:endParaRPr>
          </a:p>
          <a:p>
            <a:pPr marL="0" marR="0" lvl="0" indent="-4474" algn="ctr" defTabSz="910314" rtl="0" eaLnBrk="1" fontAlgn="auto" latinLnBrk="0" hangingPunct="1">
              <a:lnSpc>
                <a:spcPct val="100000"/>
              </a:lnSpc>
              <a:spcBef>
                <a:spcPts val="0"/>
              </a:spcBef>
              <a:spcAft>
                <a:spcPts val="0"/>
              </a:spcAft>
              <a:buClrTx/>
              <a:buSzTx/>
              <a:buFontTx/>
              <a:buNone/>
              <a:tabLst/>
              <a:defRPr/>
            </a:pPr>
            <a:endParaRPr kumimoji="0" lang="en-US" altLang="zh-CN" sz="1035" b="0" i="0" u="none" strike="noStrike" kern="1200" cap="none" spc="0" normalizeH="0" baseline="0" noProof="0" dirty="0">
              <a:ln>
                <a:noFill/>
              </a:ln>
              <a:solidFill>
                <a:srgbClr val="573A1E"/>
              </a:solidFill>
              <a:effectLst/>
              <a:uLnTx/>
              <a:uFillTx/>
              <a:latin typeface="微软雅黑"/>
              <a:ea typeface="微软雅黑"/>
              <a:cs typeface="Segoe"/>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endParaRPr kumimoji="0" lang="en-US" altLang="zh-CN" sz="1317" b="0" i="0" u="none" strike="noStrike" kern="1200" cap="none" spc="0" normalizeH="0" baseline="0" noProof="0" dirty="0">
              <a:ln>
                <a:noFill/>
              </a:ln>
              <a:solidFill>
                <a:srgbClr val="5A5959"/>
              </a:solidFill>
              <a:effectLst/>
              <a:uLnTx/>
              <a:uFillTx/>
              <a:latin typeface="微软雅黑"/>
              <a:ea typeface="微软雅黑"/>
              <a:cs typeface="Arial" pitchFamily="34" charset="0"/>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p:txBody>
      </p:sp>
      <p:grpSp>
        <p:nvGrpSpPr>
          <p:cNvPr id="86" name="组合 85"/>
          <p:cNvGrpSpPr/>
          <p:nvPr/>
        </p:nvGrpSpPr>
        <p:grpSpPr>
          <a:xfrm>
            <a:off x="588270" y="1671512"/>
            <a:ext cx="1884163" cy="1322339"/>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57993" tIns="257993" rIns="85997" bIns="42999" anchor="t"/>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en-US" sz="1693" b="1" i="0" u="none" strike="noStrike" kern="0" cap="none" spc="0" normalizeH="0" baseline="0" noProof="0" dirty="0">
                <a:ln>
                  <a:noFill/>
                </a:ln>
                <a:solidFill>
                  <a:srgbClr val="FFFFFF"/>
                </a:solidFill>
                <a:effectLst/>
                <a:uLnTx/>
                <a:uFillTx/>
                <a:latin typeface="Segoe" pitchFamily="34" charset="0"/>
                <a:ea typeface="微软雅黑"/>
                <a:cs typeface="+mn-cs"/>
              </a:endParaRPr>
            </a:p>
          </p:txBody>
        </p:sp>
        <p:pic>
          <p:nvPicPr>
            <p:cNvPr id="88" name="Picture 4" descr="\\MAGNUM\Projects\Microsoft\Journey to the Cloud Campaign\Design\Assets\PrivateCloud.png"/>
            <p:cNvPicPr>
              <a:picLocks noChangeAspect="1" noChangeArrowheads="1"/>
            </p:cNvPicPr>
            <p:nvPr/>
          </p:nvPicPr>
          <p:blipFill>
            <a:blip r:embed="rId3" cstate="print">
              <a:lum bright="100000"/>
            </a:blip>
            <a:srcRect/>
            <a:stretch>
              <a:fillRect/>
            </a:stretch>
          </p:blipFill>
          <p:spPr bwMode="auto">
            <a:xfrm>
              <a:off x="578350" y="1498147"/>
              <a:ext cx="1565973" cy="785218"/>
            </a:xfrm>
            <a:prstGeom prst="rect">
              <a:avLst/>
            </a:prstGeom>
            <a:noFill/>
          </p:spPr>
        </p:pic>
      </p:grpSp>
      <p:sp>
        <p:nvSpPr>
          <p:cNvPr id="89" name="Rectangle 11"/>
          <p:cNvSpPr/>
          <p:nvPr/>
        </p:nvSpPr>
        <p:spPr>
          <a:xfrm>
            <a:off x="4615001" y="3056081"/>
            <a:ext cx="1988838" cy="1548844"/>
          </a:xfrm>
          <a:prstGeom prst="rect">
            <a:avLst/>
          </a:prstGeom>
        </p:spPr>
        <p:txBody>
          <a:bodyPr vert="horz" wrap="square" lIns="0" tIns="42937" rIns="85874" bIns="42937" anchor="t" anchorCtr="0">
            <a:spAutoFit/>
          </a:bodyPr>
          <a:lstStyle/>
          <a:p>
            <a:pPr marL="0" marR="0" lvl="0" indent="-4474"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srgbClr val="92D050"/>
                </a:solidFill>
                <a:effectLst/>
                <a:uLnTx/>
                <a:uFillTx/>
                <a:latin typeface="微软雅黑"/>
                <a:ea typeface="微软雅黑"/>
                <a:cs typeface="Segoe"/>
              </a:rPr>
              <a:t>单击添加标题</a:t>
            </a:r>
            <a:endParaRPr kumimoji="0" lang="en-US" altLang="zh-CN" sz="1881" b="1" i="0" u="none" strike="noStrike" kern="1200" cap="none" spc="0" normalizeH="0" baseline="0" noProof="0" dirty="0">
              <a:ln>
                <a:noFill/>
              </a:ln>
              <a:solidFill>
                <a:srgbClr val="92D050"/>
              </a:solidFill>
              <a:effectLst/>
              <a:uLnTx/>
              <a:uFillTx/>
              <a:latin typeface="微软雅黑"/>
              <a:ea typeface="微软雅黑"/>
              <a:cs typeface="Segoe"/>
            </a:endParaRPr>
          </a:p>
          <a:p>
            <a:pPr marL="0" marR="0" lvl="0" indent="-4474" algn="ctr" defTabSz="910314" rtl="0" eaLnBrk="1" fontAlgn="auto" latinLnBrk="0" hangingPunct="1">
              <a:lnSpc>
                <a:spcPct val="100000"/>
              </a:lnSpc>
              <a:spcBef>
                <a:spcPts val="0"/>
              </a:spcBef>
              <a:spcAft>
                <a:spcPts val="0"/>
              </a:spcAft>
              <a:buClrTx/>
              <a:buSzTx/>
              <a:buFontTx/>
              <a:buNone/>
              <a:tabLst/>
              <a:defRPr/>
            </a:pPr>
            <a:endParaRPr kumimoji="0" lang="en-US" altLang="zh-CN" sz="1035" b="0" i="0" u="none" strike="noStrike" kern="1200" cap="none" spc="0" normalizeH="0" baseline="0" noProof="0" dirty="0">
              <a:ln>
                <a:noFill/>
              </a:ln>
              <a:solidFill>
                <a:srgbClr val="573A1E"/>
              </a:solidFill>
              <a:effectLst/>
              <a:uLnTx/>
              <a:uFillTx/>
              <a:latin typeface="微软雅黑"/>
              <a:ea typeface="微软雅黑"/>
              <a:cs typeface="Segoe"/>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endParaRPr kumimoji="0" lang="en-US" altLang="zh-CN" sz="1317" b="0" i="0" u="none" strike="noStrike" kern="1200" cap="none" spc="0" normalizeH="0" baseline="0" noProof="0" dirty="0">
              <a:ln>
                <a:noFill/>
              </a:ln>
              <a:solidFill>
                <a:srgbClr val="5A5959"/>
              </a:solidFill>
              <a:effectLst/>
              <a:uLnTx/>
              <a:uFillTx/>
              <a:latin typeface="微软雅黑"/>
              <a:ea typeface="微软雅黑"/>
              <a:cs typeface="Arial" pitchFamily="34" charset="0"/>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5A5959"/>
                </a:solidFill>
                <a:effectLst/>
                <a:uLnTx/>
                <a:uFillTx/>
                <a:latin typeface="微软雅黑"/>
                <a:ea typeface="微软雅黑"/>
                <a:cs typeface="Arial" pitchFamily="34" charset="0"/>
              </a:rPr>
              <a:t>单击此处添加文本</a:t>
            </a:r>
          </a:p>
        </p:txBody>
      </p:sp>
      <p:grpSp>
        <p:nvGrpSpPr>
          <p:cNvPr id="90" name="组合 89"/>
          <p:cNvGrpSpPr/>
          <p:nvPr/>
        </p:nvGrpSpPr>
        <p:grpSpPr>
          <a:xfrm>
            <a:off x="6617197" y="1671512"/>
            <a:ext cx="1972615" cy="1322339"/>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57993" tIns="257993" rIns="85997" bIns="42999" anchor="t"/>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en-US" sz="1693" b="1" i="0" u="none" strike="noStrike" kern="0" cap="none" spc="0" normalizeH="0" baseline="0" noProof="0" dirty="0">
                <a:ln>
                  <a:noFill/>
                </a:ln>
                <a:solidFill>
                  <a:srgbClr val="FFFFFF"/>
                </a:solidFill>
                <a:effectLst/>
                <a:uLnTx/>
                <a:uFillTx/>
                <a:latin typeface="Segoe" pitchFamily="34" charset="0"/>
                <a:ea typeface="微软雅黑"/>
                <a:cs typeface="+mn-cs"/>
              </a:endParaRPr>
            </a:p>
          </p:txBody>
        </p:sp>
        <p:pic>
          <p:nvPicPr>
            <p:cNvPr id="92" name="Picture 2" descr="\\MAGNUM\Projects\Microsoft\Journey to the Cloud Campaign\Design\Assets\Flexible.png"/>
            <p:cNvPicPr>
              <a:picLocks noChangeAspect="1" noChangeArrowheads="1"/>
            </p:cNvPicPr>
            <p:nvPr/>
          </p:nvPicPr>
          <p:blipFill>
            <a:blip r:embed="rId4" cstate="print">
              <a:lum bright="100000"/>
            </a:blip>
            <a:srcRect/>
            <a:stretch>
              <a:fillRect/>
            </a:stretch>
          </p:blipFill>
          <p:spPr bwMode="auto">
            <a:xfrm>
              <a:off x="7142947" y="1273376"/>
              <a:ext cx="1252371" cy="1184912"/>
            </a:xfrm>
            <a:prstGeom prst="rect">
              <a:avLst/>
            </a:prstGeom>
            <a:noFill/>
          </p:spPr>
        </p:pic>
      </p:grpSp>
      <p:grpSp>
        <p:nvGrpSpPr>
          <p:cNvPr id="93" name="组合 92"/>
          <p:cNvGrpSpPr/>
          <p:nvPr/>
        </p:nvGrpSpPr>
        <p:grpSpPr>
          <a:xfrm>
            <a:off x="2607889" y="1668815"/>
            <a:ext cx="1884163" cy="1322339"/>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57993" tIns="257993" rIns="85997" bIns="42999" anchor="t"/>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en-US" sz="1693" b="1" i="0" u="none" strike="noStrike" kern="0" cap="none" spc="0" normalizeH="0" baseline="0" noProof="0" dirty="0">
                <a:ln>
                  <a:noFill/>
                </a:ln>
                <a:solidFill>
                  <a:srgbClr val="FFFFFF"/>
                </a:solidFill>
                <a:effectLst/>
                <a:uLnTx/>
                <a:uFillTx/>
                <a:latin typeface="Segoe" pitchFamily="34" charset="0"/>
                <a:ea typeface="微软雅黑"/>
                <a:cs typeface="+mn-cs"/>
              </a:endParaRPr>
            </a:p>
          </p:txBody>
        </p:sp>
        <p:pic>
          <p:nvPicPr>
            <p:cNvPr id="95" name="Picture 34" descr="Efficiency.png"/>
            <p:cNvPicPr>
              <a:picLocks noChangeAspect="1"/>
            </p:cNvPicPr>
            <p:nvPr/>
          </p:nvPicPr>
          <p:blipFill>
            <a:blip r:embed="rId5" cstate="print"/>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a:xfrm>
            <a:off x="4613917" y="1671512"/>
            <a:ext cx="1884163" cy="1322339"/>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57993" tIns="257993" rIns="85997" bIns="42999" anchor="t"/>
            <a:lstStyle/>
            <a:p>
              <a:pPr marL="0" marR="0" lvl="0" indent="0" algn="l" defTabSz="860085" rtl="0" eaLnBrk="1" fontAlgn="auto" latinLnBrk="0" hangingPunct="1">
                <a:lnSpc>
                  <a:spcPct val="100000"/>
                </a:lnSpc>
                <a:spcBef>
                  <a:spcPts val="0"/>
                </a:spcBef>
                <a:spcAft>
                  <a:spcPts val="0"/>
                </a:spcAft>
                <a:buClrTx/>
                <a:buSzTx/>
                <a:buFontTx/>
                <a:buNone/>
                <a:tabLst/>
                <a:defRPr/>
              </a:pPr>
              <a:endParaRPr kumimoji="0" lang="en-US" sz="1693" b="1" i="0" u="none" strike="noStrike" kern="0" cap="none" spc="0" normalizeH="0" baseline="0" noProof="0" dirty="0">
                <a:ln>
                  <a:noFill/>
                </a:ln>
                <a:solidFill>
                  <a:srgbClr val="FFFFFF"/>
                </a:solidFill>
                <a:effectLst/>
                <a:uLnTx/>
                <a:uFillTx/>
                <a:latin typeface="Segoe" pitchFamily="34" charset="0"/>
                <a:ea typeface="微软雅黑"/>
                <a:cs typeface="+mn-cs"/>
              </a:endParaRPr>
            </a:p>
          </p:txBody>
        </p:sp>
        <p:pic>
          <p:nvPicPr>
            <p:cNvPr id="98" name="Picture 2" descr="\\MAGNUM\Projects\Microsoft\Journey to the Cloud Campaign\Design\Assets\App_web.png"/>
            <p:cNvPicPr>
              <a:picLocks noChangeAspect="1" noChangeArrowheads="1"/>
            </p:cNvPicPr>
            <p:nvPr/>
          </p:nvPicPr>
          <p:blipFill>
            <a:blip r:embed="rId6" cstate="print">
              <a:lum bright="100000"/>
            </a:blip>
            <a:srcRect/>
            <a:stretch>
              <a:fillRect/>
            </a:stretch>
          </p:blipFill>
          <p:spPr bwMode="auto">
            <a:xfrm>
              <a:off x="5075912" y="1472020"/>
              <a:ext cx="1095185" cy="807805"/>
            </a:xfrm>
            <a:prstGeom prst="rect">
              <a:avLst/>
            </a:prstGeom>
            <a:noFill/>
          </p:spPr>
        </p:pic>
      </p:grpSp>
    </p:spTree>
    <p:extLst>
      <p:ext uri="{BB962C8B-B14F-4D97-AF65-F5344CB8AC3E}">
        <p14:creationId xmlns:p14="http://schemas.microsoft.com/office/powerpoint/2010/main" val="3464999017"/>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extLst mod="1">
    <p:ext uri="{E180D4A7-C9FB-4DFB-919C-405C955672EB}">
      <p14:showEvtLst xmlns:p14="http://schemas.microsoft.com/office/powerpoint/2010/main">
        <p14:playEvt time="0" objId="30"/>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2771801" y="1706619"/>
            <a:ext cx="2628619" cy="2595417"/>
            <a:chOff x="3868719" y="1776670"/>
            <a:chExt cx="2628619" cy="2628031"/>
          </a:xfrm>
        </p:grpSpPr>
        <p:sp>
          <p:nvSpPr>
            <p:cNvPr id="54" name="Freeform 4"/>
            <p:cNvSpPr>
              <a:spLocks/>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20000"/>
                </a:lnSpc>
                <a:spcBef>
                  <a:spcPts val="597"/>
                </a:spcBef>
                <a:spcAft>
                  <a:spcPts val="597"/>
                </a:spcAft>
                <a:buClrTx/>
                <a:buSzTx/>
                <a:buFontTx/>
                <a:buNone/>
                <a:tabLst/>
                <a:defRPr/>
              </a:pPr>
              <a:endParaRPr kumimoji="0" lang="en-US" sz="2822"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55"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787" b="0" i="0" u="none" strike="noStrike" kern="0" cap="none" spc="0" normalizeH="0" baseline="0" noProof="0" dirty="0">
                  <a:ln>
                    <a:noFill/>
                  </a:ln>
                  <a:solidFill>
                    <a:srgbClr val="5A5959"/>
                  </a:solidFill>
                  <a:effectLst/>
                  <a:uLnTx/>
                  <a:uFillTx/>
                  <a:latin typeface="Calibri"/>
                  <a:ea typeface="微软雅黑"/>
                  <a:cs typeface="+mn-cs"/>
                </a:rPr>
                <a:t>单击此处添加文本</a:t>
              </a:r>
              <a:endParaRPr kumimoji="0" lang="en-US" sz="1787" b="0" i="0" u="none" strike="noStrike" kern="0" cap="none" spc="0" normalizeH="0" baseline="0" noProof="0" dirty="0">
                <a:ln>
                  <a:noFill/>
                </a:ln>
                <a:solidFill>
                  <a:srgbClr val="5A5959"/>
                </a:solidFill>
                <a:effectLst/>
                <a:uLnTx/>
                <a:uFillTx/>
                <a:latin typeface="Calibri"/>
                <a:ea typeface="微软雅黑"/>
                <a:cs typeface="+mn-cs"/>
              </a:endParaRPr>
            </a:p>
          </p:txBody>
        </p:sp>
      </p:grpSp>
      <p:grpSp>
        <p:nvGrpSpPr>
          <p:cNvPr id="56" name="组合 55"/>
          <p:cNvGrpSpPr/>
          <p:nvPr/>
        </p:nvGrpSpPr>
        <p:grpSpPr>
          <a:xfrm>
            <a:off x="5085872" y="1230667"/>
            <a:ext cx="1790385" cy="1767770"/>
            <a:chOff x="6012485" y="1170407"/>
            <a:chExt cx="1487948" cy="1487615"/>
          </a:xfrm>
        </p:grpSpPr>
        <p:sp>
          <p:nvSpPr>
            <p:cNvPr id="57" name="Freeform 6"/>
            <p:cNvSpPr>
              <a:spLocks/>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20000"/>
                </a:lnSpc>
                <a:spcBef>
                  <a:spcPts val="597"/>
                </a:spcBef>
                <a:spcAft>
                  <a:spcPts val="597"/>
                </a:spcAft>
                <a:buClrTx/>
                <a:buSzTx/>
                <a:buFontTx/>
                <a:buNone/>
                <a:tabLst/>
                <a:defRPr/>
              </a:pPr>
              <a:endParaRPr kumimoji="0" lang="en-US" sz="2822"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58"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60085" rtl="0" eaLnBrk="1" fontAlgn="auto" latinLnBrk="0" hangingPunct="1">
                <a:lnSpc>
                  <a:spcPct val="100000"/>
                </a:lnSpc>
                <a:spcBef>
                  <a:spcPts val="0"/>
                </a:spcBef>
                <a:spcAft>
                  <a:spcPts val="0"/>
                </a:spcAft>
                <a:buClrTx/>
                <a:buSzTx/>
                <a:buFontTx/>
                <a:buNone/>
                <a:tabLst/>
                <a:defRPr/>
              </a:pPr>
              <a:r>
                <a:rPr kumimoji="0" lang="zh-CN" altLang="en-US" sz="1223" b="0" i="0" u="none" strike="noStrike" kern="0" cap="none" spc="0" normalizeH="0" baseline="0" noProof="0" dirty="0">
                  <a:ln>
                    <a:noFill/>
                  </a:ln>
                  <a:solidFill>
                    <a:srgbClr val="5A5959"/>
                  </a:solidFill>
                  <a:effectLst/>
                  <a:uLnTx/>
                  <a:uFillTx/>
                  <a:latin typeface="Calibri"/>
                  <a:ea typeface="微软雅黑"/>
                  <a:cs typeface="+mn-cs"/>
                </a:rPr>
                <a:t>单击此处添加文本</a:t>
              </a:r>
              <a:endParaRPr kumimoji="0" lang="en-US" altLang="zh-CN" sz="1223" b="0" i="0" u="none" strike="noStrike" kern="0" cap="none" spc="0" normalizeH="0" baseline="0" noProof="0" dirty="0">
                <a:ln>
                  <a:noFill/>
                </a:ln>
                <a:solidFill>
                  <a:srgbClr val="5A5959"/>
                </a:solidFill>
                <a:effectLst/>
                <a:uLnTx/>
                <a:uFillTx/>
                <a:latin typeface="Calibri"/>
                <a:ea typeface="微软雅黑"/>
                <a:cs typeface="+mn-cs"/>
              </a:endParaRPr>
            </a:p>
          </p:txBody>
        </p:sp>
      </p:grpSp>
      <p:grpSp>
        <p:nvGrpSpPr>
          <p:cNvPr id="59" name="组合 58"/>
          <p:cNvGrpSpPr/>
          <p:nvPr/>
        </p:nvGrpSpPr>
        <p:grpSpPr>
          <a:xfrm>
            <a:off x="840170" y="1495274"/>
            <a:ext cx="2075647" cy="2054705"/>
            <a:chOff x="2057536" y="1194444"/>
            <a:chExt cx="2075647" cy="2080525"/>
          </a:xfrm>
        </p:grpSpPr>
        <p:sp>
          <p:nvSpPr>
            <p:cNvPr id="60"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20000"/>
                </a:lnSpc>
                <a:spcBef>
                  <a:spcPts val="597"/>
                </a:spcBef>
                <a:spcAft>
                  <a:spcPts val="597"/>
                </a:spcAft>
                <a:buClrTx/>
                <a:buSzTx/>
                <a:buFontTx/>
                <a:buNone/>
                <a:tabLst/>
                <a:defRPr/>
              </a:pPr>
              <a:endParaRPr kumimoji="0" lang="en-US" sz="2822"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61"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0" cap="none" spc="0" normalizeH="0" baseline="0" noProof="0" dirty="0">
                  <a:ln>
                    <a:noFill/>
                  </a:ln>
                  <a:solidFill>
                    <a:srgbClr val="5A5959"/>
                  </a:solidFill>
                  <a:effectLst/>
                  <a:uLnTx/>
                  <a:uFillTx/>
                  <a:latin typeface="Calibri"/>
                  <a:ea typeface="微软雅黑"/>
                  <a:cs typeface="+mn-cs"/>
                </a:rPr>
                <a:t>单击此处添加文本</a:t>
              </a:r>
              <a:endParaRPr kumimoji="0" lang="en-US" sz="1411" b="0" i="0" u="none" strike="noStrike" kern="0" cap="none" spc="0" normalizeH="0" baseline="0" noProof="0" dirty="0">
                <a:ln>
                  <a:noFill/>
                </a:ln>
                <a:solidFill>
                  <a:srgbClr val="5A5959"/>
                </a:solidFill>
                <a:effectLst/>
                <a:uLnTx/>
                <a:uFillTx/>
                <a:latin typeface="Calibri"/>
                <a:ea typeface="微软雅黑"/>
                <a:cs typeface="+mn-cs"/>
              </a:endParaRPr>
            </a:p>
          </p:txBody>
        </p:sp>
      </p:grpSp>
      <p:sp>
        <p:nvSpPr>
          <p:cNvPr id="62" name="Freeform 10"/>
          <p:cNvSpPr>
            <a:spLocks/>
          </p:cNvSpPr>
          <p:nvPr/>
        </p:nvSpPr>
        <p:spPr bwMode="auto">
          <a:xfrm>
            <a:off x="1444289" y="4299090"/>
            <a:ext cx="4923317" cy="33497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headEnd/>
            <a:tailEnd/>
          </a:ln>
          <a:extLst/>
        </p:spPr>
        <p:txBody>
          <a:bodyPr vert="eaVert" lIns="91028" tIns="45514" rIns="91028" bIns="455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US" sz="1411"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63" name="TextBox 53"/>
          <p:cNvSpPr txBox="1">
            <a:spLocks noChangeArrowheads="1"/>
          </p:cNvSpPr>
          <p:nvPr/>
        </p:nvSpPr>
        <p:spPr bwMode="auto">
          <a:xfrm>
            <a:off x="899592" y="1129964"/>
            <a:ext cx="172823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00000"/>
              </a:lnSpc>
              <a:spcBef>
                <a:spcPct val="0"/>
              </a:spcBef>
              <a:spcAft>
                <a:spcPct val="0"/>
              </a:spcAft>
              <a:buClrTx/>
              <a:buSzTx/>
              <a:buFontTx/>
              <a:buNone/>
              <a:tabLst/>
              <a:defRPr/>
            </a:pPr>
            <a:r>
              <a:rPr kumimoji="0" lang="zh-CN" altLang="en-US" sz="1411"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1975" b="0" i="0" u="none" strike="noStrike" kern="0" cap="none" spc="0" normalizeH="0" baseline="0" noProof="0" dirty="0">
              <a:ln>
                <a:noFill/>
              </a:ln>
              <a:solidFill>
                <a:srgbClr val="5A5959"/>
              </a:solidFill>
              <a:effectLst/>
              <a:uLnTx/>
              <a:uFillTx/>
              <a:latin typeface="Arial" pitchFamily="34" charset="0"/>
              <a:ea typeface="宋体" pitchFamily="2" charset="-122"/>
              <a:cs typeface="宋体" pitchFamily="2" charset="-122"/>
            </a:endParaRPr>
          </a:p>
        </p:txBody>
      </p:sp>
      <p:sp>
        <p:nvSpPr>
          <p:cNvPr id="64" name="TextBox 53"/>
          <p:cNvSpPr txBox="1">
            <a:spLocks noChangeArrowheads="1"/>
          </p:cNvSpPr>
          <p:nvPr/>
        </p:nvSpPr>
        <p:spPr bwMode="auto">
          <a:xfrm>
            <a:off x="3131841" y="1362806"/>
            <a:ext cx="172823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00000"/>
              </a:lnSpc>
              <a:spcBef>
                <a:spcPct val="0"/>
              </a:spcBef>
              <a:spcAft>
                <a:spcPct val="0"/>
              </a:spcAft>
              <a:buClrTx/>
              <a:buSzTx/>
              <a:buFontTx/>
              <a:buNone/>
              <a:tabLst/>
              <a:defRPr/>
            </a:pPr>
            <a:r>
              <a:rPr kumimoji="0" lang="zh-CN" altLang="en-US" sz="1411"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1975" b="0" i="0" u="none" strike="noStrike" kern="0" cap="none" spc="0" normalizeH="0" baseline="0" noProof="0" dirty="0">
              <a:ln>
                <a:noFill/>
              </a:ln>
              <a:solidFill>
                <a:srgbClr val="5A5959"/>
              </a:solidFill>
              <a:effectLst/>
              <a:uLnTx/>
              <a:uFillTx/>
              <a:latin typeface="Arial" pitchFamily="34" charset="0"/>
              <a:ea typeface="宋体" pitchFamily="2" charset="-122"/>
              <a:cs typeface="宋体" pitchFamily="2" charset="-122"/>
            </a:endParaRPr>
          </a:p>
        </p:txBody>
      </p:sp>
      <p:sp>
        <p:nvSpPr>
          <p:cNvPr id="65" name="TextBox 53"/>
          <p:cNvSpPr txBox="1">
            <a:spLocks noChangeArrowheads="1"/>
          </p:cNvSpPr>
          <p:nvPr/>
        </p:nvSpPr>
        <p:spPr bwMode="auto">
          <a:xfrm>
            <a:off x="6660232" y="1698878"/>
            <a:ext cx="151216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00000"/>
              </a:lnSpc>
              <a:spcBef>
                <a:spcPct val="0"/>
              </a:spcBef>
              <a:spcAft>
                <a:spcPct val="0"/>
              </a:spcAft>
              <a:buClrTx/>
              <a:buSzTx/>
              <a:buFontTx/>
              <a:buNone/>
              <a:tabLst/>
              <a:defRPr/>
            </a:pPr>
            <a:r>
              <a:rPr kumimoji="0" lang="zh-CN" altLang="en-US" sz="1411"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1975" b="0" i="0" u="none" strike="noStrike" kern="0" cap="none" spc="0" normalizeH="0" baseline="0" noProof="0" dirty="0">
              <a:ln>
                <a:noFill/>
              </a:ln>
              <a:solidFill>
                <a:srgbClr val="5A5959"/>
              </a:solidFill>
              <a:effectLst/>
              <a:uLnTx/>
              <a:uFillTx/>
              <a:latin typeface="Arial" pitchFamily="34" charset="0"/>
              <a:ea typeface="宋体" pitchFamily="2" charset="-122"/>
              <a:cs typeface="宋体" pitchFamily="2" charset="-122"/>
            </a:endParaRPr>
          </a:p>
        </p:txBody>
      </p:sp>
      <p:grpSp>
        <p:nvGrpSpPr>
          <p:cNvPr id="66" name="组合 65"/>
          <p:cNvGrpSpPr/>
          <p:nvPr/>
        </p:nvGrpSpPr>
        <p:grpSpPr>
          <a:xfrm>
            <a:off x="6588224" y="2141220"/>
            <a:ext cx="1656184" cy="1639474"/>
            <a:chOff x="2057536" y="1194444"/>
            <a:chExt cx="2075647" cy="2080525"/>
          </a:xfrm>
        </p:grpSpPr>
        <p:sp>
          <p:nvSpPr>
            <p:cNvPr id="67" name="Freeform 8"/>
            <p:cNvSpPr>
              <a:spLocks/>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a:ex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20000"/>
                </a:lnSpc>
                <a:spcBef>
                  <a:spcPts val="597"/>
                </a:spcBef>
                <a:spcAft>
                  <a:spcPts val="597"/>
                </a:spcAft>
                <a:buClrTx/>
                <a:buSzTx/>
                <a:buFontTx/>
                <a:buNone/>
                <a:tabLst/>
                <a:defRPr/>
              </a:pPr>
              <a:endParaRPr kumimoji="0" lang="en-US" sz="2822" b="0" i="0" u="none" strike="noStrike" kern="0" cap="none" spc="0" normalizeH="0" baseline="0" noProof="0" dirty="0">
                <a:ln>
                  <a:noFill/>
                </a:ln>
                <a:solidFill>
                  <a:srgbClr val="5A5959"/>
                </a:solidFill>
                <a:effectLst/>
                <a:uLnTx/>
                <a:uFillTx/>
                <a:latin typeface="Impact" pitchFamily="34" charset="0"/>
                <a:ea typeface="微软雅黑" pitchFamily="34" charset="-122"/>
                <a:cs typeface="+mn-cs"/>
              </a:endParaRPr>
            </a:p>
          </p:txBody>
        </p:sp>
        <p:sp>
          <p:nvSpPr>
            <p:cNvPr id="68"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0" cap="none" spc="0" normalizeH="0" baseline="0" noProof="0" dirty="0">
                  <a:ln>
                    <a:noFill/>
                  </a:ln>
                  <a:solidFill>
                    <a:srgbClr val="5A5959"/>
                  </a:solidFill>
                  <a:effectLst/>
                  <a:uLnTx/>
                  <a:uFillTx/>
                  <a:latin typeface="Calibri"/>
                  <a:ea typeface="微软雅黑"/>
                  <a:cs typeface="+mn-cs"/>
                </a:rPr>
                <a:t>单击此处添加文本</a:t>
              </a:r>
              <a:endParaRPr kumimoji="0" lang="en-US" sz="1411" b="0" i="0" u="none" strike="noStrike" kern="0" cap="none" spc="0" normalizeH="0" baseline="0" noProof="0" dirty="0">
                <a:ln>
                  <a:noFill/>
                </a:ln>
                <a:solidFill>
                  <a:srgbClr val="5A5959"/>
                </a:solidFill>
                <a:effectLst/>
                <a:uLnTx/>
                <a:uFillTx/>
                <a:latin typeface="Calibri"/>
                <a:ea typeface="微软雅黑"/>
                <a:cs typeface="+mn-cs"/>
              </a:endParaRPr>
            </a:p>
          </p:txBody>
        </p:sp>
      </p:grpSp>
      <p:sp>
        <p:nvSpPr>
          <p:cNvPr id="69" name="TextBox 53"/>
          <p:cNvSpPr txBox="1">
            <a:spLocks noChangeArrowheads="1"/>
          </p:cNvSpPr>
          <p:nvPr/>
        </p:nvSpPr>
        <p:spPr bwMode="auto">
          <a:xfrm>
            <a:off x="5085872" y="865006"/>
            <a:ext cx="1728238" cy="30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28" tIns="45514" rIns="91028" bIns="45514"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314" rtl="0" eaLnBrk="1" fontAlgn="base" latinLnBrk="0" hangingPunct="1">
              <a:lnSpc>
                <a:spcPct val="100000"/>
              </a:lnSpc>
              <a:spcBef>
                <a:spcPct val="0"/>
              </a:spcBef>
              <a:spcAft>
                <a:spcPct val="0"/>
              </a:spcAft>
              <a:buClrTx/>
              <a:buSzTx/>
              <a:buFontTx/>
              <a:buNone/>
              <a:tabLst/>
              <a:defRPr/>
            </a:pPr>
            <a:r>
              <a:rPr kumimoji="0" lang="zh-CN" altLang="en-US" sz="1411" b="1" i="0" u="none" strike="noStrike" kern="0" cap="none" spc="0" normalizeH="0" baseline="0" noProof="0" dirty="0">
                <a:ln>
                  <a:noFill/>
                </a:ln>
                <a:solidFill>
                  <a:srgbClr val="5A5959"/>
                </a:solidFill>
                <a:effectLst/>
                <a:uLnTx/>
                <a:uFillTx/>
                <a:latin typeface="微软雅黑" pitchFamily="34" charset="-122"/>
                <a:ea typeface="微软雅黑" pitchFamily="34" charset="-122"/>
                <a:cs typeface="宋体" pitchFamily="2" charset="-122"/>
              </a:rPr>
              <a:t>单击添加标题</a:t>
            </a:r>
            <a:endParaRPr kumimoji="0" lang="zh-CN" altLang="en-US" sz="1975" b="0" i="0" u="none" strike="noStrike" kern="0" cap="none" spc="0" normalizeH="0" baseline="0" noProof="0" dirty="0">
              <a:ln>
                <a:noFill/>
              </a:ln>
              <a:solidFill>
                <a:srgbClr val="5A5959"/>
              </a:solidFill>
              <a:effectLst/>
              <a:uLnTx/>
              <a:uFillTx/>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268857216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2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9" grpId="0"/>
    </p:bldLst>
  </p:timing>
  <p:extLst mod="1">
    <p:ext uri="{E180D4A7-C9FB-4DFB-919C-405C955672EB}">
      <p14:showEvtLst xmlns:p14="http://schemas.microsoft.com/office/powerpoint/2010/main">
        <p14:playEvt time="0" objId="30"/>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a:spLocks/>
          </p:cNvSpPr>
          <p:nvPr/>
        </p:nvSpPr>
        <p:spPr bwMode="auto">
          <a:xfrm>
            <a:off x="252303" y="880689"/>
            <a:ext cx="5117382" cy="43812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78848" tIns="39425" rIns="78848" bIns="39425" anchor="ctr"/>
          <a:lstStyle/>
          <a:p>
            <a:pPr marL="0" marR="0" lvl="0" indent="0" algn="ctr" defTabSz="910314" rtl="0" eaLnBrk="1" fontAlgn="base" latinLnBrk="0" hangingPunct="1">
              <a:lnSpc>
                <a:spcPct val="100000"/>
              </a:lnSpc>
              <a:spcBef>
                <a:spcPct val="0"/>
              </a:spcBef>
              <a:spcAft>
                <a:spcPct val="0"/>
              </a:spcAft>
              <a:buClrTx/>
              <a:buSzTx/>
              <a:buFontTx/>
              <a:buNone/>
              <a:tabLst/>
              <a:defRPr/>
            </a:pPr>
            <a:endParaRPr kumimoji="0" lang="zh-CN" altLang="en-US" sz="1599"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圆角矩形 29"/>
          <p:cNvSpPr/>
          <p:nvPr/>
        </p:nvSpPr>
        <p:spPr>
          <a:xfrm>
            <a:off x="1691680" y="3567352"/>
            <a:ext cx="1996222" cy="369597"/>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2010</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4</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sp>
        <p:nvSpPr>
          <p:cNvPr id="31" name="圆角矩形 30"/>
          <p:cNvSpPr/>
          <p:nvPr/>
        </p:nvSpPr>
        <p:spPr>
          <a:xfrm>
            <a:off x="2528803" y="2771068"/>
            <a:ext cx="1996222" cy="369597"/>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2011</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sp>
        <p:nvSpPr>
          <p:cNvPr id="32" name="圆角矩形 31"/>
          <p:cNvSpPr/>
          <p:nvPr/>
        </p:nvSpPr>
        <p:spPr>
          <a:xfrm>
            <a:off x="3152622" y="2002835"/>
            <a:ext cx="1996222" cy="369597"/>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2012</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6</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sp>
        <p:nvSpPr>
          <p:cNvPr id="33" name="圆角矩形 32"/>
          <p:cNvSpPr/>
          <p:nvPr/>
        </p:nvSpPr>
        <p:spPr>
          <a:xfrm>
            <a:off x="3851920" y="1277666"/>
            <a:ext cx="1996222" cy="369597"/>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2013</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12</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sp>
        <p:nvSpPr>
          <p:cNvPr id="34" name="圆角矩形 33"/>
          <p:cNvSpPr/>
          <p:nvPr/>
        </p:nvSpPr>
        <p:spPr>
          <a:xfrm>
            <a:off x="899592" y="4296390"/>
            <a:ext cx="1996222" cy="369597"/>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2009</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a:t>
            </a:r>
            <a:r>
              <a:rPr kumimoji="0" lang="en-US" altLang="zh-CN"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a:t>
            </a:r>
            <a:r>
              <a:rPr kumimoji="0" lang="zh-CN" altLang="en-US" sz="1599"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sp>
        <p:nvSpPr>
          <p:cNvPr id="35" name="矩形 34"/>
          <p:cNvSpPr/>
          <p:nvPr/>
        </p:nvSpPr>
        <p:spPr>
          <a:xfrm>
            <a:off x="3851921" y="4271769"/>
            <a:ext cx="1980406" cy="513841"/>
          </a:xfrm>
          <a:prstGeom prst="rect">
            <a:avLst/>
          </a:prstGeom>
          <a:ln>
            <a:solidFill>
              <a:schemeClr val="accent4"/>
            </a:solidFill>
            <a:prstDash val="dash"/>
          </a:ln>
        </p:spPr>
        <p:txBody>
          <a:bodyPr wrap="square" lIns="78848" tIns="39425" rIns="78848" bIns="39425">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36" name="矩形 35"/>
          <p:cNvSpPr/>
          <p:nvPr/>
        </p:nvSpPr>
        <p:spPr>
          <a:xfrm>
            <a:off x="4379482" y="3489512"/>
            <a:ext cx="1980406" cy="513841"/>
          </a:xfrm>
          <a:prstGeom prst="rect">
            <a:avLst/>
          </a:prstGeom>
          <a:ln>
            <a:solidFill>
              <a:schemeClr val="accent3"/>
            </a:solidFill>
            <a:prstDash val="dash"/>
          </a:ln>
        </p:spPr>
        <p:txBody>
          <a:bodyPr wrap="square" lIns="78848" tIns="39425" rIns="78848" bIns="39425">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37" name="矩形 36"/>
          <p:cNvSpPr/>
          <p:nvPr/>
        </p:nvSpPr>
        <p:spPr>
          <a:xfrm>
            <a:off x="4891410" y="2707253"/>
            <a:ext cx="1980406" cy="513841"/>
          </a:xfrm>
          <a:prstGeom prst="rect">
            <a:avLst/>
          </a:prstGeom>
          <a:ln>
            <a:solidFill>
              <a:schemeClr val="accent2"/>
            </a:solidFill>
            <a:prstDash val="dash"/>
          </a:ln>
        </p:spPr>
        <p:txBody>
          <a:bodyPr wrap="square" lIns="78848" tIns="39425" rIns="78848" bIns="39425">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38" name="矩形 37"/>
          <p:cNvSpPr/>
          <p:nvPr/>
        </p:nvSpPr>
        <p:spPr>
          <a:xfrm>
            <a:off x="5369685" y="1924995"/>
            <a:ext cx="1980406" cy="513841"/>
          </a:xfrm>
          <a:prstGeom prst="rect">
            <a:avLst/>
          </a:prstGeom>
          <a:ln>
            <a:solidFill>
              <a:schemeClr val="accent1"/>
            </a:solidFill>
            <a:prstDash val="dash"/>
          </a:ln>
        </p:spPr>
        <p:txBody>
          <a:bodyPr wrap="square" lIns="78848" tIns="39425" rIns="78848" bIns="39425">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p>
        </p:txBody>
      </p:sp>
      <p:sp>
        <p:nvSpPr>
          <p:cNvPr id="39" name="矩形 38"/>
          <p:cNvSpPr/>
          <p:nvPr/>
        </p:nvSpPr>
        <p:spPr>
          <a:xfrm>
            <a:off x="6119987" y="1213852"/>
            <a:ext cx="1980406" cy="513841"/>
          </a:xfrm>
          <a:prstGeom prst="rect">
            <a:avLst/>
          </a:prstGeom>
          <a:ln>
            <a:solidFill>
              <a:schemeClr val="bg2"/>
            </a:solidFill>
            <a:prstDash val="dash"/>
          </a:ln>
        </p:spPr>
        <p:txBody>
          <a:bodyPr wrap="square" lIns="78848" tIns="39425" rIns="78848" bIns="39425">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411" b="0" i="0" u="none" strike="noStrike" kern="120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mn-cs"/>
              </a:rPr>
              <a:t>单击此处添加文本</a:t>
            </a:r>
          </a:p>
        </p:txBody>
      </p:sp>
    </p:spTree>
    <p:extLst>
      <p:ext uri="{BB962C8B-B14F-4D97-AF65-F5344CB8AC3E}">
        <p14:creationId xmlns:p14="http://schemas.microsoft.com/office/powerpoint/2010/main" val="368540846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1+#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1+#ppt_w/2"/>
                                          </p:val>
                                        </p:tav>
                                        <p:tav tm="100000">
                                          <p:val>
                                            <p:strVal val="#ppt_x"/>
                                          </p:val>
                                        </p:tav>
                                      </p:tavLst>
                                    </p:anim>
                                    <p:anim calcmode="lin" valueType="num">
                                      <p:cBhvr additive="base">
                                        <p:cTn id="4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extLst mod="1">
    <p:ext uri="{E180D4A7-C9FB-4DFB-919C-405C955672EB}">
      <p14:showEvtLst xmlns:p14="http://schemas.microsoft.com/office/powerpoint/2010/main">
        <p14:playEvt time="0" objId="30"/>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8"/>
          <p:cNvGrpSpPr>
            <a:grpSpLocks/>
          </p:cNvGrpSpPr>
          <p:nvPr/>
        </p:nvGrpSpPr>
        <p:grpSpPr bwMode="auto">
          <a:xfrm>
            <a:off x="1591969" y="1011595"/>
            <a:ext cx="2233740" cy="1525991"/>
            <a:chOff x="0" y="0"/>
            <a:chExt cx="9801" cy="6692"/>
          </a:xfrm>
          <a:solidFill>
            <a:schemeClr val="bg2"/>
          </a:solidFill>
        </p:grpSpPr>
        <p:sp>
          <p:nvSpPr>
            <p:cNvPr id="36"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37"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38"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39" name="Group 12"/>
          <p:cNvGrpSpPr>
            <a:grpSpLocks/>
          </p:cNvGrpSpPr>
          <p:nvPr/>
        </p:nvGrpSpPr>
        <p:grpSpPr bwMode="auto">
          <a:xfrm>
            <a:off x="5405453" y="1011595"/>
            <a:ext cx="2233740" cy="1525991"/>
            <a:chOff x="0" y="0"/>
            <a:chExt cx="9801" cy="6692"/>
          </a:xfrm>
          <a:solidFill>
            <a:schemeClr val="accent4"/>
          </a:solidFill>
        </p:grpSpPr>
        <p:sp>
          <p:nvSpPr>
            <p:cNvPr id="40" name="曲线 948"/>
            <p:cNvSpPr>
              <a:spLocks/>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881" b="1" i="0" u="none" strike="noStrike" kern="1200" cap="none" spc="0" normalizeH="0" baseline="0" noProof="0">
                <a:ln>
                  <a:noFill/>
                </a:ln>
                <a:solidFill>
                  <a:srgbClr val="F8F8F8"/>
                </a:solidFill>
                <a:effectLst/>
                <a:uLnTx/>
                <a:uFillTx/>
                <a:latin typeface="Arial"/>
                <a:ea typeface="微软雅黑" pitchFamily="34" charset="-122"/>
                <a:cs typeface="+mn-cs"/>
              </a:endParaRPr>
            </a:p>
          </p:txBody>
        </p:sp>
        <p:sp>
          <p:nvSpPr>
            <p:cNvPr id="41" name="曲线 948"/>
            <p:cNvSpPr>
              <a:spLocks/>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881" b="1" i="0" u="none" strike="noStrike" kern="1200" cap="none" spc="0" normalizeH="0" baseline="0" noProof="0">
                <a:ln>
                  <a:noFill/>
                </a:ln>
                <a:solidFill>
                  <a:srgbClr val="F8F8F8"/>
                </a:solidFill>
                <a:effectLst/>
                <a:uLnTx/>
                <a:uFillTx/>
                <a:latin typeface="Arial"/>
                <a:ea typeface="微软雅黑" pitchFamily="34" charset="-122"/>
                <a:cs typeface="+mn-cs"/>
              </a:endParaRPr>
            </a:p>
          </p:txBody>
        </p:sp>
        <p:sp>
          <p:nvSpPr>
            <p:cNvPr id="42" name="曲线 950"/>
            <p:cNvSpPr>
              <a:spLocks/>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headEnd/>
              <a:tailEnd/>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881" b="1" i="0" u="none" strike="noStrike" kern="1200" cap="none" spc="0" normalizeH="0" baseline="0" noProof="0">
                <a:ln>
                  <a:noFill/>
                </a:ln>
                <a:solidFill>
                  <a:srgbClr val="F8F8F8"/>
                </a:solidFill>
                <a:effectLst/>
                <a:uLnTx/>
                <a:uFillTx/>
                <a:latin typeface="Arial"/>
                <a:ea typeface="微软雅黑" pitchFamily="34" charset="-122"/>
                <a:cs typeface="+mn-cs"/>
              </a:endParaRPr>
            </a:p>
          </p:txBody>
        </p:sp>
      </p:grpSp>
      <p:sp>
        <p:nvSpPr>
          <p:cNvPr id="43" name="Text Box 16"/>
          <p:cNvSpPr txBox="1">
            <a:spLocks noChangeArrowheads="1"/>
          </p:cNvSpPr>
          <p:nvPr/>
        </p:nvSpPr>
        <p:spPr bwMode="auto">
          <a:xfrm>
            <a:off x="1593463" y="2749611"/>
            <a:ext cx="2232246" cy="347380"/>
          </a:xfrm>
          <a:prstGeom prst="rect">
            <a:avLst/>
          </a:prstGeom>
          <a:solidFill>
            <a:schemeClr val="bg2"/>
          </a:solidFill>
          <a:ln w="3175" cap="flat" cmpd="sng">
            <a:noFill/>
            <a:bevel/>
            <a:headEnd/>
            <a:tailEnd/>
          </a:ln>
        </p:spPr>
        <p:txBody>
          <a:bodyPr anchor="ctr"/>
          <a:lstStyle>
            <a:defPPr>
              <a:defRPr lang="zh-CN"/>
            </a:def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srgbClr val="F8F8F8"/>
                </a:solidFill>
                <a:effectLst/>
                <a:uLnTx/>
                <a:uFillTx/>
                <a:latin typeface="微软雅黑"/>
                <a:ea typeface="微软雅黑"/>
                <a:cs typeface="+mn-cs"/>
              </a:rPr>
              <a:t>某某团队</a:t>
            </a:r>
          </a:p>
        </p:txBody>
      </p:sp>
      <p:sp>
        <p:nvSpPr>
          <p:cNvPr id="44" name="Rectangle 17"/>
          <p:cNvSpPr>
            <a:spLocks noChangeArrowheads="1"/>
          </p:cNvSpPr>
          <p:nvPr/>
        </p:nvSpPr>
        <p:spPr bwMode="auto">
          <a:xfrm>
            <a:off x="1593463" y="3155746"/>
            <a:ext cx="2233740" cy="1447843"/>
          </a:xfrm>
          <a:prstGeom prst="rect">
            <a:avLst/>
          </a:prstGeom>
          <a:solidFill>
            <a:schemeClr val="bg2"/>
          </a:solidFill>
          <a:ln>
            <a:noFill/>
          </a:ln>
          <a:effectLst/>
          <a:extLst/>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45" name="Text Box 18"/>
          <p:cNvSpPr txBox="1">
            <a:spLocks noChangeArrowheads="1"/>
          </p:cNvSpPr>
          <p:nvPr/>
        </p:nvSpPr>
        <p:spPr bwMode="auto">
          <a:xfrm>
            <a:off x="5405453" y="2749611"/>
            <a:ext cx="2233740" cy="376328"/>
          </a:xfrm>
          <a:prstGeom prst="rect">
            <a:avLst/>
          </a:prstGeom>
          <a:solidFill>
            <a:schemeClr val="accent4"/>
          </a:solidFill>
          <a:ln w="3175" cap="flat" cmpd="sng">
            <a:noFill/>
            <a:bevel/>
            <a:headEnd/>
            <a:tailEnd/>
          </a:ln>
        </p:spPr>
        <p:txBody>
          <a:bodyPr anchor="ctr"/>
          <a:lstStyle>
            <a:defPPr>
              <a:defRPr lang="zh-CN"/>
            </a:defPPr>
            <a:lvl1pPr algn="ctr">
              <a:defRPr sz="2000" b="1">
                <a:solidFill>
                  <a:srgbClr val="F8F8F8"/>
                </a:solidFill>
                <a:ea typeface="微软雅黑" pitchFamily="34" charset="-122"/>
              </a:defRPr>
            </a:lvl1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881" b="1" i="0" u="none" strike="noStrike" kern="1200" cap="none" spc="0" normalizeH="0" baseline="0" noProof="0" dirty="0">
                <a:ln>
                  <a:noFill/>
                </a:ln>
                <a:solidFill>
                  <a:srgbClr val="F8F8F8"/>
                </a:solidFill>
                <a:effectLst/>
                <a:uLnTx/>
                <a:uFillTx/>
                <a:latin typeface="Arial"/>
                <a:ea typeface="微软雅黑" pitchFamily="34" charset="-122"/>
                <a:cs typeface="+mn-cs"/>
              </a:rPr>
              <a:t>某某团队</a:t>
            </a:r>
          </a:p>
        </p:txBody>
      </p:sp>
      <p:sp>
        <p:nvSpPr>
          <p:cNvPr id="46" name="Rectangle 19"/>
          <p:cNvSpPr>
            <a:spLocks noChangeArrowheads="1"/>
          </p:cNvSpPr>
          <p:nvPr/>
        </p:nvSpPr>
        <p:spPr bwMode="auto">
          <a:xfrm>
            <a:off x="5405453" y="3155746"/>
            <a:ext cx="2233740" cy="1447843"/>
          </a:xfrm>
          <a:prstGeom prst="rect">
            <a:avLst/>
          </a:prstGeom>
          <a:solidFill>
            <a:schemeClr val="accent4"/>
          </a:solidFill>
          <a:ln>
            <a:noFill/>
          </a:ln>
          <a:effectLst/>
          <a:extLst/>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47" name="Text Box 20"/>
          <p:cNvSpPr txBox="1">
            <a:spLocks noChangeArrowheads="1"/>
          </p:cNvSpPr>
          <p:nvPr/>
        </p:nvSpPr>
        <p:spPr bwMode="auto">
          <a:xfrm>
            <a:off x="1759201" y="32901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endParaRPr kumimoji="0" lang="zh-CN" altLang="en-US" sz="1693" b="0"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8" name="Text Box 21"/>
          <p:cNvSpPr txBox="1">
            <a:spLocks noChangeArrowheads="1"/>
          </p:cNvSpPr>
          <p:nvPr/>
        </p:nvSpPr>
        <p:spPr bwMode="auto">
          <a:xfrm>
            <a:off x="5572685" y="32901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●这里输入您的文字</a:t>
            </a:r>
            <a:endParaRPr kumimoji="0" lang="zh-CN" altLang="en-US" sz="1693" b="0" i="0" u="none" strike="noStrike" kern="1200" cap="none" spc="0" normalizeH="0" baseline="0" noProof="0" dirty="0">
              <a:ln>
                <a:noFill/>
              </a:ln>
              <a:solidFill>
                <a:srgbClr val="F8F8F8"/>
              </a:solidFill>
              <a:effectLst/>
              <a:uLnTx/>
              <a:uFillTx/>
              <a:latin typeface="微软雅黑"/>
              <a:ea typeface="微软雅黑"/>
              <a:cs typeface="+mn-cs"/>
            </a:endParaRPr>
          </a:p>
        </p:txBody>
      </p:sp>
      <p:grpSp>
        <p:nvGrpSpPr>
          <p:cNvPr id="49" name="Group 22"/>
          <p:cNvGrpSpPr>
            <a:grpSpLocks/>
          </p:cNvGrpSpPr>
          <p:nvPr/>
        </p:nvGrpSpPr>
        <p:grpSpPr bwMode="auto">
          <a:xfrm>
            <a:off x="4148228" y="2436052"/>
            <a:ext cx="1015336" cy="1015336"/>
            <a:chOff x="0" y="0"/>
            <a:chExt cx="1700" cy="1700"/>
          </a:xfrm>
          <a:solidFill>
            <a:schemeClr val="accent3"/>
          </a:solidFill>
        </p:grpSpPr>
        <p:sp>
          <p:nvSpPr>
            <p:cNvPr id="50"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51"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en-US" altLang="zh-CN" sz="3386" b="0" i="0" u="none" strike="noStrike" kern="1200" cap="none" spc="0" normalizeH="0" baseline="0" noProof="0" dirty="0">
                  <a:ln>
                    <a:noFill/>
                  </a:ln>
                  <a:solidFill>
                    <a:srgbClr val="F8F8F8"/>
                  </a:solidFill>
                  <a:effectLst/>
                  <a:uLnTx/>
                  <a:uFillTx/>
                  <a:latin typeface="微软雅黑"/>
                  <a:ea typeface="微软雅黑"/>
                  <a:cs typeface="+mn-cs"/>
                </a:rPr>
                <a:t>VS</a:t>
              </a:r>
              <a:endParaRPr kumimoji="0" lang="zh-CN" altLang="en-US" sz="3386" b="0" i="0" u="none" strike="noStrike" kern="1200" cap="none" spc="0" normalizeH="0" baseline="0" noProof="0" dirty="0">
                <a:ln>
                  <a:noFill/>
                </a:ln>
                <a:solidFill>
                  <a:srgbClr val="F8F8F8"/>
                </a:solidFill>
                <a:effectLst/>
                <a:uLnTx/>
                <a:uFillTx/>
                <a:latin typeface="微软雅黑"/>
                <a:ea typeface="微软雅黑"/>
                <a:cs typeface="+mn-cs"/>
              </a:endParaRPr>
            </a:p>
          </p:txBody>
        </p:sp>
      </p:grpSp>
    </p:spTree>
    <p:extLst>
      <p:ext uri="{BB962C8B-B14F-4D97-AF65-F5344CB8AC3E}">
        <p14:creationId xmlns:p14="http://schemas.microsoft.com/office/powerpoint/2010/main" val="129819548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700"/>
                            </p:stCondLst>
                            <p:childTnLst>
                              <p:par>
                                <p:cTn id="14" presetID="22" presetClass="entr" presetSubtype="1"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par>
                                <p:cTn id="17" presetID="2" presetClass="entr" presetSubtype="1" fill="hold" grpId="0" nodeType="withEffect">
                                  <p:stCondLst>
                                    <p:cond delay="6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childTnLst>
                          </p:cTn>
                        </p:par>
                        <p:par>
                          <p:cTn id="21" fill="hold">
                            <p:stCondLst>
                              <p:cond delay="1800"/>
                            </p:stCondLst>
                            <p:childTnLst>
                              <p:par>
                                <p:cTn id="22" presetID="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par>
                                <p:cTn id="34" presetID="2" presetClass="entr" presetSubtype="4" fill="hold" grpId="0" nodeType="withEffect">
                                  <p:stCondLst>
                                    <p:cond delay="60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ppt_x"/>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autoUpdateAnimBg="0"/>
      <p:bldP spid="44" grpId="0" animBg="1"/>
      <p:bldP spid="45" grpId="0" bldLvl="0" animBg="1" autoUpdateAnimBg="0"/>
      <p:bldP spid="46" grpId="0" animBg="1"/>
      <p:bldP spid="47" grpId="0" bldLvl="0" autoUpdateAnimBg="0"/>
      <p:bldP spid="48" grpId="0" bldLvl="0" autoUpdateAnimBg="0"/>
    </p:bldLst>
  </p:timing>
  <p:extLst mod="1">
    <p:ext uri="{E180D4A7-C9FB-4DFB-919C-405C955672EB}">
      <p14:showEvtLst xmlns:p14="http://schemas.microsoft.com/office/powerpoint/2010/main">
        <p14:playEvt time="0" objId="30"/>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23" name="图片 22"/>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25" name="MH_Entry_1">
            <a:hlinkClick r:id="rId11" action="ppaction://hlinksldjump"/>
          </p:cNvPr>
          <p:cNvSpPr/>
          <p:nvPr>
            <p:custDataLst>
              <p:tags r:id="rId1"/>
            </p:custDataLst>
          </p:nvPr>
        </p:nvSpPr>
        <p:spPr>
          <a:xfrm>
            <a:off x="4441559" y="1789221"/>
            <a:ext cx="4702441" cy="668081"/>
          </a:xfrm>
          <a:prstGeom prst="rect">
            <a:avLst/>
          </a:prstGeom>
          <a:solidFill>
            <a:srgbClr val="FDB018"/>
          </a:solidFill>
          <a:ln>
            <a:noFill/>
          </a:ln>
        </p:spPr>
        <p:txBody>
          <a:bodyPr wrap="square" lIns="81000" tIns="0" rIns="0" bIns="0" anchor="ctr" anchorCtr="0">
            <a:noAutofit/>
          </a:bodyPr>
          <a:lstStyle/>
          <a:p>
            <a:r>
              <a:rPr lang="zh-CN" altLang="en-US" sz="2400" b="1" spc="150" dirty="0">
                <a:latin typeface="+mn-ea"/>
              </a:rPr>
              <a:t>输入您的标题或复制标题到此处</a:t>
            </a:r>
          </a:p>
        </p:txBody>
      </p:sp>
      <p:sp>
        <p:nvSpPr>
          <p:cNvPr id="45" name="MH_Others_1"/>
          <p:cNvSpPr txBox="1"/>
          <p:nvPr>
            <p:custDataLst>
              <p:tags r:id="rId2"/>
            </p:custDataLst>
          </p:nvPr>
        </p:nvSpPr>
        <p:spPr>
          <a:xfrm>
            <a:off x="1603365" y="1789222"/>
            <a:ext cx="1587956" cy="490295"/>
          </a:xfrm>
          <a:prstGeom prst="rect">
            <a:avLst/>
          </a:prstGeom>
          <a:noFill/>
        </p:spPr>
        <p:txBody>
          <a:bodyPr wrap="square" lIns="0" tIns="0" rIns="0" bIns="0" rtlCol="0" anchor="ctr" anchorCtr="0">
            <a:noAutofit/>
          </a:bodyPr>
          <a:lstStyle/>
          <a:p>
            <a:pPr algn="ctr"/>
            <a:r>
              <a:rPr lang="en-US" altLang="zh-CN" sz="4000" b="1" dirty="0" smtClean="0">
                <a:solidFill>
                  <a:srgbClr val="3B8B04"/>
                </a:solidFill>
                <a:latin typeface="微软雅黑" panose="020B0503020204020204" pitchFamily="34" charset="-122"/>
                <a:ea typeface="微软雅黑" panose="020B0503020204020204" pitchFamily="34" charset="-122"/>
              </a:rPr>
              <a:t>03</a:t>
            </a:r>
            <a:endParaRPr lang="zh-CN" altLang="en-US" sz="4000" b="1" dirty="0">
              <a:solidFill>
                <a:srgbClr val="3B8B04"/>
              </a:solidFill>
              <a:latin typeface="微软雅黑" panose="020B0503020204020204" pitchFamily="34" charset="-122"/>
              <a:ea typeface="微软雅黑" panose="020B0503020204020204" pitchFamily="34" charset="-122"/>
            </a:endParaRPr>
          </a:p>
        </p:txBody>
      </p:sp>
      <p:sp>
        <p:nvSpPr>
          <p:cNvPr id="46" name="MH_Others_2"/>
          <p:cNvSpPr txBox="1"/>
          <p:nvPr>
            <p:custDataLst>
              <p:tags r:id="rId3"/>
            </p:custDataLst>
          </p:nvPr>
        </p:nvSpPr>
        <p:spPr>
          <a:xfrm>
            <a:off x="1417372" y="2338395"/>
            <a:ext cx="1959941" cy="523220"/>
          </a:xfrm>
          <a:prstGeom prst="rect">
            <a:avLst/>
          </a:prstGeom>
          <a:noFill/>
        </p:spPr>
        <p:txBody>
          <a:bodyPr wrap="square">
            <a:spAutoFit/>
          </a:bodyPr>
          <a:lstStyle/>
          <a:p>
            <a:pPr algn="ctr">
              <a:defRPr/>
            </a:pPr>
            <a:r>
              <a:rPr lang="zh-CN" altLang="en-US" sz="2800" b="1" spc="300" dirty="0" smtClean="0">
                <a:solidFill>
                  <a:srgbClr val="3B8B04"/>
                </a:solidFill>
                <a:latin typeface="微软雅黑" panose="020B0503020204020204" pitchFamily="34" charset="-122"/>
                <a:ea typeface="微软雅黑" panose="020B0503020204020204" pitchFamily="34" charset="-122"/>
              </a:rPr>
              <a:t>第三部分</a:t>
            </a:r>
            <a:endParaRPr lang="zh-CN" altLang="en-US" sz="2800" b="1" spc="300" dirty="0">
              <a:solidFill>
                <a:srgbClr val="3B8B0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810428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48831" y="3568415"/>
            <a:ext cx="3071809" cy="535402"/>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27" name="圆角矩形 5"/>
          <p:cNvSpPr/>
          <p:nvPr/>
        </p:nvSpPr>
        <p:spPr bwMode="auto">
          <a:xfrm>
            <a:off x="3848831" y="1228952"/>
            <a:ext cx="3071809" cy="535402"/>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28" name="TextBox 27"/>
          <p:cNvSpPr txBox="1"/>
          <p:nvPr/>
        </p:nvSpPr>
        <p:spPr>
          <a:xfrm>
            <a:off x="4453566" y="1308490"/>
            <a:ext cx="1867819" cy="381771"/>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881" b="0" i="0" u="none" strike="noStrike" kern="1200" cap="none" spc="0" normalizeH="0" baseline="0" noProof="0" dirty="0">
                <a:ln>
                  <a:noFill/>
                </a:ln>
                <a:solidFill>
                  <a:srgbClr val="F8F8F8"/>
                </a:solidFill>
                <a:effectLst/>
                <a:uLnTx/>
                <a:uFillTx/>
                <a:latin typeface="微软雅黑"/>
                <a:ea typeface="微软雅黑"/>
                <a:cs typeface="+mn-cs"/>
              </a:rPr>
              <a:t>请输入您的标题</a:t>
            </a:r>
          </a:p>
        </p:txBody>
      </p:sp>
      <p:sp>
        <p:nvSpPr>
          <p:cNvPr id="29" name="空心弧 28"/>
          <p:cNvSpPr/>
          <p:nvPr/>
        </p:nvSpPr>
        <p:spPr bwMode="auto">
          <a:xfrm flipV="1">
            <a:off x="1591970" y="809747"/>
            <a:ext cx="1373814" cy="1373814"/>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30" name="空心弧 29"/>
          <p:cNvSpPr/>
          <p:nvPr/>
        </p:nvSpPr>
        <p:spPr bwMode="auto">
          <a:xfrm rot="10800000" flipV="1">
            <a:off x="2694551" y="1054925"/>
            <a:ext cx="1373814" cy="1373814"/>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31" name="空心弧 30"/>
          <p:cNvSpPr/>
          <p:nvPr/>
        </p:nvSpPr>
        <p:spPr bwMode="auto">
          <a:xfrm rot="4631022" flipV="1">
            <a:off x="2726385" y="2194296"/>
            <a:ext cx="1373814" cy="1373814"/>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32" name="空心弧 31"/>
          <p:cNvSpPr/>
          <p:nvPr/>
        </p:nvSpPr>
        <p:spPr bwMode="auto">
          <a:xfrm>
            <a:off x="1612045" y="3568416"/>
            <a:ext cx="1373814" cy="1373814"/>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33" name="空心弧 32"/>
          <p:cNvSpPr/>
          <p:nvPr/>
        </p:nvSpPr>
        <p:spPr bwMode="auto">
          <a:xfrm rot="10800000">
            <a:off x="2714626" y="3323237"/>
            <a:ext cx="1373814" cy="1373814"/>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a:extLst/>
        </p:spPr>
        <p:txBody>
          <a:bodyPr vert="horz" wrap="square" lIns="86005" tIns="43002" rIns="86005" bIns="43002" numCol="1" rtlCol="0" anchor="t" anchorCtr="0" compatLnSpc="1">
            <a:prstTxWarp prst="textNoShape">
              <a:avLst/>
            </a:prstTxWarp>
          </a:bodyPr>
          <a:lstStyle/>
          <a:p>
            <a:pPr marL="0" marR="0" lvl="0" indent="0" algn="l" defTabSz="860085" rtl="0" eaLnBrk="1" fontAlgn="base" latinLnBrk="0" hangingPunct="1">
              <a:lnSpc>
                <a:spcPct val="100000"/>
              </a:lnSpc>
              <a:spcBef>
                <a:spcPct val="0"/>
              </a:spcBef>
              <a:spcAft>
                <a:spcPct val="0"/>
              </a:spcAft>
              <a:buClrTx/>
              <a:buSzTx/>
              <a:buFontTx/>
              <a:buNone/>
              <a:tabLst/>
              <a:defRPr/>
            </a:pPr>
            <a:endParaRPr kumimoji="0" lang="zh-CN" altLang="en-US" sz="1693"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
        <p:nvSpPr>
          <p:cNvPr id="34" name="TextBox 33"/>
          <p:cNvSpPr txBox="1"/>
          <p:nvPr/>
        </p:nvSpPr>
        <p:spPr>
          <a:xfrm>
            <a:off x="3157884" y="1417164"/>
            <a:ext cx="546945" cy="671274"/>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3762" b="1" i="0" u="none" strike="noStrike" kern="1200" cap="none" spc="0" normalizeH="0" baseline="0" noProof="0" dirty="0">
                <a:ln>
                  <a:noFill/>
                </a:ln>
                <a:solidFill>
                  <a:srgbClr val="FFC000"/>
                </a:solidFill>
                <a:effectLst/>
                <a:uLnTx/>
                <a:uFillTx/>
                <a:latin typeface="微软雅黑"/>
                <a:ea typeface="微软雅黑"/>
                <a:cs typeface="+mn-cs"/>
              </a:rPr>
              <a:t>A</a:t>
            </a:r>
            <a:endParaRPr kumimoji="0" lang="zh-CN" altLang="en-US" sz="3762" b="1" i="0" u="none" strike="noStrike" kern="1200" cap="none" spc="0" normalizeH="0" baseline="0" noProof="0" dirty="0">
              <a:ln>
                <a:noFill/>
              </a:ln>
              <a:solidFill>
                <a:srgbClr val="FFC000"/>
              </a:solidFill>
              <a:effectLst/>
              <a:uLnTx/>
              <a:uFillTx/>
              <a:latin typeface="微软雅黑"/>
              <a:ea typeface="微软雅黑"/>
              <a:cs typeface="+mn-cs"/>
            </a:endParaRPr>
          </a:p>
        </p:txBody>
      </p:sp>
      <p:sp>
        <p:nvSpPr>
          <p:cNvPr id="35" name="TextBox 34"/>
          <p:cNvSpPr txBox="1"/>
          <p:nvPr/>
        </p:nvSpPr>
        <p:spPr>
          <a:xfrm>
            <a:off x="3157884" y="3689236"/>
            <a:ext cx="514885" cy="671274"/>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3762" b="1" i="0" u="none" strike="noStrike" kern="1200" cap="none" spc="0" normalizeH="0" baseline="0" noProof="0" dirty="0">
                <a:ln>
                  <a:noFill/>
                </a:ln>
                <a:solidFill>
                  <a:srgbClr val="FFC000"/>
                </a:solidFill>
                <a:effectLst/>
                <a:uLnTx/>
                <a:uFillTx/>
                <a:latin typeface="微软雅黑"/>
                <a:ea typeface="微软雅黑"/>
                <a:cs typeface="+mn-cs"/>
              </a:rPr>
              <a:t>B</a:t>
            </a:r>
            <a:endParaRPr kumimoji="0" lang="zh-CN" altLang="en-US" sz="3762" b="1" i="0" u="none" strike="noStrike" kern="1200" cap="none" spc="0" normalizeH="0" baseline="0" noProof="0" dirty="0">
              <a:ln>
                <a:noFill/>
              </a:ln>
              <a:solidFill>
                <a:srgbClr val="FFC000"/>
              </a:solidFill>
              <a:effectLst/>
              <a:uLnTx/>
              <a:uFillTx/>
              <a:latin typeface="微软雅黑"/>
              <a:ea typeface="微软雅黑"/>
              <a:cs typeface="+mn-cs"/>
            </a:endParaRPr>
          </a:p>
        </p:txBody>
      </p:sp>
      <p:sp>
        <p:nvSpPr>
          <p:cNvPr id="36" name="TextBox 35"/>
          <p:cNvSpPr txBox="1"/>
          <p:nvPr/>
        </p:nvSpPr>
        <p:spPr>
          <a:xfrm>
            <a:off x="4235459" y="1920960"/>
            <a:ext cx="3993851" cy="700448"/>
          </a:xfrm>
          <a:prstGeom prst="rect">
            <a:avLst/>
          </a:prstGeom>
          <a:noFill/>
        </p:spPr>
        <p:txBody>
          <a:bodyPr wrap="square"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cs"/>
              </a:rPr>
              <a:t>这里输入您的文字这里输入您的文字这里输入您的文字这里输入您的文字这里输入您</a:t>
            </a:r>
          </a:p>
        </p:txBody>
      </p:sp>
      <p:sp>
        <p:nvSpPr>
          <p:cNvPr id="37" name="TextBox 36"/>
          <p:cNvSpPr txBox="1"/>
          <p:nvPr/>
        </p:nvSpPr>
        <p:spPr>
          <a:xfrm>
            <a:off x="4235459" y="4082851"/>
            <a:ext cx="4061579" cy="700448"/>
          </a:xfrm>
          <a:prstGeom prst="rect">
            <a:avLst/>
          </a:prstGeom>
          <a:noFill/>
        </p:spPr>
        <p:txBody>
          <a:bodyPr wrap="square" rtlCol="0">
            <a:spAutoFit/>
          </a:bodyPr>
          <a:lstStyle>
            <a:defPPr>
              <a:defRPr lang="zh-CN"/>
            </a:defPPr>
            <a:lvl1pPr>
              <a:lnSpc>
                <a:spcPct val="150000"/>
              </a:lnSpc>
              <a:defRPr sz="1400">
                <a:solidFill>
                  <a:schemeClr val="tx1">
                    <a:lumMod val="50000"/>
                    <a:lumOff val="50000"/>
                  </a:schemeClr>
                </a:solidFill>
                <a:latin typeface="+mn-ea"/>
              </a:defRPr>
            </a:lvl1p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cs"/>
              </a:rPr>
              <a:t>这里输入您的文字这里输入您的文字这里输入您的文字这里输入您的文字这里输入您</a:t>
            </a:r>
          </a:p>
        </p:txBody>
      </p:sp>
      <p:sp>
        <p:nvSpPr>
          <p:cNvPr id="38" name="TextBox 37"/>
          <p:cNvSpPr txBox="1"/>
          <p:nvPr/>
        </p:nvSpPr>
        <p:spPr>
          <a:xfrm>
            <a:off x="4453566" y="3657580"/>
            <a:ext cx="1867819" cy="381771"/>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881" b="0" i="0" u="none" strike="noStrike" kern="1200" cap="none" spc="0" normalizeH="0" baseline="0" noProof="0" dirty="0">
                <a:ln>
                  <a:noFill/>
                </a:ln>
                <a:solidFill>
                  <a:srgbClr val="F8F8F8"/>
                </a:solidFill>
                <a:effectLst/>
                <a:uLnTx/>
                <a:uFillTx/>
                <a:latin typeface="微软雅黑"/>
                <a:ea typeface="微软雅黑"/>
                <a:cs typeface="+mn-cs"/>
              </a:rPr>
              <a:t>请输入您的标题</a:t>
            </a:r>
          </a:p>
        </p:txBody>
      </p:sp>
    </p:spTree>
    <p:extLst>
      <p:ext uri="{BB962C8B-B14F-4D97-AF65-F5344CB8AC3E}">
        <p14:creationId xmlns:p14="http://schemas.microsoft.com/office/powerpoint/2010/main" val="246851508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animBg="1"/>
      <p:bldP spid="31" grpId="0" animBg="1"/>
      <p:bldP spid="32" grpId="0" animBg="1"/>
      <p:bldP spid="33" grpId="0" animBg="1"/>
      <p:bldP spid="34" grpId="0"/>
      <p:bldP spid="35" grpId="0"/>
      <p:bldP spid="36" grpId="0"/>
      <p:bldP spid="37" grpId="0"/>
      <p:bldP spid="38" grpId="0"/>
    </p:bldLst>
  </p:timing>
  <p:extLst mod="1">
    <p:ext uri="{E180D4A7-C9FB-4DFB-919C-405C955672EB}">
      <p14:showEvtLst xmlns:p14="http://schemas.microsoft.com/office/powerpoint/2010/main">
        <p14:playEvt time="0" objId="30"/>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51644" y="539911"/>
            <a:ext cx="2552195" cy="2438208"/>
            <a:chOff x="3792217" y="1160192"/>
            <a:chExt cx="2713480" cy="2592289"/>
          </a:xfrm>
        </p:grpSpPr>
        <p:grpSp>
          <p:nvGrpSpPr>
            <p:cNvPr id="27" name="组合 26"/>
            <p:cNvGrpSpPr/>
            <p:nvPr/>
          </p:nvGrpSpPr>
          <p:grpSpPr>
            <a:xfrm>
              <a:off x="3852813" y="1160192"/>
              <a:ext cx="2592288" cy="2592289"/>
              <a:chOff x="3091333" y="1182834"/>
              <a:chExt cx="3298687" cy="3298688"/>
            </a:xfrm>
          </p:grpSpPr>
          <p:sp>
            <p:nvSpPr>
              <p:cNvPr id="29" name="椭圆 28"/>
              <p:cNvSpPr/>
              <p:nvPr/>
            </p:nvSpPr>
            <p:spPr>
              <a:xfrm>
                <a:off x="3453163" y="1539455"/>
                <a:ext cx="2585448" cy="25854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0"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28" name="矩形 27"/>
            <p:cNvSpPr/>
            <p:nvPr/>
          </p:nvSpPr>
          <p:spPr>
            <a:xfrm>
              <a:off x="3792217" y="1695707"/>
              <a:ext cx="2713480" cy="1298407"/>
            </a:xfrm>
            <a:prstGeom prst="rect">
              <a:avLst/>
            </a:prstGeom>
          </p:spPr>
          <p:txBody>
            <a:bodyPr wrap="square">
              <a:spAutoFit/>
            </a:bodyPr>
            <a:lstStyle/>
            <a:p>
              <a:pPr marL="0" marR="0" lvl="0" indent="0" algn="ctr" defTabSz="910314" rtl="0" eaLnBrk="1" fontAlgn="auto" latinLnBrk="0" hangingPunct="1">
                <a:lnSpc>
                  <a:spcPct val="130000"/>
                </a:lnSpc>
                <a:spcBef>
                  <a:spcPts val="0"/>
                </a:spcBef>
                <a:spcAft>
                  <a:spcPts val="0"/>
                </a:spcAft>
                <a:buClrTx/>
                <a:buSzTx/>
                <a:buFontTx/>
                <a:buNone/>
                <a:tabLst/>
                <a:defRPr/>
              </a:pPr>
              <a:r>
                <a:rPr kumimoji="0" lang="zh-CN" altLang="en-US" sz="3386"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① </a:t>
              </a:r>
              <a:endParaRPr kumimoji="0" lang="en-US" altLang="zh-CN" sz="3386"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a:p>
              <a:pPr marL="0" marR="0" lvl="0" indent="0" algn="ctr" defTabSz="910314" rtl="0" eaLnBrk="1" fontAlgn="auto" latinLnBrk="0" hangingPunct="1">
                <a:lnSpc>
                  <a:spcPct val="130000"/>
                </a:lnSpc>
                <a:spcBef>
                  <a:spcPts val="0"/>
                </a:spcBef>
                <a:spcAft>
                  <a:spcPts val="0"/>
                </a:spcAft>
                <a:buClrTx/>
                <a:buSzTx/>
                <a:buFontTx/>
                <a:buNone/>
                <a:tabLst/>
                <a:defRPr/>
              </a:pPr>
              <a:r>
                <a:rPr kumimoji="0" lang="zh-CN" altLang="en-US" sz="2257"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您的标题</a:t>
              </a:r>
              <a:endParaRPr kumimoji="0" lang="zh-CN" altLang="en-US" sz="2257" b="1" i="0" u="none" strike="noStrike" kern="1200" cap="none" spc="0" normalizeH="0" baseline="0" noProof="0" dirty="0">
                <a:ln>
                  <a:noFill/>
                </a:ln>
                <a:solidFill>
                  <a:srgbClr val="F8F8F8"/>
                </a:solidFill>
                <a:effectLst/>
                <a:uLnTx/>
                <a:uFillTx/>
                <a:latin typeface="Arial"/>
                <a:ea typeface="微软雅黑"/>
                <a:cs typeface="+mn-cs"/>
              </a:endParaRPr>
            </a:p>
          </p:txBody>
        </p:sp>
      </p:grpSp>
      <p:grpSp>
        <p:nvGrpSpPr>
          <p:cNvPr id="33" name="组合 32"/>
          <p:cNvGrpSpPr/>
          <p:nvPr/>
        </p:nvGrpSpPr>
        <p:grpSpPr>
          <a:xfrm>
            <a:off x="2935682" y="2259425"/>
            <a:ext cx="2053419" cy="1961708"/>
            <a:chOff x="3792217" y="1160192"/>
            <a:chExt cx="2713479" cy="2592289"/>
          </a:xfrm>
        </p:grpSpPr>
        <p:grpSp>
          <p:nvGrpSpPr>
            <p:cNvPr id="34" name="组合 33"/>
            <p:cNvGrpSpPr/>
            <p:nvPr/>
          </p:nvGrpSpPr>
          <p:grpSpPr>
            <a:xfrm>
              <a:off x="3852813" y="1160192"/>
              <a:ext cx="2592288" cy="2592289"/>
              <a:chOff x="3091333" y="1182834"/>
              <a:chExt cx="3298687" cy="3298688"/>
            </a:xfrm>
          </p:grpSpPr>
          <p:sp>
            <p:nvSpPr>
              <p:cNvPr id="36" name="椭圆 35"/>
              <p:cNvSpPr/>
              <p:nvPr/>
            </p:nvSpPr>
            <p:spPr>
              <a:xfrm>
                <a:off x="3453163" y="1539455"/>
                <a:ext cx="2585448" cy="25854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00B0F0"/>
                  </a:solidFill>
                  <a:effectLst/>
                  <a:uLnTx/>
                  <a:uFillTx/>
                  <a:latin typeface="Arial"/>
                  <a:ea typeface="微软雅黑"/>
                  <a:cs typeface="+mn-cs"/>
                </a:endParaRPr>
              </a:p>
            </p:txBody>
          </p:sp>
          <p:grpSp>
            <p:nvGrpSpPr>
              <p:cNvPr id="3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35" name="矩形 34"/>
            <p:cNvSpPr/>
            <p:nvPr/>
          </p:nvSpPr>
          <p:spPr>
            <a:xfrm>
              <a:off x="3792217" y="1695708"/>
              <a:ext cx="2713479" cy="1265969"/>
            </a:xfrm>
            <a:prstGeom prst="rect">
              <a:avLst/>
            </a:prstGeom>
          </p:spPr>
          <p:txBody>
            <a:bodyPr wrap="square">
              <a:spAutoFit/>
            </a:bodyPr>
            <a:lstStyle/>
            <a:p>
              <a:pPr marL="0" marR="0" lvl="0" indent="0" algn="ctr" defTabSz="910314" rtl="0" eaLnBrk="1" fontAlgn="auto" latinLnBrk="0" hangingPunct="1">
                <a:lnSpc>
                  <a:spcPct val="130000"/>
                </a:lnSpc>
                <a:spcBef>
                  <a:spcPts val="0"/>
                </a:spcBef>
                <a:spcAft>
                  <a:spcPts val="0"/>
                </a:spcAft>
                <a:buClrTx/>
                <a:buSzTx/>
                <a:buFontTx/>
                <a:buNone/>
                <a:tabLst/>
                <a:defRPr/>
              </a:pPr>
              <a:r>
                <a:rPr kumimoji="0" lang="zh-CN" altLang="en-US" sz="2634"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② </a:t>
              </a:r>
              <a:endParaRPr kumimoji="0" lang="en-US" altLang="zh-CN" sz="2634"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a:p>
              <a:pPr marL="0" marR="0" lvl="0" indent="0" algn="ctr" defTabSz="910314" rtl="0" eaLnBrk="1" fontAlgn="auto" latinLnBrk="0" hangingPunct="1">
                <a:lnSpc>
                  <a:spcPct val="130000"/>
                </a:lnSpc>
                <a:spcBef>
                  <a:spcPts val="0"/>
                </a:spcBef>
                <a:spcAft>
                  <a:spcPts val="0"/>
                </a:spcAft>
                <a:buClrTx/>
                <a:buSzTx/>
                <a:buFontTx/>
                <a:buNone/>
                <a:tabLst/>
                <a:defRPr/>
              </a:pPr>
              <a:r>
                <a:rPr kumimoji="0" lang="zh-CN" altLang="en-US" sz="1693"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您的标题</a:t>
              </a:r>
              <a:endParaRPr kumimoji="0" lang="zh-CN" altLang="en-US" sz="1693" b="1" i="0" u="none" strike="noStrike" kern="1200" cap="none" spc="0" normalizeH="0" baseline="0" noProof="0" dirty="0">
                <a:ln>
                  <a:noFill/>
                </a:ln>
                <a:solidFill>
                  <a:srgbClr val="F8F8F8"/>
                </a:solidFill>
                <a:effectLst/>
                <a:uLnTx/>
                <a:uFillTx/>
                <a:latin typeface="Arial"/>
                <a:ea typeface="微软雅黑"/>
                <a:cs typeface="+mn-cs"/>
              </a:endParaRPr>
            </a:p>
          </p:txBody>
        </p:sp>
      </p:grpSp>
      <p:grpSp>
        <p:nvGrpSpPr>
          <p:cNvPr id="40" name="组合 39"/>
          <p:cNvGrpSpPr/>
          <p:nvPr/>
        </p:nvGrpSpPr>
        <p:grpSpPr>
          <a:xfrm>
            <a:off x="2680847" y="955913"/>
            <a:ext cx="1695236" cy="1619522"/>
            <a:chOff x="3792217" y="1160192"/>
            <a:chExt cx="2713479" cy="2592289"/>
          </a:xfrm>
        </p:grpSpPr>
        <p:grpSp>
          <p:nvGrpSpPr>
            <p:cNvPr id="63" name="组合 62"/>
            <p:cNvGrpSpPr/>
            <p:nvPr/>
          </p:nvGrpSpPr>
          <p:grpSpPr>
            <a:xfrm>
              <a:off x="3852813" y="1160192"/>
              <a:ext cx="2592288" cy="2592289"/>
              <a:chOff x="3091333" y="1182834"/>
              <a:chExt cx="3298687" cy="3298688"/>
            </a:xfrm>
          </p:grpSpPr>
          <p:sp>
            <p:nvSpPr>
              <p:cNvPr id="65" name="椭圆 64"/>
              <p:cNvSpPr/>
              <p:nvPr/>
            </p:nvSpPr>
            <p:spPr>
              <a:xfrm>
                <a:off x="3453163" y="1539455"/>
                <a:ext cx="2585448" cy="25854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6"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grpSp>
        </p:grpSp>
        <p:sp>
          <p:nvSpPr>
            <p:cNvPr id="64" name="矩形 63"/>
            <p:cNvSpPr/>
            <p:nvPr/>
          </p:nvSpPr>
          <p:spPr>
            <a:xfrm>
              <a:off x="3792217" y="1512117"/>
              <a:ext cx="2713479" cy="1533454"/>
            </a:xfrm>
            <a:prstGeom prst="rect">
              <a:avLst/>
            </a:prstGeom>
          </p:spPr>
          <p:txBody>
            <a:bodyPr wrap="square">
              <a:spAutoFit/>
            </a:bodyPr>
            <a:lstStyle/>
            <a:p>
              <a:pPr marL="0" marR="0" lvl="0" indent="0" algn="ctr" defTabSz="910314" rtl="0" eaLnBrk="1" fontAlgn="auto" latinLnBrk="0" hangingPunct="1">
                <a:lnSpc>
                  <a:spcPct val="130000"/>
                </a:lnSpc>
                <a:spcBef>
                  <a:spcPts val="0"/>
                </a:spcBef>
                <a:spcAft>
                  <a:spcPts val="0"/>
                </a:spcAft>
                <a:buClrTx/>
                <a:buSzTx/>
                <a:buFontTx/>
                <a:buNone/>
                <a:tabLst/>
                <a:defRPr/>
              </a:pPr>
              <a:r>
                <a:rPr kumimoji="0" lang="zh-CN" altLang="en-US" sz="2634" b="1" i="0" u="none" strike="noStrike" kern="120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③ </a:t>
              </a:r>
              <a:endParaRPr kumimoji="0" lang="en-US" altLang="zh-CN" sz="2634"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a:p>
              <a:pPr marL="0" marR="0" lvl="0" indent="0" algn="ctr" defTabSz="910314" rtl="0" eaLnBrk="1" fontAlgn="auto" latinLnBrk="0" hangingPunct="1">
                <a:lnSpc>
                  <a:spcPct val="130000"/>
                </a:lnSpc>
                <a:spcBef>
                  <a:spcPts val="0"/>
                </a:spcBef>
                <a:spcAft>
                  <a:spcPts val="0"/>
                </a:spcAft>
                <a:buClrTx/>
                <a:buSzTx/>
                <a:buFontTx/>
                <a:buNone/>
                <a:tabLst/>
                <a:defRPr/>
              </a:pPr>
              <a:r>
                <a:rPr kumimoji="0" lang="zh-CN" altLang="en-US" sz="1693"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您的标题</a:t>
              </a:r>
              <a:endParaRPr kumimoji="0" lang="zh-CN" altLang="en-US" sz="1693" b="1" i="0" u="none" strike="noStrike" kern="1200" cap="none" spc="0" normalizeH="0" baseline="0" noProof="0" dirty="0">
                <a:ln>
                  <a:noFill/>
                </a:ln>
                <a:solidFill>
                  <a:srgbClr val="F8F8F8"/>
                </a:solidFill>
                <a:effectLst/>
                <a:uLnTx/>
                <a:uFillTx/>
                <a:latin typeface="Arial"/>
                <a:ea typeface="微软雅黑"/>
                <a:cs typeface="+mn-cs"/>
              </a:endParaRPr>
            </a:p>
          </p:txBody>
        </p:sp>
      </p:grpSp>
      <p:sp>
        <p:nvSpPr>
          <p:cNvPr id="69" name="矩形 68"/>
          <p:cNvSpPr/>
          <p:nvPr/>
        </p:nvSpPr>
        <p:spPr>
          <a:xfrm>
            <a:off x="4996637" y="3519942"/>
            <a:ext cx="3164946" cy="1146276"/>
          </a:xfrm>
          <a:prstGeom prst="rect">
            <a:avLst/>
          </a:prstGeom>
        </p:spPr>
        <p:txBody>
          <a:bodyPr wrap="square">
            <a:spAutoFit/>
          </a:bodyPr>
          <a:lstStyle/>
          <a:p>
            <a:pPr marL="0" marR="0" lvl="0" indent="0" algn="l" defTabSz="910314" rtl="0" eaLnBrk="1" fontAlgn="auto" latinLnBrk="0" hangingPunct="1">
              <a:lnSpc>
                <a:spcPct val="130000"/>
              </a:lnSpc>
              <a:spcBef>
                <a:spcPts val="0"/>
              </a:spcBef>
              <a:spcAft>
                <a:spcPts val="0"/>
              </a:spcAft>
              <a:buClrTx/>
              <a:buSzTx/>
              <a:buFontTx/>
              <a:buNone/>
              <a:tabLst/>
              <a:defRPr/>
            </a:pPr>
            <a:r>
              <a:rPr kumimoji="0" lang="zh-CN" altLang="en-US" sz="1693" b="0" i="0" u="none" strike="noStrike" kern="1200" cap="none" spc="0" normalizeH="0" baseline="0" noProof="0" dirty="0">
                <a:ln>
                  <a:noFill/>
                </a:ln>
                <a:solidFill>
                  <a:srgbClr val="00B0F0"/>
                </a:solidFill>
                <a:effectLst/>
                <a:uLnTx/>
                <a:uFillTx/>
                <a:latin typeface="微软雅黑" pitchFamily="34" charset="-122"/>
                <a:ea typeface="微软雅黑" pitchFamily="34" charset="-122"/>
                <a:cs typeface="+mn-cs"/>
              </a:rPr>
              <a:t>单击填加标题</a:t>
            </a:r>
            <a:endParaRPr kumimoji="0" lang="en-US" altLang="zh-CN" sz="1693" b="0" i="0" u="none" strike="noStrike" kern="1200" cap="none" spc="0" normalizeH="0" baseline="0" noProof="0" dirty="0">
              <a:ln>
                <a:noFill/>
              </a:ln>
              <a:solidFill>
                <a:srgbClr val="00B0F0"/>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3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p>
          <a:p>
            <a:pPr marL="0" marR="0" lvl="0" indent="0" algn="l" defTabSz="910314" rtl="0" eaLnBrk="1" fontAlgn="auto" latinLnBrk="0" hangingPunct="1">
              <a:lnSpc>
                <a:spcPct val="130000"/>
              </a:lnSpc>
              <a:spcBef>
                <a:spcPts val="0"/>
              </a:spcBef>
              <a:spcAft>
                <a:spcPts val="0"/>
              </a:spcAft>
              <a:buClrTx/>
              <a:buSzTx/>
              <a:buFontTx/>
              <a:buNone/>
              <a:tabLst/>
              <a:defRPr/>
            </a:pPr>
            <a:endPar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
        <p:nvSpPr>
          <p:cNvPr id="70" name="矩形 69"/>
          <p:cNvSpPr/>
          <p:nvPr/>
        </p:nvSpPr>
        <p:spPr>
          <a:xfrm>
            <a:off x="6603840" y="1190360"/>
            <a:ext cx="2302751" cy="1372171"/>
          </a:xfrm>
          <a:prstGeom prst="rect">
            <a:avLst/>
          </a:prstGeom>
        </p:spPr>
        <p:txBody>
          <a:bodyPr wrap="square">
            <a:spAutoFit/>
          </a:bodyPr>
          <a:lstStyle/>
          <a:p>
            <a:pPr marL="0" marR="0" lvl="0" indent="0" algn="l" defTabSz="910314" rtl="0" eaLnBrk="1" fontAlgn="auto" latinLnBrk="0" hangingPunct="1">
              <a:lnSpc>
                <a:spcPct val="130000"/>
              </a:lnSpc>
              <a:spcBef>
                <a:spcPts val="0"/>
              </a:spcBef>
              <a:spcAft>
                <a:spcPts val="0"/>
              </a:spcAft>
              <a:buClrTx/>
              <a:buSzTx/>
              <a:buFontTx/>
              <a:buNone/>
              <a:tabLst/>
              <a:defRPr/>
            </a:pPr>
            <a:r>
              <a:rPr kumimoji="0" lang="zh-CN" altLang="en-US" sz="1693" b="0" i="0" u="none" strike="noStrike" kern="1200" cap="none" spc="0" normalizeH="0" baseline="0" noProof="0" dirty="0">
                <a:ln>
                  <a:noFill/>
                </a:ln>
                <a:solidFill>
                  <a:srgbClr val="FF6600"/>
                </a:solidFill>
                <a:effectLst/>
                <a:uLnTx/>
                <a:uFillTx/>
                <a:latin typeface="微软雅黑" pitchFamily="34" charset="-122"/>
                <a:ea typeface="微软雅黑" pitchFamily="34" charset="-122"/>
                <a:cs typeface="+mn-cs"/>
              </a:rPr>
              <a:t>单击填加标题</a:t>
            </a:r>
            <a:endParaRPr kumimoji="0" lang="en-US" altLang="zh-CN" sz="1693" b="0" i="0" u="none" strike="noStrike" kern="1200" cap="none" spc="0" normalizeH="0" baseline="0" noProof="0" dirty="0">
              <a:ln>
                <a:noFill/>
              </a:ln>
              <a:solidFill>
                <a:srgbClr val="FF6600"/>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3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p>
          <a:p>
            <a:pPr marL="0" marR="0" lvl="0" indent="0" algn="l" defTabSz="910314" rtl="0" eaLnBrk="1" fontAlgn="auto" latinLnBrk="0" hangingPunct="1">
              <a:lnSpc>
                <a:spcPct val="130000"/>
              </a:lnSpc>
              <a:spcBef>
                <a:spcPts val="0"/>
              </a:spcBef>
              <a:spcAft>
                <a:spcPts val="0"/>
              </a:spcAft>
              <a:buClrTx/>
              <a:buSzTx/>
              <a:buFontTx/>
              <a:buNone/>
              <a:tabLst/>
              <a:defRPr/>
            </a:pPr>
            <a:endPar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
        <p:nvSpPr>
          <p:cNvPr id="71" name="矩形 70"/>
          <p:cNvSpPr/>
          <p:nvPr/>
        </p:nvSpPr>
        <p:spPr>
          <a:xfrm>
            <a:off x="508322" y="1950399"/>
            <a:ext cx="2302751" cy="1372171"/>
          </a:xfrm>
          <a:prstGeom prst="rect">
            <a:avLst/>
          </a:prstGeom>
        </p:spPr>
        <p:txBody>
          <a:bodyPr wrap="square">
            <a:spAutoFit/>
          </a:bodyPr>
          <a:lstStyle/>
          <a:p>
            <a:pPr marL="0" marR="0" lvl="0" indent="0" algn="l" defTabSz="910314" rtl="0" eaLnBrk="1" fontAlgn="auto" latinLnBrk="0" hangingPunct="1">
              <a:lnSpc>
                <a:spcPct val="130000"/>
              </a:lnSpc>
              <a:spcBef>
                <a:spcPts val="0"/>
              </a:spcBef>
              <a:spcAft>
                <a:spcPts val="0"/>
              </a:spcAft>
              <a:buClrTx/>
              <a:buSzTx/>
              <a:buFontTx/>
              <a:buNone/>
              <a:tabLst/>
              <a:defRPr/>
            </a:pPr>
            <a:r>
              <a:rPr kumimoji="0" lang="zh-CN" altLang="en-US" sz="1693"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n-cs"/>
              </a:rPr>
              <a:t>单击填加标题</a:t>
            </a:r>
            <a:endParaRPr kumimoji="0" lang="en-US" altLang="zh-CN" sz="1693" b="0"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3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p>
          <a:p>
            <a:pPr marL="0" marR="0" lvl="0" indent="0" algn="l" defTabSz="910314" rtl="0" eaLnBrk="1" fontAlgn="auto" latinLnBrk="0" hangingPunct="1">
              <a:lnSpc>
                <a:spcPct val="130000"/>
              </a:lnSpc>
              <a:spcBef>
                <a:spcPts val="0"/>
              </a:spcBef>
              <a:spcAft>
                <a:spcPts val="0"/>
              </a:spcAft>
              <a:buClrTx/>
              <a:buSzTx/>
              <a:buFontTx/>
              <a:buNone/>
              <a:tabLst/>
              <a:defRPr/>
            </a:pPr>
            <a:endPar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8296343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6*min(max(#ppt_w*#ppt_h,.3),1)-7.4)/-.7*#ppt_w"/>
                                          </p:val>
                                        </p:tav>
                                        <p:tav tm="100000">
                                          <p:val>
                                            <p:strVal val="#ppt_w"/>
                                          </p:val>
                                        </p:tav>
                                      </p:tavLst>
                                    </p:anim>
                                    <p:anim calcmode="lin" valueType="num">
                                      <p:cBhvr>
                                        <p:cTn id="8" dur="500" fill="hold"/>
                                        <p:tgtEl>
                                          <p:spTgt spid="26"/>
                                        </p:tgtEl>
                                        <p:attrNameLst>
                                          <p:attrName>ppt_h</p:attrName>
                                        </p:attrNameLst>
                                      </p:cBhvr>
                                      <p:tavLst>
                                        <p:tav tm="0">
                                          <p:val>
                                            <p:strVal val="(6*min(max(#ppt_w*#ppt_h,.3),1)-7.4)/-.7*#ppt_h"/>
                                          </p:val>
                                        </p:tav>
                                        <p:tav tm="100000">
                                          <p:val>
                                            <p:strVal val="#ppt_h"/>
                                          </p:val>
                                        </p:tav>
                                      </p:tavLst>
                                    </p:anim>
                                    <p:anim calcmode="lin" valueType="num">
                                      <p:cBhvr>
                                        <p:cTn id="9" dur="500" fill="hold"/>
                                        <p:tgtEl>
                                          <p:spTgt spid="26"/>
                                        </p:tgtEl>
                                        <p:attrNameLst>
                                          <p:attrName>ppt_x</p:attrName>
                                        </p:attrNameLst>
                                      </p:cBhvr>
                                      <p:tavLst>
                                        <p:tav tm="0">
                                          <p:val>
                                            <p:fltVal val="0.5"/>
                                          </p:val>
                                        </p:tav>
                                        <p:tav tm="100000">
                                          <p:val>
                                            <p:strVal val="#ppt_x"/>
                                          </p:val>
                                        </p:tav>
                                      </p:tavLst>
                                    </p:anim>
                                    <p:anim calcmode="lin" valueType="num">
                                      <p:cBhvr>
                                        <p:cTn id="10"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3"/>
                                        </p:tgtEl>
                                        <p:attrNameLst>
                                          <p:attrName>ppt_x</p:attrName>
                                        </p:attrNameLst>
                                      </p:cBhvr>
                                      <p:tavLst>
                                        <p:tav tm="0">
                                          <p:val>
                                            <p:fltVal val="0.5"/>
                                          </p:val>
                                        </p:tav>
                                        <p:tav tm="100000">
                                          <p:val>
                                            <p:strVal val="#ppt_x"/>
                                          </p:val>
                                        </p:tav>
                                      </p:tavLst>
                                    </p:anim>
                                    <p:anim calcmode="lin" valueType="num">
                                      <p:cBhvr>
                                        <p:cTn id="1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strVal val="(6*min(max(#ppt_w*#ppt_h,.3),1)-7.4)/-.7*#ppt_w"/>
                                          </p:val>
                                        </p:tav>
                                        <p:tav tm="100000">
                                          <p:val>
                                            <p:strVal val="#ppt_w"/>
                                          </p:val>
                                        </p:tav>
                                      </p:tavLst>
                                    </p:anim>
                                    <p:anim calcmode="lin" valueType="num">
                                      <p:cBhvr>
                                        <p:cTn id="22" dur="500" fill="hold"/>
                                        <p:tgtEl>
                                          <p:spTgt spid="40"/>
                                        </p:tgtEl>
                                        <p:attrNameLst>
                                          <p:attrName>ppt_h</p:attrName>
                                        </p:attrNameLst>
                                      </p:cBhvr>
                                      <p:tavLst>
                                        <p:tav tm="0">
                                          <p:val>
                                            <p:strVal val="(6*min(max(#ppt_w*#ppt_h,.3),1)-7.4)/-.7*#ppt_h"/>
                                          </p:val>
                                        </p:tav>
                                        <p:tav tm="100000">
                                          <p:val>
                                            <p:strVal val="#ppt_h"/>
                                          </p:val>
                                        </p:tav>
                                      </p:tavLst>
                                    </p:anim>
                                    <p:anim calcmode="lin" valueType="num">
                                      <p:cBhvr>
                                        <p:cTn id="23" dur="500" fill="hold"/>
                                        <p:tgtEl>
                                          <p:spTgt spid="40"/>
                                        </p:tgtEl>
                                        <p:attrNameLst>
                                          <p:attrName>ppt_x</p:attrName>
                                        </p:attrNameLst>
                                      </p:cBhvr>
                                      <p:tavLst>
                                        <p:tav tm="0">
                                          <p:val>
                                            <p:fltVal val="0.5"/>
                                          </p:val>
                                        </p:tav>
                                        <p:tav tm="100000">
                                          <p:val>
                                            <p:strVal val="#ppt_x"/>
                                          </p:val>
                                        </p:tav>
                                      </p:tavLst>
                                    </p:anim>
                                    <p:anim calcmode="lin" valueType="num">
                                      <p:cBhvr>
                                        <p:cTn id="24"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fill="hold"/>
                                        <p:tgtEl>
                                          <p:spTgt spid="69"/>
                                        </p:tgtEl>
                                        <p:attrNameLst>
                                          <p:attrName>ppt_x</p:attrName>
                                        </p:attrNameLst>
                                      </p:cBhvr>
                                      <p:tavLst>
                                        <p:tav tm="0">
                                          <p:val>
                                            <p:strVal val="1+#ppt_w/2"/>
                                          </p:val>
                                        </p:tav>
                                        <p:tav tm="100000">
                                          <p:val>
                                            <p:strVal val="#ppt_x"/>
                                          </p:val>
                                        </p:tav>
                                      </p:tavLst>
                                    </p:anim>
                                    <p:anim calcmode="lin" valueType="num">
                                      <p:cBhvr additive="base">
                                        <p:cTn id="29" dur="50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0-#ppt_w/2"/>
                                          </p:val>
                                        </p:tav>
                                        <p:tav tm="100000">
                                          <p:val>
                                            <p:strVal val="#ppt_x"/>
                                          </p:val>
                                        </p:tav>
                                      </p:tavLst>
                                    </p:anim>
                                    <p:anim calcmode="lin" valueType="num">
                                      <p:cBhvr additive="base">
                                        <p:cTn id="37"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extLst mod="1">
    <p:ext uri="{E180D4A7-C9FB-4DFB-919C-405C955672EB}">
      <p14:showEvtLst xmlns:p14="http://schemas.microsoft.com/office/powerpoint/2010/main">
        <p14:playEvt time="0" objId="30"/>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063420" y="852817"/>
            <a:ext cx="7504530" cy="33939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Arc 8"/>
          <p:cNvSpPr>
            <a:spLocks/>
          </p:cNvSpPr>
          <p:nvPr/>
        </p:nvSpPr>
        <p:spPr bwMode="auto">
          <a:xfrm>
            <a:off x="3101559" y="1387362"/>
            <a:ext cx="1494634" cy="2860860"/>
          </a:xfrm>
          <a:custGeom>
            <a:avLst/>
            <a:gdLst>
              <a:gd name="G0" fmla="+- 21600 0 0"/>
              <a:gd name="G1" fmla="+- 21600 0 0"/>
              <a:gd name="G2" fmla="+- 21600 0 0"/>
              <a:gd name="T0" fmla="*/ 0 w 22625"/>
              <a:gd name="T1" fmla="*/ 2 h 43200"/>
              <a:gd name="T2" fmla="*/ 17369 w 22625"/>
              <a:gd name="T3" fmla="*/ 8335 h 43200"/>
              <a:gd name="T4" fmla="*/ 322 w 22625"/>
              <a:gd name="T5" fmla="*/ 21600 h 43200"/>
            </a:gdLst>
            <a:ahLst/>
            <a:cxnLst>
              <a:cxn ang="0">
                <a:pos x="T0" y="T1"/>
              </a:cxn>
              <a:cxn ang="0">
                <a:pos x="T2" y="T3"/>
              </a:cxn>
              <a:cxn ang="0">
                <a:pos x="T4" y="T5"/>
              </a:cxn>
            </a:cxnLst>
            <a:rect l="0" t="0" r="r" b="b"/>
            <a:pathLst>
              <a:path w="22625" h="43200" fill="none" extrusionOk="0">
                <a:moveTo>
                  <a:pt x="22625" y="43175"/>
                </a:moveTo>
                <a:cubicBezTo>
                  <a:pt x="22283" y="43191"/>
                  <a:pt x="21941" y="43199"/>
                  <a:pt x="21600" y="43200"/>
                </a:cubicBezTo>
                <a:cubicBezTo>
                  <a:pt x="9670" y="43200"/>
                  <a:pt x="0" y="33529"/>
                  <a:pt x="0" y="21600"/>
                </a:cubicBezTo>
                <a:cubicBezTo>
                  <a:pt x="-1" y="9737"/>
                  <a:pt x="9566" y="95"/>
                  <a:pt x="21428" y="0"/>
                </a:cubicBezTo>
              </a:path>
              <a:path w="22625" h="43200" stroke="0" extrusionOk="0">
                <a:moveTo>
                  <a:pt x="22625" y="43175"/>
                </a:moveTo>
                <a:cubicBezTo>
                  <a:pt x="22283" y="43191"/>
                  <a:pt x="21941" y="43199"/>
                  <a:pt x="21600" y="43200"/>
                </a:cubicBezTo>
                <a:cubicBezTo>
                  <a:pt x="9670" y="43200"/>
                  <a:pt x="0" y="33529"/>
                  <a:pt x="0" y="21600"/>
                </a:cubicBezTo>
                <a:cubicBezTo>
                  <a:pt x="-1" y="9737"/>
                  <a:pt x="9566" y="95"/>
                  <a:pt x="21428" y="0"/>
                </a:cubicBezTo>
                <a:lnTo>
                  <a:pt x="21600" y="21600"/>
                </a:lnTo>
                <a:close/>
              </a:path>
            </a:pathLst>
          </a:custGeom>
          <a:solidFill>
            <a:schemeClr val="bg2"/>
          </a:solidFill>
          <a:ln w="3175" cap="flat" cmpd="sng">
            <a:noFill/>
            <a:bevel/>
            <a:headEnd/>
            <a:tailEnd/>
          </a:ln>
        </p:spPr>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881" b="1" i="0" u="none" strike="noStrike" kern="1200" cap="none" spc="0" normalizeH="0" baseline="0" noProof="0">
              <a:ln>
                <a:noFill/>
              </a:ln>
              <a:solidFill>
                <a:srgbClr val="F8F8F8"/>
              </a:solidFill>
              <a:effectLst/>
              <a:uLnTx/>
              <a:uFillTx/>
              <a:latin typeface="Arial"/>
              <a:ea typeface="微软雅黑" pitchFamily="34" charset="-122"/>
              <a:cs typeface="+mn-cs"/>
            </a:endParaRPr>
          </a:p>
        </p:txBody>
      </p:sp>
      <p:sp>
        <p:nvSpPr>
          <p:cNvPr id="5" name="Arc 9"/>
          <p:cNvSpPr>
            <a:spLocks/>
          </p:cNvSpPr>
          <p:nvPr/>
        </p:nvSpPr>
        <p:spPr bwMode="auto">
          <a:xfrm>
            <a:off x="4508098" y="1387362"/>
            <a:ext cx="1148226" cy="1430430"/>
          </a:xfrm>
          <a:custGeom>
            <a:avLst/>
            <a:gdLst>
              <a:gd name="G0" fmla="+- 322 0 0"/>
              <a:gd name="G1" fmla="+- 21600 0 0"/>
              <a:gd name="G2" fmla="+- 21600 0 0"/>
              <a:gd name="T0" fmla="*/ 0 w 17369"/>
              <a:gd name="T1" fmla="*/ 2 h 21600"/>
              <a:gd name="T2" fmla="*/ 17369 w 17369"/>
              <a:gd name="T3" fmla="*/ 8335 h 21600"/>
              <a:gd name="T4" fmla="*/ 322 w 17369"/>
              <a:gd name="T5" fmla="*/ 21600 h 21600"/>
            </a:gdLst>
            <a:ahLst/>
            <a:cxnLst>
              <a:cxn ang="0">
                <a:pos x="T0" y="T1"/>
              </a:cxn>
              <a:cxn ang="0">
                <a:pos x="T2" y="T3"/>
              </a:cxn>
              <a:cxn ang="0">
                <a:pos x="T4" y="T5"/>
              </a:cxn>
            </a:cxnLst>
            <a:rect l="0" t="0" r="r" b="b"/>
            <a:pathLst>
              <a:path w="17369" h="21600" fill="none" extrusionOk="0">
                <a:moveTo>
                  <a:pt x="0" y="2"/>
                </a:moveTo>
                <a:cubicBezTo>
                  <a:pt x="107" y="0"/>
                  <a:pt x="214" y="-1"/>
                  <a:pt x="322" y="0"/>
                </a:cubicBezTo>
                <a:cubicBezTo>
                  <a:pt x="6985" y="0"/>
                  <a:pt x="13276" y="3075"/>
                  <a:pt x="17368" y="8335"/>
                </a:cubicBezTo>
              </a:path>
              <a:path w="17369" h="21600" stroke="0" extrusionOk="0">
                <a:moveTo>
                  <a:pt x="0" y="2"/>
                </a:moveTo>
                <a:cubicBezTo>
                  <a:pt x="107" y="0"/>
                  <a:pt x="214" y="-1"/>
                  <a:pt x="322" y="0"/>
                </a:cubicBezTo>
                <a:cubicBezTo>
                  <a:pt x="6985" y="0"/>
                  <a:pt x="13276" y="3075"/>
                  <a:pt x="17368" y="8335"/>
                </a:cubicBezTo>
                <a:lnTo>
                  <a:pt x="322" y="21600"/>
                </a:lnTo>
                <a:close/>
              </a:path>
            </a:pathLst>
          </a:custGeom>
          <a:solidFill>
            <a:schemeClr val="accent4"/>
          </a:solidFill>
          <a:ln w="3175" cap="flat" cmpd="sng">
            <a:noFill/>
            <a:bevel/>
            <a:headEnd/>
            <a:tailEnd/>
          </a:ln>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F8F8F8"/>
              </a:solidFill>
              <a:effectLst/>
              <a:uLnTx/>
              <a:uFillTx/>
              <a:latin typeface="Arial"/>
              <a:ea typeface="微软雅黑"/>
              <a:cs typeface="+mn-cs"/>
            </a:endParaRPr>
          </a:p>
        </p:txBody>
      </p:sp>
      <p:sp>
        <p:nvSpPr>
          <p:cNvPr id="6" name="Arc 10"/>
          <p:cNvSpPr>
            <a:spLocks/>
          </p:cNvSpPr>
          <p:nvPr/>
        </p:nvSpPr>
        <p:spPr bwMode="auto">
          <a:xfrm rot="5400000">
            <a:off x="4207977" y="2247412"/>
            <a:ext cx="2088906" cy="1428936"/>
          </a:xfrm>
          <a:custGeom>
            <a:avLst/>
            <a:gdLst>
              <a:gd name="G0" fmla="+- 13537 0 0"/>
              <a:gd name="G1" fmla="+- 21600 0 0"/>
              <a:gd name="G2" fmla="+- 21600 0 0"/>
              <a:gd name="T0" fmla="*/ 0 w 31543"/>
              <a:gd name="T1" fmla="*/ 4768 h 21600"/>
              <a:gd name="T2" fmla="*/ 31543 w 31543"/>
              <a:gd name="T3" fmla="*/ 9670 h 21600"/>
              <a:gd name="T4" fmla="*/ 13537 w 31543"/>
              <a:gd name="T5" fmla="*/ 21600 h 21600"/>
            </a:gdLst>
            <a:ahLst/>
            <a:cxnLst>
              <a:cxn ang="0">
                <a:pos x="T0" y="T1"/>
              </a:cxn>
              <a:cxn ang="0">
                <a:pos x="T2" y="T3"/>
              </a:cxn>
              <a:cxn ang="0">
                <a:pos x="T4" y="T5"/>
              </a:cxn>
            </a:cxnLst>
            <a:rect l="0" t="0" r="r" b="b"/>
            <a:pathLst>
              <a:path w="31543" h="21600" fill="none" extrusionOk="0">
                <a:moveTo>
                  <a:pt x="0" y="4768"/>
                </a:moveTo>
                <a:cubicBezTo>
                  <a:pt x="3837" y="1682"/>
                  <a:pt x="8613" y="-1"/>
                  <a:pt x="13537" y="0"/>
                </a:cubicBezTo>
                <a:cubicBezTo>
                  <a:pt x="20780" y="0"/>
                  <a:pt x="27542" y="3631"/>
                  <a:pt x="31543" y="9669"/>
                </a:cubicBezTo>
              </a:path>
              <a:path w="31543" h="21600" stroke="0" extrusionOk="0">
                <a:moveTo>
                  <a:pt x="0" y="4768"/>
                </a:moveTo>
                <a:cubicBezTo>
                  <a:pt x="3837" y="1682"/>
                  <a:pt x="8613" y="-1"/>
                  <a:pt x="13537" y="0"/>
                </a:cubicBezTo>
                <a:cubicBezTo>
                  <a:pt x="20780" y="0"/>
                  <a:pt x="27542" y="3631"/>
                  <a:pt x="31543" y="9669"/>
                </a:cubicBezTo>
                <a:lnTo>
                  <a:pt x="13537" y="21600"/>
                </a:lnTo>
                <a:close/>
              </a:path>
            </a:pathLst>
          </a:custGeom>
          <a:solidFill>
            <a:schemeClr val="accent1"/>
          </a:solidFill>
          <a:ln w="3175" cap="flat" cmpd="sng">
            <a:noFill/>
            <a:bevel/>
            <a:headEnd/>
            <a:tailEnd/>
          </a:ln>
        </p:spPr>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881" b="1" i="0" u="none" strike="noStrike" kern="1200" cap="none" spc="0" normalizeH="0" baseline="0" noProof="0">
              <a:ln>
                <a:noFill/>
              </a:ln>
              <a:solidFill>
                <a:srgbClr val="F8F8F8"/>
              </a:solidFill>
              <a:effectLst/>
              <a:uLnTx/>
              <a:uFillTx/>
              <a:latin typeface="Arial"/>
              <a:ea typeface="微软雅黑" pitchFamily="34" charset="-122"/>
              <a:cs typeface="+mn-cs"/>
            </a:endParaRPr>
          </a:p>
        </p:txBody>
      </p:sp>
      <p:sp>
        <p:nvSpPr>
          <p:cNvPr id="7" name="Arc 11"/>
          <p:cNvSpPr>
            <a:spLocks/>
          </p:cNvSpPr>
          <p:nvPr/>
        </p:nvSpPr>
        <p:spPr bwMode="auto">
          <a:xfrm rot="9670427">
            <a:off x="4363263" y="2781957"/>
            <a:ext cx="771955" cy="1428936"/>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3175" cap="flat" cmpd="sng">
            <a:noFill/>
            <a:bevel/>
            <a:headEnd/>
            <a:tailEnd/>
          </a:ln>
        </p:spPr>
        <p:txBody>
          <a:bodyPr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F8F8F8"/>
              </a:solidFill>
              <a:effectLst/>
              <a:uLnTx/>
              <a:uFillTx/>
              <a:latin typeface="Arial"/>
              <a:ea typeface="微软雅黑"/>
              <a:cs typeface="+mn-cs"/>
            </a:endParaRPr>
          </a:p>
        </p:txBody>
      </p:sp>
      <p:sp>
        <p:nvSpPr>
          <p:cNvPr id="8" name="Oval 12"/>
          <p:cNvSpPr>
            <a:spLocks noChangeArrowheads="1"/>
          </p:cNvSpPr>
          <p:nvPr/>
        </p:nvSpPr>
        <p:spPr bwMode="auto">
          <a:xfrm>
            <a:off x="4045225" y="2339986"/>
            <a:ext cx="973528" cy="973528"/>
          </a:xfrm>
          <a:prstGeom prst="ellipse">
            <a:avLst/>
          </a:prstGeom>
          <a:solidFill>
            <a:srgbClr val="F8F8F8"/>
          </a:solidFill>
          <a:ln>
            <a:noFill/>
          </a:ln>
          <a:effectLs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9" name="Text Box 13"/>
          <p:cNvSpPr txBox="1">
            <a:spLocks noChangeArrowheads="1"/>
          </p:cNvSpPr>
          <p:nvPr/>
        </p:nvSpPr>
        <p:spPr bwMode="auto">
          <a:xfrm>
            <a:off x="3132915" y="2599793"/>
            <a:ext cx="845118" cy="3673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787" b="0"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50%</a:t>
            </a:r>
          </a:p>
        </p:txBody>
      </p:sp>
      <p:sp>
        <p:nvSpPr>
          <p:cNvPr id="10" name="Text Box 14"/>
          <p:cNvSpPr txBox="1">
            <a:spLocks noChangeArrowheads="1"/>
          </p:cNvSpPr>
          <p:nvPr/>
        </p:nvSpPr>
        <p:spPr bwMode="auto">
          <a:xfrm>
            <a:off x="5018753" y="2768517"/>
            <a:ext cx="833173" cy="3673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787"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24%</a:t>
            </a:r>
          </a:p>
        </p:txBody>
      </p:sp>
      <p:sp>
        <p:nvSpPr>
          <p:cNvPr id="11" name="Text Box 15"/>
          <p:cNvSpPr txBox="1">
            <a:spLocks noChangeArrowheads="1"/>
          </p:cNvSpPr>
          <p:nvPr/>
        </p:nvSpPr>
        <p:spPr bwMode="auto">
          <a:xfrm>
            <a:off x="4561852" y="1775578"/>
            <a:ext cx="656982" cy="3673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787" b="0"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16%</a:t>
            </a:r>
          </a:p>
        </p:txBody>
      </p:sp>
      <p:sp>
        <p:nvSpPr>
          <p:cNvPr id="12" name="Text Box 16"/>
          <p:cNvSpPr txBox="1">
            <a:spLocks noChangeArrowheads="1"/>
          </p:cNvSpPr>
          <p:nvPr/>
        </p:nvSpPr>
        <p:spPr bwMode="auto">
          <a:xfrm>
            <a:off x="4560358" y="3621102"/>
            <a:ext cx="656982" cy="36734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787" b="0"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10%</a:t>
            </a:r>
          </a:p>
        </p:txBody>
      </p:sp>
      <p:grpSp>
        <p:nvGrpSpPr>
          <p:cNvPr id="13" name="Group 17"/>
          <p:cNvGrpSpPr>
            <a:grpSpLocks/>
          </p:cNvGrpSpPr>
          <p:nvPr/>
        </p:nvGrpSpPr>
        <p:grpSpPr bwMode="auto">
          <a:xfrm>
            <a:off x="5598092" y="1118596"/>
            <a:ext cx="2583732" cy="907830"/>
            <a:chOff x="0" y="0"/>
            <a:chExt cx="4325" cy="1520"/>
          </a:xfrm>
        </p:grpSpPr>
        <p:sp>
          <p:nvSpPr>
            <p:cNvPr id="14" name="AutoShape 18"/>
            <p:cNvSpPr>
              <a:spLocks noChangeArrowheads="1"/>
            </p:cNvSpPr>
            <p:nvPr/>
          </p:nvSpPr>
          <p:spPr bwMode="auto">
            <a:xfrm>
              <a:off x="950" y="0"/>
              <a:ext cx="3375" cy="1520"/>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15" name="AutoShape 19"/>
            <p:cNvSpPr>
              <a:spLocks noChangeArrowheads="1"/>
            </p:cNvSpPr>
            <p:nvPr/>
          </p:nvSpPr>
          <p:spPr bwMode="auto">
            <a:xfrm>
              <a:off x="155" y="417"/>
              <a:ext cx="1510" cy="715"/>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16" name="Arc 20"/>
            <p:cNvSpPr>
              <a:spLocks/>
            </p:cNvSpPr>
            <p:nvPr/>
          </p:nvSpPr>
          <p:spPr bwMode="auto">
            <a:xfrm>
              <a:off x="1142" y="480"/>
              <a:ext cx="430" cy="547"/>
            </a:xfrm>
            <a:custGeom>
              <a:avLst/>
              <a:gdLst>
                <a:gd name="G0" fmla="+- 0 0 0"/>
                <a:gd name="G1" fmla="+- 21600 0 0"/>
                <a:gd name="G2" fmla="+- 21600 0 0"/>
                <a:gd name="T0" fmla="*/ 0 w 17047"/>
                <a:gd name="T1" fmla="*/ 0 h 21600"/>
                <a:gd name="T2" fmla="*/ 17047 w 17047"/>
                <a:gd name="T3" fmla="*/ 8335 h 21600"/>
                <a:gd name="T4" fmla="*/ 0 w 17047"/>
                <a:gd name="T5" fmla="*/ 21600 h 21600"/>
              </a:gdLst>
              <a:ahLst/>
              <a:cxnLst>
                <a:cxn ang="0">
                  <a:pos x="T0" y="T1"/>
                </a:cxn>
                <a:cxn ang="0">
                  <a:pos x="T2" y="T3"/>
                </a:cxn>
                <a:cxn ang="0">
                  <a:pos x="T4" y="T5"/>
                </a:cxn>
              </a:cxnLst>
              <a:rect l="0" t="0" r="r" b="b"/>
              <a:pathLst>
                <a:path w="17047" h="21600" fill="none" extrusionOk="0">
                  <a:moveTo>
                    <a:pt x="-1" y="0"/>
                  </a:moveTo>
                  <a:cubicBezTo>
                    <a:pt x="6663" y="0"/>
                    <a:pt x="12954" y="3075"/>
                    <a:pt x="17046" y="8335"/>
                  </a:cubicBezTo>
                </a:path>
                <a:path w="17047" h="21600" stroke="0" extrusionOk="0">
                  <a:moveTo>
                    <a:pt x="-1" y="0"/>
                  </a:moveTo>
                  <a:cubicBezTo>
                    <a:pt x="6663" y="0"/>
                    <a:pt x="12954" y="3075"/>
                    <a:pt x="17046" y="8335"/>
                  </a:cubicBezTo>
                  <a:lnTo>
                    <a:pt x="0" y="21600"/>
                  </a:lnTo>
                  <a:close/>
                </a:path>
              </a:pathLst>
            </a:custGeom>
            <a:solidFill>
              <a:schemeClr val="accent4"/>
            </a:solidFill>
            <a:ln>
              <a:noFill/>
            </a:ln>
            <a:effectLst>
              <a:outerShdw dist="38100"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17" name="Text Box 21"/>
            <p:cNvSpPr txBox="1">
              <a:spLocks noChangeArrowheads="1"/>
            </p:cNvSpPr>
            <p:nvPr/>
          </p:nvSpPr>
          <p:spPr bwMode="auto">
            <a:xfrm>
              <a:off x="0" y="487"/>
              <a:ext cx="1290" cy="5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505" b="0" i="0" u="none" strike="noStrike" kern="1200" cap="none" spc="0" normalizeH="0" baseline="0" noProof="0" dirty="0">
                  <a:ln>
                    <a:noFill/>
                  </a:ln>
                  <a:solidFill>
                    <a:srgbClr val="262626">
                      <a:lumMod val="75000"/>
                      <a:lumOff val="25000"/>
                    </a:srgbClr>
                  </a:solidFill>
                  <a:effectLst/>
                  <a:uLnTx/>
                  <a:uFillTx/>
                  <a:latin typeface="微软雅黑" pitchFamily="34" charset="-122"/>
                  <a:ea typeface="微软雅黑" pitchFamily="34" charset="-122"/>
                  <a:cs typeface="+mn-cs"/>
                </a:rPr>
                <a:t>16%</a:t>
              </a:r>
            </a:p>
          </p:txBody>
        </p:sp>
        <p:sp>
          <p:nvSpPr>
            <p:cNvPr id="18" name="Rectangle 22"/>
            <p:cNvSpPr>
              <a:spLocks noChangeArrowheads="1"/>
            </p:cNvSpPr>
            <p:nvPr/>
          </p:nvSpPr>
          <p:spPr bwMode="auto">
            <a:xfrm>
              <a:off x="1682" y="35"/>
              <a:ext cx="2518" cy="59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0314" rtl="0" eaLnBrk="0" fontAlgn="auto" latinLnBrk="0" hangingPunct="0">
                <a:lnSpc>
                  <a:spcPct val="100000"/>
                </a:lnSpc>
                <a:spcBef>
                  <a:spcPts val="0"/>
                </a:spcBef>
                <a:spcAft>
                  <a:spcPts val="0"/>
                </a:spcAft>
                <a:buClrTx/>
                <a:buSzTx/>
                <a:buFontTx/>
                <a:buNone/>
                <a:tabLst/>
                <a:defRPr/>
              </a:pPr>
              <a:r>
                <a:rPr kumimoji="0" lang="zh-CN" altLang="en-US" sz="1693" b="1" i="0" u="none" strike="noStrike" kern="1200" cap="none" spc="0" normalizeH="0" baseline="0" noProof="0" dirty="0">
                  <a:ln>
                    <a:noFill/>
                  </a:ln>
                  <a:solidFill>
                    <a:srgbClr val="262626">
                      <a:lumMod val="75000"/>
                      <a:lumOff val="25000"/>
                    </a:srgbClr>
                  </a:solidFill>
                  <a:effectLst/>
                  <a:uLnTx/>
                  <a:uFillTx/>
                  <a:latin typeface="微软雅黑" pitchFamily="34" charset="-122"/>
                  <a:ea typeface="微软雅黑" pitchFamily="34" charset="-122"/>
                  <a:cs typeface="+mn-cs"/>
                </a:rPr>
                <a:t>区域二</a:t>
              </a:r>
            </a:p>
          </p:txBody>
        </p:sp>
        <p:sp>
          <p:nvSpPr>
            <p:cNvPr id="19" name="Text Box 23"/>
            <p:cNvSpPr txBox="1">
              <a:spLocks noChangeArrowheads="1"/>
            </p:cNvSpPr>
            <p:nvPr/>
          </p:nvSpPr>
          <p:spPr bwMode="auto">
            <a:xfrm>
              <a:off x="1590" y="612"/>
              <a:ext cx="2710" cy="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262626">
                      <a:lumMod val="75000"/>
                      <a:lumOff val="25000"/>
                    </a:srgbClr>
                  </a:solidFill>
                  <a:effectLst/>
                  <a:uLnTx/>
                  <a:uFillTx/>
                  <a:latin typeface="微软雅黑" pitchFamily="34" charset="-122"/>
                  <a:ea typeface="微软雅黑" pitchFamily="34" charset="-122"/>
                  <a:cs typeface="+mn-cs"/>
                </a:rPr>
                <a:t>请输入您的文字请输入您的文字</a:t>
              </a:r>
            </a:p>
          </p:txBody>
        </p:sp>
      </p:grpSp>
      <p:grpSp>
        <p:nvGrpSpPr>
          <p:cNvPr id="20" name="Group 24"/>
          <p:cNvGrpSpPr>
            <a:grpSpLocks/>
          </p:cNvGrpSpPr>
          <p:nvPr/>
        </p:nvGrpSpPr>
        <p:grpSpPr bwMode="auto">
          <a:xfrm>
            <a:off x="5589133" y="3628567"/>
            <a:ext cx="2577163" cy="935304"/>
            <a:chOff x="0" y="0"/>
            <a:chExt cx="4315" cy="1565"/>
          </a:xfrm>
        </p:grpSpPr>
        <p:sp>
          <p:nvSpPr>
            <p:cNvPr id="21" name="AutoShape 25"/>
            <p:cNvSpPr>
              <a:spLocks noChangeArrowheads="1"/>
            </p:cNvSpPr>
            <p:nvPr/>
          </p:nvSpPr>
          <p:spPr bwMode="auto">
            <a:xfrm>
              <a:off x="940" y="0"/>
              <a:ext cx="3375" cy="1565"/>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22" name="AutoShape 26"/>
            <p:cNvSpPr>
              <a:spLocks noChangeArrowheads="1"/>
            </p:cNvSpPr>
            <p:nvPr/>
          </p:nvSpPr>
          <p:spPr bwMode="auto">
            <a:xfrm>
              <a:off x="142" y="473"/>
              <a:ext cx="1513" cy="715"/>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23" name="Arc 27"/>
            <p:cNvSpPr>
              <a:spLocks/>
            </p:cNvSpPr>
            <p:nvPr/>
          </p:nvSpPr>
          <p:spPr bwMode="auto">
            <a:xfrm rot="5400000">
              <a:off x="987" y="601"/>
              <a:ext cx="575" cy="400"/>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solidFill>
              <a:schemeClr val="accent1"/>
            </a:solidFill>
            <a:ln>
              <a:noFill/>
            </a:ln>
            <a:effectLst>
              <a:outerShdw dist="56796" dir="1593903" algn="ctr" rotWithShape="0">
                <a:srgbClr val="C0C0C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24" name="Text Box 28"/>
            <p:cNvSpPr txBox="1">
              <a:spLocks noChangeArrowheads="1"/>
            </p:cNvSpPr>
            <p:nvPr/>
          </p:nvSpPr>
          <p:spPr bwMode="auto">
            <a:xfrm>
              <a:off x="0" y="535"/>
              <a:ext cx="1290" cy="5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505" b="0" i="0" u="none" strike="noStrike" kern="1200" cap="none" spc="0" normalizeH="0" baseline="0" noProof="0">
                  <a:ln>
                    <a:noFill/>
                  </a:ln>
                  <a:solidFill>
                    <a:srgbClr val="262626">
                      <a:lumMod val="75000"/>
                      <a:lumOff val="25000"/>
                    </a:srgbClr>
                  </a:solidFill>
                  <a:effectLst/>
                  <a:uLnTx/>
                  <a:uFillTx/>
                  <a:latin typeface="微软雅黑" pitchFamily="34" charset="-122"/>
                  <a:ea typeface="微软雅黑" pitchFamily="34" charset="-122"/>
                  <a:cs typeface="+mn-cs"/>
                </a:rPr>
                <a:t>24%</a:t>
              </a:r>
            </a:p>
          </p:txBody>
        </p:sp>
        <p:sp>
          <p:nvSpPr>
            <p:cNvPr id="26" name="Rectangle 29"/>
            <p:cNvSpPr>
              <a:spLocks noChangeArrowheads="1"/>
            </p:cNvSpPr>
            <p:nvPr/>
          </p:nvSpPr>
          <p:spPr bwMode="auto">
            <a:xfrm>
              <a:off x="1645" y="58"/>
              <a:ext cx="2545" cy="59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0314" rtl="0" eaLnBrk="0" fontAlgn="auto" latinLnBrk="0" hangingPunct="0">
                <a:lnSpc>
                  <a:spcPct val="100000"/>
                </a:lnSpc>
                <a:spcBef>
                  <a:spcPts val="0"/>
                </a:spcBef>
                <a:spcAft>
                  <a:spcPts val="0"/>
                </a:spcAft>
                <a:buClrTx/>
                <a:buSzTx/>
                <a:buFontTx/>
                <a:buNone/>
                <a:tabLst/>
                <a:defRPr/>
              </a:pPr>
              <a:r>
                <a:rPr kumimoji="0" lang="zh-CN" altLang="en-US" sz="1693" b="1" i="0" u="none" strike="noStrike" kern="1200" cap="none" spc="0" normalizeH="0" baseline="0" noProof="0" dirty="0">
                  <a:ln>
                    <a:noFill/>
                  </a:ln>
                  <a:solidFill>
                    <a:srgbClr val="262626">
                      <a:lumMod val="75000"/>
                      <a:lumOff val="25000"/>
                    </a:srgbClr>
                  </a:solidFill>
                  <a:effectLst/>
                  <a:uLnTx/>
                  <a:uFillTx/>
                  <a:latin typeface="Arial"/>
                  <a:ea typeface="微软雅黑" pitchFamily="34" charset="-122"/>
                  <a:cs typeface="+mn-cs"/>
                </a:rPr>
                <a:t>区域三</a:t>
              </a:r>
              <a:endParaRPr kumimoji="0" lang="en-US" sz="1129" b="1" i="0" u="none" strike="noStrike" kern="1200" cap="none" spc="0" normalizeH="0" baseline="0" noProof="0" dirty="0">
                <a:ln>
                  <a:noFill/>
                </a:ln>
                <a:solidFill>
                  <a:srgbClr val="262626">
                    <a:lumMod val="75000"/>
                    <a:lumOff val="25000"/>
                  </a:srgbClr>
                </a:solidFill>
                <a:effectLst/>
                <a:uLnTx/>
                <a:uFillTx/>
                <a:latin typeface="Arial"/>
                <a:ea typeface="微软雅黑"/>
                <a:cs typeface="+mn-cs"/>
              </a:endParaRPr>
            </a:p>
          </p:txBody>
        </p:sp>
        <p:sp>
          <p:nvSpPr>
            <p:cNvPr id="27" name="Text Box 30"/>
            <p:cNvSpPr txBox="1">
              <a:spLocks noChangeArrowheads="1"/>
            </p:cNvSpPr>
            <p:nvPr/>
          </p:nvSpPr>
          <p:spPr bwMode="auto">
            <a:xfrm>
              <a:off x="1605" y="650"/>
              <a:ext cx="2710" cy="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262626">
                      <a:lumMod val="75000"/>
                      <a:lumOff val="25000"/>
                    </a:srgbClr>
                  </a:solidFill>
                  <a:effectLst/>
                  <a:uLnTx/>
                  <a:uFillTx/>
                  <a:latin typeface="微软雅黑" pitchFamily="34" charset="-122"/>
                  <a:ea typeface="微软雅黑" pitchFamily="34" charset="-122"/>
                  <a:cs typeface="+mn-cs"/>
                </a:rPr>
                <a:t>请输入您的文字请输入您的文字</a:t>
              </a:r>
            </a:p>
          </p:txBody>
        </p:sp>
      </p:grpSp>
      <p:grpSp>
        <p:nvGrpSpPr>
          <p:cNvPr id="28" name="Group 31"/>
          <p:cNvGrpSpPr>
            <a:grpSpLocks/>
          </p:cNvGrpSpPr>
          <p:nvPr/>
        </p:nvGrpSpPr>
        <p:grpSpPr bwMode="auto">
          <a:xfrm>
            <a:off x="836462" y="3630061"/>
            <a:ext cx="2593588" cy="973528"/>
            <a:chOff x="0" y="0"/>
            <a:chExt cx="4343" cy="1630"/>
          </a:xfrm>
        </p:grpSpPr>
        <p:sp>
          <p:nvSpPr>
            <p:cNvPr id="29" name="AutoShape 32"/>
            <p:cNvSpPr>
              <a:spLocks noChangeArrowheads="1"/>
            </p:cNvSpPr>
            <p:nvPr/>
          </p:nvSpPr>
          <p:spPr bwMode="auto">
            <a:xfrm>
              <a:off x="0" y="0"/>
              <a:ext cx="3375" cy="1630"/>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30" name="AutoShape 33"/>
            <p:cNvSpPr>
              <a:spLocks noChangeArrowheads="1"/>
            </p:cNvSpPr>
            <p:nvPr/>
          </p:nvSpPr>
          <p:spPr bwMode="auto">
            <a:xfrm>
              <a:off x="2775" y="450"/>
              <a:ext cx="1568" cy="717"/>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31" name="Arc 34"/>
            <p:cNvSpPr>
              <a:spLocks/>
            </p:cNvSpPr>
            <p:nvPr/>
          </p:nvSpPr>
          <p:spPr bwMode="auto">
            <a:xfrm rot="9670427">
              <a:off x="3800" y="492"/>
              <a:ext cx="325" cy="560"/>
            </a:xfrm>
            <a:custGeom>
              <a:avLst/>
              <a:gdLst>
                <a:gd name="G0" fmla="+- 5560 0 0"/>
                <a:gd name="G1" fmla="+- 21600 0 0"/>
                <a:gd name="G2" fmla="+- 21600 0 0"/>
                <a:gd name="T0" fmla="*/ 0 w 11660"/>
                <a:gd name="T1" fmla="*/ 728 h 21600"/>
                <a:gd name="T2" fmla="*/ 11660 w 11660"/>
                <a:gd name="T3" fmla="*/ 879 h 21600"/>
                <a:gd name="T4" fmla="*/ 5560 w 11660"/>
                <a:gd name="T5" fmla="*/ 21600 h 21600"/>
              </a:gdLst>
              <a:ahLst/>
              <a:cxnLst>
                <a:cxn ang="0">
                  <a:pos x="T0" y="T1"/>
                </a:cxn>
                <a:cxn ang="0">
                  <a:pos x="T2" y="T3"/>
                </a:cxn>
                <a:cxn ang="0">
                  <a:pos x="T4" y="T5"/>
                </a:cxn>
              </a:cxnLst>
              <a:rect l="0" t="0" r="r" b="b"/>
              <a:pathLst>
                <a:path w="11660" h="21600" fill="none" extrusionOk="0">
                  <a:moveTo>
                    <a:pt x="-1" y="727"/>
                  </a:moveTo>
                  <a:cubicBezTo>
                    <a:pt x="1813" y="244"/>
                    <a:pt x="3682" y="-1"/>
                    <a:pt x="5560" y="0"/>
                  </a:cubicBezTo>
                  <a:cubicBezTo>
                    <a:pt x="7624" y="0"/>
                    <a:pt x="9679" y="296"/>
                    <a:pt x="11659" y="879"/>
                  </a:cubicBezTo>
                </a:path>
                <a:path w="11660" h="21600" stroke="0" extrusionOk="0">
                  <a:moveTo>
                    <a:pt x="-1" y="727"/>
                  </a:moveTo>
                  <a:cubicBezTo>
                    <a:pt x="1813" y="244"/>
                    <a:pt x="3682" y="-1"/>
                    <a:pt x="5560" y="0"/>
                  </a:cubicBezTo>
                  <a:cubicBezTo>
                    <a:pt x="7624" y="0"/>
                    <a:pt x="9679" y="296"/>
                    <a:pt x="11659" y="879"/>
                  </a:cubicBezTo>
                  <a:lnTo>
                    <a:pt x="5560" y="21600"/>
                  </a:lnTo>
                  <a:close/>
                </a:path>
              </a:pathLst>
            </a:custGeom>
            <a:solidFill>
              <a:schemeClr val="accent3"/>
            </a:solidFill>
            <a:ln w="9525" cap="flat" cmpd="sng">
              <a:solidFill>
                <a:schemeClr val="bg2"/>
              </a:solidFill>
              <a:miter lim="800000"/>
              <a:headEnd/>
              <a:tailEnd/>
            </a:ln>
            <a:effectLst>
              <a:outerShdw dist="52363" dir="842175" algn="ctr" rotWithShape="0">
                <a:srgbClr val="C0C0C0">
                  <a:alpha val="50000"/>
                </a:srgbClr>
              </a:outerShdw>
            </a:effec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32" name="Text Box 35"/>
            <p:cNvSpPr txBox="1">
              <a:spLocks noChangeArrowheads="1"/>
            </p:cNvSpPr>
            <p:nvPr/>
          </p:nvSpPr>
          <p:spPr bwMode="auto">
            <a:xfrm>
              <a:off x="2820" y="522"/>
              <a:ext cx="980" cy="5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505" b="1" i="0" u="none" strike="noStrike" kern="1200" cap="none" spc="0" normalizeH="0" baseline="0" noProof="0">
                  <a:ln>
                    <a:noFill/>
                  </a:ln>
                  <a:solidFill>
                    <a:srgbClr val="262626">
                      <a:lumMod val="75000"/>
                      <a:lumOff val="25000"/>
                    </a:srgbClr>
                  </a:solidFill>
                  <a:effectLst/>
                  <a:uLnTx/>
                  <a:uFillTx/>
                  <a:latin typeface="Arial"/>
                  <a:ea typeface="微软雅黑"/>
                  <a:cs typeface="+mn-cs"/>
                </a:rPr>
                <a:t>10%</a:t>
              </a:r>
            </a:p>
          </p:txBody>
        </p:sp>
        <p:sp>
          <p:nvSpPr>
            <p:cNvPr id="33" name="Rectangle 36"/>
            <p:cNvSpPr>
              <a:spLocks noChangeArrowheads="1"/>
            </p:cNvSpPr>
            <p:nvPr/>
          </p:nvSpPr>
          <p:spPr bwMode="auto">
            <a:xfrm>
              <a:off x="95" y="115"/>
              <a:ext cx="3033" cy="59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0314" rtl="0" eaLnBrk="0" fontAlgn="auto" latinLnBrk="0" hangingPunct="0">
                <a:lnSpc>
                  <a:spcPct val="100000"/>
                </a:lnSpc>
                <a:spcBef>
                  <a:spcPts val="0"/>
                </a:spcBef>
                <a:spcAft>
                  <a:spcPts val="0"/>
                </a:spcAft>
                <a:buClrTx/>
                <a:buSzTx/>
                <a:buFontTx/>
                <a:buNone/>
                <a:tabLst/>
                <a:defRPr/>
              </a:pPr>
              <a:r>
                <a:rPr kumimoji="0" lang="zh-CN" altLang="en-US" sz="1693" b="1" i="0" u="none" strike="noStrike" kern="1200" cap="none" spc="0" normalizeH="0" baseline="0" noProof="0" dirty="0">
                  <a:ln>
                    <a:noFill/>
                  </a:ln>
                  <a:solidFill>
                    <a:srgbClr val="262626">
                      <a:lumMod val="75000"/>
                      <a:lumOff val="25000"/>
                    </a:srgbClr>
                  </a:solidFill>
                  <a:effectLst/>
                  <a:uLnTx/>
                  <a:uFillTx/>
                  <a:latin typeface="微软雅黑" pitchFamily="34" charset="-122"/>
                  <a:ea typeface="微软雅黑" pitchFamily="34" charset="-122"/>
                  <a:cs typeface="+mn-cs"/>
                </a:rPr>
                <a:t>区域四</a:t>
              </a:r>
              <a:endParaRPr kumimoji="0" lang="en-US" sz="941" b="1" i="0" u="none" strike="noStrike" kern="1200" cap="none" spc="0" normalizeH="0" baseline="0" noProof="0" dirty="0">
                <a:ln>
                  <a:noFill/>
                </a:ln>
                <a:solidFill>
                  <a:srgbClr val="262626">
                    <a:lumMod val="75000"/>
                    <a:lumOff val="25000"/>
                  </a:srgbClr>
                </a:solidFill>
                <a:effectLst/>
                <a:uLnTx/>
                <a:uFillTx/>
                <a:latin typeface="Arial"/>
                <a:ea typeface="微软雅黑"/>
                <a:cs typeface="+mn-cs"/>
              </a:endParaRPr>
            </a:p>
          </p:txBody>
        </p:sp>
        <p:sp>
          <p:nvSpPr>
            <p:cNvPr id="34" name="Text Box 37"/>
            <p:cNvSpPr txBox="1">
              <a:spLocks noChangeArrowheads="1"/>
            </p:cNvSpPr>
            <p:nvPr/>
          </p:nvSpPr>
          <p:spPr bwMode="auto">
            <a:xfrm>
              <a:off x="113" y="647"/>
              <a:ext cx="2710" cy="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262626">
                      <a:lumMod val="75000"/>
                      <a:lumOff val="25000"/>
                    </a:srgbClr>
                  </a:solidFill>
                  <a:effectLst/>
                  <a:uLnTx/>
                  <a:uFillTx/>
                  <a:latin typeface="微软雅黑" pitchFamily="34" charset="-122"/>
                  <a:ea typeface="微软雅黑" pitchFamily="34" charset="-122"/>
                  <a:cs typeface="+mn-cs"/>
                </a:rPr>
                <a:t>请输入您的文字请输入您的文字</a:t>
              </a:r>
            </a:p>
          </p:txBody>
        </p:sp>
      </p:grpSp>
      <p:grpSp>
        <p:nvGrpSpPr>
          <p:cNvPr id="35" name="Group 38"/>
          <p:cNvGrpSpPr>
            <a:grpSpLocks/>
          </p:cNvGrpSpPr>
          <p:nvPr/>
        </p:nvGrpSpPr>
        <p:grpSpPr bwMode="auto">
          <a:xfrm>
            <a:off x="882751" y="1096199"/>
            <a:ext cx="2599559" cy="929331"/>
            <a:chOff x="0" y="0"/>
            <a:chExt cx="4352" cy="1555"/>
          </a:xfrm>
        </p:grpSpPr>
        <p:sp>
          <p:nvSpPr>
            <p:cNvPr id="36" name="AutoShape 39"/>
            <p:cNvSpPr>
              <a:spLocks noChangeArrowheads="1"/>
            </p:cNvSpPr>
            <p:nvPr/>
          </p:nvSpPr>
          <p:spPr bwMode="auto">
            <a:xfrm>
              <a:off x="0" y="0"/>
              <a:ext cx="3375" cy="1555"/>
            </a:xfrm>
            <a:prstGeom prst="roundRect">
              <a:avLst>
                <a:gd name="adj" fmla="val 16667"/>
              </a:avLst>
            </a:prstGeom>
            <a:noFill/>
            <a:ln w="3175" cap="flat" cmpd="sng">
              <a:solidFill>
                <a:schemeClr val="accent6">
                  <a:lumMod val="75000"/>
                  <a:lumOff val="25000"/>
                </a:schemeClr>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37" name="AutoShape 40"/>
            <p:cNvSpPr>
              <a:spLocks noChangeArrowheads="1"/>
            </p:cNvSpPr>
            <p:nvPr/>
          </p:nvSpPr>
          <p:spPr bwMode="auto">
            <a:xfrm>
              <a:off x="2742" y="403"/>
              <a:ext cx="1610" cy="770"/>
            </a:xfrm>
            <a:prstGeom prst="roundRect">
              <a:avLst>
                <a:gd name="adj" fmla="val 16667"/>
              </a:avLst>
            </a:prstGeom>
            <a:solidFill>
              <a:srgbClr val="FFFFFF"/>
            </a:solidFill>
            <a:ln w="3175" cap="flat" cmpd="sng">
              <a:solidFill>
                <a:schemeClr val="accent6">
                  <a:lumMod val="75000"/>
                  <a:lumOff val="25000"/>
                </a:schemeClr>
              </a:solidFill>
              <a:prstDash val="dash"/>
              <a:miter lim="800000"/>
              <a:headEnd/>
              <a:tailEnd/>
            </a:ln>
            <a:effectLst/>
            <a:extLs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38" name="Arc 41"/>
            <p:cNvSpPr>
              <a:spLocks/>
            </p:cNvSpPr>
            <p:nvPr/>
          </p:nvSpPr>
          <p:spPr bwMode="auto">
            <a:xfrm rot="5400000" flipH="1" flipV="1">
              <a:off x="3610" y="610"/>
              <a:ext cx="660" cy="340"/>
            </a:xfrm>
            <a:custGeom>
              <a:avLst/>
              <a:gdLst>
                <a:gd name="G0" fmla="+- 21600 0 0"/>
                <a:gd name="G1" fmla="+- 21600 0 0"/>
                <a:gd name="G2" fmla="+- 21600 0 0"/>
                <a:gd name="T0" fmla="*/ 8 w 43200"/>
                <a:gd name="T1" fmla="*/ 22192 h 22192"/>
                <a:gd name="T2" fmla="*/ 43199 w 43200"/>
                <a:gd name="T3" fmla="*/ 21801 h 22192"/>
                <a:gd name="T4" fmla="*/ 21600 w 43200"/>
                <a:gd name="T5" fmla="*/ 21600 h 22192"/>
              </a:gdLst>
              <a:ahLst/>
              <a:cxnLst>
                <a:cxn ang="0">
                  <a:pos x="T0" y="T1"/>
                </a:cxn>
                <a:cxn ang="0">
                  <a:pos x="T2" y="T3"/>
                </a:cxn>
                <a:cxn ang="0">
                  <a:pos x="T4" y="T5"/>
                </a:cxn>
              </a:cxnLst>
              <a:rect l="0" t="0" r="r" b="b"/>
              <a:pathLst>
                <a:path w="43200" h="22192"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path>
                <a:path w="43200" h="22192"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1667"/>
                    <a:pt x="43199" y="21734"/>
                    <a:pt x="43199" y="21801"/>
                  </a:cubicBezTo>
                  <a:lnTo>
                    <a:pt x="21600" y="21600"/>
                  </a:lnTo>
                  <a:close/>
                </a:path>
              </a:pathLst>
            </a:custGeom>
            <a:solidFill>
              <a:schemeClr val="bg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56796" dir="3806097" algn="ctr" rotWithShape="0">
                      <a:srgbClr val="C0C0C0">
                        <a:alpha val="50000"/>
                      </a:srgbClr>
                    </a:outerShdw>
                  </a:effectLst>
                </a14:hiddenEffects>
              </a:ext>
            </a:extLst>
          </p:spPr>
          <p:txBody>
            <a:bodyPr wrap="none" anchor="ct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srgbClr val="262626">
                    <a:lumMod val="75000"/>
                    <a:lumOff val="25000"/>
                  </a:srgbClr>
                </a:solidFill>
                <a:effectLst/>
                <a:uLnTx/>
                <a:uFillTx/>
                <a:latin typeface="Arial"/>
                <a:ea typeface="微软雅黑"/>
                <a:cs typeface="+mn-cs"/>
              </a:endParaRPr>
            </a:p>
          </p:txBody>
        </p:sp>
        <p:sp>
          <p:nvSpPr>
            <p:cNvPr id="39" name="Text Box 42"/>
            <p:cNvSpPr txBox="1">
              <a:spLocks noChangeArrowheads="1"/>
            </p:cNvSpPr>
            <p:nvPr/>
          </p:nvSpPr>
          <p:spPr bwMode="auto">
            <a:xfrm>
              <a:off x="2742" y="545"/>
              <a:ext cx="1028" cy="542"/>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0314" rtl="0" eaLnBrk="0" fontAlgn="auto" latinLnBrk="0" hangingPunct="0">
                <a:lnSpc>
                  <a:spcPct val="100000"/>
                </a:lnSpc>
                <a:spcBef>
                  <a:spcPct val="50000"/>
                </a:spcBef>
                <a:spcAft>
                  <a:spcPts val="0"/>
                </a:spcAft>
                <a:buClrTx/>
                <a:buSzTx/>
                <a:buFontTx/>
                <a:buNone/>
                <a:tabLst/>
                <a:defRPr/>
              </a:pPr>
              <a:r>
                <a:rPr kumimoji="0" lang="en-US" sz="1505" b="0" i="0" u="none" strike="noStrike" kern="1200" cap="none" spc="0" normalizeH="0" baseline="0" noProof="0">
                  <a:ln>
                    <a:noFill/>
                  </a:ln>
                  <a:solidFill>
                    <a:srgbClr val="262626">
                      <a:lumMod val="75000"/>
                      <a:lumOff val="25000"/>
                    </a:srgbClr>
                  </a:solidFill>
                  <a:effectLst/>
                  <a:uLnTx/>
                  <a:uFillTx/>
                  <a:latin typeface="微软雅黑" pitchFamily="34" charset="-122"/>
                  <a:ea typeface="微软雅黑" pitchFamily="34" charset="-122"/>
                  <a:cs typeface="+mn-cs"/>
                </a:rPr>
                <a:t>50%</a:t>
              </a:r>
            </a:p>
          </p:txBody>
        </p:sp>
        <p:sp>
          <p:nvSpPr>
            <p:cNvPr id="40" name="Rectangle 43"/>
            <p:cNvSpPr>
              <a:spLocks noChangeArrowheads="1"/>
            </p:cNvSpPr>
            <p:nvPr/>
          </p:nvSpPr>
          <p:spPr bwMode="auto">
            <a:xfrm>
              <a:off x="107" y="73"/>
              <a:ext cx="2750" cy="59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0314" rtl="0" eaLnBrk="0" fontAlgn="auto" latinLnBrk="0" hangingPunct="0">
                <a:lnSpc>
                  <a:spcPct val="100000"/>
                </a:lnSpc>
                <a:spcBef>
                  <a:spcPts val="0"/>
                </a:spcBef>
                <a:spcAft>
                  <a:spcPts val="0"/>
                </a:spcAft>
                <a:buClrTx/>
                <a:buSzTx/>
                <a:buFontTx/>
                <a:buNone/>
                <a:tabLst/>
                <a:defRPr/>
              </a:pPr>
              <a:r>
                <a:rPr kumimoji="0" lang="zh-CN" altLang="en-US" sz="1693" b="1" i="0" u="none" strike="noStrike" kern="1200" cap="none" spc="0" normalizeH="0" baseline="0" noProof="0" dirty="0">
                  <a:ln>
                    <a:noFill/>
                  </a:ln>
                  <a:solidFill>
                    <a:srgbClr val="262626">
                      <a:lumMod val="75000"/>
                      <a:lumOff val="25000"/>
                    </a:srgbClr>
                  </a:solidFill>
                  <a:effectLst/>
                  <a:uLnTx/>
                  <a:uFillTx/>
                  <a:latin typeface="微软雅黑" pitchFamily="34" charset="-122"/>
                  <a:ea typeface="微软雅黑" pitchFamily="34" charset="-122"/>
                  <a:cs typeface="+mn-cs"/>
                </a:rPr>
                <a:t>区域一</a:t>
              </a:r>
              <a:endParaRPr kumimoji="0" lang="en-US" sz="1129" b="1" i="0" u="none" strike="noStrike" kern="1200" cap="none" spc="0" normalizeH="0" baseline="0" noProof="0" dirty="0">
                <a:ln>
                  <a:noFill/>
                </a:ln>
                <a:solidFill>
                  <a:srgbClr val="262626">
                    <a:lumMod val="75000"/>
                    <a:lumOff val="25000"/>
                  </a:srgbClr>
                </a:solidFill>
                <a:effectLst/>
                <a:uLnTx/>
                <a:uFillTx/>
                <a:latin typeface="Arial"/>
                <a:ea typeface="微软雅黑"/>
                <a:cs typeface="+mn-cs"/>
              </a:endParaRPr>
            </a:p>
          </p:txBody>
        </p:sp>
        <p:sp>
          <p:nvSpPr>
            <p:cNvPr id="41" name="Text Box 44"/>
            <p:cNvSpPr txBox="1">
              <a:spLocks noChangeArrowheads="1"/>
            </p:cNvSpPr>
            <p:nvPr/>
          </p:nvSpPr>
          <p:spPr bwMode="auto">
            <a:xfrm>
              <a:off x="35" y="545"/>
              <a:ext cx="2710" cy="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a:ln>
                    <a:noFill/>
                  </a:ln>
                  <a:solidFill>
                    <a:srgbClr val="262626">
                      <a:lumMod val="75000"/>
                      <a:lumOff val="25000"/>
                    </a:srgbClr>
                  </a:solidFill>
                  <a:effectLst/>
                  <a:uLnTx/>
                  <a:uFillTx/>
                  <a:latin typeface="微软雅黑" pitchFamily="34" charset="-122"/>
                  <a:ea typeface="微软雅黑" pitchFamily="34" charset="-122"/>
                  <a:cs typeface="+mn-cs"/>
                </a:rPr>
                <a:t>请输入您的文字请输入您的文字</a:t>
              </a:r>
            </a:p>
          </p:txBody>
        </p:sp>
      </p:grpSp>
    </p:spTree>
    <p:extLst>
      <p:ext uri="{BB962C8B-B14F-4D97-AF65-F5344CB8AC3E}">
        <p14:creationId xmlns:p14="http://schemas.microsoft.com/office/powerpoint/2010/main" val="5792560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p:tgtEl>
                                          <p:spTgt spid="10"/>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2"/>
                                        </p:tgtEl>
                                        <p:attrNameLst>
                                          <p:attrName>ppt_y</p:attrName>
                                        </p:attrNameLst>
                                      </p:cBhvr>
                                      <p:tavLst>
                                        <p:tav tm="0">
                                          <p:val>
                                            <p:strVal val="#ppt_y"/>
                                          </p:val>
                                        </p:tav>
                                        <p:tav tm="100000">
                                          <p:val>
                                            <p:strVal val="#ppt_y"/>
                                          </p:val>
                                        </p:tav>
                                      </p:tavLst>
                                    </p:anim>
                                    <p:anim calcmode="lin" valueType="num">
                                      <p:cBhvr>
                                        <p:cTn id="2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p:tgtEl>
                                          <p:spTgt spid="12"/>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
                                        </p:tgtEl>
                                        <p:attrNameLst>
                                          <p:attrName>ppt_y</p:attrName>
                                        </p:attrNameLst>
                                      </p:cBhvr>
                                      <p:tavLst>
                                        <p:tav tm="0">
                                          <p:val>
                                            <p:strVal val="#ppt_y"/>
                                          </p:val>
                                        </p:tav>
                                        <p:tav tm="100000">
                                          <p:val>
                                            <p:strVal val="#ppt_y"/>
                                          </p:val>
                                        </p:tav>
                                      </p:tavLst>
                                    </p:anim>
                                    <p:anim calcmode="lin" valueType="num">
                                      <p:cBhvr>
                                        <p:cTn id="3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p:tgtEl>
                                          <p:spTgt spid="11"/>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 calcmode="lin" valueType="num">
                                      <p:cBhvr>
                                        <p:cTn id="4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p:tgtEl>
                                          <p:spTgt spid="9"/>
                                        </p:tgtEl>
                                      </p:cBhvr>
                                    </p:animEffect>
                                  </p:childTnLst>
                                </p:cTn>
                              </p:par>
                            </p:childTnLst>
                          </p:cTn>
                        </p:par>
                        <p:par>
                          <p:cTn id="46" fill="hold">
                            <p:stCondLst>
                              <p:cond delay="1100"/>
                            </p:stCondLst>
                            <p:childTnLst>
                              <p:par>
                                <p:cTn id="47" presetID="2" presetClass="entr" presetSubtype="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1600"/>
                            </p:stCondLst>
                            <p:childTnLst>
                              <p:par>
                                <p:cTn id="52" presetID="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par>
                          <p:cTn id="56" fill="hold">
                            <p:stCondLst>
                              <p:cond delay="2100"/>
                            </p:stCondLst>
                            <p:childTnLst>
                              <p:par>
                                <p:cTn id="57" presetID="2" presetClass="entr" presetSubtype="8"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0-#ppt_w/2"/>
                                          </p:val>
                                        </p:tav>
                                        <p:tav tm="100000">
                                          <p:val>
                                            <p:strVal val="#ppt_x"/>
                                          </p:val>
                                        </p:tav>
                                      </p:tavLst>
                                    </p:anim>
                                    <p:anim calcmode="lin" valueType="num">
                                      <p:cBhvr additive="base">
                                        <p:cTn id="60" dur="500" fill="hold"/>
                                        <p:tgtEl>
                                          <p:spTgt spid="35"/>
                                        </p:tgtEl>
                                        <p:attrNameLst>
                                          <p:attrName>ppt_y</p:attrName>
                                        </p:attrNameLst>
                                      </p:cBhvr>
                                      <p:tavLst>
                                        <p:tav tm="0">
                                          <p:val>
                                            <p:strVal val="#ppt_y"/>
                                          </p:val>
                                        </p:tav>
                                        <p:tav tm="100000">
                                          <p:val>
                                            <p:strVal val="#ppt_y"/>
                                          </p:val>
                                        </p:tav>
                                      </p:tavLst>
                                    </p:anim>
                                  </p:childTnLst>
                                </p:cTn>
                              </p:par>
                            </p:childTnLst>
                          </p:cTn>
                        </p:par>
                        <p:par>
                          <p:cTn id="61" fill="hold">
                            <p:stCondLst>
                              <p:cond delay="2600"/>
                            </p:stCondLst>
                            <p:childTnLst>
                              <p:par>
                                <p:cTn id="62" presetID="2" presetClass="entr" presetSubtype="8"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0-#ppt_w/2"/>
                                          </p:val>
                                        </p:tav>
                                        <p:tav tm="100000">
                                          <p:val>
                                            <p:strVal val="#ppt_x"/>
                                          </p:val>
                                        </p:tav>
                                      </p:tavLst>
                                    </p:anim>
                                    <p:anim calcmode="lin" valueType="num">
                                      <p:cBhvr additive="base">
                                        <p:cTn id="6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bldLvl="0" autoUpdateAnimBg="0"/>
      <p:bldP spid="10" grpId="0" bldLvl="0" autoUpdateAnimBg="0"/>
      <p:bldP spid="11" grpId="0" bldLvl="0" autoUpdateAnimBg="0"/>
      <p:bldP spid="12" grpId="0" bldLvl="0" autoUpdateAnimBg="0"/>
    </p:bldLst>
  </p:timing>
  <p:extLst mod="1">
    <p:ext uri="{E180D4A7-C9FB-4DFB-919C-405C955672EB}">
      <p14:showEvtLst xmlns:p14="http://schemas.microsoft.com/office/powerpoint/2010/main">
        <p14:playEvt time="0" objId="30"/>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512414" y="3032931"/>
            <a:ext cx="794814" cy="685187"/>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a:ln>
                <a:noFill/>
              </a:ln>
              <a:solidFill>
                <a:srgbClr val="7F7F7F">
                  <a:lumMod val="50000"/>
                </a:srgbClr>
              </a:solidFill>
              <a:effectLst/>
              <a:uLnTx/>
              <a:uFillTx/>
              <a:latin typeface="Calibri"/>
              <a:ea typeface="微软雅黑"/>
              <a:cs typeface="+mn-cs"/>
            </a:endParaRPr>
          </a:p>
        </p:txBody>
      </p:sp>
      <p:sp>
        <p:nvSpPr>
          <p:cNvPr id="100" name="六边形 99"/>
          <p:cNvSpPr/>
          <p:nvPr/>
        </p:nvSpPr>
        <p:spPr>
          <a:xfrm rot="5400000">
            <a:off x="1423613" y="1278743"/>
            <a:ext cx="1113905" cy="960265"/>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a:ln>
                <a:noFill/>
              </a:ln>
              <a:solidFill>
                <a:srgbClr val="7F7F7F">
                  <a:lumMod val="50000"/>
                </a:srgbClr>
              </a:solidFill>
              <a:effectLst/>
              <a:uLnTx/>
              <a:uFillTx/>
              <a:latin typeface="Calibri"/>
              <a:ea typeface="微软雅黑"/>
              <a:cs typeface="+mn-cs"/>
            </a:endParaRPr>
          </a:p>
        </p:txBody>
      </p:sp>
      <p:sp>
        <p:nvSpPr>
          <p:cNvPr id="101" name="六边形 100"/>
          <p:cNvSpPr/>
          <p:nvPr/>
        </p:nvSpPr>
        <p:spPr>
          <a:xfrm rot="5400000">
            <a:off x="482184" y="2467331"/>
            <a:ext cx="867734" cy="748048"/>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a:ln>
                <a:noFill/>
              </a:ln>
              <a:solidFill>
                <a:srgbClr val="7F7F7F">
                  <a:lumMod val="50000"/>
                </a:srgbClr>
              </a:solidFill>
              <a:effectLst/>
              <a:uLnTx/>
              <a:uFillTx/>
              <a:latin typeface="Calibri"/>
              <a:ea typeface="微软雅黑"/>
              <a:cs typeface="+mn-cs"/>
            </a:endParaRPr>
          </a:p>
        </p:txBody>
      </p:sp>
      <p:grpSp>
        <p:nvGrpSpPr>
          <p:cNvPr id="102" name="组合 101"/>
          <p:cNvGrpSpPr/>
          <p:nvPr/>
        </p:nvGrpSpPr>
        <p:grpSpPr>
          <a:xfrm>
            <a:off x="2637008" y="810823"/>
            <a:ext cx="1167482" cy="1354278"/>
            <a:chOff x="2803652" y="1116161"/>
            <a:chExt cx="1241260" cy="1439861"/>
          </a:xfrm>
        </p:grpSpPr>
        <p:sp>
          <p:nvSpPr>
            <p:cNvPr id="103" name="六边形 102"/>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a:ln>
                  <a:noFill/>
                </a:ln>
                <a:solidFill>
                  <a:srgbClr val="7F7F7F">
                    <a:lumMod val="50000"/>
                  </a:srgbClr>
                </a:solidFill>
                <a:effectLst/>
                <a:uLnTx/>
                <a:uFillTx/>
                <a:latin typeface="Calibri"/>
                <a:ea typeface="微软雅黑"/>
                <a:cs typeface="+mn-cs"/>
              </a:endParaRPr>
            </a:p>
          </p:txBody>
        </p:sp>
        <p:sp>
          <p:nvSpPr>
            <p:cNvPr id="104" name="Title 3"/>
            <p:cNvSpPr txBox="1">
              <a:spLocks/>
            </p:cNvSpPr>
            <p:nvPr/>
          </p:nvSpPr>
          <p:spPr>
            <a:xfrm>
              <a:off x="3056114" y="1517664"/>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386"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微软雅黑" pitchFamily="34" charset="-122"/>
                  <a:ea typeface="微软雅黑" pitchFamily="34" charset="-122"/>
                  <a:cs typeface="+mj-cs"/>
                </a:rPr>
                <a:t>01</a:t>
              </a:r>
              <a:endParaRPr kumimoji="0" lang="en-US" sz="3386"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微软雅黑" pitchFamily="34" charset="-122"/>
                <a:ea typeface="微软雅黑" pitchFamily="34" charset="-122"/>
                <a:cs typeface="+mj-cs"/>
              </a:endParaRPr>
            </a:p>
          </p:txBody>
        </p:sp>
      </p:grpSp>
      <p:grpSp>
        <p:nvGrpSpPr>
          <p:cNvPr id="105" name="组合 104"/>
          <p:cNvGrpSpPr/>
          <p:nvPr/>
        </p:nvGrpSpPr>
        <p:grpSpPr>
          <a:xfrm>
            <a:off x="1980566" y="1966611"/>
            <a:ext cx="1167482" cy="1354278"/>
            <a:chOff x="2105727" y="2344988"/>
            <a:chExt cx="1241260" cy="1439861"/>
          </a:xfrm>
        </p:grpSpPr>
        <p:sp>
          <p:nvSpPr>
            <p:cNvPr id="106" name="六边形 105"/>
            <p:cNvSpPr/>
            <p:nvPr/>
          </p:nvSpPr>
          <p:spPr>
            <a:xfrm rot="5400000">
              <a:off x="2006426" y="244428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a:ln>
                  <a:noFill/>
                </a:ln>
                <a:solidFill>
                  <a:srgbClr val="7F7F7F">
                    <a:lumMod val="50000"/>
                  </a:srgbClr>
                </a:solidFill>
                <a:effectLst/>
                <a:uLnTx/>
                <a:uFillTx/>
                <a:latin typeface="Calibri"/>
                <a:ea typeface="微软雅黑"/>
                <a:cs typeface="+mn-cs"/>
              </a:endParaRPr>
            </a:p>
          </p:txBody>
        </p:sp>
        <p:sp>
          <p:nvSpPr>
            <p:cNvPr id="107" name="Title 3"/>
            <p:cNvSpPr txBox="1">
              <a:spLocks/>
            </p:cNvSpPr>
            <p:nvPr/>
          </p:nvSpPr>
          <p:spPr>
            <a:xfrm>
              <a:off x="2343729" y="2746341"/>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386" b="1" i="0" u="none" strike="noStrike" kern="1200" cap="none" spc="0" normalizeH="0" baseline="0" noProof="0" dirty="0">
                  <a:ln>
                    <a:noFill/>
                  </a:ln>
                  <a:solidFill>
                    <a:srgbClr val="FF6600"/>
                  </a:solidFill>
                  <a:effectLst>
                    <a:innerShdw blurRad="63500" dist="50800" dir="13500000">
                      <a:prstClr val="black">
                        <a:alpha val="50000"/>
                      </a:prstClr>
                    </a:innerShdw>
                  </a:effectLst>
                  <a:uLnTx/>
                  <a:uFillTx/>
                  <a:latin typeface="微软雅黑" pitchFamily="34" charset="-122"/>
                  <a:ea typeface="微软雅黑" pitchFamily="34" charset="-122"/>
                  <a:cs typeface="+mj-cs"/>
                </a:rPr>
                <a:t>02</a:t>
              </a:r>
              <a:endParaRPr kumimoji="0" lang="en-US" sz="3386" b="1" i="0" u="none" strike="noStrike" kern="1200" cap="none" spc="0" normalizeH="0" baseline="0" noProof="0" dirty="0">
                <a:ln>
                  <a:noFill/>
                </a:ln>
                <a:solidFill>
                  <a:srgbClr val="FF6600"/>
                </a:solidFill>
                <a:effectLst>
                  <a:innerShdw blurRad="63500" dist="50800" dir="13500000">
                    <a:prstClr val="black">
                      <a:alpha val="50000"/>
                    </a:prstClr>
                  </a:innerShdw>
                </a:effectLst>
                <a:uLnTx/>
                <a:uFillTx/>
                <a:latin typeface="微软雅黑" pitchFamily="34" charset="-122"/>
                <a:ea typeface="微软雅黑" pitchFamily="34" charset="-122"/>
                <a:cs typeface="+mj-cs"/>
              </a:endParaRPr>
            </a:p>
          </p:txBody>
        </p:sp>
      </p:grpSp>
      <p:grpSp>
        <p:nvGrpSpPr>
          <p:cNvPr id="108" name="组合 107"/>
          <p:cNvGrpSpPr/>
          <p:nvPr/>
        </p:nvGrpSpPr>
        <p:grpSpPr>
          <a:xfrm>
            <a:off x="2637008" y="3095793"/>
            <a:ext cx="1167482" cy="1354278"/>
            <a:chOff x="2803652" y="3545528"/>
            <a:chExt cx="1241260" cy="1439861"/>
          </a:xfrm>
        </p:grpSpPr>
        <p:sp>
          <p:nvSpPr>
            <p:cNvPr id="109" name="六边形 108"/>
            <p:cNvSpPr/>
            <p:nvPr/>
          </p:nvSpPr>
          <p:spPr>
            <a:xfrm rot="5400000">
              <a:off x="2704351"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a:ln>
                  <a:noFill/>
                </a:ln>
                <a:solidFill>
                  <a:srgbClr val="7F7F7F">
                    <a:lumMod val="50000"/>
                  </a:srgbClr>
                </a:solidFill>
                <a:effectLst/>
                <a:uLnTx/>
                <a:uFillTx/>
                <a:latin typeface="Calibri"/>
                <a:ea typeface="微软雅黑"/>
                <a:cs typeface="+mn-cs"/>
              </a:endParaRPr>
            </a:p>
          </p:txBody>
        </p:sp>
        <p:sp>
          <p:nvSpPr>
            <p:cNvPr id="110" name="Title 3"/>
            <p:cNvSpPr txBox="1">
              <a:spLocks/>
            </p:cNvSpPr>
            <p:nvPr/>
          </p:nvSpPr>
          <p:spPr>
            <a:xfrm>
              <a:off x="3025931" y="3946882"/>
              <a:ext cx="796699"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386" b="1" i="0" u="none" strike="noStrike" kern="1200" cap="none" spc="0" normalizeH="0" baseline="0" noProof="0" dirty="0">
                  <a:ln>
                    <a:noFill/>
                  </a:ln>
                  <a:solidFill>
                    <a:srgbClr val="00B0F0"/>
                  </a:solidFill>
                  <a:effectLst>
                    <a:innerShdw blurRad="63500" dist="50800" dir="13500000">
                      <a:prstClr val="black">
                        <a:alpha val="50000"/>
                      </a:prstClr>
                    </a:innerShdw>
                  </a:effectLst>
                  <a:uLnTx/>
                  <a:uFillTx/>
                  <a:latin typeface="微软雅黑" pitchFamily="34" charset="-122"/>
                  <a:ea typeface="微软雅黑" pitchFamily="34" charset="-122"/>
                  <a:cs typeface="+mj-cs"/>
                </a:rPr>
                <a:t>03</a:t>
              </a:r>
              <a:endParaRPr kumimoji="0" lang="en-US" sz="3386" b="1" i="0" u="none" strike="noStrike" kern="1200" cap="none" spc="0" normalizeH="0" baseline="0" noProof="0" dirty="0">
                <a:ln>
                  <a:noFill/>
                </a:ln>
                <a:solidFill>
                  <a:srgbClr val="00B0F0"/>
                </a:solidFill>
                <a:effectLst>
                  <a:innerShdw blurRad="63500" dist="50800" dir="13500000">
                    <a:prstClr val="black">
                      <a:alpha val="50000"/>
                    </a:prstClr>
                  </a:innerShdw>
                </a:effectLst>
                <a:uLnTx/>
                <a:uFillTx/>
                <a:latin typeface="微软雅黑" pitchFamily="34" charset="-122"/>
                <a:ea typeface="微软雅黑" pitchFamily="34" charset="-122"/>
                <a:cs typeface="+mj-cs"/>
              </a:endParaRPr>
            </a:p>
          </p:txBody>
        </p:sp>
      </p:grpSp>
      <p:grpSp>
        <p:nvGrpSpPr>
          <p:cNvPr id="111" name="组合 110"/>
          <p:cNvGrpSpPr/>
          <p:nvPr/>
        </p:nvGrpSpPr>
        <p:grpSpPr>
          <a:xfrm>
            <a:off x="4799681" y="1043959"/>
            <a:ext cx="2184125" cy="348908"/>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sp>
          <p:nvSpPr>
            <p:cNvPr id="113" name="Title 3"/>
            <p:cNvSpPr txBox="1">
              <a:spLocks/>
            </p:cNvSpPr>
            <p:nvPr/>
          </p:nvSpPr>
          <p:spPr>
            <a:xfrm>
              <a:off x="1805999" y="3245856"/>
              <a:ext cx="1947614"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rPr>
                <a:t>01</a:t>
              </a:r>
              <a:r>
                <a:rPr kumimoji="0" lang="zh-CN" altLang="en-US"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rPr>
                <a:t>单击填加标题</a:t>
              </a:r>
              <a:endParaRPr kumimoji="0" lang="en-US"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endParaRPr>
            </a:p>
          </p:txBody>
        </p:sp>
      </p:grpSp>
      <p:sp>
        <p:nvSpPr>
          <p:cNvPr id="114" name="TextBox 113"/>
          <p:cNvSpPr txBox="1"/>
          <p:nvPr/>
        </p:nvSpPr>
        <p:spPr>
          <a:xfrm>
            <a:off x="4775184" y="1450327"/>
            <a:ext cx="3318670" cy="590205"/>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srgbClr val="262626"/>
                </a:solidFill>
                <a:effectLst/>
                <a:uLnTx/>
                <a:uFillTx/>
                <a:latin typeface="微软雅黑"/>
                <a:ea typeface="微软雅黑"/>
                <a:cs typeface="+mn-cs"/>
              </a:rPr>
              <a:t>请输入您的文字  请输入您的文字 请输入您的文字</a:t>
            </a:r>
            <a:endParaRPr kumimoji="0" lang="en-US" altLang="zh-CN" sz="1129"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srgbClr val="262626"/>
                </a:solidFill>
                <a:effectLst/>
                <a:uLnTx/>
                <a:uFillTx/>
                <a:latin typeface="微软雅黑"/>
                <a:ea typeface="微软雅黑"/>
                <a:cs typeface="+mn-cs"/>
              </a:rPr>
              <a:t>请输入您的文字  请输入您的文字 请输入您的文字</a:t>
            </a:r>
            <a:endParaRPr kumimoji="0" lang="en-US" altLang="zh-CN" sz="1129" b="0" i="0" u="none" strike="noStrike" kern="1200" cap="none" spc="0" normalizeH="0" baseline="0" noProof="0" dirty="0">
              <a:ln>
                <a:noFill/>
              </a:ln>
              <a:solidFill>
                <a:srgbClr val="262626"/>
              </a:solidFill>
              <a:effectLst/>
              <a:uLnTx/>
              <a:uFillTx/>
              <a:latin typeface="微软雅黑"/>
              <a:ea typeface="微软雅黑"/>
              <a:cs typeface="+mn-cs"/>
            </a:endParaRPr>
          </a:p>
        </p:txBody>
      </p:sp>
      <p:grpSp>
        <p:nvGrpSpPr>
          <p:cNvPr id="115" name="组合 114"/>
          <p:cNvGrpSpPr/>
          <p:nvPr/>
        </p:nvGrpSpPr>
        <p:grpSpPr>
          <a:xfrm>
            <a:off x="4799681" y="2165102"/>
            <a:ext cx="2184125" cy="348908"/>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sp>
          <p:nvSpPr>
            <p:cNvPr id="117" name="Title 3"/>
            <p:cNvSpPr txBox="1">
              <a:spLocks/>
            </p:cNvSpPr>
            <p:nvPr/>
          </p:nvSpPr>
          <p:spPr>
            <a:xfrm>
              <a:off x="1805999" y="3245856"/>
              <a:ext cx="1947614"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rPr>
                <a:t>02</a:t>
              </a:r>
              <a:r>
                <a:rPr kumimoji="0" lang="zh-CN" altLang="en-US"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rPr>
                <a:t>单击填加标题</a:t>
              </a:r>
              <a:endParaRPr kumimoji="0" lang="en-US"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endParaRPr>
            </a:p>
          </p:txBody>
        </p:sp>
      </p:grpSp>
      <p:sp>
        <p:nvSpPr>
          <p:cNvPr id="118" name="TextBox 117"/>
          <p:cNvSpPr txBox="1"/>
          <p:nvPr/>
        </p:nvSpPr>
        <p:spPr>
          <a:xfrm>
            <a:off x="4775184" y="2571470"/>
            <a:ext cx="3318670" cy="590205"/>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srgbClr val="262626"/>
                </a:solidFill>
                <a:effectLst/>
                <a:uLnTx/>
                <a:uFillTx/>
                <a:latin typeface="微软雅黑"/>
                <a:ea typeface="微软雅黑"/>
                <a:cs typeface="+mn-cs"/>
              </a:rPr>
              <a:t>请输入您的文字  请输入您的文字 请输入您的文字</a:t>
            </a:r>
            <a:endParaRPr kumimoji="0" lang="en-US" altLang="zh-CN" sz="1129"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srgbClr val="262626"/>
                </a:solidFill>
                <a:effectLst/>
                <a:uLnTx/>
                <a:uFillTx/>
                <a:latin typeface="微软雅黑"/>
                <a:ea typeface="微软雅黑"/>
                <a:cs typeface="+mn-cs"/>
              </a:rPr>
              <a:t>请输入您的文字  请输入您的文字 请输入您的文字</a:t>
            </a:r>
            <a:endParaRPr kumimoji="0" lang="en-US" altLang="zh-CN" sz="1129" b="0" i="0" u="none" strike="noStrike" kern="1200" cap="none" spc="0" normalizeH="0" baseline="0" noProof="0" dirty="0">
              <a:ln>
                <a:noFill/>
              </a:ln>
              <a:solidFill>
                <a:srgbClr val="262626"/>
              </a:solidFill>
              <a:effectLst/>
              <a:uLnTx/>
              <a:uFillTx/>
              <a:latin typeface="微软雅黑"/>
              <a:ea typeface="微软雅黑"/>
              <a:cs typeface="+mn-cs"/>
            </a:endParaRPr>
          </a:p>
        </p:txBody>
      </p:sp>
      <p:grpSp>
        <p:nvGrpSpPr>
          <p:cNvPr id="119" name="组合 118"/>
          <p:cNvGrpSpPr/>
          <p:nvPr/>
        </p:nvGrpSpPr>
        <p:grpSpPr>
          <a:xfrm>
            <a:off x="4799681" y="3336333"/>
            <a:ext cx="2184125" cy="348908"/>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sp>
          <p:nvSpPr>
            <p:cNvPr id="121" name="Title 3"/>
            <p:cNvSpPr txBox="1">
              <a:spLocks/>
            </p:cNvSpPr>
            <p:nvPr/>
          </p:nvSpPr>
          <p:spPr>
            <a:xfrm>
              <a:off x="1805999" y="3245856"/>
              <a:ext cx="1947614" cy="318577"/>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rPr>
                <a:t>03</a:t>
              </a:r>
              <a:r>
                <a:rPr kumimoji="0" lang="zh-CN" altLang="en-US"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rPr>
                <a:t>单击填加标题</a:t>
              </a:r>
              <a:endParaRPr kumimoji="0" lang="en-US" sz="1693"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j-cs"/>
              </a:endParaRPr>
            </a:p>
          </p:txBody>
        </p:sp>
      </p:grpSp>
      <p:sp>
        <p:nvSpPr>
          <p:cNvPr id="122" name="TextBox 121"/>
          <p:cNvSpPr txBox="1"/>
          <p:nvPr/>
        </p:nvSpPr>
        <p:spPr>
          <a:xfrm>
            <a:off x="4775184" y="3742701"/>
            <a:ext cx="3318670" cy="590205"/>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srgbClr val="262626"/>
                </a:solidFill>
                <a:effectLst/>
                <a:uLnTx/>
                <a:uFillTx/>
                <a:latin typeface="微软雅黑"/>
                <a:ea typeface="微软雅黑"/>
                <a:cs typeface="+mn-cs"/>
              </a:rPr>
              <a:t>请输入您的文字  请输入您的文字 请输入您的文字</a:t>
            </a:r>
            <a:endParaRPr kumimoji="0" lang="en-US" altLang="zh-CN" sz="1129"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129" b="0" i="0" u="none" strike="noStrike" kern="1200" cap="none" spc="0" normalizeH="0" baseline="0" noProof="0" dirty="0">
                <a:ln>
                  <a:noFill/>
                </a:ln>
                <a:solidFill>
                  <a:srgbClr val="262626"/>
                </a:solidFill>
                <a:effectLst/>
                <a:uLnTx/>
                <a:uFillTx/>
                <a:latin typeface="微软雅黑"/>
                <a:ea typeface="微软雅黑"/>
                <a:cs typeface="+mn-cs"/>
              </a:rPr>
              <a:t>请输入您的文字  请输入您的文字 请输入您的文字</a:t>
            </a:r>
            <a:endParaRPr kumimoji="0" lang="en-US" altLang="zh-CN" sz="1129" b="0" i="0" u="none" strike="noStrike" kern="1200" cap="none" spc="0" normalizeH="0" baseline="0" noProof="0" dirty="0">
              <a:ln>
                <a:noFill/>
              </a:ln>
              <a:solidFill>
                <a:srgbClr val="262626"/>
              </a:solidFill>
              <a:effectLst/>
              <a:uLnTx/>
              <a:uFillTx/>
              <a:latin typeface="微软雅黑"/>
              <a:ea typeface="微软雅黑"/>
              <a:cs typeface="+mn-cs"/>
            </a:endParaRPr>
          </a:p>
        </p:txBody>
      </p:sp>
    </p:spTree>
    <p:extLst>
      <p:ext uri="{BB962C8B-B14F-4D97-AF65-F5344CB8AC3E}">
        <p14:creationId xmlns:p14="http://schemas.microsoft.com/office/powerpoint/2010/main" val="240060955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90"/>
                                          </p:val>
                                        </p:tav>
                                        <p:tav tm="100000">
                                          <p:val>
                                            <p:fltVal val="0"/>
                                          </p:val>
                                        </p:tav>
                                      </p:tavLst>
                                    </p:anim>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p:cTn id="15" dur="500" fill="hold"/>
                                        <p:tgtEl>
                                          <p:spTgt spid="105"/>
                                        </p:tgtEl>
                                        <p:attrNameLst>
                                          <p:attrName>ppt_w</p:attrName>
                                        </p:attrNameLst>
                                      </p:cBhvr>
                                      <p:tavLst>
                                        <p:tav tm="0">
                                          <p:val>
                                            <p:fltVal val="0"/>
                                          </p:val>
                                        </p:tav>
                                        <p:tav tm="100000">
                                          <p:val>
                                            <p:strVal val="#ppt_w"/>
                                          </p:val>
                                        </p:tav>
                                      </p:tavLst>
                                    </p:anim>
                                    <p:anim calcmode="lin" valueType="num">
                                      <p:cBhvr>
                                        <p:cTn id="16" dur="500" fill="hold"/>
                                        <p:tgtEl>
                                          <p:spTgt spid="105"/>
                                        </p:tgtEl>
                                        <p:attrNameLst>
                                          <p:attrName>ppt_h</p:attrName>
                                        </p:attrNameLst>
                                      </p:cBhvr>
                                      <p:tavLst>
                                        <p:tav tm="0">
                                          <p:val>
                                            <p:fltVal val="0"/>
                                          </p:val>
                                        </p:tav>
                                        <p:tav tm="100000">
                                          <p:val>
                                            <p:strVal val="#ppt_h"/>
                                          </p:val>
                                        </p:tav>
                                      </p:tavLst>
                                    </p:anim>
                                    <p:anim calcmode="lin" valueType="num">
                                      <p:cBhvr>
                                        <p:cTn id="17" dur="500" fill="hold"/>
                                        <p:tgtEl>
                                          <p:spTgt spid="105"/>
                                        </p:tgtEl>
                                        <p:attrNameLst>
                                          <p:attrName>style.rotation</p:attrName>
                                        </p:attrNameLst>
                                      </p:cBhvr>
                                      <p:tavLst>
                                        <p:tav tm="0">
                                          <p:val>
                                            <p:fltVal val="90"/>
                                          </p:val>
                                        </p:tav>
                                        <p:tav tm="100000">
                                          <p:val>
                                            <p:fltVal val="0"/>
                                          </p:val>
                                        </p:tav>
                                      </p:tavLst>
                                    </p:anim>
                                    <p:animEffect transition="in" filter="fade">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 fill="hold"/>
                                        <p:tgtEl>
                                          <p:spTgt spid="108"/>
                                        </p:tgtEl>
                                        <p:attrNameLst>
                                          <p:attrName>ppt_w</p:attrName>
                                        </p:attrNameLst>
                                      </p:cBhvr>
                                      <p:tavLst>
                                        <p:tav tm="0">
                                          <p:val>
                                            <p:fltVal val="0"/>
                                          </p:val>
                                        </p:tav>
                                        <p:tav tm="100000">
                                          <p:val>
                                            <p:strVal val="#ppt_w"/>
                                          </p:val>
                                        </p:tav>
                                      </p:tavLst>
                                    </p:anim>
                                    <p:anim calcmode="lin" valueType="num">
                                      <p:cBhvr>
                                        <p:cTn id="24" dur="500" fill="hold"/>
                                        <p:tgtEl>
                                          <p:spTgt spid="108"/>
                                        </p:tgtEl>
                                        <p:attrNameLst>
                                          <p:attrName>ppt_h</p:attrName>
                                        </p:attrNameLst>
                                      </p:cBhvr>
                                      <p:tavLst>
                                        <p:tav tm="0">
                                          <p:val>
                                            <p:fltVal val="0"/>
                                          </p:val>
                                        </p:tav>
                                        <p:tav tm="100000">
                                          <p:val>
                                            <p:strVal val="#ppt_h"/>
                                          </p:val>
                                        </p:tav>
                                      </p:tavLst>
                                    </p:anim>
                                    <p:anim calcmode="lin" valueType="num">
                                      <p:cBhvr>
                                        <p:cTn id="25" dur="500" fill="hold"/>
                                        <p:tgtEl>
                                          <p:spTgt spid="108"/>
                                        </p:tgtEl>
                                        <p:attrNameLst>
                                          <p:attrName>style.rotation</p:attrName>
                                        </p:attrNameLst>
                                      </p:cBhvr>
                                      <p:tavLst>
                                        <p:tav tm="0">
                                          <p:val>
                                            <p:fltVal val="90"/>
                                          </p:val>
                                        </p:tav>
                                        <p:tav tm="100000">
                                          <p:val>
                                            <p:fltVal val="0"/>
                                          </p:val>
                                        </p:tav>
                                      </p:tavLst>
                                    </p:anim>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ppt_w</p:attrName>
                                        </p:attrNameLst>
                                      </p:cBhvr>
                                      <p:tavLst>
                                        <p:tav tm="0">
                                          <p:val>
                                            <p:fltVal val="0"/>
                                          </p:val>
                                        </p:tav>
                                        <p:tav tm="100000">
                                          <p:val>
                                            <p:strVal val="#ppt_w"/>
                                          </p:val>
                                        </p:tav>
                                      </p:tavLst>
                                    </p:anim>
                                    <p:anim calcmode="lin" valueType="num">
                                      <p:cBhvr>
                                        <p:cTn id="32" dur="500" fill="hold"/>
                                        <p:tgtEl>
                                          <p:spTgt spid="100"/>
                                        </p:tgtEl>
                                        <p:attrNameLst>
                                          <p:attrName>ppt_h</p:attrName>
                                        </p:attrNameLst>
                                      </p:cBhvr>
                                      <p:tavLst>
                                        <p:tav tm="0">
                                          <p:val>
                                            <p:fltVal val="0"/>
                                          </p:val>
                                        </p:tav>
                                        <p:tav tm="100000">
                                          <p:val>
                                            <p:strVal val="#ppt_h"/>
                                          </p:val>
                                        </p:tav>
                                      </p:tavLst>
                                    </p:anim>
                                    <p:anim calcmode="lin" valueType="num">
                                      <p:cBhvr>
                                        <p:cTn id="33" dur="500" fill="hold"/>
                                        <p:tgtEl>
                                          <p:spTgt spid="100"/>
                                        </p:tgtEl>
                                        <p:attrNameLst>
                                          <p:attrName>style.rotation</p:attrName>
                                        </p:attrNameLst>
                                      </p:cBhvr>
                                      <p:tavLst>
                                        <p:tav tm="0">
                                          <p:val>
                                            <p:fltVal val="90"/>
                                          </p:val>
                                        </p:tav>
                                        <p:tav tm="100000">
                                          <p:val>
                                            <p:fltVal val="0"/>
                                          </p:val>
                                        </p:tav>
                                      </p:tavLst>
                                    </p:anim>
                                    <p:animEffect transition="in" filter="fade">
                                      <p:cBhvr>
                                        <p:cTn id="34" dur="5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500" fill="hold"/>
                                        <p:tgtEl>
                                          <p:spTgt spid="101"/>
                                        </p:tgtEl>
                                        <p:attrNameLst>
                                          <p:attrName>ppt_w</p:attrName>
                                        </p:attrNameLst>
                                      </p:cBhvr>
                                      <p:tavLst>
                                        <p:tav tm="0">
                                          <p:val>
                                            <p:fltVal val="0"/>
                                          </p:val>
                                        </p:tav>
                                        <p:tav tm="100000">
                                          <p:val>
                                            <p:strVal val="#ppt_w"/>
                                          </p:val>
                                        </p:tav>
                                      </p:tavLst>
                                    </p:anim>
                                    <p:anim calcmode="lin" valueType="num">
                                      <p:cBhvr>
                                        <p:cTn id="40" dur="500" fill="hold"/>
                                        <p:tgtEl>
                                          <p:spTgt spid="101"/>
                                        </p:tgtEl>
                                        <p:attrNameLst>
                                          <p:attrName>ppt_h</p:attrName>
                                        </p:attrNameLst>
                                      </p:cBhvr>
                                      <p:tavLst>
                                        <p:tav tm="0">
                                          <p:val>
                                            <p:fltVal val="0"/>
                                          </p:val>
                                        </p:tav>
                                        <p:tav tm="100000">
                                          <p:val>
                                            <p:strVal val="#ppt_h"/>
                                          </p:val>
                                        </p:tav>
                                      </p:tavLst>
                                    </p:anim>
                                    <p:anim calcmode="lin" valueType="num">
                                      <p:cBhvr>
                                        <p:cTn id="41" dur="500" fill="hold"/>
                                        <p:tgtEl>
                                          <p:spTgt spid="101"/>
                                        </p:tgtEl>
                                        <p:attrNameLst>
                                          <p:attrName>style.rotation</p:attrName>
                                        </p:attrNameLst>
                                      </p:cBhvr>
                                      <p:tavLst>
                                        <p:tav tm="0">
                                          <p:val>
                                            <p:fltVal val="90"/>
                                          </p:val>
                                        </p:tav>
                                        <p:tav tm="100000">
                                          <p:val>
                                            <p:fltVal val="0"/>
                                          </p:val>
                                        </p:tav>
                                      </p:tavLst>
                                    </p:anim>
                                    <p:animEffect transition="in" filter="fade">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 calcmode="lin" valueType="num">
                                      <p:cBhvr>
                                        <p:cTn id="49" dur="500" fill="hold"/>
                                        <p:tgtEl>
                                          <p:spTgt spid="99"/>
                                        </p:tgtEl>
                                        <p:attrNameLst>
                                          <p:attrName>style.rotation</p:attrName>
                                        </p:attrNameLst>
                                      </p:cBhvr>
                                      <p:tavLst>
                                        <p:tav tm="0">
                                          <p:val>
                                            <p:fltVal val="90"/>
                                          </p:val>
                                        </p:tav>
                                        <p:tav tm="100000">
                                          <p:val>
                                            <p:fltVal val="0"/>
                                          </p:val>
                                        </p:tav>
                                      </p:tavLst>
                                    </p:anim>
                                    <p:animEffect transition="in" filter="fade">
                                      <p:cBhvr>
                                        <p:cTn id="50" dur="500"/>
                                        <p:tgtEl>
                                          <p:spTgt spid="9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500"/>
                                        <p:tgtEl>
                                          <p:spTgt spid="1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left)">
                                      <p:cBhvr>
                                        <p:cTn id="62" dur="500"/>
                                        <p:tgtEl>
                                          <p:spTgt spid="115"/>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wipe(left)">
                                      <p:cBhvr>
                                        <p:cTn id="70" dur="500"/>
                                        <p:tgtEl>
                                          <p:spTgt spid="119"/>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wipe(left)">
                                      <p:cBhvr>
                                        <p:cTn id="7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Lst>
  </p:timing>
  <p:extLst mod="1">
    <p:ext uri="{E180D4A7-C9FB-4DFB-919C-405C955672EB}">
      <p14:showEvtLst xmlns:p14="http://schemas.microsoft.com/office/powerpoint/2010/main">
        <p14:playEvt time="0" objId="30"/>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3" cstate="print">
            <a:extLst>
              <a:ext uri="{BEBA8EAE-BF5A-486C-A8C5-ECC9F3942E4B}">
                <a14:imgProps xmlns:a14="http://schemas.microsoft.com/office/drawing/2010/main">
                  <a14:imgLayer r:embed="rId14">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22" name="图片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23" name="图片 22"/>
          <p:cNvPicPr>
            <a:picLocks noChangeAspect="1"/>
          </p:cNvPicPr>
          <p:nvPr/>
        </p:nvPicPr>
        <p:blipFill>
          <a:blip r:embed="rId16" cstate="print">
            <a:extLst>
              <a:ext uri="{BEBA8EAE-BF5A-486C-A8C5-ECC9F3942E4B}">
                <a14:imgProps xmlns:a14="http://schemas.microsoft.com/office/drawing/2010/main">
                  <a14:imgLayer r:embed="rId17">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25" name="MH_Entry_1">
            <a:hlinkClick r:id="rId18" action="ppaction://hlinksldjump"/>
          </p:cNvPr>
          <p:cNvSpPr/>
          <p:nvPr>
            <p:custDataLst>
              <p:tags r:id="rId1"/>
            </p:custDataLst>
          </p:nvPr>
        </p:nvSpPr>
        <p:spPr>
          <a:xfrm>
            <a:off x="4815391" y="647226"/>
            <a:ext cx="3122109" cy="391037"/>
          </a:xfrm>
          <a:prstGeom prst="rect">
            <a:avLst/>
          </a:prstGeom>
          <a:solidFill>
            <a:srgbClr val="FDB018"/>
          </a:solidFill>
          <a:ln>
            <a:noFill/>
          </a:ln>
        </p:spPr>
        <p:txBody>
          <a:bodyPr wrap="square" lIns="81000" tIns="0" rIns="0" bIns="0" anchor="ctr" anchorCtr="0">
            <a:normAutofit fontScale="92500"/>
          </a:bodyPr>
          <a:lstStyle/>
          <a:p>
            <a:r>
              <a:rPr lang="zh-CN" altLang="en-US" sz="1600" spc="150" dirty="0">
                <a:latin typeface="+mn-ea"/>
              </a:rPr>
              <a:t>输入您的标题或复制标题到此处</a:t>
            </a:r>
          </a:p>
        </p:txBody>
      </p:sp>
      <p:sp>
        <p:nvSpPr>
          <p:cNvPr id="26" name="MH_Number_1">
            <a:hlinkClick r:id="rId18" action="ppaction://hlinksldjump"/>
          </p:cNvPr>
          <p:cNvSpPr/>
          <p:nvPr>
            <p:custDataLst>
              <p:tags r:id="rId2"/>
            </p:custDataLst>
          </p:nvPr>
        </p:nvSpPr>
        <p:spPr>
          <a:xfrm>
            <a:off x="4815391" y="427593"/>
            <a:ext cx="445644" cy="21842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600" b="1" dirty="0">
                <a:solidFill>
                  <a:srgbClr val="FFFFFF"/>
                </a:solidFill>
                <a:latin typeface="Times New Roman" panose="02020603050405020304" pitchFamily="18" charset="0"/>
                <a:cs typeface="Times New Roman" panose="02020603050405020304" pitchFamily="18" charset="0"/>
              </a:rPr>
              <a:t>1</a:t>
            </a:r>
            <a:endParaRPr lang="zh-CN" altLang="en-US" sz="1600" b="1" dirty="0">
              <a:solidFill>
                <a:srgbClr val="FFFFFF"/>
              </a:solidFill>
              <a:latin typeface="Times New Roman" panose="02020603050405020304" pitchFamily="18" charset="0"/>
              <a:cs typeface="Times New Roman" panose="02020603050405020304" pitchFamily="18" charset="0"/>
            </a:endParaRPr>
          </a:p>
        </p:txBody>
      </p:sp>
      <p:sp>
        <p:nvSpPr>
          <p:cNvPr id="27" name="MH_Entry_2">
            <a:hlinkClick r:id="rId19" action="ppaction://hlinksldjump"/>
          </p:cNvPr>
          <p:cNvSpPr/>
          <p:nvPr>
            <p:custDataLst>
              <p:tags r:id="rId3"/>
            </p:custDataLst>
          </p:nvPr>
        </p:nvSpPr>
        <p:spPr>
          <a:xfrm>
            <a:off x="4815391" y="1481958"/>
            <a:ext cx="3122109" cy="391037"/>
          </a:xfrm>
          <a:prstGeom prst="rect">
            <a:avLst/>
          </a:prstGeom>
          <a:solidFill>
            <a:srgbClr val="FDB018"/>
          </a:solidFill>
          <a:ln>
            <a:noFill/>
          </a:ln>
        </p:spPr>
        <p:txBody>
          <a:bodyPr wrap="square" lIns="81000" tIns="0" rIns="0" bIns="0" anchor="ctr" anchorCtr="0">
            <a:normAutofit fontScale="92500"/>
          </a:bodyPr>
          <a:lstStyle/>
          <a:p>
            <a:r>
              <a:rPr lang="zh-CN" altLang="en-US" sz="1600" spc="150">
                <a:latin typeface="+mn-ea"/>
              </a:rPr>
              <a:t>输入您的标题或复制标题到此处</a:t>
            </a:r>
            <a:endParaRPr lang="zh-CN" altLang="en-US" sz="1600" spc="150" dirty="0">
              <a:latin typeface="+mn-ea"/>
            </a:endParaRPr>
          </a:p>
        </p:txBody>
      </p:sp>
      <p:sp>
        <p:nvSpPr>
          <p:cNvPr id="28" name="MH_Number_2">
            <a:hlinkClick r:id="rId19" action="ppaction://hlinksldjump"/>
          </p:cNvPr>
          <p:cNvSpPr/>
          <p:nvPr>
            <p:custDataLst>
              <p:tags r:id="rId4"/>
            </p:custDataLst>
          </p:nvPr>
        </p:nvSpPr>
        <p:spPr>
          <a:xfrm>
            <a:off x="4815391" y="1262324"/>
            <a:ext cx="445644" cy="21842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600" b="1" dirty="0">
                <a:solidFill>
                  <a:srgbClr val="FFFFFF"/>
                </a:solidFill>
                <a:latin typeface="Times New Roman" panose="02020603050405020304" pitchFamily="18" charset="0"/>
                <a:cs typeface="Times New Roman" panose="02020603050405020304" pitchFamily="18" charset="0"/>
              </a:rPr>
              <a:t>2</a:t>
            </a:r>
            <a:endParaRPr lang="zh-CN" altLang="en-US" sz="1600" b="1" dirty="0">
              <a:solidFill>
                <a:srgbClr val="FFFFFF"/>
              </a:solidFill>
              <a:latin typeface="Times New Roman" panose="02020603050405020304" pitchFamily="18" charset="0"/>
              <a:cs typeface="Times New Roman" panose="02020603050405020304" pitchFamily="18" charset="0"/>
            </a:endParaRPr>
          </a:p>
        </p:txBody>
      </p:sp>
      <p:sp>
        <p:nvSpPr>
          <p:cNvPr id="29" name="MH_Entry_3">
            <a:hlinkClick r:id="rId20" action="ppaction://hlinksldjump"/>
          </p:cNvPr>
          <p:cNvSpPr/>
          <p:nvPr>
            <p:custDataLst>
              <p:tags r:id="rId5"/>
            </p:custDataLst>
          </p:nvPr>
        </p:nvSpPr>
        <p:spPr>
          <a:xfrm>
            <a:off x="4815391" y="2316690"/>
            <a:ext cx="3122109" cy="391037"/>
          </a:xfrm>
          <a:prstGeom prst="rect">
            <a:avLst/>
          </a:prstGeom>
          <a:solidFill>
            <a:srgbClr val="FDB018"/>
          </a:solidFill>
          <a:ln>
            <a:noFill/>
          </a:ln>
        </p:spPr>
        <p:txBody>
          <a:bodyPr wrap="square" lIns="81000" tIns="0" rIns="0" bIns="0" anchor="ctr" anchorCtr="0">
            <a:normAutofit fontScale="92500"/>
          </a:bodyPr>
          <a:lstStyle/>
          <a:p>
            <a:r>
              <a:rPr lang="zh-CN" altLang="en-US" sz="1600" spc="150">
                <a:latin typeface="+mn-ea"/>
              </a:rPr>
              <a:t>输入您的标题或复制标题到此处</a:t>
            </a:r>
            <a:endParaRPr lang="zh-CN" altLang="en-US" sz="1600" spc="150" dirty="0">
              <a:latin typeface="+mn-ea"/>
            </a:endParaRPr>
          </a:p>
        </p:txBody>
      </p:sp>
      <p:sp>
        <p:nvSpPr>
          <p:cNvPr id="30" name="MH_Number_3">
            <a:hlinkClick r:id="rId20" action="ppaction://hlinksldjump"/>
          </p:cNvPr>
          <p:cNvSpPr/>
          <p:nvPr>
            <p:custDataLst>
              <p:tags r:id="rId6"/>
            </p:custDataLst>
          </p:nvPr>
        </p:nvSpPr>
        <p:spPr>
          <a:xfrm>
            <a:off x="4815391" y="2097057"/>
            <a:ext cx="445644" cy="21842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600" b="1">
                <a:solidFill>
                  <a:srgbClr val="FFFFFF"/>
                </a:solidFill>
                <a:latin typeface="Times New Roman" panose="02020603050405020304" pitchFamily="18" charset="0"/>
                <a:cs typeface="Times New Roman" panose="02020603050405020304" pitchFamily="18" charset="0"/>
              </a:rPr>
              <a:t>3</a:t>
            </a:r>
            <a:endParaRPr lang="zh-CN" altLang="en-US" sz="1600" b="1" dirty="0">
              <a:solidFill>
                <a:srgbClr val="FFFFFF"/>
              </a:solidFill>
              <a:latin typeface="Times New Roman" panose="02020603050405020304" pitchFamily="18" charset="0"/>
              <a:cs typeface="Times New Roman" panose="02020603050405020304" pitchFamily="18" charset="0"/>
            </a:endParaRPr>
          </a:p>
        </p:txBody>
      </p:sp>
      <p:sp>
        <p:nvSpPr>
          <p:cNvPr id="43" name="MH_Entry_4">
            <a:hlinkClick r:id="rId21" action="ppaction://hlinksldjump"/>
          </p:cNvPr>
          <p:cNvSpPr/>
          <p:nvPr>
            <p:custDataLst>
              <p:tags r:id="rId7"/>
            </p:custDataLst>
          </p:nvPr>
        </p:nvSpPr>
        <p:spPr>
          <a:xfrm>
            <a:off x="4815391" y="3151423"/>
            <a:ext cx="3122109" cy="391037"/>
          </a:xfrm>
          <a:prstGeom prst="rect">
            <a:avLst/>
          </a:prstGeom>
          <a:solidFill>
            <a:srgbClr val="FDB018"/>
          </a:solidFill>
          <a:ln>
            <a:noFill/>
          </a:ln>
        </p:spPr>
        <p:txBody>
          <a:bodyPr wrap="square" lIns="81000" tIns="0" rIns="0" bIns="0" anchor="ctr" anchorCtr="0">
            <a:normAutofit fontScale="92500"/>
          </a:bodyPr>
          <a:lstStyle/>
          <a:p>
            <a:r>
              <a:rPr lang="zh-CN" altLang="en-US" sz="1600" spc="150">
                <a:latin typeface="+mn-ea"/>
              </a:rPr>
              <a:t>输入您的标题或复制标题到此处</a:t>
            </a:r>
            <a:endParaRPr lang="zh-CN" altLang="en-US" sz="1600" spc="150" dirty="0">
              <a:latin typeface="+mn-ea"/>
            </a:endParaRPr>
          </a:p>
        </p:txBody>
      </p:sp>
      <p:sp>
        <p:nvSpPr>
          <p:cNvPr id="44" name="MH_Number_4">
            <a:hlinkClick r:id="rId21" action="ppaction://hlinksldjump"/>
          </p:cNvPr>
          <p:cNvSpPr/>
          <p:nvPr>
            <p:custDataLst>
              <p:tags r:id="rId8"/>
            </p:custDataLst>
          </p:nvPr>
        </p:nvSpPr>
        <p:spPr>
          <a:xfrm>
            <a:off x="4815391" y="2931789"/>
            <a:ext cx="445644" cy="218420"/>
          </a:xfrm>
          <a:prstGeom prst="rect">
            <a:avLst/>
          </a:prstGeom>
          <a:solidFill>
            <a:srgbClr val="3B8B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1600" b="1">
                <a:solidFill>
                  <a:srgbClr val="FFFFFF"/>
                </a:solidFill>
                <a:latin typeface="Times New Roman" panose="02020603050405020304" pitchFamily="18" charset="0"/>
                <a:cs typeface="Times New Roman" panose="02020603050405020304" pitchFamily="18" charset="0"/>
              </a:rPr>
              <a:t>4</a:t>
            </a:r>
            <a:endParaRPr lang="zh-CN" altLang="en-US" sz="1600" b="1" dirty="0">
              <a:solidFill>
                <a:srgbClr val="FFFFFF"/>
              </a:solidFill>
              <a:latin typeface="Times New Roman" panose="02020603050405020304" pitchFamily="18" charset="0"/>
              <a:cs typeface="Times New Roman" panose="02020603050405020304" pitchFamily="18" charset="0"/>
            </a:endParaRPr>
          </a:p>
        </p:txBody>
      </p:sp>
      <p:sp>
        <p:nvSpPr>
          <p:cNvPr id="45" name="MH_Others_1"/>
          <p:cNvSpPr txBox="1"/>
          <p:nvPr>
            <p:custDataLst>
              <p:tags r:id="rId9"/>
            </p:custDataLst>
          </p:nvPr>
        </p:nvSpPr>
        <p:spPr>
          <a:xfrm>
            <a:off x="1603365" y="1789222"/>
            <a:ext cx="1587956" cy="490295"/>
          </a:xfrm>
          <a:prstGeom prst="rect">
            <a:avLst/>
          </a:prstGeom>
          <a:noFill/>
        </p:spPr>
        <p:txBody>
          <a:bodyPr wrap="square" lIns="0" tIns="0" rIns="0" bIns="0" rtlCol="0" anchor="ctr" anchorCtr="0">
            <a:noAutofit/>
          </a:bodyPr>
          <a:lstStyle/>
          <a:p>
            <a:pPr algn="ctr"/>
            <a:r>
              <a:rPr lang="zh-CN" altLang="en-US" sz="3600" b="1">
                <a:solidFill>
                  <a:srgbClr val="3B8B04"/>
                </a:solidFill>
                <a:latin typeface="微软雅黑" panose="020B0503020204020204" pitchFamily="34" charset="-122"/>
                <a:ea typeface="微软雅黑" panose="020B0503020204020204" pitchFamily="34" charset="-122"/>
              </a:rPr>
              <a:t>目录</a:t>
            </a:r>
          </a:p>
        </p:txBody>
      </p:sp>
      <p:sp>
        <p:nvSpPr>
          <p:cNvPr id="46" name="MH_Others_2"/>
          <p:cNvSpPr txBox="1"/>
          <p:nvPr>
            <p:custDataLst>
              <p:tags r:id="rId10"/>
            </p:custDataLst>
          </p:nvPr>
        </p:nvSpPr>
        <p:spPr>
          <a:xfrm>
            <a:off x="1417372" y="2338395"/>
            <a:ext cx="1959941" cy="369332"/>
          </a:xfrm>
          <a:prstGeom prst="rect">
            <a:avLst/>
          </a:prstGeom>
          <a:noFill/>
        </p:spPr>
        <p:txBody>
          <a:bodyPr wrap="square">
            <a:spAutoFit/>
          </a:bodyPr>
          <a:lstStyle/>
          <a:p>
            <a:pPr algn="ctr">
              <a:defRPr/>
            </a:pPr>
            <a:r>
              <a:rPr lang="en-US" altLang="zh-CN" sz="1800" b="1" spc="300" dirty="0">
                <a:solidFill>
                  <a:srgbClr val="3B8B04"/>
                </a:solidFill>
                <a:latin typeface="微软雅黑" panose="020B0503020204020204" pitchFamily="34" charset="-122"/>
                <a:ea typeface="微软雅黑" panose="020B0503020204020204" pitchFamily="34" charset="-122"/>
              </a:rPr>
              <a:t>CONTENTS</a:t>
            </a:r>
            <a:endParaRPr lang="zh-CN" altLang="en-US" sz="1800" b="1" spc="300" dirty="0">
              <a:solidFill>
                <a:srgbClr val="3B8B0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87847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par>
                          <p:cTn id="34" fill="hold">
                            <p:stCondLst>
                              <p:cond delay="3500"/>
                            </p:stCondLst>
                            <p:childTnLst>
                              <p:par>
                                <p:cTn id="35" presetID="2" presetClass="entr" presetSubtype="2"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16" presetClass="entr" presetSubtype="2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1+#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arn(inVertical)">
                                      <p:cBhvr>
                                        <p:cTn id="51" dur="500"/>
                                        <p:tgtEl>
                                          <p:spTgt spid="44"/>
                                        </p:tgtEl>
                                      </p:cBhvr>
                                    </p:animEffect>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43" grpId="0" animBg="1"/>
      <p:bldP spid="44" grpId="0" animBg="1"/>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03" y="878552"/>
            <a:ext cx="1776025" cy="1774728"/>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509" tIns="64512" rIns="64509" bIns="64512" numCol="1" rtlCol="0" anchor="t" anchorCtr="0" compatLnSpc="1">
            <a:prstTxWarp prst="textNoShape">
              <a:avLst/>
            </a:prstTxWarp>
          </a:bodyPr>
          <a:lstStyle/>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altLang="zh-CN"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单击填加标题</a:t>
            </a:r>
            <a:endParaRPr kumimoji="0" lang="en-US" altLang="zh-CN"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sz="1270"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p:txBody>
      </p:sp>
      <p:grpSp>
        <p:nvGrpSpPr>
          <p:cNvPr id="23" name="组合 22"/>
          <p:cNvGrpSpPr/>
          <p:nvPr/>
        </p:nvGrpSpPr>
        <p:grpSpPr>
          <a:xfrm>
            <a:off x="1228161" y="2760155"/>
            <a:ext cx="3659089" cy="1774728"/>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509" tIns="64512" rIns="64509" bIns="64512" numCol="1" rtlCol="0" anchor="t" anchorCtr="0" compatLnSpc="1">
              <a:prstTxWarp prst="textNoShape">
                <a:avLst/>
              </a:prstTxWarp>
            </a:bodyPr>
            <a:lstStyle/>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2634"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单击填加标题</a:t>
              </a:r>
              <a:endParaRPr kumimoji="0" lang="en-US" altLang="zh-CN" sz="2634"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sz="1505"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505"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sz="1505"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p:txBody>
        </p:sp>
        <p:sp>
          <p:nvSpPr>
            <p:cNvPr id="25"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4512" tIns="32257" rIns="64512" bIns="32257"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70"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26" name="Rectangle 2"/>
          <p:cNvSpPr/>
          <p:nvPr/>
        </p:nvSpPr>
        <p:spPr bwMode="auto">
          <a:xfrm>
            <a:off x="3111224" y="878552"/>
            <a:ext cx="1776025" cy="1774728"/>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4509" tIns="64512" rIns="64509" bIns="64512" numCol="1" rtlCol="0" anchor="t" anchorCtr="0" compatLnSpc="1">
            <a:prstTxWarp prst="textNoShape">
              <a:avLst/>
            </a:prstTxWarp>
          </a:bodyPr>
          <a:lstStyle/>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altLang="zh-CN"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单击填加标题</a:t>
            </a:r>
            <a:endParaRPr kumimoji="0" lang="en-US" altLang="zh-CN"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sz="1693"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r>
              <a:rPr kumimoji="0" lang="zh-CN" alt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644937" rtl="0" eaLnBrk="1" fontAlgn="base" latinLnBrk="0" hangingPunct="1">
              <a:lnSpc>
                <a:spcPct val="90000"/>
              </a:lnSpc>
              <a:spcBef>
                <a:spcPct val="0"/>
              </a:spcBef>
              <a:spcAft>
                <a:spcPct val="0"/>
              </a:spcAft>
              <a:buClr>
                <a:srgbClr val="FFFFFF">
                  <a:lumMod val="50000"/>
                  <a:lumOff val="50000"/>
                </a:srgbClr>
              </a:buClr>
              <a:buSzPct val="90000"/>
              <a:buFontTx/>
              <a:buNone/>
              <a:tabLst/>
              <a:defRPr/>
            </a:pPr>
            <a:endParaRPr kumimoji="0" lang="en-US" sz="1317" b="0" i="0" u="none" strike="noStrike" kern="1200" cap="none" spc="-28"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t="3628" b="2688"/>
          <a:stretch/>
        </p:blipFill>
        <p:spPr>
          <a:xfrm>
            <a:off x="4995879" y="878551"/>
            <a:ext cx="2691608" cy="3656331"/>
          </a:xfrm>
          <a:prstGeom prst="rect">
            <a:avLst/>
          </a:prstGeom>
          <a:ln w="19050">
            <a:noFill/>
          </a:ln>
          <a:effectLst/>
        </p:spPr>
      </p:pic>
    </p:spTree>
    <p:extLst>
      <p:ext uri="{BB962C8B-B14F-4D97-AF65-F5344CB8AC3E}">
        <p14:creationId xmlns:p14="http://schemas.microsoft.com/office/powerpoint/2010/main" val="428248570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extLst mod="1">
    <p:ext uri="{E180D4A7-C9FB-4DFB-919C-405C955672EB}">
      <p14:showEvtLst xmlns:p14="http://schemas.microsoft.com/office/powerpoint/2010/main">
        <p14:playEvt time="0" objId="30"/>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23" name="图片 22"/>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25" name="MH_Entry_1">
            <a:hlinkClick r:id="rId11" action="ppaction://hlinksldjump"/>
          </p:cNvPr>
          <p:cNvSpPr/>
          <p:nvPr>
            <p:custDataLst>
              <p:tags r:id="rId1"/>
            </p:custDataLst>
          </p:nvPr>
        </p:nvSpPr>
        <p:spPr>
          <a:xfrm>
            <a:off x="4441559" y="1789221"/>
            <a:ext cx="4702441" cy="668081"/>
          </a:xfrm>
          <a:prstGeom prst="rect">
            <a:avLst/>
          </a:prstGeom>
          <a:solidFill>
            <a:srgbClr val="FDB018"/>
          </a:solidFill>
          <a:ln>
            <a:noFill/>
          </a:ln>
        </p:spPr>
        <p:txBody>
          <a:bodyPr wrap="square" lIns="81000" tIns="0" rIns="0" bIns="0" anchor="ctr" anchorCtr="0">
            <a:noAutofit/>
          </a:bodyPr>
          <a:lstStyle/>
          <a:p>
            <a:r>
              <a:rPr lang="zh-CN" altLang="en-US" sz="2400" b="1" spc="150" dirty="0">
                <a:latin typeface="+mn-ea"/>
              </a:rPr>
              <a:t>输入您的标题或复制标题到此处</a:t>
            </a:r>
          </a:p>
        </p:txBody>
      </p:sp>
      <p:sp>
        <p:nvSpPr>
          <p:cNvPr id="45" name="MH_Others_1"/>
          <p:cNvSpPr txBox="1"/>
          <p:nvPr>
            <p:custDataLst>
              <p:tags r:id="rId2"/>
            </p:custDataLst>
          </p:nvPr>
        </p:nvSpPr>
        <p:spPr>
          <a:xfrm>
            <a:off x="1603365" y="1789222"/>
            <a:ext cx="1587956" cy="490295"/>
          </a:xfrm>
          <a:prstGeom prst="rect">
            <a:avLst/>
          </a:prstGeom>
          <a:noFill/>
        </p:spPr>
        <p:txBody>
          <a:bodyPr wrap="square" lIns="0" tIns="0" rIns="0" bIns="0" rtlCol="0" anchor="ctr" anchorCtr="0">
            <a:noAutofit/>
          </a:bodyPr>
          <a:lstStyle/>
          <a:p>
            <a:pPr algn="ctr"/>
            <a:r>
              <a:rPr lang="en-US" altLang="zh-CN" sz="4000" b="1" dirty="0" smtClean="0">
                <a:solidFill>
                  <a:srgbClr val="3B8B04"/>
                </a:solidFill>
                <a:latin typeface="微软雅黑" panose="020B0503020204020204" pitchFamily="34" charset="-122"/>
                <a:ea typeface="微软雅黑" panose="020B0503020204020204" pitchFamily="34" charset="-122"/>
              </a:rPr>
              <a:t>04</a:t>
            </a:r>
            <a:endParaRPr lang="zh-CN" altLang="en-US" sz="4000" b="1" dirty="0">
              <a:solidFill>
                <a:srgbClr val="3B8B04"/>
              </a:solidFill>
              <a:latin typeface="微软雅黑" panose="020B0503020204020204" pitchFamily="34" charset="-122"/>
              <a:ea typeface="微软雅黑" panose="020B0503020204020204" pitchFamily="34" charset="-122"/>
            </a:endParaRPr>
          </a:p>
        </p:txBody>
      </p:sp>
      <p:sp>
        <p:nvSpPr>
          <p:cNvPr id="46" name="MH_Others_2"/>
          <p:cNvSpPr txBox="1"/>
          <p:nvPr>
            <p:custDataLst>
              <p:tags r:id="rId3"/>
            </p:custDataLst>
          </p:nvPr>
        </p:nvSpPr>
        <p:spPr>
          <a:xfrm>
            <a:off x="1417372" y="2338395"/>
            <a:ext cx="1959941" cy="523220"/>
          </a:xfrm>
          <a:prstGeom prst="rect">
            <a:avLst/>
          </a:prstGeom>
          <a:noFill/>
        </p:spPr>
        <p:txBody>
          <a:bodyPr wrap="square">
            <a:spAutoFit/>
          </a:bodyPr>
          <a:lstStyle/>
          <a:p>
            <a:pPr algn="ctr">
              <a:defRPr/>
            </a:pPr>
            <a:r>
              <a:rPr lang="zh-CN" altLang="en-US" sz="2800" b="1" spc="300" dirty="0" smtClean="0">
                <a:solidFill>
                  <a:srgbClr val="3B8B04"/>
                </a:solidFill>
                <a:latin typeface="微软雅黑" panose="020B0503020204020204" pitchFamily="34" charset="-122"/>
                <a:ea typeface="微软雅黑" panose="020B0503020204020204" pitchFamily="34" charset="-122"/>
              </a:rPr>
              <a:t>第四部分</a:t>
            </a:r>
            <a:endParaRPr lang="zh-CN" altLang="en-US" sz="2800" b="1" spc="300" dirty="0">
              <a:solidFill>
                <a:srgbClr val="3B8B0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568415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9"/>
          <p:cNvGrpSpPr>
            <a:grpSpLocks/>
          </p:cNvGrpSpPr>
          <p:nvPr/>
        </p:nvGrpSpPr>
        <p:grpSpPr bwMode="auto">
          <a:xfrm>
            <a:off x="5519498" y="607639"/>
            <a:ext cx="911623" cy="909763"/>
            <a:chOff x="4216906" y="4857744"/>
            <a:chExt cx="713232" cy="713231"/>
          </a:xfrm>
        </p:grpSpPr>
        <p:sp>
          <p:nvSpPr>
            <p:cNvPr id="44"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430042" rtl="0" eaLnBrk="1" fontAlgn="base" latinLnBrk="0" hangingPunct="1">
                <a:lnSpc>
                  <a:spcPct val="100000"/>
                </a:lnSpc>
                <a:spcBef>
                  <a:spcPct val="0"/>
                </a:spcBef>
                <a:spcAft>
                  <a:spcPct val="0"/>
                </a:spcAft>
                <a:buClrTx/>
                <a:buSzTx/>
                <a:buFontTx/>
                <a:buNone/>
                <a:tabLst/>
                <a:defRPr/>
              </a:pPr>
              <a:endParaRPr kumimoji="0" lang="en-US" sz="1787"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5"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da-DK" sz="1787"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da-DK" sz="1787"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48" name="Group 131"/>
          <p:cNvGrpSpPr>
            <a:grpSpLocks/>
          </p:cNvGrpSpPr>
          <p:nvPr/>
        </p:nvGrpSpPr>
        <p:grpSpPr bwMode="auto">
          <a:xfrm>
            <a:off x="6506284" y="1314219"/>
            <a:ext cx="909597" cy="909763"/>
            <a:chOff x="5109971" y="1507999"/>
            <a:chExt cx="713232" cy="713232"/>
          </a:xfrm>
        </p:grpSpPr>
        <p:sp>
          <p:nvSpPr>
            <p:cNvPr id="49"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430042" rtl="0" eaLnBrk="1" fontAlgn="base" latinLnBrk="0" hangingPunct="1">
                <a:lnSpc>
                  <a:spcPct val="100000"/>
                </a:lnSpc>
                <a:spcBef>
                  <a:spcPct val="0"/>
                </a:spcBef>
                <a:spcAft>
                  <a:spcPct val="0"/>
                </a:spcAft>
                <a:buClrTx/>
                <a:buSzTx/>
                <a:buFontTx/>
                <a:buNone/>
                <a:tabLst/>
                <a:defRPr/>
              </a:pPr>
              <a:endParaRPr kumimoji="0" lang="en-US" sz="1787"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sz="1787"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1" name="Group 132"/>
          <p:cNvGrpSpPr>
            <a:grpSpLocks/>
          </p:cNvGrpSpPr>
          <p:nvPr/>
        </p:nvGrpSpPr>
        <p:grpSpPr bwMode="auto">
          <a:xfrm>
            <a:off x="6912652" y="2397866"/>
            <a:ext cx="909597" cy="911789"/>
            <a:chOff x="5765300" y="2141983"/>
            <a:chExt cx="713233" cy="713232"/>
          </a:xfrm>
        </p:grpSpPr>
        <p:sp>
          <p:nvSpPr>
            <p:cNvPr id="52"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430042" rtl="0" eaLnBrk="1" fontAlgn="base" latinLnBrk="0" hangingPunct="1">
                <a:lnSpc>
                  <a:spcPct val="100000"/>
                </a:lnSpc>
                <a:spcBef>
                  <a:spcPct val="0"/>
                </a:spcBef>
                <a:spcAft>
                  <a:spcPct val="0"/>
                </a:spcAft>
                <a:buClrTx/>
                <a:buSzTx/>
                <a:buFontTx/>
                <a:buNone/>
                <a:tabLst/>
                <a:defRPr/>
              </a:pPr>
              <a:endParaRPr kumimoji="0" lang="en-US" sz="1787"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3">
                <a:alpha val="50000"/>
              </a:schemeClr>
            </a:solidFill>
            <a:ln w="9525">
              <a:no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sz="1787"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4" name="Group 133"/>
          <p:cNvGrpSpPr>
            <a:grpSpLocks/>
          </p:cNvGrpSpPr>
          <p:nvPr/>
        </p:nvGrpSpPr>
        <p:grpSpPr bwMode="auto">
          <a:xfrm>
            <a:off x="6709468" y="3481513"/>
            <a:ext cx="909597" cy="909762"/>
            <a:chOff x="5993893" y="3065525"/>
            <a:chExt cx="713232" cy="713232"/>
          </a:xfrm>
        </p:grpSpPr>
        <p:sp>
          <p:nvSpPr>
            <p:cNvPr id="55"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7030A0"/>
            </a:solidFill>
            <a:ln w="9525">
              <a:noFill/>
              <a:miter lim="800000"/>
              <a:headEnd/>
              <a:tailEnd/>
            </a:ln>
            <a:effectLst>
              <a:outerShdw blurRad="63500" dist="23000" dir="5400000" rotWithShape="0">
                <a:srgbClr val="000000">
                  <a:alpha val="34999"/>
                </a:srgbClr>
              </a:outerShdw>
            </a:effectLst>
          </p:spPr>
          <p:txBody>
            <a:bodyPr anchor="ctr"/>
            <a:lstStyle/>
            <a:p>
              <a:pPr marL="0" marR="0" lvl="0" indent="0" algn="ctr" defTabSz="430042" rtl="0" eaLnBrk="1" fontAlgn="base" latinLnBrk="0" hangingPunct="1">
                <a:lnSpc>
                  <a:spcPct val="100000"/>
                </a:lnSpc>
                <a:spcBef>
                  <a:spcPct val="0"/>
                </a:spcBef>
                <a:spcAft>
                  <a:spcPct val="0"/>
                </a:spcAft>
                <a:buClrTx/>
                <a:buSzTx/>
                <a:buFontTx/>
                <a:buNone/>
                <a:tabLst/>
                <a:defRPr/>
              </a:pPr>
              <a:endParaRPr kumimoji="0" lang="en-US" sz="1787"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7030A0">
                <a:alpha val="50000"/>
              </a:srgbClr>
            </a:solidFill>
            <a:ln w="9525">
              <a:no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sz="1787"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57" name="组合 56"/>
          <p:cNvGrpSpPr/>
          <p:nvPr/>
        </p:nvGrpSpPr>
        <p:grpSpPr>
          <a:xfrm>
            <a:off x="1185602" y="1316882"/>
            <a:ext cx="2336268" cy="3006665"/>
            <a:chOff x="467544" y="1772816"/>
            <a:chExt cx="2088232" cy="2687455"/>
          </a:xfrm>
          <a:effectLst/>
        </p:grpSpPr>
        <p:sp>
          <p:nvSpPr>
            <p:cNvPr id="58" name="圆角矩形 57"/>
            <p:cNvSpPr/>
            <p:nvPr/>
          </p:nvSpPr>
          <p:spPr>
            <a:xfrm>
              <a:off x="467544" y="1772816"/>
              <a:ext cx="2088232" cy="432048"/>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59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59" name="矩形 58"/>
            <p:cNvSpPr/>
            <p:nvPr/>
          </p:nvSpPr>
          <p:spPr>
            <a:xfrm>
              <a:off x="467544" y="2204863"/>
              <a:ext cx="2088232" cy="2255408"/>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0314" rtl="0" eaLnBrk="1" fontAlgn="auto" latinLnBrk="0" hangingPunct="1">
                <a:lnSpc>
                  <a:spcPct val="15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60" name="组合 59"/>
          <p:cNvGrpSpPr/>
          <p:nvPr/>
        </p:nvGrpSpPr>
        <p:grpSpPr>
          <a:xfrm>
            <a:off x="3986942" y="1822818"/>
            <a:ext cx="2524323" cy="2524323"/>
            <a:chOff x="1187624" y="1119987"/>
            <a:chExt cx="3298688" cy="3298688"/>
          </a:xfrm>
        </p:grpSpPr>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1574" y="1519949"/>
              <a:ext cx="2470788" cy="24515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a:ea typeface="微软雅黑"/>
                  <a:cs typeface="+mn-cs"/>
                </a:endParaRPr>
              </a:p>
            </p:txBody>
          </p:sp>
        </p:grpSp>
      </p:grpSp>
    </p:spTree>
    <p:extLst>
      <p:ext uri="{BB962C8B-B14F-4D97-AF65-F5344CB8AC3E}">
        <p14:creationId xmlns:p14="http://schemas.microsoft.com/office/powerpoint/2010/main" val="1960589088"/>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8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48000">
                                          <p:cBhvr additive="base">
                                            <p:cTn id="7" dur="500" fill="hold"/>
                                            <p:tgtEl>
                                              <p:spTgt spid="57"/>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 fill="hold"/>
                                            <p:tgtEl>
                                              <p:spTgt spid="60"/>
                                            </p:tgtEl>
                                            <p:attrNameLst>
                                              <p:attrName>ppt_w</p:attrName>
                                            </p:attrNameLst>
                                          </p:cBhvr>
                                          <p:tavLst>
                                            <p:tav tm="0">
                                              <p:val>
                                                <p:fltVal val="0"/>
                                              </p:val>
                                            </p:tav>
                                            <p:tav tm="100000">
                                              <p:val>
                                                <p:strVal val="#ppt_w"/>
                                              </p:val>
                                            </p:tav>
                                          </p:tavLst>
                                        </p:anim>
                                        <p:anim calcmode="lin" valueType="num">
                                          <p:cBhvr>
                                            <p:cTn id="13" dur="100" fill="hold"/>
                                            <p:tgtEl>
                                              <p:spTgt spid="60"/>
                                            </p:tgtEl>
                                            <p:attrNameLst>
                                              <p:attrName>ppt_h</p:attrName>
                                            </p:attrNameLst>
                                          </p:cBhvr>
                                          <p:tavLst>
                                            <p:tav tm="0">
                                              <p:val>
                                                <p:fltVal val="0"/>
                                              </p:val>
                                            </p:tav>
                                            <p:tav tm="100000">
                                              <p:val>
                                                <p:strVal val="#ppt_h"/>
                                              </p:val>
                                            </p:tav>
                                          </p:tavLst>
                                        </p:anim>
                                        <p:animEffect transition="in" filter="fade">
                                          <p:cBhvr>
                                            <p:cTn id="14" dur="100"/>
                                            <p:tgtEl>
                                              <p:spTgt spid="60"/>
                                            </p:tgtEl>
                                          </p:cBhvr>
                                        </p:animEffect>
                                      </p:childTnLst>
                                    </p:cTn>
                                  </p:par>
                                  <p:par>
                                    <p:cTn id="15" presetID="6" presetClass="emph" presetSubtype="0" fill="hold" nodeType="withEffect">
                                      <p:stCondLst>
                                        <p:cond delay="100"/>
                                      </p:stCondLst>
                                      <p:childTnLst>
                                        <p:animScale>
                                          <p:cBhvr>
                                            <p:cTn id="16" dur="100" fill="hold"/>
                                            <p:tgtEl>
                                              <p:spTgt spid="60"/>
                                            </p:tgtEl>
                                          </p:cBhvr>
                                          <p:by x="110000" y="110000"/>
                                        </p:animScale>
                                      </p:childTnLst>
                                    </p:cTn>
                                  </p:par>
                                  <p:par>
                                    <p:cTn id="17" presetID="6" presetClass="emph" presetSubtype="0" fill="hold" nodeType="withEffect">
                                      <p:stCondLst>
                                        <p:cond delay="200"/>
                                      </p:stCondLst>
                                      <p:childTnLst>
                                        <p:animScale>
                                          <p:cBhvr>
                                            <p:cTn id="18" dur="200" fill="hold"/>
                                            <p:tgtEl>
                                              <p:spTgt spid="60"/>
                                            </p:tgtEl>
                                          </p:cBhvr>
                                          <p:by x="90000" y="90000"/>
                                        </p:animScale>
                                      </p:childTnLst>
                                    </p:cTn>
                                  </p:par>
                                  <p:par>
                                    <p:cTn id="19" presetID="6" presetClass="emph" presetSubtype="0" fill="hold" nodeType="withEffect">
                                      <p:stCondLst>
                                        <p:cond delay="400"/>
                                      </p:stCondLst>
                                      <p:childTnLst>
                                        <p:animScale>
                                          <p:cBhvr>
                                            <p:cTn id="20" dur="100" fill="hold"/>
                                            <p:tgtEl>
                                              <p:spTgt spid="60"/>
                                            </p:tgtEl>
                                          </p:cBhvr>
                                          <p:by x="105000" y="105000"/>
                                        </p:animScale>
                                      </p:childTnLst>
                                    </p:cTn>
                                  </p:par>
                                  <p:par>
                                    <p:cTn id="21" presetID="6" presetClass="emph" presetSubtype="0" fill="hold" nodeType="withEffect">
                                      <p:stCondLst>
                                        <p:cond delay="500"/>
                                      </p:stCondLst>
                                      <p:childTnLst>
                                        <p:animScale>
                                          <p:cBhvr>
                                            <p:cTn id="22" dur="200" fill="hold"/>
                                            <p:tgtEl>
                                              <p:spTgt spid="60"/>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6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8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 fill="hold"/>
                                            <p:tgtEl>
                                              <p:spTgt spid="60"/>
                                            </p:tgtEl>
                                            <p:attrNameLst>
                                              <p:attrName>ppt_w</p:attrName>
                                            </p:attrNameLst>
                                          </p:cBhvr>
                                          <p:tavLst>
                                            <p:tav tm="0">
                                              <p:val>
                                                <p:fltVal val="0"/>
                                              </p:val>
                                            </p:tav>
                                            <p:tav tm="100000">
                                              <p:val>
                                                <p:strVal val="#ppt_w"/>
                                              </p:val>
                                            </p:tav>
                                          </p:tavLst>
                                        </p:anim>
                                        <p:anim calcmode="lin" valueType="num">
                                          <p:cBhvr>
                                            <p:cTn id="13" dur="100" fill="hold"/>
                                            <p:tgtEl>
                                              <p:spTgt spid="60"/>
                                            </p:tgtEl>
                                            <p:attrNameLst>
                                              <p:attrName>ppt_h</p:attrName>
                                            </p:attrNameLst>
                                          </p:cBhvr>
                                          <p:tavLst>
                                            <p:tav tm="0">
                                              <p:val>
                                                <p:fltVal val="0"/>
                                              </p:val>
                                            </p:tav>
                                            <p:tav tm="100000">
                                              <p:val>
                                                <p:strVal val="#ppt_h"/>
                                              </p:val>
                                            </p:tav>
                                          </p:tavLst>
                                        </p:anim>
                                        <p:animEffect transition="in" filter="fade">
                                          <p:cBhvr>
                                            <p:cTn id="14" dur="100"/>
                                            <p:tgtEl>
                                              <p:spTgt spid="60"/>
                                            </p:tgtEl>
                                          </p:cBhvr>
                                        </p:animEffect>
                                      </p:childTnLst>
                                    </p:cTn>
                                  </p:par>
                                  <p:par>
                                    <p:cTn id="15" presetID="6" presetClass="emph" presetSubtype="0" fill="hold" nodeType="withEffect">
                                      <p:stCondLst>
                                        <p:cond delay="100"/>
                                      </p:stCondLst>
                                      <p:childTnLst>
                                        <p:animScale>
                                          <p:cBhvr>
                                            <p:cTn id="16" dur="100" fill="hold"/>
                                            <p:tgtEl>
                                              <p:spTgt spid="60"/>
                                            </p:tgtEl>
                                          </p:cBhvr>
                                          <p:by x="110000" y="110000"/>
                                        </p:animScale>
                                      </p:childTnLst>
                                    </p:cTn>
                                  </p:par>
                                  <p:par>
                                    <p:cTn id="17" presetID="6" presetClass="emph" presetSubtype="0" fill="hold" nodeType="withEffect">
                                      <p:stCondLst>
                                        <p:cond delay="200"/>
                                      </p:stCondLst>
                                      <p:childTnLst>
                                        <p:animScale>
                                          <p:cBhvr>
                                            <p:cTn id="18" dur="200" fill="hold"/>
                                            <p:tgtEl>
                                              <p:spTgt spid="60"/>
                                            </p:tgtEl>
                                          </p:cBhvr>
                                          <p:by x="90000" y="90000"/>
                                        </p:animScale>
                                      </p:childTnLst>
                                    </p:cTn>
                                  </p:par>
                                  <p:par>
                                    <p:cTn id="19" presetID="6" presetClass="emph" presetSubtype="0" fill="hold" nodeType="withEffect">
                                      <p:stCondLst>
                                        <p:cond delay="400"/>
                                      </p:stCondLst>
                                      <p:childTnLst>
                                        <p:animScale>
                                          <p:cBhvr>
                                            <p:cTn id="20" dur="100" fill="hold"/>
                                            <p:tgtEl>
                                              <p:spTgt spid="60"/>
                                            </p:tgtEl>
                                          </p:cBhvr>
                                          <p:by x="105000" y="105000"/>
                                        </p:animScale>
                                      </p:childTnLst>
                                    </p:cTn>
                                  </p:par>
                                  <p:par>
                                    <p:cTn id="21" presetID="6" presetClass="emph" presetSubtype="0" fill="hold" nodeType="withEffect">
                                      <p:stCondLst>
                                        <p:cond delay="500"/>
                                      </p:stCondLst>
                                      <p:childTnLst>
                                        <p:animScale>
                                          <p:cBhvr>
                                            <p:cTn id="22" dur="200" fill="hold"/>
                                            <p:tgtEl>
                                              <p:spTgt spid="60"/>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6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8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extLst mod="1">
    <p:ext uri="{E180D4A7-C9FB-4DFB-919C-405C955672EB}">
      <p14:showEvtLst xmlns:p14="http://schemas.microsoft.com/office/powerpoint/2010/main">
        <p14:playEvt time="0" objId="30"/>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椭圆 150"/>
          <p:cNvSpPr/>
          <p:nvPr/>
        </p:nvSpPr>
        <p:spPr>
          <a:xfrm rot="10800000" flipV="1">
            <a:off x="2565832" y="3585886"/>
            <a:ext cx="3733137" cy="1089518"/>
          </a:xfrm>
          <a:prstGeom prst="ellipse">
            <a:avLst/>
          </a:prstGeom>
          <a:solidFill>
            <a:schemeClr val="tx1">
              <a:alpha val="7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52" name="Group 166"/>
          <p:cNvGrpSpPr>
            <a:grpSpLocks/>
          </p:cNvGrpSpPr>
          <p:nvPr/>
        </p:nvGrpSpPr>
        <p:grpSpPr bwMode="auto">
          <a:xfrm>
            <a:off x="3131813" y="906357"/>
            <a:ext cx="2603896" cy="2568054"/>
            <a:chOff x="1749" y="1113"/>
            <a:chExt cx="2187" cy="2184"/>
          </a:xfrm>
          <a:effectLst>
            <a:outerShdw blurRad="50800" dist="50800" dir="5400000" algn="ctr" rotWithShape="0">
              <a:srgbClr val="000000">
                <a:alpha val="36000"/>
              </a:srgbClr>
            </a:outerShdw>
          </a:effectLst>
          <a:scene3d>
            <a:camera prst="orthographicFront"/>
            <a:lightRig rig="brightRoom" dir="t">
              <a:rot lat="0" lon="0" rev="600000"/>
            </a:lightRig>
          </a:scene3d>
        </p:grpSpPr>
        <p:sp>
          <p:nvSpPr>
            <p:cNvPr id="153" name="Oval 6"/>
            <p:cNvSpPr>
              <a:spLocks noChangeArrowheads="1"/>
            </p:cNvSpPr>
            <p:nvPr/>
          </p:nvSpPr>
          <p:spPr bwMode="gray">
            <a:xfrm>
              <a:off x="1749" y="1113"/>
              <a:ext cx="2187" cy="2184"/>
            </a:xfrm>
            <a:prstGeom prst="ellipse">
              <a:avLst/>
            </a:prstGeom>
            <a:solidFill>
              <a:srgbClr val="777777"/>
            </a:solidFill>
            <a:ln w="9525">
              <a:noFill/>
              <a:round/>
              <a:headEnd/>
              <a:tailEnd/>
            </a:ln>
            <a:effectLst>
              <a:outerShdw blurRad="57785" dist="33020" dir="3180000" algn="ctr">
                <a:srgbClr val="000000">
                  <a:alpha val="30000"/>
                </a:srgbClr>
              </a:outerShdw>
            </a:effectLst>
            <a:sp3d prstMaterial="metal">
              <a:bevelT w="38100" h="57150" prst="angle"/>
            </a:sp3d>
          </p:spPr>
          <p:txBody>
            <a:bodyPr>
              <a:flatTx/>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GB"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54" name="Oval 8"/>
            <p:cNvSpPr>
              <a:spLocks noChangeArrowheads="1"/>
            </p:cNvSpPr>
            <p:nvPr/>
          </p:nvSpPr>
          <p:spPr bwMode="gray">
            <a:xfrm rot="9900000">
              <a:off x="1756" y="1119"/>
              <a:ext cx="2173" cy="2172"/>
            </a:xfrm>
            <a:prstGeom prst="ellipse">
              <a:avLst/>
            </a:prstGeom>
            <a:solidFill>
              <a:schemeClr val="bg2"/>
            </a:solidFill>
            <a:ln w="19050">
              <a:noFill/>
              <a:round/>
              <a:headEnd/>
              <a:tailEnd/>
            </a:ln>
            <a:effectLst>
              <a:outerShdw blurRad="57785" dist="33020" dir="3180000" algn="ctr">
                <a:srgbClr val="000000">
                  <a:alpha val="30000"/>
                </a:srgbClr>
              </a:outerShdw>
            </a:effectLst>
            <a:sp3d prstMaterial="metal">
              <a:bevelT w="38100" h="57150"/>
            </a:sp3d>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GB"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55" name="Oval 9"/>
            <p:cNvSpPr>
              <a:spLocks noChangeArrowheads="1"/>
            </p:cNvSpPr>
            <p:nvPr/>
          </p:nvSpPr>
          <p:spPr bwMode="gray">
            <a:xfrm>
              <a:off x="1980" y="1343"/>
              <a:ext cx="1726" cy="1725"/>
            </a:xfrm>
            <a:prstGeom prst="ellipse">
              <a:avLst/>
            </a:prstGeom>
            <a:gradFill rotWithShape="1">
              <a:gsLst>
                <a:gs pos="0">
                  <a:srgbClr val="FFFFFF"/>
                </a:gs>
                <a:gs pos="100000">
                  <a:srgbClr val="EAEAEA"/>
                </a:gs>
              </a:gsLst>
              <a:lin ang="2700000" scaled="1"/>
            </a:gradFill>
            <a:ln w="19050">
              <a:noFill/>
              <a:round/>
              <a:headEnd/>
              <a:tailEnd/>
            </a:ln>
            <a:effectLst>
              <a:outerShdw blurRad="57785" dist="33020" dir="3180000" algn="ctr">
                <a:srgbClr val="000000">
                  <a:alpha val="30000"/>
                </a:srgbClr>
              </a:outerShdw>
            </a:effectLst>
            <a:sp3d prstMaterial="metal">
              <a:bevelT w="38100" h="57150"/>
            </a:sp3d>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GB"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56" name="Oval 10"/>
            <p:cNvSpPr>
              <a:spLocks noChangeArrowheads="1"/>
            </p:cNvSpPr>
            <p:nvPr/>
          </p:nvSpPr>
          <p:spPr bwMode="gray">
            <a:xfrm>
              <a:off x="2196" y="1558"/>
              <a:ext cx="1293" cy="1294"/>
            </a:xfrm>
            <a:prstGeom prst="ellipse">
              <a:avLst/>
            </a:prstGeom>
            <a:solidFill>
              <a:schemeClr val="bg2">
                <a:lumMod val="40000"/>
                <a:lumOff val="60000"/>
              </a:schemeClr>
            </a:solidFill>
            <a:ln w="19050">
              <a:noFill/>
              <a:round/>
              <a:headEnd/>
              <a:tailEnd/>
            </a:ln>
            <a:effectLst>
              <a:outerShdw blurRad="57785" dist="33020" dir="3180000" algn="ctr">
                <a:srgbClr val="000000">
                  <a:alpha val="30000"/>
                </a:srgbClr>
              </a:outerShdw>
            </a:effectLst>
            <a:sp3d prstMaterial="metal">
              <a:bevelT w="38100" h="57150"/>
            </a:sp3d>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GB"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57" name="Oval 11"/>
            <p:cNvSpPr>
              <a:spLocks noChangeArrowheads="1"/>
            </p:cNvSpPr>
            <p:nvPr/>
          </p:nvSpPr>
          <p:spPr bwMode="gray">
            <a:xfrm>
              <a:off x="2400" y="1763"/>
              <a:ext cx="887" cy="884"/>
            </a:xfrm>
            <a:prstGeom prst="ellipse">
              <a:avLst/>
            </a:prstGeom>
            <a:gradFill rotWithShape="1">
              <a:gsLst>
                <a:gs pos="0">
                  <a:srgbClr val="FFFFFF"/>
                </a:gs>
                <a:gs pos="100000">
                  <a:srgbClr val="EAEAEA"/>
                </a:gs>
              </a:gsLst>
              <a:lin ang="2700000" scaled="1"/>
            </a:gradFill>
            <a:ln w="19050">
              <a:noFill/>
              <a:round/>
              <a:headEnd/>
              <a:tailEnd/>
            </a:ln>
            <a:effectLst>
              <a:outerShdw blurRad="57785" dist="33020" dir="3180000" algn="ctr">
                <a:srgbClr val="000000">
                  <a:alpha val="30000"/>
                </a:srgbClr>
              </a:outerShdw>
            </a:effectLst>
            <a:sp3d prstMaterial="metal">
              <a:bevelT w="38100" h="57150"/>
            </a:sp3d>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GB"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58" name="Oval 12"/>
            <p:cNvSpPr>
              <a:spLocks noChangeArrowheads="1"/>
            </p:cNvSpPr>
            <p:nvPr/>
          </p:nvSpPr>
          <p:spPr bwMode="gray">
            <a:xfrm flipV="1">
              <a:off x="2577" y="1939"/>
              <a:ext cx="533" cy="533"/>
            </a:xfrm>
            <a:prstGeom prst="ellipse">
              <a:avLst/>
            </a:prstGeom>
            <a:gradFill flip="none" rotWithShape="1">
              <a:gsLst>
                <a:gs pos="0">
                  <a:schemeClr val="bg1"/>
                </a:gs>
                <a:gs pos="85000">
                  <a:srgbClr val="C00000"/>
                </a:gs>
                <a:gs pos="100000">
                  <a:srgbClr val="C00000"/>
                </a:gs>
              </a:gsLst>
              <a:path path="circle">
                <a:fillToRect l="50000" t="130000" r="50000" b="-30000"/>
              </a:path>
              <a:tileRect/>
            </a:gradFill>
            <a:ln w="9525">
              <a:noFill/>
              <a:round/>
              <a:headEnd/>
              <a:tailEnd/>
            </a:ln>
            <a:effectLst>
              <a:outerShdw blurRad="57785" dist="33020" dir="3180000" algn="ctr">
                <a:srgbClr val="000000">
                  <a:alpha val="30000"/>
                </a:srgbClr>
              </a:outerShdw>
            </a:effectLst>
            <a:sp3d prstMaterial="metal">
              <a:bevelT w="38100" h="57150"/>
            </a:sp3d>
          </p:spPr>
          <p:txBody>
            <a:bodyPr rot="10800000"/>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en-GB"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59" name="Text Box 67"/>
            <p:cNvSpPr txBox="1">
              <a:spLocks noChangeArrowheads="1"/>
            </p:cNvSpPr>
            <p:nvPr/>
          </p:nvSpPr>
          <p:spPr bwMode="gray">
            <a:xfrm>
              <a:off x="2769" y="1177"/>
              <a:ext cx="167" cy="180"/>
            </a:xfrm>
            <a:prstGeom prst="rect">
              <a:avLst/>
            </a:prstGeom>
            <a:noFill/>
            <a:ln>
              <a:noFill/>
            </a:ln>
            <a:effectLst>
              <a:outerShdw blurRad="57785" dist="33020" dir="3180000" algn="ctr">
                <a:srgbClr val="000000">
                  <a:alpha val="30000"/>
                </a:srgbClr>
              </a:outerShdw>
            </a:effectLst>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0314" rtl="0" eaLnBrk="1" fontAlgn="base" latinLnBrk="0" hangingPunct="1">
                <a:lnSpc>
                  <a:spcPct val="60000"/>
                </a:lnSpc>
                <a:spcBef>
                  <a:spcPct val="50000"/>
                </a:spcBef>
                <a:spcAft>
                  <a:spcPct val="0"/>
                </a:spcAft>
                <a:buClrTx/>
                <a:buSzTx/>
                <a:buFontTx/>
                <a:buNone/>
                <a:tabLst/>
                <a:defRPr/>
              </a:pPr>
              <a:r>
                <a:rPr kumimoji="0" lang="en-GB" sz="1787" b="0" i="0" u="none" strike="noStrike" kern="1200" cap="none" spc="0" normalizeH="0" baseline="0" noProof="0" dirty="0">
                  <a:ln>
                    <a:noFill/>
                  </a:ln>
                  <a:solidFill>
                    <a:prstClr val="black">
                      <a:lumMod val="75000"/>
                      <a:lumOff val="25000"/>
                    </a:prstClr>
                  </a:solidFill>
                  <a:effectLst/>
                  <a:uLnTx/>
                  <a:uFillTx/>
                  <a:latin typeface="Arial" pitchFamily="34" charset="0"/>
                  <a:ea typeface="微软雅黑"/>
                  <a:cs typeface="Arial" pitchFamily="34" charset="0"/>
                </a:rPr>
                <a:t>1</a:t>
              </a:r>
            </a:p>
          </p:txBody>
        </p:sp>
        <p:sp>
          <p:nvSpPr>
            <p:cNvPr id="160" name="Text Box 67"/>
            <p:cNvSpPr txBox="1">
              <a:spLocks noChangeArrowheads="1"/>
            </p:cNvSpPr>
            <p:nvPr/>
          </p:nvSpPr>
          <p:spPr bwMode="gray">
            <a:xfrm>
              <a:off x="2769" y="1391"/>
              <a:ext cx="167" cy="180"/>
            </a:xfrm>
            <a:prstGeom prst="rect">
              <a:avLst/>
            </a:prstGeom>
            <a:noFill/>
            <a:ln>
              <a:noFill/>
            </a:ln>
            <a:effectLst>
              <a:outerShdw blurRad="57785" dist="33020" dir="3180000" algn="ctr">
                <a:srgbClr val="000000">
                  <a:alpha val="30000"/>
                </a:srgbClr>
              </a:outerShdw>
            </a:effectLst>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0314" rtl="0" eaLnBrk="1" fontAlgn="base" latinLnBrk="0" hangingPunct="1">
                <a:lnSpc>
                  <a:spcPct val="60000"/>
                </a:lnSpc>
                <a:spcBef>
                  <a:spcPct val="50000"/>
                </a:spcBef>
                <a:spcAft>
                  <a:spcPct val="0"/>
                </a:spcAft>
                <a:buClrTx/>
                <a:buSzTx/>
                <a:buFontTx/>
                <a:buNone/>
                <a:tabLst/>
                <a:defRPr/>
              </a:pPr>
              <a:r>
                <a:rPr kumimoji="0" lang="en-GB" sz="1787" b="0" i="0" u="none" strike="noStrike" kern="1200" cap="none" spc="0" normalizeH="0" baseline="0" noProof="0" dirty="0">
                  <a:ln>
                    <a:noFill/>
                  </a:ln>
                  <a:solidFill>
                    <a:prstClr val="black">
                      <a:lumMod val="75000"/>
                      <a:lumOff val="25000"/>
                    </a:prstClr>
                  </a:solidFill>
                  <a:effectLst/>
                  <a:uLnTx/>
                  <a:uFillTx/>
                  <a:latin typeface="Arial" pitchFamily="34" charset="0"/>
                  <a:ea typeface="微软雅黑"/>
                  <a:cs typeface="Arial" pitchFamily="34" charset="0"/>
                </a:rPr>
                <a:t>2</a:t>
              </a:r>
            </a:p>
          </p:txBody>
        </p:sp>
        <p:sp>
          <p:nvSpPr>
            <p:cNvPr id="161" name="Text Box 67"/>
            <p:cNvSpPr txBox="1">
              <a:spLocks noChangeArrowheads="1"/>
            </p:cNvSpPr>
            <p:nvPr/>
          </p:nvSpPr>
          <p:spPr bwMode="gray">
            <a:xfrm>
              <a:off x="2769" y="1596"/>
              <a:ext cx="167" cy="180"/>
            </a:xfrm>
            <a:prstGeom prst="rect">
              <a:avLst/>
            </a:prstGeom>
            <a:noFill/>
            <a:ln>
              <a:noFill/>
            </a:ln>
            <a:effectLst>
              <a:outerShdw blurRad="57785" dist="33020" dir="3180000" algn="ctr">
                <a:srgbClr val="000000">
                  <a:alpha val="30000"/>
                </a:srgbClr>
              </a:outerShdw>
            </a:effectLst>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0314" rtl="0" eaLnBrk="1" fontAlgn="base" latinLnBrk="0" hangingPunct="1">
                <a:lnSpc>
                  <a:spcPct val="60000"/>
                </a:lnSpc>
                <a:spcBef>
                  <a:spcPct val="50000"/>
                </a:spcBef>
                <a:spcAft>
                  <a:spcPct val="0"/>
                </a:spcAft>
                <a:buClrTx/>
                <a:buSzTx/>
                <a:buFontTx/>
                <a:buNone/>
                <a:tabLst/>
                <a:defRPr/>
              </a:pPr>
              <a:r>
                <a:rPr kumimoji="0" lang="en-GB" sz="1787" b="0" i="0" u="none" strike="noStrike" kern="1200" cap="none" spc="0" normalizeH="0" baseline="0" noProof="0" dirty="0">
                  <a:ln>
                    <a:noFill/>
                  </a:ln>
                  <a:solidFill>
                    <a:prstClr val="black">
                      <a:lumMod val="75000"/>
                      <a:lumOff val="25000"/>
                    </a:prstClr>
                  </a:solidFill>
                  <a:effectLst/>
                  <a:uLnTx/>
                  <a:uFillTx/>
                  <a:latin typeface="Arial" pitchFamily="34" charset="0"/>
                  <a:ea typeface="微软雅黑"/>
                  <a:cs typeface="Arial" pitchFamily="34" charset="0"/>
                </a:rPr>
                <a:t>3</a:t>
              </a:r>
            </a:p>
          </p:txBody>
        </p:sp>
        <p:sp>
          <p:nvSpPr>
            <p:cNvPr id="162" name="Text Box 67"/>
            <p:cNvSpPr txBox="1">
              <a:spLocks noChangeArrowheads="1"/>
            </p:cNvSpPr>
            <p:nvPr/>
          </p:nvSpPr>
          <p:spPr bwMode="gray">
            <a:xfrm>
              <a:off x="2769" y="1818"/>
              <a:ext cx="167" cy="179"/>
            </a:xfrm>
            <a:prstGeom prst="rect">
              <a:avLst/>
            </a:prstGeom>
            <a:noFill/>
            <a:ln>
              <a:noFill/>
            </a:ln>
            <a:effectLst>
              <a:outerShdw blurRad="57785" dist="33020" dir="3180000" algn="ctr">
                <a:srgbClr val="000000">
                  <a:alpha val="30000"/>
                </a:srgbClr>
              </a:outerShdw>
            </a:effectLst>
            <a:sp3d prstMaterial="metal">
              <a:bevelT w="38100" h="57150"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910314" rtl="0" eaLnBrk="1" fontAlgn="base" latinLnBrk="0" hangingPunct="1">
                <a:lnSpc>
                  <a:spcPct val="60000"/>
                </a:lnSpc>
                <a:spcBef>
                  <a:spcPct val="50000"/>
                </a:spcBef>
                <a:spcAft>
                  <a:spcPct val="0"/>
                </a:spcAft>
                <a:buClrTx/>
                <a:buSzTx/>
                <a:buFontTx/>
                <a:buNone/>
                <a:tabLst/>
                <a:defRPr/>
              </a:pPr>
              <a:r>
                <a:rPr kumimoji="0" lang="en-GB" sz="1787" b="0" i="0" u="none" strike="noStrike" kern="1200" cap="none" spc="0" normalizeH="0" baseline="0" noProof="0" dirty="0">
                  <a:ln>
                    <a:noFill/>
                  </a:ln>
                  <a:solidFill>
                    <a:prstClr val="black">
                      <a:lumMod val="75000"/>
                      <a:lumOff val="25000"/>
                    </a:prstClr>
                  </a:solidFill>
                  <a:effectLst/>
                  <a:uLnTx/>
                  <a:uFillTx/>
                  <a:latin typeface="Arial" pitchFamily="34" charset="0"/>
                  <a:ea typeface="微软雅黑"/>
                  <a:cs typeface="Arial" pitchFamily="34" charset="0"/>
                </a:rPr>
                <a:t>4</a:t>
              </a:r>
            </a:p>
          </p:txBody>
        </p:sp>
      </p:grpSp>
      <p:grpSp>
        <p:nvGrpSpPr>
          <p:cNvPr id="163" name="Group 117"/>
          <p:cNvGrpSpPr>
            <a:grpSpLocks/>
          </p:cNvGrpSpPr>
          <p:nvPr/>
        </p:nvGrpSpPr>
        <p:grpSpPr bwMode="auto">
          <a:xfrm>
            <a:off x="3268822" y="1362693"/>
            <a:ext cx="457200" cy="451526"/>
            <a:chOff x="-180" y="2946"/>
            <a:chExt cx="384" cy="384"/>
          </a:xfrm>
        </p:grpSpPr>
        <p:sp>
          <p:nvSpPr>
            <p:cNvPr id="164" name="Oval 113"/>
            <p:cNvSpPr>
              <a:spLocks noChangeArrowheads="1"/>
            </p:cNvSpPr>
            <p:nvPr/>
          </p:nvSpPr>
          <p:spPr bwMode="auto">
            <a:xfrm>
              <a:off x="-120" y="3006"/>
              <a:ext cx="264" cy="264"/>
            </a:xfrm>
            <a:prstGeom prst="ellipse">
              <a:avLst/>
            </a:prstGeom>
            <a:noFill/>
            <a:ln w="952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65" name="Oval 115"/>
            <p:cNvSpPr>
              <a:spLocks noChangeArrowheads="1"/>
            </p:cNvSpPr>
            <p:nvPr/>
          </p:nvSpPr>
          <p:spPr bwMode="auto">
            <a:xfrm>
              <a:off x="-44" y="3082"/>
              <a:ext cx="112" cy="112"/>
            </a:xfrm>
            <a:prstGeom prst="ellipse">
              <a:avLst/>
            </a:prstGeom>
            <a:solidFill>
              <a:srgbClr val="BCBCBC"/>
            </a:solidFill>
            <a:ln w="9525">
              <a:no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66" name="Oval 116"/>
            <p:cNvSpPr>
              <a:spLocks noChangeArrowheads="1"/>
            </p:cNvSpPr>
            <p:nvPr/>
          </p:nvSpPr>
          <p:spPr bwMode="auto">
            <a:xfrm>
              <a:off x="-180" y="2946"/>
              <a:ext cx="384" cy="384"/>
            </a:xfrm>
            <a:prstGeom prst="ellipse">
              <a:avLst/>
            </a:prstGeom>
            <a:noFill/>
            <a:ln w="952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67" name="Group 135"/>
          <p:cNvGrpSpPr>
            <a:grpSpLocks/>
          </p:cNvGrpSpPr>
          <p:nvPr/>
        </p:nvGrpSpPr>
        <p:grpSpPr bwMode="auto">
          <a:xfrm>
            <a:off x="4699263" y="1580118"/>
            <a:ext cx="457200" cy="451526"/>
            <a:chOff x="-180" y="2946"/>
            <a:chExt cx="384" cy="384"/>
          </a:xfrm>
        </p:grpSpPr>
        <p:sp>
          <p:nvSpPr>
            <p:cNvPr id="168" name="Oval 136"/>
            <p:cNvSpPr>
              <a:spLocks noChangeArrowheads="1"/>
            </p:cNvSpPr>
            <p:nvPr/>
          </p:nvSpPr>
          <p:spPr bwMode="auto">
            <a:xfrm>
              <a:off x="-120" y="3006"/>
              <a:ext cx="264" cy="264"/>
            </a:xfrm>
            <a:prstGeom prst="ellipse">
              <a:avLst/>
            </a:prstGeom>
            <a:noFill/>
            <a:ln w="952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69" name="Oval 137"/>
            <p:cNvSpPr>
              <a:spLocks noChangeArrowheads="1"/>
            </p:cNvSpPr>
            <p:nvPr/>
          </p:nvSpPr>
          <p:spPr bwMode="auto">
            <a:xfrm>
              <a:off x="-44" y="3082"/>
              <a:ext cx="112" cy="112"/>
            </a:xfrm>
            <a:prstGeom prst="ellipse">
              <a:avLst/>
            </a:prstGeom>
            <a:solidFill>
              <a:srgbClr val="5F5F5F"/>
            </a:solidFill>
            <a:ln w="9525">
              <a:no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70" name="Oval 138"/>
            <p:cNvSpPr>
              <a:spLocks noChangeArrowheads="1"/>
            </p:cNvSpPr>
            <p:nvPr/>
          </p:nvSpPr>
          <p:spPr bwMode="auto">
            <a:xfrm>
              <a:off x="-180" y="2946"/>
              <a:ext cx="384" cy="384"/>
            </a:xfrm>
            <a:prstGeom prst="ellipse">
              <a:avLst/>
            </a:prstGeom>
            <a:noFill/>
            <a:ln w="9525">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71" name="Group 139"/>
          <p:cNvGrpSpPr>
            <a:grpSpLocks/>
          </p:cNvGrpSpPr>
          <p:nvPr/>
        </p:nvGrpSpPr>
        <p:grpSpPr bwMode="auto">
          <a:xfrm>
            <a:off x="4789752" y="2652184"/>
            <a:ext cx="457200" cy="451526"/>
            <a:chOff x="-180" y="2946"/>
            <a:chExt cx="384" cy="384"/>
          </a:xfrm>
        </p:grpSpPr>
        <p:sp>
          <p:nvSpPr>
            <p:cNvPr id="172" name="Oval 140"/>
            <p:cNvSpPr>
              <a:spLocks noChangeArrowheads="1"/>
            </p:cNvSpPr>
            <p:nvPr/>
          </p:nvSpPr>
          <p:spPr bwMode="auto">
            <a:xfrm>
              <a:off x="-120" y="3006"/>
              <a:ext cx="264" cy="264"/>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73" name="Oval 141"/>
            <p:cNvSpPr>
              <a:spLocks noChangeArrowheads="1"/>
            </p:cNvSpPr>
            <p:nvPr/>
          </p:nvSpPr>
          <p:spPr bwMode="auto">
            <a:xfrm>
              <a:off x="-44" y="3082"/>
              <a:ext cx="112" cy="112"/>
            </a:xfrm>
            <a:prstGeom prst="ellipse">
              <a:avLst/>
            </a:prstGeom>
            <a:solidFill>
              <a:srgbClr val="FFC000"/>
            </a:solidFill>
            <a:ln w="9525">
              <a:noFill/>
              <a:round/>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74" name="Oval 142"/>
            <p:cNvSpPr>
              <a:spLocks noChangeArrowheads="1"/>
            </p:cNvSpPr>
            <p:nvPr/>
          </p:nvSpPr>
          <p:spPr bwMode="auto">
            <a:xfrm>
              <a:off x="-180" y="2946"/>
              <a:ext cx="384" cy="384"/>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75" name="Group 203"/>
          <p:cNvGrpSpPr>
            <a:grpSpLocks/>
          </p:cNvGrpSpPr>
          <p:nvPr/>
        </p:nvGrpSpPr>
        <p:grpSpPr bwMode="auto">
          <a:xfrm rot="10123743">
            <a:off x="2131141" y="554657"/>
            <a:ext cx="1241822" cy="1164091"/>
            <a:chOff x="3097" y="1092"/>
            <a:chExt cx="788" cy="748"/>
          </a:xfrm>
        </p:grpSpPr>
        <p:grpSp>
          <p:nvGrpSpPr>
            <p:cNvPr id="176" name="Group 204"/>
            <p:cNvGrpSpPr>
              <a:grpSpLocks/>
            </p:cNvGrpSpPr>
            <p:nvPr/>
          </p:nvGrpSpPr>
          <p:grpSpPr bwMode="auto">
            <a:xfrm>
              <a:off x="3146" y="1103"/>
              <a:ext cx="739" cy="737"/>
              <a:chOff x="3146" y="1103"/>
              <a:chExt cx="739" cy="737"/>
            </a:xfrm>
          </p:grpSpPr>
          <p:sp>
            <p:nvSpPr>
              <p:cNvPr id="187" name="Freeform 205"/>
              <p:cNvSpPr>
                <a:spLocks/>
              </p:cNvSpPr>
              <p:nvPr/>
            </p:nvSpPr>
            <p:spPr bwMode="gray">
              <a:xfrm rot="10521890">
                <a:off x="3146" y="1103"/>
                <a:ext cx="371" cy="414"/>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8" name="Freeform 206"/>
              <p:cNvSpPr>
                <a:spLocks/>
              </p:cNvSpPr>
              <p:nvPr/>
            </p:nvSpPr>
            <p:spPr bwMode="gray">
              <a:xfrm rot="10521890">
                <a:off x="3376" y="1238"/>
                <a:ext cx="509" cy="347"/>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Lst>
                <a:ahLst/>
                <a:cxnLst>
                  <a:cxn ang="0">
                    <a:pos x="T0" y="T1"/>
                  </a:cxn>
                  <a:cxn ang="0">
                    <a:pos x="T2" y="T3"/>
                  </a:cxn>
                  <a:cxn ang="0">
                    <a:pos x="T4" y="T5"/>
                  </a:cxn>
                  <a:cxn ang="0">
                    <a:pos x="T6" y="T7"/>
                  </a:cxn>
                  <a:cxn ang="0">
                    <a:pos x="T8" y="T9"/>
                  </a:cxn>
                </a:cxnLst>
                <a:rect l="0" t="0" r="r" b="b"/>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chemeClr val="accent3">
                  <a:lumMod val="40000"/>
                  <a:lumOff val="6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9" name="Freeform 207"/>
              <p:cNvSpPr>
                <a:spLocks/>
              </p:cNvSpPr>
              <p:nvPr/>
            </p:nvSpPr>
            <p:spPr bwMode="gray">
              <a:xfrm rot="10521890">
                <a:off x="3304" y="1309"/>
                <a:ext cx="389" cy="531"/>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Lst>
                <a:ahLst/>
                <a:cxnLst>
                  <a:cxn ang="0">
                    <a:pos x="T0" y="T1"/>
                  </a:cxn>
                  <a:cxn ang="0">
                    <a:pos x="T2" y="T3"/>
                  </a:cxn>
                  <a:cxn ang="0">
                    <a:pos x="T4" y="T5"/>
                  </a:cxn>
                  <a:cxn ang="0">
                    <a:pos x="T6" y="T7"/>
                  </a:cxn>
                  <a:cxn ang="0">
                    <a:pos x="T8" y="T9"/>
                  </a:cxn>
                </a:cxnLst>
                <a:rect l="0" t="0" r="r" b="b"/>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chemeClr val="accent3">
                  <a:lumMod val="40000"/>
                  <a:lumOff val="6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90" name="Freeform 208"/>
              <p:cNvSpPr>
                <a:spLocks/>
              </p:cNvSpPr>
              <p:nvPr/>
            </p:nvSpPr>
            <p:spPr bwMode="gray">
              <a:xfrm rot="10521890">
                <a:off x="3374" y="1172"/>
                <a:ext cx="305" cy="42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Lst>
                <a:ahLst/>
                <a:cxnLst>
                  <a:cxn ang="0">
                    <a:pos x="T0" y="T1"/>
                  </a:cxn>
                  <a:cxn ang="0">
                    <a:pos x="T2" y="T3"/>
                  </a:cxn>
                  <a:cxn ang="0">
                    <a:pos x="T4" y="T5"/>
                  </a:cxn>
                  <a:cxn ang="0">
                    <a:pos x="T6" y="T7"/>
                  </a:cxn>
                  <a:cxn ang="0">
                    <a:pos x="T8" y="T9"/>
                  </a:cxn>
                </a:cxnLst>
                <a:rect l="0" t="0" r="r" b="b"/>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solidFill>
                <a:schemeClr val="accent3"/>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91" name="Freeform 209"/>
              <p:cNvSpPr>
                <a:spLocks/>
              </p:cNvSpPr>
              <p:nvPr/>
            </p:nvSpPr>
            <p:spPr bwMode="gray">
              <a:xfrm rot="10521890">
                <a:off x="3244" y="1312"/>
                <a:ext cx="441" cy="321"/>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Lst>
                <a:ahLst/>
                <a:cxnLst>
                  <a:cxn ang="0">
                    <a:pos x="T0" y="T1"/>
                  </a:cxn>
                  <a:cxn ang="0">
                    <a:pos x="T2" y="T3"/>
                  </a:cxn>
                  <a:cxn ang="0">
                    <a:pos x="T4" y="T5"/>
                  </a:cxn>
                  <a:cxn ang="0">
                    <a:pos x="T6" y="T7"/>
                  </a:cxn>
                  <a:cxn ang="0">
                    <a:pos x="T8" y="T9"/>
                  </a:cxn>
                </a:cxnLst>
                <a:rect l="0" t="0" r="r" b="b"/>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solidFill>
                <a:schemeClr val="accent3">
                  <a:lumMod val="75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77" name="Group 210"/>
            <p:cNvGrpSpPr>
              <a:grpSpLocks/>
            </p:cNvGrpSpPr>
            <p:nvPr/>
          </p:nvGrpSpPr>
          <p:grpSpPr bwMode="auto">
            <a:xfrm>
              <a:off x="3097" y="1092"/>
              <a:ext cx="141" cy="122"/>
              <a:chOff x="3097" y="1092"/>
              <a:chExt cx="141" cy="122"/>
            </a:xfrm>
          </p:grpSpPr>
          <p:sp>
            <p:nvSpPr>
              <p:cNvPr id="185" name="Freeform 211"/>
              <p:cNvSpPr>
                <a:spLocks/>
              </p:cNvSpPr>
              <p:nvPr/>
            </p:nvSpPr>
            <p:spPr bwMode="gray">
              <a:xfrm rot="10521890">
                <a:off x="3097" y="1092"/>
                <a:ext cx="62" cy="6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FEA501">
                      <a:gamma/>
                      <a:shade val="46275"/>
                      <a:invGamma/>
                    </a:srgbClr>
                  </a:gs>
                  <a:gs pos="100000">
                    <a:srgbClr val="FEA501"/>
                  </a:gs>
                </a:gsLst>
                <a:lin ang="27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6" name="Freeform 212"/>
              <p:cNvSpPr>
                <a:spLocks/>
              </p:cNvSpPr>
              <p:nvPr/>
            </p:nvSpPr>
            <p:spPr bwMode="gray">
              <a:xfrm rot="10521890">
                <a:off x="3131" y="1112"/>
                <a:ext cx="107" cy="102"/>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Lst>
                <a:ahLst/>
                <a:cxnLst>
                  <a:cxn ang="0">
                    <a:pos x="T0" y="T1"/>
                  </a:cxn>
                  <a:cxn ang="0">
                    <a:pos x="T2" y="T3"/>
                  </a:cxn>
                  <a:cxn ang="0">
                    <a:pos x="T4" y="T5"/>
                  </a:cxn>
                  <a:cxn ang="0">
                    <a:pos x="T6" y="T7"/>
                  </a:cxn>
                  <a:cxn ang="0">
                    <a:pos x="T8" y="T9"/>
                  </a:cxn>
                  <a:cxn ang="0">
                    <a:pos x="T10" y="T11"/>
                  </a:cxn>
                </a:cxnLst>
                <a:rect l="0" t="0" r="r" b="b"/>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FEA501">
                      <a:gamma/>
                      <a:shade val="0"/>
                      <a:invGamma/>
                    </a:srgbClr>
                  </a:gs>
                  <a:gs pos="100000">
                    <a:srgbClr val="FEA501"/>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78" name="Group 213"/>
            <p:cNvGrpSpPr>
              <a:grpSpLocks/>
            </p:cNvGrpSpPr>
            <p:nvPr/>
          </p:nvGrpSpPr>
          <p:grpSpPr bwMode="auto">
            <a:xfrm rot="10521890">
              <a:off x="3136" y="1122"/>
              <a:ext cx="96" cy="86"/>
              <a:chOff x="2760" y="2156"/>
              <a:chExt cx="224" cy="225"/>
            </a:xfrm>
          </p:grpSpPr>
          <p:sp>
            <p:nvSpPr>
              <p:cNvPr id="179" name="Freeform 214"/>
              <p:cNvSpPr>
                <a:spLocks/>
              </p:cNvSpPr>
              <p:nvPr/>
            </p:nvSpPr>
            <p:spPr bwMode="gray">
              <a:xfrm>
                <a:off x="2781" y="2180"/>
                <a:ext cx="142" cy="130"/>
              </a:xfrm>
              <a:custGeom>
                <a:avLst/>
                <a:gdLst>
                  <a:gd name="T0" fmla="*/ 57 w 60"/>
                  <a:gd name="T1" fmla="*/ 0 h 55"/>
                  <a:gd name="T2" fmla="*/ 41 w 60"/>
                  <a:gd name="T3" fmla="*/ 41 h 55"/>
                  <a:gd name="T4" fmla="*/ 0 w 60"/>
                  <a:gd name="T5" fmla="*/ 50 h 55"/>
                  <a:gd name="T6" fmla="*/ 43 w 60"/>
                  <a:gd name="T7" fmla="*/ 42 h 55"/>
                  <a:gd name="T8" fmla="*/ 57 w 60"/>
                  <a:gd name="T9" fmla="*/ 0 h 55"/>
                </a:gdLst>
                <a:ahLst/>
                <a:cxnLst>
                  <a:cxn ang="0">
                    <a:pos x="T0" y="T1"/>
                  </a:cxn>
                  <a:cxn ang="0">
                    <a:pos x="T2" y="T3"/>
                  </a:cxn>
                  <a:cxn ang="0">
                    <a:pos x="T4" y="T5"/>
                  </a:cxn>
                  <a:cxn ang="0">
                    <a:pos x="T6" y="T7"/>
                  </a:cxn>
                  <a:cxn ang="0">
                    <a:pos x="T8" y="T9"/>
                  </a:cxn>
                </a:cxnLst>
                <a:rect l="0" t="0" r="r" b="b"/>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0" name="Freeform 215"/>
              <p:cNvSpPr>
                <a:spLocks/>
              </p:cNvSpPr>
              <p:nvPr/>
            </p:nvSpPr>
            <p:spPr bwMode="gray">
              <a:xfrm>
                <a:off x="2760" y="2156"/>
                <a:ext cx="148" cy="137"/>
              </a:xfrm>
              <a:custGeom>
                <a:avLst/>
                <a:gdLst>
                  <a:gd name="T0" fmla="*/ 60 w 63"/>
                  <a:gd name="T1" fmla="*/ 0 h 58"/>
                  <a:gd name="T2" fmla="*/ 43 w 63"/>
                  <a:gd name="T3" fmla="*/ 43 h 58"/>
                  <a:gd name="T4" fmla="*/ 0 w 63"/>
                  <a:gd name="T5" fmla="*/ 53 h 58"/>
                  <a:gd name="T6" fmla="*/ 45 w 63"/>
                  <a:gd name="T7" fmla="*/ 45 h 58"/>
                  <a:gd name="T8" fmla="*/ 60 w 63"/>
                  <a:gd name="T9" fmla="*/ 0 h 58"/>
                </a:gdLst>
                <a:ahLst/>
                <a:cxnLst>
                  <a:cxn ang="0">
                    <a:pos x="T0" y="T1"/>
                  </a:cxn>
                  <a:cxn ang="0">
                    <a:pos x="T2" y="T3"/>
                  </a:cxn>
                  <a:cxn ang="0">
                    <a:pos x="T4" y="T5"/>
                  </a:cxn>
                  <a:cxn ang="0">
                    <a:pos x="T6" y="T7"/>
                  </a:cxn>
                  <a:cxn ang="0">
                    <a:pos x="T8" y="T9"/>
                  </a:cxn>
                </a:cxnLst>
                <a:rect l="0" t="0" r="r" b="b"/>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1" name="Freeform 216"/>
              <p:cNvSpPr>
                <a:spLocks/>
              </p:cNvSpPr>
              <p:nvPr/>
            </p:nvSpPr>
            <p:spPr bwMode="gray">
              <a:xfrm>
                <a:off x="2800" y="2201"/>
                <a:ext cx="137" cy="123"/>
              </a:xfrm>
              <a:custGeom>
                <a:avLst/>
                <a:gdLst>
                  <a:gd name="T0" fmla="*/ 55 w 58"/>
                  <a:gd name="T1" fmla="*/ 0 h 52"/>
                  <a:gd name="T2" fmla="*/ 40 w 58"/>
                  <a:gd name="T3" fmla="*/ 39 h 52"/>
                  <a:gd name="T4" fmla="*/ 0 w 58"/>
                  <a:gd name="T5" fmla="*/ 48 h 52"/>
                  <a:gd name="T6" fmla="*/ 41 w 58"/>
                  <a:gd name="T7" fmla="*/ 40 h 52"/>
                  <a:gd name="T8" fmla="*/ 55 w 58"/>
                  <a:gd name="T9" fmla="*/ 0 h 52"/>
                </a:gdLst>
                <a:ahLst/>
                <a:cxnLst>
                  <a:cxn ang="0">
                    <a:pos x="T0" y="T1"/>
                  </a:cxn>
                  <a:cxn ang="0">
                    <a:pos x="T2" y="T3"/>
                  </a:cxn>
                  <a:cxn ang="0">
                    <a:pos x="T4" y="T5"/>
                  </a:cxn>
                  <a:cxn ang="0">
                    <a:pos x="T6" y="T7"/>
                  </a:cxn>
                  <a:cxn ang="0">
                    <a:pos x="T8" y="T9"/>
                  </a:cxn>
                </a:cxnLst>
                <a:rect l="0" t="0" r="r" b="b"/>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2" name="Freeform 217"/>
              <p:cNvSpPr>
                <a:spLocks/>
              </p:cNvSpPr>
              <p:nvPr/>
            </p:nvSpPr>
            <p:spPr bwMode="gray">
              <a:xfrm>
                <a:off x="2856" y="2262"/>
                <a:ext cx="116" cy="104"/>
              </a:xfrm>
              <a:custGeom>
                <a:avLst/>
                <a:gdLst>
                  <a:gd name="T0" fmla="*/ 47 w 49"/>
                  <a:gd name="T1" fmla="*/ 0 h 44"/>
                  <a:gd name="T2" fmla="*/ 34 w 49"/>
                  <a:gd name="T3" fmla="*/ 33 h 44"/>
                  <a:gd name="T4" fmla="*/ 0 w 49"/>
                  <a:gd name="T5" fmla="*/ 40 h 44"/>
                  <a:gd name="T6" fmla="*/ 35 w 49"/>
                  <a:gd name="T7" fmla="*/ 34 h 44"/>
                  <a:gd name="T8" fmla="*/ 47 w 49"/>
                  <a:gd name="T9" fmla="*/ 0 h 44"/>
                </a:gdLst>
                <a:ahLst/>
                <a:cxnLst>
                  <a:cxn ang="0">
                    <a:pos x="T0" y="T1"/>
                  </a:cxn>
                  <a:cxn ang="0">
                    <a:pos x="T2" y="T3"/>
                  </a:cxn>
                  <a:cxn ang="0">
                    <a:pos x="T4" y="T5"/>
                  </a:cxn>
                  <a:cxn ang="0">
                    <a:pos x="T6" y="T7"/>
                  </a:cxn>
                  <a:cxn ang="0">
                    <a:pos x="T8" y="T9"/>
                  </a:cxn>
                </a:cxnLst>
                <a:rect l="0" t="0" r="r" b="b"/>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3" name="Freeform 218"/>
              <p:cNvSpPr>
                <a:spLocks/>
              </p:cNvSpPr>
              <p:nvPr/>
            </p:nvSpPr>
            <p:spPr bwMode="gray">
              <a:xfrm>
                <a:off x="2840" y="2244"/>
                <a:ext cx="120" cy="111"/>
              </a:xfrm>
              <a:custGeom>
                <a:avLst/>
                <a:gdLst>
                  <a:gd name="T0" fmla="*/ 49 w 51"/>
                  <a:gd name="T1" fmla="*/ 0 h 47"/>
                  <a:gd name="T2" fmla="*/ 35 w 51"/>
                  <a:gd name="T3" fmla="*/ 35 h 47"/>
                  <a:gd name="T4" fmla="*/ 0 w 51"/>
                  <a:gd name="T5" fmla="*/ 42 h 47"/>
                  <a:gd name="T6" fmla="*/ 37 w 51"/>
                  <a:gd name="T7" fmla="*/ 36 h 47"/>
                  <a:gd name="T8" fmla="*/ 49 w 51"/>
                  <a:gd name="T9" fmla="*/ 0 h 47"/>
                </a:gdLst>
                <a:ahLst/>
                <a:cxnLst>
                  <a:cxn ang="0">
                    <a:pos x="T0" y="T1"/>
                  </a:cxn>
                  <a:cxn ang="0">
                    <a:pos x="T2" y="T3"/>
                  </a:cxn>
                  <a:cxn ang="0">
                    <a:pos x="T4" y="T5"/>
                  </a:cxn>
                  <a:cxn ang="0">
                    <a:pos x="T6" y="T7"/>
                  </a:cxn>
                  <a:cxn ang="0">
                    <a:pos x="T8" y="T9"/>
                  </a:cxn>
                </a:cxnLst>
                <a:rect l="0" t="0" r="r" b="b"/>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84" name="Freeform 219"/>
              <p:cNvSpPr>
                <a:spLocks/>
              </p:cNvSpPr>
              <p:nvPr/>
            </p:nvSpPr>
            <p:spPr bwMode="gray">
              <a:xfrm>
                <a:off x="2873" y="2279"/>
                <a:ext cx="111" cy="102"/>
              </a:xfrm>
              <a:custGeom>
                <a:avLst/>
                <a:gdLst>
                  <a:gd name="T0" fmla="*/ 45 w 47"/>
                  <a:gd name="T1" fmla="*/ 0 h 43"/>
                  <a:gd name="T2" fmla="*/ 33 w 47"/>
                  <a:gd name="T3" fmla="*/ 32 h 43"/>
                  <a:gd name="T4" fmla="*/ 0 w 47"/>
                  <a:gd name="T5" fmla="*/ 39 h 43"/>
                  <a:gd name="T6" fmla="*/ 34 w 47"/>
                  <a:gd name="T7" fmla="*/ 33 h 43"/>
                  <a:gd name="T8" fmla="*/ 45 w 47"/>
                  <a:gd name="T9" fmla="*/ 0 h 43"/>
                </a:gdLst>
                <a:ahLst/>
                <a:cxnLst>
                  <a:cxn ang="0">
                    <a:pos x="T0" y="T1"/>
                  </a:cxn>
                  <a:cxn ang="0">
                    <a:pos x="T2" y="T3"/>
                  </a:cxn>
                  <a:cxn ang="0">
                    <a:pos x="T4" y="T5"/>
                  </a:cxn>
                  <a:cxn ang="0">
                    <a:pos x="T6" y="T7"/>
                  </a:cxn>
                  <a:cxn ang="0">
                    <a:pos x="T8" y="T9"/>
                  </a:cxn>
                </a:cxnLst>
                <a:rect l="0" t="0" r="r" b="b"/>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grpSp>
        <p:nvGrpSpPr>
          <p:cNvPr id="192" name="Group 257"/>
          <p:cNvGrpSpPr>
            <a:grpSpLocks/>
          </p:cNvGrpSpPr>
          <p:nvPr/>
        </p:nvGrpSpPr>
        <p:grpSpPr bwMode="auto">
          <a:xfrm>
            <a:off x="4940963" y="1014537"/>
            <a:ext cx="1384697" cy="1011231"/>
            <a:chOff x="3295" y="1211"/>
            <a:chExt cx="1163" cy="860"/>
          </a:xfrm>
        </p:grpSpPr>
        <p:grpSp>
          <p:nvGrpSpPr>
            <p:cNvPr id="193" name="Group 254"/>
            <p:cNvGrpSpPr>
              <a:grpSpLocks/>
            </p:cNvGrpSpPr>
            <p:nvPr/>
          </p:nvGrpSpPr>
          <p:grpSpPr bwMode="auto">
            <a:xfrm>
              <a:off x="3420" y="1211"/>
              <a:ext cx="1038" cy="860"/>
              <a:chOff x="3420" y="1211"/>
              <a:chExt cx="1038" cy="860"/>
            </a:xfrm>
          </p:grpSpPr>
          <p:sp>
            <p:nvSpPr>
              <p:cNvPr id="204" name="Freeform 239"/>
              <p:cNvSpPr>
                <a:spLocks/>
              </p:cNvSpPr>
              <p:nvPr/>
            </p:nvSpPr>
            <p:spPr bwMode="gray">
              <a:xfrm rot="28823090">
                <a:off x="3448" y="1520"/>
                <a:ext cx="491" cy="548"/>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5" name="Freeform 240"/>
              <p:cNvSpPr>
                <a:spLocks/>
              </p:cNvSpPr>
              <p:nvPr/>
            </p:nvSpPr>
            <p:spPr bwMode="gray">
              <a:xfrm rot="28823090">
                <a:off x="3694" y="1318"/>
                <a:ext cx="674" cy="459"/>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Lst>
                <a:ahLst/>
                <a:cxnLst>
                  <a:cxn ang="0">
                    <a:pos x="T0" y="T1"/>
                  </a:cxn>
                  <a:cxn ang="0">
                    <a:pos x="T2" y="T3"/>
                  </a:cxn>
                  <a:cxn ang="0">
                    <a:pos x="T4" y="T5"/>
                  </a:cxn>
                  <a:cxn ang="0">
                    <a:pos x="T6" y="T7"/>
                  </a:cxn>
                  <a:cxn ang="0">
                    <a:pos x="T8" y="T9"/>
                  </a:cxn>
                </a:cxnLst>
                <a:rect l="0" t="0" r="r" b="b"/>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chemeClr val="accent2">
                  <a:lumMod val="40000"/>
                  <a:lumOff val="6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6" name="Freeform 241"/>
              <p:cNvSpPr>
                <a:spLocks/>
              </p:cNvSpPr>
              <p:nvPr/>
            </p:nvSpPr>
            <p:spPr bwMode="gray">
              <a:xfrm rot="28823090">
                <a:off x="3849" y="1463"/>
                <a:ext cx="515" cy="702"/>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Lst>
                <a:ahLst/>
                <a:cxnLst>
                  <a:cxn ang="0">
                    <a:pos x="T0" y="T1"/>
                  </a:cxn>
                  <a:cxn ang="0">
                    <a:pos x="T2" y="T3"/>
                  </a:cxn>
                  <a:cxn ang="0">
                    <a:pos x="T4" y="T5"/>
                  </a:cxn>
                  <a:cxn ang="0">
                    <a:pos x="T6" y="T7"/>
                  </a:cxn>
                  <a:cxn ang="0">
                    <a:pos x="T8" y="T9"/>
                  </a:cxn>
                </a:cxnLst>
                <a:rect l="0" t="0" r="r" b="b"/>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chemeClr val="accent2">
                  <a:lumMod val="40000"/>
                  <a:lumOff val="6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7" name="Freeform 242"/>
              <p:cNvSpPr>
                <a:spLocks/>
              </p:cNvSpPr>
              <p:nvPr/>
            </p:nvSpPr>
            <p:spPr bwMode="gray">
              <a:xfrm rot="28823090">
                <a:off x="3719" y="1358"/>
                <a:ext cx="403" cy="559"/>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Lst>
                <a:ahLst/>
                <a:cxnLst>
                  <a:cxn ang="0">
                    <a:pos x="T0" y="T1"/>
                  </a:cxn>
                  <a:cxn ang="0">
                    <a:pos x="T2" y="T3"/>
                  </a:cxn>
                  <a:cxn ang="0">
                    <a:pos x="T4" y="T5"/>
                  </a:cxn>
                  <a:cxn ang="0">
                    <a:pos x="T6" y="T7"/>
                  </a:cxn>
                  <a:cxn ang="0">
                    <a:pos x="T8" y="T9"/>
                  </a:cxn>
                </a:cxnLst>
                <a:rect l="0" t="0" r="r" b="b"/>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solidFill>
                <a:schemeClr val="accent2">
                  <a:lumMod val="60000"/>
                  <a:lumOff val="4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8" name="Freeform 243"/>
              <p:cNvSpPr>
                <a:spLocks/>
              </p:cNvSpPr>
              <p:nvPr/>
            </p:nvSpPr>
            <p:spPr bwMode="gray">
              <a:xfrm rot="28823090">
                <a:off x="3679" y="1560"/>
                <a:ext cx="583" cy="425"/>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Lst>
                <a:ahLst/>
                <a:cxnLst>
                  <a:cxn ang="0">
                    <a:pos x="T0" y="T1"/>
                  </a:cxn>
                  <a:cxn ang="0">
                    <a:pos x="T2" y="T3"/>
                  </a:cxn>
                  <a:cxn ang="0">
                    <a:pos x="T4" y="T5"/>
                  </a:cxn>
                  <a:cxn ang="0">
                    <a:pos x="T6" y="T7"/>
                  </a:cxn>
                  <a:cxn ang="0">
                    <a:pos x="T8" y="T9"/>
                  </a:cxn>
                </a:cxnLst>
                <a:rect l="0" t="0" r="r" b="b"/>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solidFill>
                <a:srgbClr val="FFC000"/>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94" name="Group 256"/>
            <p:cNvGrpSpPr>
              <a:grpSpLocks/>
            </p:cNvGrpSpPr>
            <p:nvPr/>
          </p:nvGrpSpPr>
          <p:grpSpPr bwMode="auto">
            <a:xfrm>
              <a:off x="3295" y="1770"/>
              <a:ext cx="195" cy="143"/>
              <a:chOff x="3295" y="1770"/>
              <a:chExt cx="195" cy="143"/>
            </a:xfrm>
          </p:grpSpPr>
          <p:sp>
            <p:nvSpPr>
              <p:cNvPr id="202" name="Freeform 245"/>
              <p:cNvSpPr>
                <a:spLocks/>
              </p:cNvSpPr>
              <p:nvPr/>
            </p:nvSpPr>
            <p:spPr bwMode="gray">
              <a:xfrm rot="28823090">
                <a:off x="3295" y="1831"/>
                <a:ext cx="82" cy="81"/>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rotWithShape="1">
                <a:gsLst>
                  <a:gs pos="0">
                    <a:srgbClr val="FEA501">
                      <a:gamma/>
                      <a:shade val="46275"/>
                      <a:invGamma/>
                    </a:srgbClr>
                  </a:gs>
                  <a:gs pos="100000">
                    <a:srgbClr val="FEA50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3" name="Freeform 246"/>
              <p:cNvSpPr>
                <a:spLocks/>
              </p:cNvSpPr>
              <p:nvPr/>
            </p:nvSpPr>
            <p:spPr bwMode="gray">
              <a:xfrm rot="28823090">
                <a:off x="3352" y="1773"/>
                <a:ext cx="142" cy="135"/>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Lst>
                <a:ahLst/>
                <a:cxnLst>
                  <a:cxn ang="0">
                    <a:pos x="T0" y="T1"/>
                  </a:cxn>
                  <a:cxn ang="0">
                    <a:pos x="T2" y="T3"/>
                  </a:cxn>
                  <a:cxn ang="0">
                    <a:pos x="T4" y="T5"/>
                  </a:cxn>
                  <a:cxn ang="0">
                    <a:pos x="T6" y="T7"/>
                  </a:cxn>
                  <a:cxn ang="0">
                    <a:pos x="T8" y="T9"/>
                  </a:cxn>
                  <a:cxn ang="0">
                    <a:pos x="T10" y="T11"/>
                  </a:cxn>
                </a:cxnLst>
                <a:rect l="0" t="0" r="r" b="b"/>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rotWithShape="1">
                <a:gsLst>
                  <a:gs pos="0">
                    <a:srgbClr val="FEA501">
                      <a:gamma/>
                      <a:shade val="0"/>
                      <a:invGamma/>
                    </a:srgbClr>
                  </a:gs>
                  <a:gs pos="100000">
                    <a:srgbClr val="FEA501"/>
                  </a:gs>
                </a:gsLst>
                <a:lin ang="189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195" name="Group 255"/>
            <p:cNvGrpSpPr>
              <a:grpSpLocks/>
            </p:cNvGrpSpPr>
            <p:nvPr/>
          </p:nvGrpSpPr>
          <p:grpSpPr bwMode="auto">
            <a:xfrm>
              <a:off x="3357" y="1793"/>
              <a:ext cx="133" cy="92"/>
              <a:chOff x="3357" y="1793"/>
              <a:chExt cx="133" cy="92"/>
            </a:xfrm>
          </p:grpSpPr>
          <p:sp>
            <p:nvSpPr>
              <p:cNvPr id="196" name="Freeform 248"/>
              <p:cNvSpPr>
                <a:spLocks/>
              </p:cNvSpPr>
              <p:nvPr/>
            </p:nvSpPr>
            <p:spPr bwMode="gray">
              <a:xfrm rot="28823090">
                <a:off x="3402" y="1805"/>
                <a:ext cx="80" cy="66"/>
              </a:xfrm>
              <a:custGeom>
                <a:avLst/>
                <a:gdLst>
                  <a:gd name="T0" fmla="*/ 57 w 60"/>
                  <a:gd name="T1" fmla="*/ 0 h 55"/>
                  <a:gd name="T2" fmla="*/ 41 w 60"/>
                  <a:gd name="T3" fmla="*/ 41 h 55"/>
                  <a:gd name="T4" fmla="*/ 0 w 60"/>
                  <a:gd name="T5" fmla="*/ 50 h 55"/>
                  <a:gd name="T6" fmla="*/ 43 w 60"/>
                  <a:gd name="T7" fmla="*/ 42 h 55"/>
                  <a:gd name="T8" fmla="*/ 57 w 60"/>
                  <a:gd name="T9" fmla="*/ 0 h 55"/>
                </a:gdLst>
                <a:ahLst/>
                <a:cxnLst>
                  <a:cxn ang="0">
                    <a:pos x="T0" y="T1"/>
                  </a:cxn>
                  <a:cxn ang="0">
                    <a:pos x="T2" y="T3"/>
                  </a:cxn>
                  <a:cxn ang="0">
                    <a:pos x="T4" y="T5"/>
                  </a:cxn>
                  <a:cxn ang="0">
                    <a:pos x="T6" y="T7"/>
                  </a:cxn>
                  <a:cxn ang="0">
                    <a:pos x="T8" y="T9"/>
                  </a:cxn>
                </a:cxnLst>
                <a:rect l="0" t="0" r="r" b="b"/>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97" name="Freeform 249"/>
              <p:cNvSpPr>
                <a:spLocks/>
              </p:cNvSpPr>
              <p:nvPr/>
            </p:nvSpPr>
            <p:spPr bwMode="gray">
              <a:xfrm rot="28823090">
                <a:off x="3414" y="1800"/>
                <a:ext cx="84" cy="69"/>
              </a:xfrm>
              <a:custGeom>
                <a:avLst/>
                <a:gdLst>
                  <a:gd name="T0" fmla="*/ 60 w 63"/>
                  <a:gd name="T1" fmla="*/ 0 h 58"/>
                  <a:gd name="T2" fmla="*/ 43 w 63"/>
                  <a:gd name="T3" fmla="*/ 43 h 58"/>
                  <a:gd name="T4" fmla="*/ 0 w 63"/>
                  <a:gd name="T5" fmla="*/ 53 h 58"/>
                  <a:gd name="T6" fmla="*/ 45 w 63"/>
                  <a:gd name="T7" fmla="*/ 45 h 58"/>
                  <a:gd name="T8" fmla="*/ 60 w 63"/>
                  <a:gd name="T9" fmla="*/ 0 h 58"/>
                </a:gdLst>
                <a:ahLst/>
                <a:cxnLst>
                  <a:cxn ang="0">
                    <a:pos x="T0" y="T1"/>
                  </a:cxn>
                  <a:cxn ang="0">
                    <a:pos x="T2" y="T3"/>
                  </a:cxn>
                  <a:cxn ang="0">
                    <a:pos x="T4" y="T5"/>
                  </a:cxn>
                  <a:cxn ang="0">
                    <a:pos x="T6" y="T7"/>
                  </a:cxn>
                  <a:cxn ang="0">
                    <a:pos x="T8" y="T9"/>
                  </a:cxn>
                </a:cxnLst>
                <a:rect l="0" t="0" r="r" b="b"/>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98" name="Freeform 250"/>
              <p:cNvSpPr>
                <a:spLocks/>
              </p:cNvSpPr>
              <p:nvPr/>
            </p:nvSpPr>
            <p:spPr bwMode="gray">
              <a:xfrm rot="28823090">
                <a:off x="3390" y="1811"/>
                <a:ext cx="77" cy="62"/>
              </a:xfrm>
              <a:custGeom>
                <a:avLst/>
                <a:gdLst>
                  <a:gd name="T0" fmla="*/ 55 w 58"/>
                  <a:gd name="T1" fmla="*/ 0 h 52"/>
                  <a:gd name="T2" fmla="*/ 40 w 58"/>
                  <a:gd name="T3" fmla="*/ 39 h 52"/>
                  <a:gd name="T4" fmla="*/ 0 w 58"/>
                  <a:gd name="T5" fmla="*/ 48 h 52"/>
                  <a:gd name="T6" fmla="*/ 41 w 58"/>
                  <a:gd name="T7" fmla="*/ 40 h 52"/>
                  <a:gd name="T8" fmla="*/ 55 w 58"/>
                  <a:gd name="T9" fmla="*/ 0 h 52"/>
                </a:gdLst>
                <a:ahLst/>
                <a:cxnLst>
                  <a:cxn ang="0">
                    <a:pos x="T0" y="T1"/>
                  </a:cxn>
                  <a:cxn ang="0">
                    <a:pos x="T2" y="T3"/>
                  </a:cxn>
                  <a:cxn ang="0">
                    <a:pos x="T4" y="T5"/>
                  </a:cxn>
                  <a:cxn ang="0">
                    <a:pos x="T6" y="T7"/>
                  </a:cxn>
                  <a:cxn ang="0">
                    <a:pos x="T8" y="T9"/>
                  </a:cxn>
                </a:cxnLst>
                <a:rect l="0" t="0" r="r" b="b"/>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199" name="Freeform 251"/>
              <p:cNvSpPr>
                <a:spLocks/>
              </p:cNvSpPr>
              <p:nvPr/>
            </p:nvSpPr>
            <p:spPr bwMode="gray">
              <a:xfrm rot="28823090">
                <a:off x="3361" y="1825"/>
                <a:ext cx="66" cy="52"/>
              </a:xfrm>
              <a:custGeom>
                <a:avLst/>
                <a:gdLst>
                  <a:gd name="T0" fmla="*/ 47 w 49"/>
                  <a:gd name="T1" fmla="*/ 0 h 44"/>
                  <a:gd name="T2" fmla="*/ 34 w 49"/>
                  <a:gd name="T3" fmla="*/ 33 h 44"/>
                  <a:gd name="T4" fmla="*/ 0 w 49"/>
                  <a:gd name="T5" fmla="*/ 40 h 44"/>
                  <a:gd name="T6" fmla="*/ 35 w 49"/>
                  <a:gd name="T7" fmla="*/ 34 h 44"/>
                  <a:gd name="T8" fmla="*/ 47 w 49"/>
                  <a:gd name="T9" fmla="*/ 0 h 44"/>
                </a:gdLst>
                <a:ahLst/>
                <a:cxnLst>
                  <a:cxn ang="0">
                    <a:pos x="T0" y="T1"/>
                  </a:cxn>
                  <a:cxn ang="0">
                    <a:pos x="T2" y="T3"/>
                  </a:cxn>
                  <a:cxn ang="0">
                    <a:pos x="T4" y="T5"/>
                  </a:cxn>
                  <a:cxn ang="0">
                    <a:pos x="T6" y="T7"/>
                  </a:cxn>
                  <a:cxn ang="0">
                    <a:pos x="T8" y="T9"/>
                  </a:cxn>
                </a:cxnLst>
                <a:rect l="0" t="0" r="r" b="b"/>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0" name="Freeform 252"/>
              <p:cNvSpPr>
                <a:spLocks/>
              </p:cNvSpPr>
              <p:nvPr/>
            </p:nvSpPr>
            <p:spPr bwMode="gray">
              <a:xfrm rot="28823090">
                <a:off x="3370" y="1819"/>
                <a:ext cx="68" cy="56"/>
              </a:xfrm>
              <a:custGeom>
                <a:avLst/>
                <a:gdLst>
                  <a:gd name="T0" fmla="*/ 49 w 51"/>
                  <a:gd name="T1" fmla="*/ 0 h 47"/>
                  <a:gd name="T2" fmla="*/ 35 w 51"/>
                  <a:gd name="T3" fmla="*/ 35 h 47"/>
                  <a:gd name="T4" fmla="*/ 0 w 51"/>
                  <a:gd name="T5" fmla="*/ 42 h 47"/>
                  <a:gd name="T6" fmla="*/ 37 w 51"/>
                  <a:gd name="T7" fmla="*/ 36 h 47"/>
                  <a:gd name="T8" fmla="*/ 49 w 51"/>
                  <a:gd name="T9" fmla="*/ 0 h 47"/>
                </a:gdLst>
                <a:ahLst/>
                <a:cxnLst>
                  <a:cxn ang="0">
                    <a:pos x="T0" y="T1"/>
                  </a:cxn>
                  <a:cxn ang="0">
                    <a:pos x="T2" y="T3"/>
                  </a:cxn>
                  <a:cxn ang="0">
                    <a:pos x="T4" y="T5"/>
                  </a:cxn>
                  <a:cxn ang="0">
                    <a:pos x="T6" y="T7"/>
                  </a:cxn>
                  <a:cxn ang="0">
                    <a:pos x="T8" y="T9"/>
                  </a:cxn>
                </a:cxnLst>
                <a:rect l="0" t="0" r="r" b="b"/>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01" name="Freeform 253"/>
              <p:cNvSpPr>
                <a:spLocks/>
              </p:cNvSpPr>
              <p:nvPr/>
            </p:nvSpPr>
            <p:spPr bwMode="gray">
              <a:xfrm rot="28823090">
                <a:off x="3351" y="1828"/>
                <a:ext cx="63" cy="52"/>
              </a:xfrm>
              <a:custGeom>
                <a:avLst/>
                <a:gdLst>
                  <a:gd name="T0" fmla="*/ 45 w 47"/>
                  <a:gd name="T1" fmla="*/ 0 h 43"/>
                  <a:gd name="T2" fmla="*/ 33 w 47"/>
                  <a:gd name="T3" fmla="*/ 32 h 43"/>
                  <a:gd name="T4" fmla="*/ 0 w 47"/>
                  <a:gd name="T5" fmla="*/ 39 h 43"/>
                  <a:gd name="T6" fmla="*/ 34 w 47"/>
                  <a:gd name="T7" fmla="*/ 33 h 43"/>
                  <a:gd name="T8" fmla="*/ 45 w 47"/>
                  <a:gd name="T9" fmla="*/ 0 h 43"/>
                </a:gdLst>
                <a:ahLst/>
                <a:cxnLst>
                  <a:cxn ang="0">
                    <a:pos x="T0" y="T1"/>
                  </a:cxn>
                  <a:cxn ang="0">
                    <a:pos x="T2" y="T3"/>
                  </a:cxn>
                  <a:cxn ang="0">
                    <a:pos x="T4" y="T5"/>
                  </a:cxn>
                  <a:cxn ang="0">
                    <a:pos x="T6" y="T7"/>
                  </a:cxn>
                  <a:cxn ang="0">
                    <a:pos x="T8" y="T9"/>
                  </a:cxn>
                </a:cxnLst>
                <a:rect l="0" t="0" r="r" b="b"/>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rotWithShape="1">
                <a:gsLst>
                  <a:gs pos="0">
                    <a:srgbClr val="0061B2">
                      <a:gamma/>
                      <a:shade val="30196"/>
                      <a:invGamma/>
                    </a:srgbClr>
                  </a:gs>
                  <a:gs pos="50000">
                    <a:srgbClr val="0061B2"/>
                  </a:gs>
                  <a:gs pos="100000">
                    <a:srgbClr val="0061B2">
                      <a:gamma/>
                      <a:shade val="30196"/>
                      <a:invGamma/>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grpSp>
        <p:nvGrpSpPr>
          <p:cNvPr id="209" name="Group 295"/>
          <p:cNvGrpSpPr>
            <a:grpSpLocks/>
          </p:cNvGrpSpPr>
          <p:nvPr/>
        </p:nvGrpSpPr>
        <p:grpSpPr bwMode="auto">
          <a:xfrm>
            <a:off x="5015971" y="2876772"/>
            <a:ext cx="1160860" cy="1179377"/>
            <a:chOff x="2860" y="2298"/>
            <a:chExt cx="975" cy="1003"/>
          </a:xfrm>
        </p:grpSpPr>
        <p:grpSp>
          <p:nvGrpSpPr>
            <p:cNvPr id="210" name="Group 292"/>
            <p:cNvGrpSpPr>
              <a:grpSpLocks/>
            </p:cNvGrpSpPr>
            <p:nvPr/>
          </p:nvGrpSpPr>
          <p:grpSpPr bwMode="auto">
            <a:xfrm>
              <a:off x="2900" y="2334"/>
              <a:ext cx="935" cy="967"/>
              <a:chOff x="2900" y="2334"/>
              <a:chExt cx="935" cy="967"/>
            </a:xfrm>
          </p:grpSpPr>
          <p:sp>
            <p:nvSpPr>
              <p:cNvPr id="221" name="Freeform 277"/>
              <p:cNvSpPr>
                <a:spLocks/>
              </p:cNvSpPr>
              <p:nvPr/>
            </p:nvSpPr>
            <p:spPr bwMode="gray">
              <a:xfrm rot="10843907">
                <a:off x="2900" y="2334"/>
                <a:ext cx="476" cy="532"/>
              </a:xfrm>
              <a:custGeom>
                <a:avLst/>
                <a:gdLst>
                  <a:gd name="T0" fmla="*/ 306 w 365"/>
                  <a:gd name="T1" fmla="*/ 321 h 456"/>
                  <a:gd name="T2" fmla="*/ 210 w 365"/>
                  <a:gd name="T3" fmla="*/ 212 h 456"/>
                  <a:gd name="T4" fmla="*/ 23 w 365"/>
                  <a:gd name="T5" fmla="*/ 42 h 456"/>
                  <a:gd name="T6" fmla="*/ 23 w 365"/>
                  <a:gd name="T7" fmla="*/ 86 h 456"/>
                  <a:gd name="T8" fmla="*/ 145 w 365"/>
                  <a:gd name="T9" fmla="*/ 276 h 456"/>
                  <a:gd name="T10" fmla="*/ 238 w 365"/>
                  <a:gd name="T11" fmla="*/ 382 h 456"/>
                  <a:gd name="T12" fmla="*/ 326 w 365"/>
                  <a:gd name="T13" fmla="*/ 451 h 456"/>
                  <a:gd name="T14" fmla="*/ 365 w 365"/>
                  <a:gd name="T15" fmla="*/ 412 h 456"/>
                  <a:gd name="T16" fmla="*/ 306 w 365"/>
                  <a:gd name="T17" fmla="*/ 32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22" name="Freeform 278"/>
              <p:cNvSpPr>
                <a:spLocks/>
              </p:cNvSpPr>
              <p:nvPr/>
            </p:nvSpPr>
            <p:spPr bwMode="gray">
              <a:xfrm rot="10843907">
                <a:off x="3181" y="2543"/>
                <a:ext cx="654" cy="446"/>
              </a:xfrm>
              <a:custGeom>
                <a:avLst/>
                <a:gdLst>
                  <a:gd name="T0" fmla="*/ 201 w 501"/>
                  <a:gd name="T1" fmla="*/ 0 h 383"/>
                  <a:gd name="T2" fmla="*/ 27 w 501"/>
                  <a:gd name="T3" fmla="*/ 50 h 383"/>
                  <a:gd name="T4" fmla="*/ 431 w 501"/>
                  <a:gd name="T5" fmla="*/ 383 h 383"/>
                  <a:gd name="T6" fmla="*/ 501 w 501"/>
                  <a:gd name="T7" fmla="*/ 317 h 383"/>
                  <a:gd name="T8" fmla="*/ 201 w 501"/>
                  <a:gd name="T9" fmla="*/ 0 h 383"/>
                </a:gdLst>
                <a:ahLst/>
                <a:cxnLst>
                  <a:cxn ang="0">
                    <a:pos x="T0" y="T1"/>
                  </a:cxn>
                  <a:cxn ang="0">
                    <a:pos x="T2" y="T3"/>
                  </a:cxn>
                  <a:cxn ang="0">
                    <a:pos x="T4" y="T5"/>
                  </a:cxn>
                  <a:cxn ang="0">
                    <a:pos x="T6" y="T7"/>
                  </a:cxn>
                  <a:cxn ang="0">
                    <a:pos x="T8" y="T9"/>
                  </a:cxn>
                </a:cxnLst>
                <a:rect l="0" t="0" r="r" b="b"/>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solidFill>
                <a:schemeClr val="accent4">
                  <a:lumMod val="20000"/>
                  <a:lumOff val="8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23" name="Freeform 279"/>
              <p:cNvSpPr>
                <a:spLocks/>
              </p:cNvSpPr>
              <p:nvPr/>
            </p:nvSpPr>
            <p:spPr bwMode="gray">
              <a:xfrm rot="10843907">
                <a:off x="3070" y="2619"/>
                <a:ext cx="499" cy="682"/>
              </a:xfrm>
              <a:custGeom>
                <a:avLst/>
                <a:gdLst>
                  <a:gd name="T0" fmla="*/ 126 w 383"/>
                  <a:gd name="T1" fmla="*/ 5 h 586"/>
                  <a:gd name="T2" fmla="*/ 0 w 383"/>
                  <a:gd name="T3" fmla="*/ 269 h 586"/>
                  <a:gd name="T4" fmla="*/ 300 w 383"/>
                  <a:gd name="T5" fmla="*/ 586 h 586"/>
                  <a:gd name="T6" fmla="*/ 383 w 383"/>
                  <a:gd name="T7" fmla="*/ 442 h 586"/>
                  <a:gd name="T8" fmla="*/ 126 w 383"/>
                  <a:gd name="T9" fmla="*/ 5 h 586"/>
                </a:gdLst>
                <a:ahLst/>
                <a:cxnLst>
                  <a:cxn ang="0">
                    <a:pos x="T0" y="T1"/>
                  </a:cxn>
                  <a:cxn ang="0">
                    <a:pos x="T2" y="T3"/>
                  </a:cxn>
                  <a:cxn ang="0">
                    <a:pos x="T4" y="T5"/>
                  </a:cxn>
                  <a:cxn ang="0">
                    <a:pos x="T6" y="T7"/>
                  </a:cxn>
                  <a:cxn ang="0">
                    <a:pos x="T8" y="T9"/>
                  </a:cxn>
                </a:cxnLst>
                <a:rect l="0" t="0" r="r" b="b"/>
                <a:pathLst>
                  <a:path w="383" h="586">
                    <a:moveTo>
                      <a:pt x="126" y="5"/>
                    </a:moveTo>
                    <a:cubicBezTo>
                      <a:pt x="53" y="8"/>
                      <a:pt x="0" y="269"/>
                      <a:pt x="0" y="269"/>
                    </a:cubicBezTo>
                    <a:cubicBezTo>
                      <a:pt x="300" y="586"/>
                      <a:pt x="300" y="586"/>
                      <a:pt x="300" y="586"/>
                    </a:cubicBezTo>
                    <a:cubicBezTo>
                      <a:pt x="383" y="442"/>
                      <a:pt x="383" y="442"/>
                      <a:pt x="383" y="442"/>
                    </a:cubicBezTo>
                    <a:cubicBezTo>
                      <a:pt x="383" y="442"/>
                      <a:pt x="252" y="0"/>
                      <a:pt x="126" y="5"/>
                    </a:cubicBezTo>
                    <a:close/>
                  </a:path>
                </a:pathLst>
              </a:custGeom>
              <a:solidFill>
                <a:schemeClr val="accent4">
                  <a:lumMod val="20000"/>
                  <a:lumOff val="8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24" name="Freeform 280"/>
              <p:cNvSpPr>
                <a:spLocks/>
              </p:cNvSpPr>
              <p:nvPr/>
            </p:nvSpPr>
            <p:spPr bwMode="gray">
              <a:xfrm rot="10843907">
                <a:off x="3183" y="2446"/>
                <a:ext cx="391" cy="542"/>
              </a:xfrm>
              <a:custGeom>
                <a:avLst/>
                <a:gdLst>
                  <a:gd name="T0" fmla="*/ 0 w 300"/>
                  <a:gd name="T1" fmla="*/ 0 h 466"/>
                  <a:gd name="T2" fmla="*/ 40 w 300"/>
                  <a:gd name="T3" fmla="*/ 280 h 466"/>
                  <a:gd name="T4" fmla="*/ 269 w 300"/>
                  <a:gd name="T5" fmla="*/ 466 h 466"/>
                  <a:gd name="T6" fmla="*/ 300 w 300"/>
                  <a:gd name="T7" fmla="*/ 317 h 466"/>
                  <a:gd name="T8" fmla="*/ 0 w 300"/>
                  <a:gd name="T9" fmla="*/ 0 h 466"/>
                </a:gdLst>
                <a:ahLst/>
                <a:cxnLst>
                  <a:cxn ang="0">
                    <a:pos x="T0" y="T1"/>
                  </a:cxn>
                  <a:cxn ang="0">
                    <a:pos x="T2" y="T3"/>
                  </a:cxn>
                  <a:cxn ang="0">
                    <a:pos x="T4" y="T5"/>
                  </a:cxn>
                  <a:cxn ang="0">
                    <a:pos x="T6" y="T7"/>
                  </a:cxn>
                  <a:cxn ang="0">
                    <a:pos x="T8" y="T9"/>
                  </a:cxn>
                </a:cxnLst>
                <a:rect l="0" t="0" r="r" b="b"/>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25" name="Freeform 281"/>
              <p:cNvSpPr>
                <a:spLocks/>
              </p:cNvSpPr>
              <p:nvPr/>
            </p:nvSpPr>
            <p:spPr bwMode="gray">
              <a:xfrm rot="10843907">
                <a:off x="3006" y="2617"/>
                <a:ext cx="566" cy="413"/>
              </a:xfrm>
              <a:custGeom>
                <a:avLst/>
                <a:gdLst>
                  <a:gd name="T0" fmla="*/ 0 w 435"/>
                  <a:gd name="T1" fmla="*/ 37 h 354"/>
                  <a:gd name="T2" fmla="*/ 279 w 435"/>
                  <a:gd name="T3" fmla="*/ 35 h 354"/>
                  <a:gd name="T4" fmla="*/ 435 w 435"/>
                  <a:gd name="T5" fmla="*/ 300 h 354"/>
                  <a:gd name="T6" fmla="*/ 300 w 435"/>
                  <a:gd name="T7" fmla="*/ 354 h 354"/>
                  <a:gd name="T8" fmla="*/ 0 w 435"/>
                  <a:gd name="T9" fmla="*/ 37 h 354"/>
                </a:gdLst>
                <a:ahLst/>
                <a:cxnLst>
                  <a:cxn ang="0">
                    <a:pos x="T0" y="T1"/>
                  </a:cxn>
                  <a:cxn ang="0">
                    <a:pos x="T2" y="T3"/>
                  </a:cxn>
                  <a:cxn ang="0">
                    <a:pos x="T4" y="T5"/>
                  </a:cxn>
                  <a:cxn ang="0">
                    <a:pos x="T6" y="T7"/>
                  </a:cxn>
                  <a:cxn ang="0">
                    <a:pos x="T8" y="T9"/>
                  </a:cxn>
                </a:cxnLst>
                <a:rect l="0" t="0" r="r" b="b"/>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211" name="Group 294"/>
            <p:cNvGrpSpPr>
              <a:grpSpLocks/>
            </p:cNvGrpSpPr>
            <p:nvPr/>
          </p:nvGrpSpPr>
          <p:grpSpPr bwMode="auto">
            <a:xfrm>
              <a:off x="2860" y="2298"/>
              <a:ext cx="176" cy="164"/>
              <a:chOff x="2860" y="2298"/>
              <a:chExt cx="176" cy="164"/>
            </a:xfrm>
          </p:grpSpPr>
          <p:sp>
            <p:nvSpPr>
              <p:cNvPr id="219" name="Freeform 283"/>
              <p:cNvSpPr>
                <a:spLocks/>
              </p:cNvSpPr>
              <p:nvPr/>
            </p:nvSpPr>
            <p:spPr bwMode="gray">
              <a:xfrm rot="10843907">
                <a:off x="2860" y="2298"/>
                <a:ext cx="80" cy="79"/>
              </a:xfrm>
              <a:custGeom>
                <a:avLst/>
                <a:gdLst>
                  <a:gd name="T0" fmla="*/ 61 w 61"/>
                  <a:gd name="T1" fmla="*/ 68 h 68"/>
                  <a:gd name="T2" fmla="*/ 3 w 61"/>
                  <a:gd name="T3" fmla="*/ 16 h 68"/>
                  <a:gd name="T4" fmla="*/ 0 w 61"/>
                  <a:gd name="T5" fmla="*/ 13 h 68"/>
                  <a:gd name="T6" fmla="*/ 8 w 61"/>
                  <a:gd name="T7" fmla="*/ 0 h 68"/>
                  <a:gd name="T8" fmla="*/ 10 w 61"/>
                  <a:gd name="T9" fmla="*/ 3 h 68"/>
                  <a:gd name="T10" fmla="*/ 61 w 61"/>
                  <a:gd name="T11" fmla="*/ 67 h 68"/>
                  <a:gd name="T12" fmla="*/ 61 w 61"/>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20" name="Freeform 284"/>
              <p:cNvSpPr>
                <a:spLocks/>
              </p:cNvSpPr>
              <p:nvPr/>
            </p:nvSpPr>
            <p:spPr bwMode="gray">
              <a:xfrm rot="10843907">
                <a:off x="2899" y="2331"/>
                <a:ext cx="137" cy="131"/>
              </a:xfrm>
              <a:custGeom>
                <a:avLst/>
                <a:gdLst>
                  <a:gd name="T0" fmla="*/ 60 w 106"/>
                  <a:gd name="T1" fmla="*/ 0 h 113"/>
                  <a:gd name="T2" fmla="*/ 41 w 106"/>
                  <a:gd name="T3" fmla="*/ 41 h 113"/>
                  <a:gd name="T4" fmla="*/ 0 w 106"/>
                  <a:gd name="T5" fmla="*/ 56 h 113"/>
                  <a:gd name="T6" fmla="*/ 64 w 106"/>
                  <a:gd name="T7" fmla="*/ 106 h 113"/>
                  <a:gd name="T8" fmla="*/ 103 w 106"/>
                  <a:gd name="T9" fmla="*/ 67 h 113"/>
                  <a:gd name="T10" fmla="*/ 60 w 106"/>
                  <a:gd name="T11" fmla="*/ 0 h 113"/>
                </a:gdLst>
                <a:ahLst/>
                <a:cxnLst>
                  <a:cxn ang="0">
                    <a:pos x="T0" y="T1"/>
                  </a:cxn>
                  <a:cxn ang="0">
                    <a:pos x="T2" y="T3"/>
                  </a:cxn>
                  <a:cxn ang="0">
                    <a:pos x="T4" y="T5"/>
                  </a:cxn>
                  <a:cxn ang="0">
                    <a:pos x="T6" y="T7"/>
                  </a:cxn>
                  <a:cxn ang="0">
                    <a:pos x="T8" y="T9"/>
                  </a:cxn>
                  <a:cxn ang="0">
                    <a:pos x="T10" y="T11"/>
                  </a:cxn>
                </a:cxnLst>
                <a:rect l="0" t="0" r="r" b="b"/>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nvGrpSpPr>
            <p:cNvPr id="212" name="Group 293"/>
            <p:cNvGrpSpPr>
              <a:grpSpLocks/>
            </p:cNvGrpSpPr>
            <p:nvPr/>
          </p:nvGrpSpPr>
          <p:grpSpPr bwMode="auto">
            <a:xfrm>
              <a:off x="2905" y="2343"/>
              <a:ext cx="124" cy="110"/>
              <a:chOff x="2905" y="2343"/>
              <a:chExt cx="124" cy="110"/>
            </a:xfrm>
          </p:grpSpPr>
          <p:sp>
            <p:nvSpPr>
              <p:cNvPr id="213" name="Freeform 286"/>
              <p:cNvSpPr>
                <a:spLocks/>
              </p:cNvSpPr>
              <p:nvPr/>
            </p:nvSpPr>
            <p:spPr bwMode="gray">
              <a:xfrm rot="10843907">
                <a:off x="2939" y="2378"/>
                <a:ext cx="78" cy="63"/>
              </a:xfrm>
              <a:custGeom>
                <a:avLst/>
                <a:gdLst>
                  <a:gd name="T0" fmla="*/ 57 w 60"/>
                  <a:gd name="T1" fmla="*/ 0 h 55"/>
                  <a:gd name="T2" fmla="*/ 41 w 60"/>
                  <a:gd name="T3" fmla="*/ 41 h 55"/>
                  <a:gd name="T4" fmla="*/ 0 w 60"/>
                  <a:gd name="T5" fmla="*/ 50 h 55"/>
                  <a:gd name="T6" fmla="*/ 43 w 60"/>
                  <a:gd name="T7" fmla="*/ 42 h 55"/>
                  <a:gd name="T8" fmla="*/ 57 w 60"/>
                  <a:gd name="T9" fmla="*/ 0 h 55"/>
                </a:gdLst>
                <a:ahLst/>
                <a:cxnLst>
                  <a:cxn ang="0">
                    <a:pos x="T0" y="T1"/>
                  </a:cxn>
                  <a:cxn ang="0">
                    <a:pos x="T2" y="T3"/>
                  </a:cxn>
                  <a:cxn ang="0">
                    <a:pos x="T4" y="T5"/>
                  </a:cxn>
                  <a:cxn ang="0">
                    <a:pos x="T6" y="T7"/>
                  </a:cxn>
                  <a:cxn ang="0">
                    <a:pos x="T8" y="T9"/>
                  </a:cxn>
                </a:cxnLst>
                <a:rect l="0" t="0" r="r" b="b"/>
                <a:pathLst>
                  <a:path w="60" h="55">
                    <a:moveTo>
                      <a:pt x="57" y="0"/>
                    </a:moveTo>
                    <a:cubicBezTo>
                      <a:pt x="58" y="15"/>
                      <a:pt x="53" y="31"/>
                      <a:pt x="41" y="41"/>
                    </a:cubicBezTo>
                    <a:cubicBezTo>
                      <a:pt x="30" y="51"/>
                      <a:pt x="14" y="53"/>
                      <a:pt x="0" y="50"/>
                    </a:cubicBezTo>
                    <a:cubicBezTo>
                      <a:pt x="14" y="55"/>
                      <a:pt x="31" y="53"/>
                      <a:pt x="43" y="42"/>
                    </a:cubicBezTo>
                    <a:cubicBezTo>
                      <a:pt x="55" y="32"/>
                      <a:pt x="60" y="16"/>
                      <a:pt x="57" y="0"/>
                    </a:cubicBez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14" name="Freeform 287"/>
              <p:cNvSpPr>
                <a:spLocks/>
              </p:cNvSpPr>
              <p:nvPr/>
            </p:nvSpPr>
            <p:spPr bwMode="gray">
              <a:xfrm rot="10843907">
                <a:off x="2947" y="2386"/>
                <a:ext cx="82" cy="67"/>
              </a:xfrm>
              <a:custGeom>
                <a:avLst/>
                <a:gdLst>
                  <a:gd name="T0" fmla="*/ 60 w 63"/>
                  <a:gd name="T1" fmla="*/ 0 h 58"/>
                  <a:gd name="T2" fmla="*/ 43 w 63"/>
                  <a:gd name="T3" fmla="*/ 43 h 58"/>
                  <a:gd name="T4" fmla="*/ 0 w 63"/>
                  <a:gd name="T5" fmla="*/ 53 h 58"/>
                  <a:gd name="T6" fmla="*/ 45 w 63"/>
                  <a:gd name="T7" fmla="*/ 45 h 58"/>
                  <a:gd name="T8" fmla="*/ 60 w 63"/>
                  <a:gd name="T9" fmla="*/ 0 h 58"/>
                </a:gdLst>
                <a:ahLst/>
                <a:cxnLst>
                  <a:cxn ang="0">
                    <a:pos x="T0" y="T1"/>
                  </a:cxn>
                  <a:cxn ang="0">
                    <a:pos x="T2" y="T3"/>
                  </a:cxn>
                  <a:cxn ang="0">
                    <a:pos x="T4" y="T5"/>
                  </a:cxn>
                  <a:cxn ang="0">
                    <a:pos x="T6" y="T7"/>
                  </a:cxn>
                  <a:cxn ang="0">
                    <a:pos x="T8" y="T9"/>
                  </a:cxn>
                </a:cxnLst>
                <a:rect l="0" t="0" r="r" b="b"/>
                <a:pathLst>
                  <a:path w="63" h="58">
                    <a:moveTo>
                      <a:pt x="60" y="0"/>
                    </a:moveTo>
                    <a:cubicBezTo>
                      <a:pt x="61" y="16"/>
                      <a:pt x="56" y="33"/>
                      <a:pt x="43" y="43"/>
                    </a:cubicBezTo>
                    <a:cubicBezTo>
                      <a:pt x="31" y="54"/>
                      <a:pt x="15" y="57"/>
                      <a:pt x="0" y="53"/>
                    </a:cubicBezTo>
                    <a:cubicBezTo>
                      <a:pt x="15" y="58"/>
                      <a:pt x="32" y="55"/>
                      <a:pt x="45" y="45"/>
                    </a:cubicBezTo>
                    <a:cubicBezTo>
                      <a:pt x="58" y="34"/>
                      <a:pt x="63" y="17"/>
                      <a:pt x="60" y="0"/>
                    </a:cubicBez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15" name="Freeform 288"/>
              <p:cNvSpPr>
                <a:spLocks/>
              </p:cNvSpPr>
              <p:nvPr/>
            </p:nvSpPr>
            <p:spPr bwMode="gray">
              <a:xfrm rot="10843907">
                <a:off x="2931" y="2372"/>
                <a:ext cx="76" cy="60"/>
              </a:xfrm>
              <a:custGeom>
                <a:avLst/>
                <a:gdLst>
                  <a:gd name="T0" fmla="*/ 55 w 58"/>
                  <a:gd name="T1" fmla="*/ 0 h 52"/>
                  <a:gd name="T2" fmla="*/ 40 w 58"/>
                  <a:gd name="T3" fmla="*/ 39 h 52"/>
                  <a:gd name="T4" fmla="*/ 0 w 58"/>
                  <a:gd name="T5" fmla="*/ 48 h 52"/>
                  <a:gd name="T6" fmla="*/ 41 w 58"/>
                  <a:gd name="T7" fmla="*/ 40 h 52"/>
                  <a:gd name="T8" fmla="*/ 55 w 58"/>
                  <a:gd name="T9" fmla="*/ 0 h 52"/>
                </a:gdLst>
                <a:ahLst/>
                <a:cxnLst>
                  <a:cxn ang="0">
                    <a:pos x="T0" y="T1"/>
                  </a:cxn>
                  <a:cxn ang="0">
                    <a:pos x="T2" y="T3"/>
                  </a:cxn>
                  <a:cxn ang="0">
                    <a:pos x="T4" y="T5"/>
                  </a:cxn>
                  <a:cxn ang="0">
                    <a:pos x="T6" y="T7"/>
                  </a:cxn>
                  <a:cxn ang="0">
                    <a:pos x="T8" y="T9"/>
                  </a:cxn>
                </a:cxnLst>
                <a:rect l="0" t="0" r="r" b="b"/>
                <a:pathLst>
                  <a:path w="58" h="52">
                    <a:moveTo>
                      <a:pt x="55" y="0"/>
                    </a:moveTo>
                    <a:cubicBezTo>
                      <a:pt x="57" y="15"/>
                      <a:pt x="52" y="29"/>
                      <a:pt x="40" y="39"/>
                    </a:cubicBezTo>
                    <a:cubicBezTo>
                      <a:pt x="29" y="48"/>
                      <a:pt x="14" y="51"/>
                      <a:pt x="0" y="48"/>
                    </a:cubicBezTo>
                    <a:cubicBezTo>
                      <a:pt x="15" y="52"/>
                      <a:pt x="30" y="50"/>
                      <a:pt x="41" y="40"/>
                    </a:cubicBezTo>
                    <a:cubicBezTo>
                      <a:pt x="53" y="30"/>
                      <a:pt x="58" y="15"/>
                      <a:pt x="55" y="0"/>
                    </a:cubicBez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16" name="Freeform 289"/>
              <p:cNvSpPr>
                <a:spLocks/>
              </p:cNvSpPr>
              <p:nvPr/>
            </p:nvSpPr>
            <p:spPr bwMode="gray">
              <a:xfrm rot="10843907">
                <a:off x="2913" y="2349"/>
                <a:ext cx="64" cy="51"/>
              </a:xfrm>
              <a:custGeom>
                <a:avLst/>
                <a:gdLst>
                  <a:gd name="T0" fmla="*/ 47 w 49"/>
                  <a:gd name="T1" fmla="*/ 0 h 44"/>
                  <a:gd name="T2" fmla="*/ 34 w 49"/>
                  <a:gd name="T3" fmla="*/ 33 h 44"/>
                  <a:gd name="T4" fmla="*/ 0 w 49"/>
                  <a:gd name="T5" fmla="*/ 40 h 44"/>
                  <a:gd name="T6" fmla="*/ 35 w 49"/>
                  <a:gd name="T7" fmla="*/ 34 h 44"/>
                  <a:gd name="T8" fmla="*/ 47 w 49"/>
                  <a:gd name="T9" fmla="*/ 0 h 44"/>
                </a:gdLst>
                <a:ahLst/>
                <a:cxnLst>
                  <a:cxn ang="0">
                    <a:pos x="T0" y="T1"/>
                  </a:cxn>
                  <a:cxn ang="0">
                    <a:pos x="T2" y="T3"/>
                  </a:cxn>
                  <a:cxn ang="0">
                    <a:pos x="T4" y="T5"/>
                  </a:cxn>
                  <a:cxn ang="0">
                    <a:pos x="T6" y="T7"/>
                  </a:cxn>
                  <a:cxn ang="0">
                    <a:pos x="T8" y="T9"/>
                  </a:cxn>
                </a:cxnLst>
                <a:rect l="0" t="0" r="r" b="b"/>
                <a:pathLst>
                  <a:path w="49" h="44">
                    <a:moveTo>
                      <a:pt x="47" y="0"/>
                    </a:moveTo>
                    <a:cubicBezTo>
                      <a:pt x="48" y="12"/>
                      <a:pt x="44" y="25"/>
                      <a:pt x="34" y="33"/>
                    </a:cubicBezTo>
                    <a:cubicBezTo>
                      <a:pt x="25" y="41"/>
                      <a:pt x="12" y="43"/>
                      <a:pt x="0" y="40"/>
                    </a:cubicBezTo>
                    <a:cubicBezTo>
                      <a:pt x="12" y="44"/>
                      <a:pt x="25" y="42"/>
                      <a:pt x="35" y="34"/>
                    </a:cubicBezTo>
                    <a:cubicBezTo>
                      <a:pt x="45" y="26"/>
                      <a:pt x="49" y="12"/>
                      <a:pt x="47" y="0"/>
                    </a:cubicBez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17" name="Freeform 290"/>
              <p:cNvSpPr>
                <a:spLocks/>
              </p:cNvSpPr>
              <p:nvPr/>
            </p:nvSpPr>
            <p:spPr bwMode="gray">
              <a:xfrm rot="10843907">
                <a:off x="2918" y="2356"/>
                <a:ext cx="67" cy="54"/>
              </a:xfrm>
              <a:custGeom>
                <a:avLst/>
                <a:gdLst>
                  <a:gd name="T0" fmla="*/ 49 w 51"/>
                  <a:gd name="T1" fmla="*/ 0 h 47"/>
                  <a:gd name="T2" fmla="*/ 35 w 51"/>
                  <a:gd name="T3" fmla="*/ 35 h 47"/>
                  <a:gd name="T4" fmla="*/ 0 w 51"/>
                  <a:gd name="T5" fmla="*/ 42 h 47"/>
                  <a:gd name="T6" fmla="*/ 37 w 51"/>
                  <a:gd name="T7" fmla="*/ 36 h 47"/>
                  <a:gd name="T8" fmla="*/ 49 w 51"/>
                  <a:gd name="T9" fmla="*/ 0 h 47"/>
                </a:gdLst>
                <a:ahLst/>
                <a:cxnLst>
                  <a:cxn ang="0">
                    <a:pos x="T0" y="T1"/>
                  </a:cxn>
                  <a:cxn ang="0">
                    <a:pos x="T2" y="T3"/>
                  </a:cxn>
                  <a:cxn ang="0">
                    <a:pos x="T4" y="T5"/>
                  </a:cxn>
                  <a:cxn ang="0">
                    <a:pos x="T6" y="T7"/>
                  </a:cxn>
                  <a:cxn ang="0">
                    <a:pos x="T8" y="T9"/>
                  </a:cxn>
                </a:cxnLst>
                <a:rect l="0" t="0" r="r" b="b"/>
                <a:pathLst>
                  <a:path w="51" h="47">
                    <a:moveTo>
                      <a:pt x="49" y="0"/>
                    </a:moveTo>
                    <a:cubicBezTo>
                      <a:pt x="50" y="13"/>
                      <a:pt x="46" y="26"/>
                      <a:pt x="35" y="35"/>
                    </a:cubicBezTo>
                    <a:cubicBezTo>
                      <a:pt x="26" y="43"/>
                      <a:pt x="12" y="46"/>
                      <a:pt x="0" y="42"/>
                    </a:cubicBezTo>
                    <a:cubicBezTo>
                      <a:pt x="12" y="47"/>
                      <a:pt x="26" y="45"/>
                      <a:pt x="37" y="36"/>
                    </a:cubicBezTo>
                    <a:cubicBezTo>
                      <a:pt x="47" y="27"/>
                      <a:pt x="51" y="13"/>
                      <a:pt x="49" y="0"/>
                    </a:cubicBez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sp>
            <p:nvSpPr>
              <p:cNvPr id="218" name="Freeform 291"/>
              <p:cNvSpPr>
                <a:spLocks/>
              </p:cNvSpPr>
              <p:nvPr/>
            </p:nvSpPr>
            <p:spPr bwMode="gray">
              <a:xfrm rot="10843907">
                <a:off x="2905" y="2343"/>
                <a:ext cx="61" cy="50"/>
              </a:xfrm>
              <a:custGeom>
                <a:avLst/>
                <a:gdLst>
                  <a:gd name="T0" fmla="*/ 45 w 47"/>
                  <a:gd name="T1" fmla="*/ 0 h 43"/>
                  <a:gd name="T2" fmla="*/ 33 w 47"/>
                  <a:gd name="T3" fmla="*/ 32 h 43"/>
                  <a:gd name="T4" fmla="*/ 0 w 47"/>
                  <a:gd name="T5" fmla="*/ 39 h 43"/>
                  <a:gd name="T6" fmla="*/ 34 w 47"/>
                  <a:gd name="T7" fmla="*/ 33 h 43"/>
                  <a:gd name="T8" fmla="*/ 45 w 47"/>
                  <a:gd name="T9" fmla="*/ 0 h 43"/>
                </a:gdLst>
                <a:ahLst/>
                <a:cxnLst>
                  <a:cxn ang="0">
                    <a:pos x="T0" y="T1"/>
                  </a:cxn>
                  <a:cxn ang="0">
                    <a:pos x="T2" y="T3"/>
                  </a:cxn>
                  <a:cxn ang="0">
                    <a:pos x="T4" y="T5"/>
                  </a:cxn>
                  <a:cxn ang="0">
                    <a:pos x="T6" y="T7"/>
                  </a:cxn>
                  <a:cxn ang="0">
                    <a:pos x="T8" y="T9"/>
                  </a:cxn>
                </a:cxnLst>
                <a:rect l="0" t="0" r="r" b="b"/>
                <a:pathLst>
                  <a:path w="47" h="43">
                    <a:moveTo>
                      <a:pt x="45" y="0"/>
                    </a:moveTo>
                    <a:cubicBezTo>
                      <a:pt x="46" y="12"/>
                      <a:pt x="42" y="24"/>
                      <a:pt x="33" y="32"/>
                    </a:cubicBezTo>
                    <a:cubicBezTo>
                      <a:pt x="24" y="39"/>
                      <a:pt x="12" y="42"/>
                      <a:pt x="0" y="39"/>
                    </a:cubicBezTo>
                    <a:cubicBezTo>
                      <a:pt x="12" y="43"/>
                      <a:pt x="25" y="41"/>
                      <a:pt x="34" y="33"/>
                    </a:cubicBezTo>
                    <a:cubicBezTo>
                      <a:pt x="43" y="25"/>
                      <a:pt x="47" y="12"/>
                      <a:pt x="45" y="0"/>
                    </a:cubicBezTo>
                    <a:close/>
                  </a:path>
                </a:pathLst>
              </a:custGeom>
              <a:gradFill flip="none" rotWithShape="1">
                <a:gsLst>
                  <a:gs pos="0">
                    <a:schemeClr val="accent4">
                      <a:lumMod val="40000"/>
                      <a:lumOff val="60000"/>
                    </a:schemeClr>
                  </a:gs>
                  <a:gs pos="46000">
                    <a:schemeClr val="accent4">
                      <a:lumMod val="95000"/>
                      <a:lumOff val="5000"/>
                    </a:schemeClr>
                  </a:gs>
                  <a:gs pos="100000">
                    <a:srgbClr val="FFC000"/>
                  </a:gs>
                </a:gsLst>
                <a:path path="circle">
                  <a:fillToRect l="50000" t="130000" r="50000" b="-30000"/>
                </a:path>
                <a:tileRect/>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prstClr val="black"/>
                  </a:solidFill>
                  <a:effectLst/>
                  <a:uLnTx/>
                  <a:uFillTx/>
                  <a:latin typeface="Arial" pitchFamily="34" charset="0"/>
                  <a:ea typeface="微软雅黑"/>
                  <a:cs typeface="Arial" pitchFamily="34" charset="0"/>
                </a:endParaRPr>
              </a:p>
            </p:txBody>
          </p:sp>
        </p:grpSp>
      </p:grpSp>
      <p:sp>
        <p:nvSpPr>
          <p:cNvPr id="226" name="矩形 225"/>
          <p:cNvSpPr/>
          <p:nvPr/>
        </p:nvSpPr>
        <p:spPr>
          <a:xfrm>
            <a:off x="6443172" y="1176031"/>
            <a:ext cx="2331505" cy="1087936"/>
          </a:xfrm>
          <a:prstGeom prst="rect">
            <a:avLst/>
          </a:prstGeom>
        </p:spPr>
        <p:txBody>
          <a:bodyPr wrap="square" lIns="68271" tIns="34136" rIns="68271" bIns="34136">
            <a:spAutoFit/>
          </a:bodyPr>
          <a:lstStyle/>
          <a:p>
            <a:pPr marL="0" marR="0" lvl="0" indent="0" algn="l" defTabSz="910314" rtl="0" eaLnBrk="1" fontAlgn="auto" latinLnBrk="0" hangingPunct="1">
              <a:lnSpc>
                <a:spcPct val="11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这里输入文本这里输入文本这里输入文本这里输入文本这里输入文本。</a:t>
            </a:r>
            <a:endParaRPr kumimoji="0" lang="en-US" altLang="zh-CN" sz="1505"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a:p>
            <a:pPr marL="0" marR="0" lvl="0" indent="0" algn="l" defTabSz="910314" rtl="0" eaLnBrk="1" fontAlgn="auto" latinLnBrk="0" hangingPunct="1">
              <a:lnSpc>
                <a:spcPct val="110000"/>
              </a:lnSpc>
              <a:spcBef>
                <a:spcPts val="0"/>
              </a:spcBef>
              <a:spcAft>
                <a:spcPts val="0"/>
              </a:spcAft>
              <a:buClrTx/>
              <a:buSzTx/>
              <a:buFontTx/>
              <a:buNone/>
              <a:tabLst/>
              <a:defRPr/>
            </a:pPr>
            <a:endParaRPr kumimoji="0" lang="en-US" altLang="zh-CN" sz="1505"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grpSp>
        <p:nvGrpSpPr>
          <p:cNvPr id="227" name="组合 226"/>
          <p:cNvGrpSpPr/>
          <p:nvPr/>
        </p:nvGrpSpPr>
        <p:grpSpPr>
          <a:xfrm>
            <a:off x="6493670" y="783170"/>
            <a:ext cx="2254067" cy="426655"/>
            <a:chOff x="3219296" y="1745674"/>
            <a:chExt cx="2365716" cy="576023"/>
          </a:xfrm>
        </p:grpSpPr>
        <p:sp>
          <p:nvSpPr>
            <p:cNvPr id="228" name="文本框 50"/>
            <p:cNvSpPr txBox="1"/>
            <p:nvPr/>
          </p:nvSpPr>
          <p:spPr>
            <a:xfrm flipH="1">
              <a:off x="3219296" y="1745674"/>
              <a:ext cx="2365716" cy="576023"/>
            </a:xfrm>
            <a:prstGeom prst="rect">
              <a:avLst/>
            </a:prstGeom>
            <a:solidFill>
              <a:schemeClr val="bg1">
                <a:lumMod val="95000"/>
                <a:alpha val="50000"/>
              </a:schemeClr>
            </a:solidFill>
          </p:spPr>
          <p:txBody>
            <a:bodyPr wrap="square" rtlCol="0">
              <a:spAutoFit/>
            </a:bodyPr>
            <a:lstStyle>
              <a:defPPr>
                <a:defRPr lang="zh-CN"/>
              </a:defPPr>
              <a:lvl1pPr algn="ctr">
                <a:lnSpc>
                  <a:spcPct val="110000"/>
                </a:lnSpc>
                <a:defRPr sz="2100">
                  <a:solidFill>
                    <a:schemeClr val="tx1">
                      <a:lumMod val="75000"/>
                      <a:lumOff val="25000"/>
                    </a:schemeClr>
                  </a:solidFill>
                  <a:latin typeface="华文楷体" pitchFamily="2" charset="-122"/>
                  <a:ea typeface="华文楷体" pitchFamily="2" charset="-122"/>
                </a:defRPr>
              </a:lvl1pPr>
            </a:lstStyle>
            <a:p>
              <a:pPr marL="0" marR="0" lvl="0" indent="0" algn="ctr" defTabSz="910314" rtl="0" eaLnBrk="1" fontAlgn="auto" latinLnBrk="0" hangingPunct="1">
                <a:lnSpc>
                  <a:spcPct val="110000"/>
                </a:lnSpc>
                <a:spcBef>
                  <a:spcPts val="0"/>
                </a:spcBef>
                <a:spcAft>
                  <a:spcPts val="0"/>
                </a:spcAft>
                <a:buClrTx/>
                <a:buSzTx/>
                <a:buFontTx/>
                <a:buNone/>
                <a:tabLst/>
                <a:defRPr/>
              </a:pPr>
              <a:r>
                <a:rPr kumimoji="0" lang="zh-CN" altLang="en-US" sz="1975" b="0" i="0" u="none" strike="noStrike" kern="1200" cap="none" spc="0" normalizeH="0" baseline="0" noProof="0" dirty="0">
                  <a:ln>
                    <a:noFill/>
                  </a:ln>
                  <a:solidFill>
                    <a:prstClr val="black"/>
                  </a:solidFill>
                  <a:effectLst/>
                  <a:uLnTx/>
                  <a:uFillTx/>
                  <a:latin typeface="微软雅黑"/>
                  <a:ea typeface="微软雅黑"/>
                  <a:cs typeface="+mn-cs"/>
                </a:rPr>
                <a:t>这里输入文本</a:t>
              </a:r>
              <a:endParaRPr kumimoji="0" lang="en-US" altLang="zh-CN" sz="1975" b="0" i="0" u="none" strike="noStrike" kern="1200" cap="none" spc="0" normalizeH="0" baseline="0" noProof="0" dirty="0">
                <a:ln>
                  <a:noFill/>
                </a:ln>
                <a:solidFill>
                  <a:prstClr val="black"/>
                </a:solidFill>
                <a:effectLst/>
                <a:uLnTx/>
                <a:uFillTx/>
                <a:latin typeface="微软雅黑"/>
                <a:ea typeface="微软雅黑"/>
                <a:cs typeface="+mn-cs"/>
              </a:endParaRPr>
            </a:p>
          </p:txBody>
        </p:sp>
        <p:cxnSp>
          <p:nvCxnSpPr>
            <p:cNvPr id="229" name="直接连接符 228"/>
            <p:cNvCxnSpPr/>
            <p:nvPr/>
          </p:nvCxnSpPr>
          <p:spPr>
            <a:xfrm flipH="1">
              <a:off x="3346254" y="1808092"/>
              <a:ext cx="0" cy="325574"/>
            </a:xfrm>
            <a:prstGeom prst="line">
              <a:avLst/>
            </a:prstGeom>
            <a:ln/>
          </p:spPr>
          <p:style>
            <a:lnRef idx="1">
              <a:schemeClr val="accent2"/>
            </a:lnRef>
            <a:fillRef idx="0">
              <a:schemeClr val="accent2"/>
            </a:fillRef>
            <a:effectRef idx="0">
              <a:schemeClr val="accent2"/>
            </a:effectRef>
            <a:fontRef idx="minor">
              <a:schemeClr val="tx1"/>
            </a:fontRef>
          </p:style>
        </p:cxnSp>
      </p:grpSp>
      <p:grpSp>
        <p:nvGrpSpPr>
          <p:cNvPr id="230" name="组合 229"/>
          <p:cNvGrpSpPr/>
          <p:nvPr/>
        </p:nvGrpSpPr>
        <p:grpSpPr>
          <a:xfrm>
            <a:off x="588434" y="1561765"/>
            <a:ext cx="2265286" cy="426655"/>
            <a:chOff x="3227990" y="1716855"/>
            <a:chExt cx="2365716" cy="576022"/>
          </a:xfrm>
        </p:grpSpPr>
        <p:sp>
          <p:nvSpPr>
            <p:cNvPr id="231" name="文本框 50"/>
            <p:cNvSpPr txBox="1"/>
            <p:nvPr/>
          </p:nvSpPr>
          <p:spPr>
            <a:xfrm flipH="1">
              <a:off x="3227990" y="1716855"/>
              <a:ext cx="2365716" cy="576022"/>
            </a:xfrm>
            <a:prstGeom prst="rect">
              <a:avLst/>
            </a:prstGeom>
            <a:solidFill>
              <a:schemeClr val="bg1">
                <a:lumMod val="95000"/>
                <a:alpha val="50000"/>
              </a:schemeClr>
            </a:solidFill>
          </p:spPr>
          <p:txBody>
            <a:bodyPr wrap="square" rtlCol="0">
              <a:spAutoFit/>
            </a:bodyPr>
            <a:lstStyle>
              <a:defPPr>
                <a:defRPr lang="zh-CN"/>
              </a:defPPr>
              <a:lvl1pPr algn="ctr">
                <a:lnSpc>
                  <a:spcPct val="110000"/>
                </a:lnSpc>
                <a:defRPr sz="2100">
                  <a:solidFill>
                    <a:schemeClr val="tx1">
                      <a:lumMod val="75000"/>
                      <a:lumOff val="25000"/>
                    </a:schemeClr>
                  </a:solidFill>
                  <a:latin typeface="华文楷体" pitchFamily="2" charset="-122"/>
                  <a:ea typeface="华文楷体" pitchFamily="2" charset="-122"/>
                </a:defRPr>
              </a:lvl1pPr>
            </a:lstStyle>
            <a:p>
              <a:pPr marL="0" marR="0" lvl="0" indent="0" algn="ctr" defTabSz="910314" rtl="0" eaLnBrk="1" fontAlgn="auto" latinLnBrk="0" hangingPunct="1">
                <a:lnSpc>
                  <a:spcPct val="110000"/>
                </a:lnSpc>
                <a:spcBef>
                  <a:spcPts val="0"/>
                </a:spcBef>
                <a:spcAft>
                  <a:spcPts val="0"/>
                </a:spcAft>
                <a:buClrTx/>
                <a:buSzTx/>
                <a:buFontTx/>
                <a:buNone/>
                <a:tabLst/>
                <a:defRPr/>
              </a:pPr>
              <a:r>
                <a:rPr kumimoji="0" lang="zh-CN" altLang="en-US" sz="1975" b="0" i="0" u="none" strike="noStrike" kern="1200" cap="none" spc="0" normalizeH="0" baseline="0" noProof="0" dirty="0">
                  <a:ln>
                    <a:noFill/>
                  </a:ln>
                  <a:solidFill>
                    <a:prstClr val="black"/>
                  </a:solidFill>
                  <a:effectLst/>
                  <a:uLnTx/>
                  <a:uFillTx/>
                  <a:latin typeface="微软雅黑"/>
                  <a:ea typeface="微软雅黑"/>
                  <a:cs typeface="+mn-cs"/>
                </a:rPr>
                <a:t>  这里输入文本</a:t>
              </a:r>
              <a:endParaRPr kumimoji="0" lang="en-US" altLang="zh-CN" sz="1975" b="0" i="0" u="none" strike="noStrike" kern="1200" cap="none" spc="0" normalizeH="0" baseline="0" noProof="0" dirty="0">
                <a:ln>
                  <a:noFill/>
                </a:ln>
                <a:solidFill>
                  <a:prstClr val="black"/>
                </a:solidFill>
                <a:effectLst/>
                <a:uLnTx/>
                <a:uFillTx/>
                <a:latin typeface="微软雅黑"/>
                <a:ea typeface="微软雅黑"/>
                <a:cs typeface="+mn-cs"/>
              </a:endParaRPr>
            </a:p>
          </p:txBody>
        </p:sp>
        <p:cxnSp>
          <p:nvCxnSpPr>
            <p:cNvPr id="232" name="直接连接符 231"/>
            <p:cNvCxnSpPr/>
            <p:nvPr/>
          </p:nvCxnSpPr>
          <p:spPr>
            <a:xfrm flipH="1">
              <a:off x="3346254" y="1808092"/>
              <a:ext cx="0" cy="325574"/>
            </a:xfrm>
            <a:prstGeom prst="line">
              <a:avLst/>
            </a:prstGeom>
            <a:ln/>
          </p:spPr>
          <p:style>
            <a:lnRef idx="1">
              <a:schemeClr val="accent3"/>
            </a:lnRef>
            <a:fillRef idx="0">
              <a:schemeClr val="accent3"/>
            </a:fillRef>
            <a:effectRef idx="0">
              <a:schemeClr val="accent3"/>
            </a:effectRef>
            <a:fontRef idx="minor">
              <a:schemeClr val="tx1"/>
            </a:fontRef>
          </p:style>
        </p:cxnSp>
      </p:grpSp>
      <p:grpSp>
        <p:nvGrpSpPr>
          <p:cNvPr id="233" name="组合 232"/>
          <p:cNvGrpSpPr/>
          <p:nvPr/>
        </p:nvGrpSpPr>
        <p:grpSpPr>
          <a:xfrm>
            <a:off x="6405057" y="3231879"/>
            <a:ext cx="2229921" cy="426655"/>
            <a:chOff x="3182609" y="1745674"/>
            <a:chExt cx="2365716" cy="576023"/>
          </a:xfrm>
        </p:grpSpPr>
        <p:sp>
          <p:nvSpPr>
            <p:cNvPr id="234" name="文本框 50"/>
            <p:cNvSpPr txBox="1"/>
            <p:nvPr/>
          </p:nvSpPr>
          <p:spPr>
            <a:xfrm flipH="1">
              <a:off x="3182609" y="1745674"/>
              <a:ext cx="2365716" cy="576023"/>
            </a:xfrm>
            <a:prstGeom prst="rect">
              <a:avLst/>
            </a:prstGeom>
            <a:solidFill>
              <a:schemeClr val="bg1">
                <a:lumMod val="95000"/>
                <a:alpha val="50000"/>
              </a:schemeClr>
            </a:solidFill>
          </p:spPr>
          <p:txBody>
            <a:bodyPr wrap="square" rtlCol="0">
              <a:spAutoFit/>
            </a:bodyPr>
            <a:lstStyle>
              <a:defPPr>
                <a:defRPr lang="zh-CN"/>
              </a:defPPr>
              <a:lvl1pPr algn="ctr">
                <a:lnSpc>
                  <a:spcPct val="110000"/>
                </a:lnSpc>
                <a:defRPr sz="2100">
                  <a:solidFill>
                    <a:schemeClr val="tx1">
                      <a:lumMod val="75000"/>
                      <a:lumOff val="25000"/>
                    </a:schemeClr>
                  </a:solidFill>
                  <a:latin typeface="华文楷体" pitchFamily="2" charset="-122"/>
                  <a:ea typeface="华文楷体" pitchFamily="2" charset="-122"/>
                </a:defRPr>
              </a:lvl1pPr>
            </a:lstStyle>
            <a:p>
              <a:pPr marL="0" marR="0" lvl="0" indent="0" algn="ctr" defTabSz="910314" rtl="0" eaLnBrk="1" fontAlgn="auto" latinLnBrk="0" hangingPunct="1">
                <a:lnSpc>
                  <a:spcPct val="110000"/>
                </a:lnSpc>
                <a:spcBef>
                  <a:spcPts val="0"/>
                </a:spcBef>
                <a:spcAft>
                  <a:spcPts val="0"/>
                </a:spcAft>
                <a:buClrTx/>
                <a:buSzTx/>
                <a:buFontTx/>
                <a:buNone/>
                <a:tabLst/>
                <a:defRPr/>
              </a:pPr>
              <a:r>
                <a:rPr kumimoji="0" lang="zh-CN" altLang="en-US" sz="1975" b="0" i="0" u="none" strike="noStrike" kern="1200" cap="none" spc="0" normalizeH="0" baseline="0" noProof="0" dirty="0">
                  <a:ln>
                    <a:noFill/>
                  </a:ln>
                  <a:solidFill>
                    <a:prstClr val="black"/>
                  </a:solidFill>
                  <a:effectLst/>
                  <a:uLnTx/>
                  <a:uFillTx/>
                  <a:latin typeface="微软雅黑"/>
                  <a:ea typeface="微软雅黑"/>
                  <a:cs typeface="+mn-cs"/>
                </a:rPr>
                <a:t>  这里输入文本</a:t>
              </a:r>
              <a:endParaRPr kumimoji="0" lang="en-US" altLang="zh-CN" sz="1975" b="0" i="0" u="none" strike="noStrike" kern="1200" cap="none" spc="0" normalizeH="0" baseline="0" noProof="0" dirty="0">
                <a:ln>
                  <a:noFill/>
                </a:ln>
                <a:solidFill>
                  <a:prstClr val="black"/>
                </a:solidFill>
                <a:effectLst/>
                <a:uLnTx/>
                <a:uFillTx/>
                <a:latin typeface="微软雅黑"/>
                <a:ea typeface="微软雅黑"/>
                <a:cs typeface="+mn-cs"/>
              </a:endParaRPr>
            </a:p>
          </p:txBody>
        </p:sp>
        <p:cxnSp>
          <p:nvCxnSpPr>
            <p:cNvPr id="235" name="直接连接符 234"/>
            <p:cNvCxnSpPr/>
            <p:nvPr/>
          </p:nvCxnSpPr>
          <p:spPr>
            <a:xfrm flipH="1">
              <a:off x="3346254" y="1808092"/>
              <a:ext cx="0" cy="325574"/>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236" name="矩形 235"/>
          <p:cNvSpPr/>
          <p:nvPr/>
        </p:nvSpPr>
        <p:spPr>
          <a:xfrm>
            <a:off x="516130" y="1975969"/>
            <a:ext cx="2331505" cy="833187"/>
          </a:xfrm>
          <a:prstGeom prst="rect">
            <a:avLst/>
          </a:prstGeom>
        </p:spPr>
        <p:txBody>
          <a:bodyPr wrap="square" lIns="68271" tIns="34136" rIns="68271" bIns="34136">
            <a:spAutoFit/>
          </a:bodyPr>
          <a:lstStyle/>
          <a:p>
            <a:pPr marL="0" marR="0" lvl="0" indent="0" algn="l" defTabSz="910314" rtl="0" eaLnBrk="1" fontAlgn="auto" latinLnBrk="0" hangingPunct="1">
              <a:lnSpc>
                <a:spcPct val="11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这里输入文本这里输入文本这里输入文本这里输入文本这里输入文本。</a:t>
            </a:r>
            <a:endParaRPr kumimoji="0" lang="en-US" altLang="zh-CN" sz="1505"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endParaRPr>
          </a:p>
        </p:txBody>
      </p:sp>
      <p:sp>
        <p:nvSpPr>
          <p:cNvPr id="237" name="矩形 236"/>
          <p:cNvSpPr/>
          <p:nvPr/>
        </p:nvSpPr>
        <p:spPr>
          <a:xfrm>
            <a:off x="6374362" y="3665427"/>
            <a:ext cx="2260617" cy="578437"/>
          </a:xfrm>
          <a:prstGeom prst="rect">
            <a:avLst/>
          </a:prstGeom>
        </p:spPr>
        <p:txBody>
          <a:bodyPr wrap="square" lIns="68271" tIns="34136" rIns="68271" bIns="34136">
            <a:spAutoFit/>
          </a:bodyPr>
          <a:lstStyle/>
          <a:p>
            <a:pPr marL="0" marR="0" lvl="0" indent="0" algn="l" defTabSz="910314" rtl="0" eaLnBrk="1" fontAlgn="auto" latinLnBrk="0" hangingPunct="1">
              <a:lnSpc>
                <a:spcPct val="11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prstClr val="black">
                    <a:lumMod val="75000"/>
                    <a:lumOff val="25000"/>
                  </a:prstClr>
                </a:solidFill>
                <a:effectLst/>
                <a:uLnTx/>
                <a:uFillTx/>
                <a:latin typeface="微软雅黑"/>
                <a:ea typeface="微软雅黑"/>
                <a:cs typeface="+mn-cs"/>
              </a:rPr>
              <a:t>这里输入文本这里输入文本这里输入文本。</a:t>
            </a:r>
          </a:p>
        </p:txBody>
      </p:sp>
    </p:spTree>
    <p:extLst>
      <p:ext uri="{BB962C8B-B14F-4D97-AF65-F5344CB8AC3E}">
        <p14:creationId xmlns:p14="http://schemas.microsoft.com/office/powerpoint/2010/main" val="3104721545"/>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p:cTn id="7" dur="1000" fill="hold"/>
                                        <p:tgtEl>
                                          <p:spTgt spid="152"/>
                                        </p:tgtEl>
                                        <p:attrNameLst>
                                          <p:attrName>ppt_w</p:attrName>
                                        </p:attrNameLst>
                                      </p:cBhvr>
                                      <p:tavLst>
                                        <p:tav tm="0">
                                          <p:val>
                                            <p:fltVal val="0"/>
                                          </p:val>
                                        </p:tav>
                                        <p:tav tm="100000">
                                          <p:val>
                                            <p:strVal val="#ppt_w"/>
                                          </p:val>
                                        </p:tav>
                                      </p:tavLst>
                                    </p:anim>
                                    <p:anim calcmode="lin" valueType="num">
                                      <p:cBhvr>
                                        <p:cTn id="8" dur="1000" fill="hold"/>
                                        <p:tgtEl>
                                          <p:spTgt spid="152"/>
                                        </p:tgtEl>
                                        <p:attrNameLst>
                                          <p:attrName>ppt_h</p:attrName>
                                        </p:attrNameLst>
                                      </p:cBhvr>
                                      <p:tavLst>
                                        <p:tav tm="0">
                                          <p:val>
                                            <p:fltVal val="0"/>
                                          </p:val>
                                        </p:tav>
                                        <p:tav tm="100000">
                                          <p:val>
                                            <p:strVal val="#ppt_h"/>
                                          </p:val>
                                        </p:tav>
                                      </p:tavLst>
                                    </p:anim>
                                    <p:anim calcmode="lin" valueType="num">
                                      <p:cBhvr>
                                        <p:cTn id="9" dur="1000" fill="hold"/>
                                        <p:tgtEl>
                                          <p:spTgt spid="152"/>
                                        </p:tgtEl>
                                        <p:attrNameLst>
                                          <p:attrName>style.rotation</p:attrName>
                                        </p:attrNameLst>
                                      </p:cBhvr>
                                      <p:tavLst>
                                        <p:tav tm="0">
                                          <p:val>
                                            <p:fltVal val="90"/>
                                          </p:val>
                                        </p:tav>
                                        <p:tav tm="100000">
                                          <p:val>
                                            <p:fltVal val="0"/>
                                          </p:val>
                                        </p:tav>
                                      </p:tavLst>
                                    </p:anim>
                                    <p:animEffect transition="in" filter="fade">
                                      <p:cBhvr>
                                        <p:cTn id="10" dur="1000"/>
                                        <p:tgtEl>
                                          <p:spTgt spid="15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1"/>
                                        </p:tgtEl>
                                        <p:attrNameLst>
                                          <p:attrName>style.visibility</p:attrName>
                                        </p:attrNameLst>
                                      </p:cBhvr>
                                      <p:to>
                                        <p:strVal val="visible"/>
                                      </p:to>
                                    </p:set>
                                    <p:animEffect transition="in" filter="fade">
                                      <p:cBhvr>
                                        <p:cTn id="14" dur="500"/>
                                        <p:tgtEl>
                                          <p:spTgt spid="151"/>
                                        </p:tgtEl>
                                      </p:cBhvr>
                                    </p:animEffect>
                                  </p:childTnLst>
                                </p:cTn>
                              </p:par>
                            </p:childTnLst>
                          </p:cTn>
                        </p:par>
                        <p:par>
                          <p:cTn id="15" fill="hold">
                            <p:stCondLst>
                              <p:cond delay="1500"/>
                            </p:stCondLst>
                            <p:childTnLst>
                              <p:par>
                                <p:cTn id="16" presetID="2" presetClass="entr" presetSubtype="9" fill="hold" nodeType="afterEffect">
                                  <p:stCondLst>
                                    <p:cond delay="0"/>
                                  </p:stCondLst>
                                  <p:childTnLst>
                                    <p:set>
                                      <p:cBhvr>
                                        <p:cTn id="17" dur="1" fill="hold">
                                          <p:stCondLst>
                                            <p:cond delay="0"/>
                                          </p:stCondLst>
                                        </p:cTn>
                                        <p:tgtEl>
                                          <p:spTgt spid="175"/>
                                        </p:tgtEl>
                                        <p:attrNameLst>
                                          <p:attrName>style.visibility</p:attrName>
                                        </p:attrNameLst>
                                      </p:cBhvr>
                                      <p:to>
                                        <p:strVal val="visible"/>
                                      </p:to>
                                    </p:set>
                                    <p:anim calcmode="lin" valueType="num">
                                      <p:cBhvr additive="base">
                                        <p:cTn id="18" dur="500" fill="hold"/>
                                        <p:tgtEl>
                                          <p:spTgt spid="175"/>
                                        </p:tgtEl>
                                        <p:attrNameLst>
                                          <p:attrName>ppt_x</p:attrName>
                                        </p:attrNameLst>
                                      </p:cBhvr>
                                      <p:tavLst>
                                        <p:tav tm="0">
                                          <p:val>
                                            <p:strVal val="0-#ppt_w/2"/>
                                          </p:val>
                                        </p:tav>
                                        <p:tav tm="100000">
                                          <p:val>
                                            <p:strVal val="#ppt_x"/>
                                          </p:val>
                                        </p:tav>
                                      </p:tavLst>
                                    </p:anim>
                                    <p:anim calcmode="lin" valueType="num">
                                      <p:cBhvr additive="base">
                                        <p:cTn id="19" dur="500" fill="hold"/>
                                        <p:tgtEl>
                                          <p:spTgt spid="175"/>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63"/>
                                        </p:tgtEl>
                                        <p:attrNameLst>
                                          <p:attrName>style.visibility</p:attrName>
                                        </p:attrNameLst>
                                      </p:cBhvr>
                                      <p:to>
                                        <p:strVal val="visible"/>
                                      </p:to>
                                    </p:set>
                                    <p:anim calcmode="lin" valueType="num">
                                      <p:cBhvr>
                                        <p:cTn id="23" dur="500" fill="hold"/>
                                        <p:tgtEl>
                                          <p:spTgt spid="163"/>
                                        </p:tgtEl>
                                        <p:attrNameLst>
                                          <p:attrName>ppt_w</p:attrName>
                                        </p:attrNameLst>
                                      </p:cBhvr>
                                      <p:tavLst>
                                        <p:tav tm="0">
                                          <p:val>
                                            <p:fltVal val="0"/>
                                          </p:val>
                                        </p:tav>
                                        <p:tav tm="100000">
                                          <p:val>
                                            <p:strVal val="#ppt_w"/>
                                          </p:val>
                                        </p:tav>
                                      </p:tavLst>
                                    </p:anim>
                                    <p:anim calcmode="lin" valueType="num">
                                      <p:cBhvr>
                                        <p:cTn id="24" dur="500" fill="hold"/>
                                        <p:tgtEl>
                                          <p:spTgt spid="163"/>
                                        </p:tgtEl>
                                        <p:attrNameLst>
                                          <p:attrName>ppt_h</p:attrName>
                                        </p:attrNameLst>
                                      </p:cBhvr>
                                      <p:tavLst>
                                        <p:tav tm="0">
                                          <p:val>
                                            <p:fltVal val="0"/>
                                          </p:val>
                                        </p:tav>
                                        <p:tav tm="100000">
                                          <p:val>
                                            <p:strVal val="#ppt_h"/>
                                          </p:val>
                                        </p:tav>
                                      </p:tavLst>
                                    </p:anim>
                                    <p:animEffect transition="in" filter="fade">
                                      <p:cBhvr>
                                        <p:cTn id="25" dur="500"/>
                                        <p:tgtEl>
                                          <p:spTgt spid="163"/>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30"/>
                                        </p:tgtEl>
                                        <p:attrNameLst>
                                          <p:attrName>style.visibility</p:attrName>
                                        </p:attrNameLst>
                                      </p:cBhvr>
                                      <p:to>
                                        <p:strVal val="visible"/>
                                      </p:to>
                                    </p:set>
                                    <p:anim calcmode="lin" valueType="num">
                                      <p:cBhvr additive="base">
                                        <p:cTn id="29" dur="500" fill="hold"/>
                                        <p:tgtEl>
                                          <p:spTgt spid="230"/>
                                        </p:tgtEl>
                                        <p:attrNameLst>
                                          <p:attrName>ppt_x</p:attrName>
                                        </p:attrNameLst>
                                      </p:cBhvr>
                                      <p:tavLst>
                                        <p:tav tm="0">
                                          <p:val>
                                            <p:strVal val="1+#ppt_w/2"/>
                                          </p:val>
                                        </p:tav>
                                        <p:tav tm="100000">
                                          <p:val>
                                            <p:strVal val="#ppt_x"/>
                                          </p:val>
                                        </p:tav>
                                      </p:tavLst>
                                    </p:anim>
                                    <p:anim calcmode="lin" valueType="num">
                                      <p:cBhvr additive="base">
                                        <p:cTn id="30" dur="500" fill="hold"/>
                                        <p:tgtEl>
                                          <p:spTgt spid="23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236"/>
                                        </p:tgtEl>
                                        <p:attrNameLst>
                                          <p:attrName>style.visibility</p:attrName>
                                        </p:attrNameLst>
                                      </p:cBhvr>
                                      <p:to>
                                        <p:strVal val="visible"/>
                                      </p:to>
                                    </p:set>
                                    <p:animEffect transition="in" filter="randombar(horizontal)">
                                      <p:cBhvr>
                                        <p:cTn id="34" dur="500"/>
                                        <p:tgtEl>
                                          <p:spTgt spid="236"/>
                                        </p:tgtEl>
                                      </p:cBhvr>
                                    </p:animEffect>
                                  </p:childTnLst>
                                </p:cTn>
                              </p:par>
                            </p:childTnLst>
                          </p:cTn>
                        </p:par>
                        <p:par>
                          <p:cTn id="35" fill="hold">
                            <p:stCondLst>
                              <p:cond delay="3500"/>
                            </p:stCondLst>
                            <p:childTnLst>
                              <p:par>
                                <p:cTn id="36" presetID="2" presetClass="entr" presetSubtype="6" fill="hold" nodeType="afterEffect">
                                  <p:stCondLst>
                                    <p:cond delay="0"/>
                                  </p:stCondLst>
                                  <p:childTnLst>
                                    <p:set>
                                      <p:cBhvr>
                                        <p:cTn id="37" dur="1" fill="hold">
                                          <p:stCondLst>
                                            <p:cond delay="0"/>
                                          </p:stCondLst>
                                        </p:cTn>
                                        <p:tgtEl>
                                          <p:spTgt spid="209"/>
                                        </p:tgtEl>
                                        <p:attrNameLst>
                                          <p:attrName>style.visibility</p:attrName>
                                        </p:attrNameLst>
                                      </p:cBhvr>
                                      <p:to>
                                        <p:strVal val="visible"/>
                                      </p:to>
                                    </p:set>
                                    <p:anim calcmode="lin" valueType="num">
                                      <p:cBhvr additive="base">
                                        <p:cTn id="38" dur="500" fill="hold"/>
                                        <p:tgtEl>
                                          <p:spTgt spid="209"/>
                                        </p:tgtEl>
                                        <p:attrNameLst>
                                          <p:attrName>ppt_x</p:attrName>
                                        </p:attrNameLst>
                                      </p:cBhvr>
                                      <p:tavLst>
                                        <p:tav tm="0">
                                          <p:val>
                                            <p:strVal val="1+#ppt_w/2"/>
                                          </p:val>
                                        </p:tav>
                                        <p:tav tm="100000">
                                          <p:val>
                                            <p:strVal val="#ppt_x"/>
                                          </p:val>
                                        </p:tav>
                                      </p:tavLst>
                                    </p:anim>
                                    <p:anim calcmode="lin" valueType="num">
                                      <p:cBhvr additive="base">
                                        <p:cTn id="39" dur="500" fill="hold"/>
                                        <p:tgtEl>
                                          <p:spTgt spid="20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71"/>
                                        </p:tgtEl>
                                        <p:attrNameLst>
                                          <p:attrName>style.visibility</p:attrName>
                                        </p:attrNameLst>
                                      </p:cBhvr>
                                      <p:to>
                                        <p:strVal val="visible"/>
                                      </p:to>
                                    </p:set>
                                    <p:anim calcmode="lin" valueType="num">
                                      <p:cBhvr>
                                        <p:cTn id="43" dur="500" fill="hold"/>
                                        <p:tgtEl>
                                          <p:spTgt spid="171"/>
                                        </p:tgtEl>
                                        <p:attrNameLst>
                                          <p:attrName>ppt_w</p:attrName>
                                        </p:attrNameLst>
                                      </p:cBhvr>
                                      <p:tavLst>
                                        <p:tav tm="0">
                                          <p:val>
                                            <p:fltVal val="0"/>
                                          </p:val>
                                        </p:tav>
                                        <p:tav tm="100000">
                                          <p:val>
                                            <p:strVal val="#ppt_w"/>
                                          </p:val>
                                        </p:tav>
                                      </p:tavLst>
                                    </p:anim>
                                    <p:anim calcmode="lin" valueType="num">
                                      <p:cBhvr>
                                        <p:cTn id="44" dur="500" fill="hold"/>
                                        <p:tgtEl>
                                          <p:spTgt spid="171"/>
                                        </p:tgtEl>
                                        <p:attrNameLst>
                                          <p:attrName>ppt_h</p:attrName>
                                        </p:attrNameLst>
                                      </p:cBhvr>
                                      <p:tavLst>
                                        <p:tav tm="0">
                                          <p:val>
                                            <p:fltVal val="0"/>
                                          </p:val>
                                        </p:tav>
                                        <p:tav tm="100000">
                                          <p:val>
                                            <p:strVal val="#ppt_h"/>
                                          </p:val>
                                        </p:tav>
                                      </p:tavLst>
                                    </p:anim>
                                    <p:animEffect transition="in" filter="fade">
                                      <p:cBhvr>
                                        <p:cTn id="45" dur="500"/>
                                        <p:tgtEl>
                                          <p:spTgt spid="171"/>
                                        </p:tgtEl>
                                      </p:cBhvr>
                                    </p:animEffect>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233"/>
                                        </p:tgtEl>
                                        <p:attrNameLst>
                                          <p:attrName>style.visibility</p:attrName>
                                        </p:attrNameLst>
                                      </p:cBhvr>
                                      <p:to>
                                        <p:strVal val="visible"/>
                                      </p:to>
                                    </p:set>
                                    <p:anim calcmode="lin" valueType="num">
                                      <p:cBhvr additive="base">
                                        <p:cTn id="49" dur="500" fill="hold"/>
                                        <p:tgtEl>
                                          <p:spTgt spid="233"/>
                                        </p:tgtEl>
                                        <p:attrNameLst>
                                          <p:attrName>ppt_x</p:attrName>
                                        </p:attrNameLst>
                                      </p:cBhvr>
                                      <p:tavLst>
                                        <p:tav tm="0">
                                          <p:val>
                                            <p:strVal val="1+#ppt_w/2"/>
                                          </p:val>
                                        </p:tav>
                                        <p:tav tm="100000">
                                          <p:val>
                                            <p:strVal val="#ppt_x"/>
                                          </p:val>
                                        </p:tav>
                                      </p:tavLst>
                                    </p:anim>
                                    <p:anim calcmode="lin" valueType="num">
                                      <p:cBhvr additive="base">
                                        <p:cTn id="50" dur="500" fill="hold"/>
                                        <p:tgtEl>
                                          <p:spTgt spid="233"/>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4" presetClass="entr" presetSubtype="10" fill="hold" grpId="0" nodeType="afterEffect">
                                  <p:stCondLst>
                                    <p:cond delay="0"/>
                                  </p:stCondLst>
                                  <p:childTnLst>
                                    <p:set>
                                      <p:cBhvr>
                                        <p:cTn id="53" dur="1" fill="hold">
                                          <p:stCondLst>
                                            <p:cond delay="0"/>
                                          </p:stCondLst>
                                        </p:cTn>
                                        <p:tgtEl>
                                          <p:spTgt spid="237"/>
                                        </p:tgtEl>
                                        <p:attrNameLst>
                                          <p:attrName>style.visibility</p:attrName>
                                        </p:attrNameLst>
                                      </p:cBhvr>
                                      <p:to>
                                        <p:strVal val="visible"/>
                                      </p:to>
                                    </p:set>
                                    <p:animEffect transition="in" filter="randombar(horizontal)">
                                      <p:cBhvr>
                                        <p:cTn id="54" dur="500"/>
                                        <p:tgtEl>
                                          <p:spTgt spid="237"/>
                                        </p:tgtEl>
                                      </p:cBhvr>
                                    </p:animEffect>
                                  </p:childTnLst>
                                </p:cTn>
                              </p:par>
                            </p:childTnLst>
                          </p:cTn>
                        </p:par>
                        <p:par>
                          <p:cTn id="55" fill="hold">
                            <p:stCondLst>
                              <p:cond delay="5500"/>
                            </p:stCondLst>
                            <p:childTnLst>
                              <p:par>
                                <p:cTn id="56" presetID="2" presetClass="entr" presetSubtype="3"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additive="base">
                                        <p:cTn id="58" dur="500" fill="hold"/>
                                        <p:tgtEl>
                                          <p:spTgt spid="192"/>
                                        </p:tgtEl>
                                        <p:attrNameLst>
                                          <p:attrName>ppt_x</p:attrName>
                                        </p:attrNameLst>
                                      </p:cBhvr>
                                      <p:tavLst>
                                        <p:tav tm="0">
                                          <p:val>
                                            <p:strVal val="1+#ppt_w/2"/>
                                          </p:val>
                                        </p:tav>
                                        <p:tav tm="100000">
                                          <p:val>
                                            <p:strVal val="#ppt_x"/>
                                          </p:val>
                                        </p:tav>
                                      </p:tavLst>
                                    </p:anim>
                                    <p:anim calcmode="lin" valueType="num">
                                      <p:cBhvr additive="base">
                                        <p:cTn id="59" dur="500" fill="hold"/>
                                        <p:tgtEl>
                                          <p:spTgt spid="192"/>
                                        </p:tgtEl>
                                        <p:attrNameLst>
                                          <p:attrName>ppt_y</p:attrName>
                                        </p:attrNameLst>
                                      </p:cBhvr>
                                      <p:tavLst>
                                        <p:tav tm="0">
                                          <p:val>
                                            <p:strVal val="0-#ppt_h/2"/>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67"/>
                                        </p:tgtEl>
                                        <p:attrNameLst>
                                          <p:attrName>style.visibility</p:attrName>
                                        </p:attrNameLst>
                                      </p:cBhvr>
                                      <p:to>
                                        <p:strVal val="visible"/>
                                      </p:to>
                                    </p:set>
                                    <p:anim calcmode="lin" valueType="num">
                                      <p:cBhvr>
                                        <p:cTn id="63" dur="500" fill="hold"/>
                                        <p:tgtEl>
                                          <p:spTgt spid="167"/>
                                        </p:tgtEl>
                                        <p:attrNameLst>
                                          <p:attrName>ppt_w</p:attrName>
                                        </p:attrNameLst>
                                      </p:cBhvr>
                                      <p:tavLst>
                                        <p:tav tm="0">
                                          <p:val>
                                            <p:fltVal val="0"/>
                                          </p:val>
                                        </p:tav>
                                        <p:tav tm="100000">
                                          <p:val>
                                            <p:strVal val="#ppt_w"/>
                                          </p:val>
                                        </p:tav>
                                      </p:tavLst>
                                    </p:anim>
                                    <p:anim calcmode="lin" valueType="num">
                                      <p:cBhvr>
                                        <p:cTn id="64" dur="500" fill="hold"/>
                                        <p:tgtEl>
                                          <p:spTgt spid="167"/>
                                        </p:tgtEl>
                                        <p:attrNameLst>
                                          <p:attrName>ppt_h</p:attrName>
                                        </p:attrNameLst>
                                      </p:cBhvr>
                                      <p:tavLst>
                                        <p:tav tm="0">
                                          <p:val>
                                            <p:fltVal val="0"/>
                                          </p:val>
                                        </p:tav>
                                        <p:tav tm="100000">
                                          <p:val>
                                            <p:strVal val="#ppt_h"/>
                                          </p:val>
                                        </p:tav>
                                      </p:tavLst>
                                    </p:anim>
                                    <p:animEffect transition="in" filter="fade">
                                      <p:cBhvr>
                                        <p:cTn id="65" dur="500"/>
                                        <p:tgtEl>
                                          <p:spTgt spid="167"/>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227"/>
                                        </p:tgtEl>
                                        <p:attrNameLst>
                                          <p:attrName>style.visibility</p:attrName>
                                        </p:attrNameLst>
                                      </p:cBhvr>
                                      <p:to>
                                        <p:strVal val="visible"/>
                                      </p:to>
                                    </p:set>
                                    <p:anim calcmode="lin" valueType="num">
                                      <p:cBhvr additive="base">
                                        <p:cTn id="69" dur="500" fill="hold"/>
                                        <p:tgtEl>
                                          <p:spTgt spid="227"/>
                                        </p:tgtEl>
                                        <p:attrNameLst>
                                          <p:attrName>ppt_x</p:attrName>
                                        </p:attrNameLst>
                                      </p:cBhvr>
                                      <p:tavLst>
                                        <p:tav tm="0">
                                          <p:val>
                                            <p:strVal val="1+#ppt_w/2"/>
                                          </p:val>
                                        </p:tav>
                                        <p:tav tm="100000">
                                          <p:val>
                                            <p:strVal val="#ppt_x"/>
                                          </p:val>
                                        </p:tav>
                                      </p:tavLst>
                                    </p:anim>
                                    <p:anim calcmode="lin" valueType="num">
                                      <p:cBhvr additive="base">
                                        <p:cTn id="70" dur="500" fill="hold"/>
                                        <p:tgtEl>
                                          <p:spTgt spid="227"/>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14" presetClass="entr" presetSubtype="10" fill="hold" grpId="0" nodeType="afterEffect">
                                  <p:stCondLst>
                                    <p:cond delay="0"/>
                                  </p:stCondLst>
                                  <p:childTnLst>
                                    <p:set>
                                      <p:cBhvr>
                                        <p:cTn id="73" dur="1" fill="hold">
                                          <p:stCondLst>
                                            <p:cond delay="0"/>
                                          </p:stCondLst>
                                        </p:cTn>
                                        <p:tgtEl>
                                          <p:spTgt spid="226"/>
                                        </p:tgtEl>
                                        <p:attrNameLst>
                                          <p:attrName>style.visibility</p:attrName>
                                        </p:attrNameLst>
                                      </p:cBhvr>
                                      <p:to>
                                        <p:strVal val="visible"/>
                                      </p:to>
                                    </p:set>
                                    <p:animEffect transition="in" filter="randombar(horizontal)">
                                      <p:cBhvr>
                                        <p:cTn id="74"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226" grpId="0"/>
      <p:bldP spid="236" grpId="0"/>
      <p:bldP spid="237" grpId="0"/>
    </p:bldLst>
  </p:timing>
  <p:extLst mod="1">
    <p:ext uri="{E180D4A7-C9FB-4DFB-919C-405C955672EB}">
      <p14:showEvtLst xmlns:p14="http://schemas.microsoft.com/office/powerpoint/2010/main">
        <p14:playEvt time="0" objId="30"/>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6701779" y="1319770"/>
            <a:ext cx="1461150" cy="28578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47" tIns="34947" rIns="34947" bIns="34947" numCol="1" spcCol="0" rtlCol="0" fromWordArt="0" anchor="b" anchorCtr="0" forceAA="0" compatLnSpc="1">
            <a:prstTxWarp prst="textNoShape">
              <a:avLst/>
            </a:prstTxWarp>
            <a:noAutofit/>
          </a:bodyPr>
          <a:lstStyle/>
          <a:p>
            <a:pPr marL="0" marR="0" lvl="0" indent="0" algn="l" defTabSz="698716" rtl="0" eaLnBrk="1" fontAlgn="base" latinLnBrk="0" hangingPunct="1">
              <a:lnSpc>
                <a:spcPct val="80000"/>
              </a:lnSpc>
              <a:spcBef>
                <a:spcPct val="0"/>
              </a:spcBef>
              <a:spcAft>
                <a:spcPct val="0"/>
              </a:spcAft>
              <a:buClrTx/>
              <a:buSzTx/>
              <a:buFontTx/>
              <a:buNone/>
              <a:tabLst/>
              <a:defRPr/>
            </a:pPr>
            <a:r>
              <a:rPr kumimoji="0" lang="zh-CN" altLang="en-US" sz="1787"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Segoe UI" pitchFamily="34" charset="0"/>
              </a:rPr>
              <a:t>填加文字</a:t>
            </a:r>
            <a:endParaRPr kumimoji="0" lang="en-US" sz="1787"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Segoe UI" pitchFamily="34" charset="0"/>
            </a:endParaRPr>
          </a:p>
        </p:txBody>
      </p:sp>
      <p:sp>
        <p:nvSpPr>
          <p:cNvPr id="46" name="Rectangle 68"/>
          <p:cNvSpPr/>
          <p:nvPr/>
        </p:nvSpPr>
        <p:spPr bwMode="auto">
          <a:xfrm>
            <a:off x="5156554" y="1319771"/>
            <a:ext cx="1461150" cy="13912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47" tIns="34947" rIns="34947" bIns="34947" numCol="1" spcCol="0" rtlCol="0" fromWordArt="0" anchor="b" anchorCtr="0" forceAA="0" compatLnSpc="1">
            <a:prstTxWarp prst="textNoShape">
              <a:avLst/>
            </a:prstTxWarp>
            <a:noAutofit/>
          </a:bodyPr>
          <a:lstStyle/>
          <a:p>
            <a:pPr marL="0" marR="0" lvl="0" indent="0" algn="l" defTabSz="698716" rtl="0" eaLnBrk="1" fontAlgn="base" latinLnBrk="0" hangingPunct="1">
              <a:lnSpc>
                <a:spcPct val="80000"/>
              </a:lnSpc>
              <a:spcBef>
                <a:spcPct val="0"/>
              </a:spcBef>
              <a:spcAft>
                <a:spcPct val="0"/>
              </a:spcAft>
              <a:buClrTx/>
              <a:buSzTx/>
              <a:buFontTx/>
              <a:buNone/>
              <a:tabLst/>
              <a:defRPr/>
            </a:pPr>
            <a:r>
              <a:rPr kumimoji="0" lang="zh-CN" altLang="en-US" sz="1787"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Segoe UI" pitchFamily="34" charset="0"/>
              </a:rPr>
              <a:t>单击填加文字</a:t>
            </a:r>
            <a:endParaRPr kumimoji="0" lang="en-US" sz="1787"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Segoe UI" pitchFamily="34" charset="0"/>
            </a:endParaRPr>
          </a:p>
        </p:txBody>
      </p:sp>
      <p:sp>
        <p:nvSpPr>
          <p:cNvPr id="47" name="Rectangle 69"/>
          <p:cNvSpPr/>
          <p:nvPr/>
        </p:nvSpPr>
        <p:spPr bwMode="auto">
          <a:xfrm>
            <a:off x="5156554" y="2786323"/>
            <a:ext cx="1461150" cy="13912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47" tIns="34947" rIns="34947" bIns="34947" numCol="1" spcCol="0" rtlCol="0" fromWordArt="0" anchor="b" anchorCtr="0" forceAA="0" compatLnSpc="1">
            <a:prstTxWarp prst="textNoShape">
              <a:avLst/>
            </a:prstTxWarp>
            <a:noAutofit/>
          </a:bodyPr>
          <a:lstStyle/>
          <a:p>
            <a:pPr marL="0" marR="0" lvl="0" indent="0" algn="l" defTabSz="698716" rtl="0" eaLnBrk="1" fontAlgn="base" latinLnBrk="0" hangingPunct="1">
              <a:lnSpc>
                <a:spcPct val="80000"/>
              </a:lnSpc>
              <a:spcBef>
                <a:spcPct val="0"/>
              </a:spcBef>
              <a:spcAft>
                <a:spcPct val="0"/>
              </a:spcAft>
              <a:buClrTx/>
              <a:buSzTx/>
              <a:buFontTx/>
              <a:buNone/>
              <a:tabLst/>
              <a:defRPr/>
            </a:pPr>
            <a:r>
              <a:rPr kumimoji="0" lang="zh-CN" altLang="en-US" sz="1787"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Segoe UI" pitchFamily="34" charset="0"/>
              </a:rPr>
              <a:t>填加文字</a:t>
            </a:r>
            <a:endParaRPr kumimoji="0" lang="en-US" sz="1787"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Segoe UI" pitchFamily="34" charset="0"/>
            </a:endParaRPr>
          </a:p>
        </p:txBody>
      </p:sp>
      <p:sp>
        <p:nvSpPr>
          <p:cNvPr id="48" name="Right Arrow 74"/>
          <p:cNvSpPr/>
          <p:nvPr/>
        </p:nvSpPr>
        <p:spPr bwMode="auto">
          <a:xfrm rot="16200000" flipV="1">
            <a:off x="6557198" y="2562860"/>
            <a:ext cx="2594142" cy="632931"/>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88" tIns="34946" rIns="69888" bIns="34946" numCol="1" rtlCol="0" anchor="ctr" anchorCtr="0" compatLnSpc="1">
            <a:prstTxWarp prst="textNoShape">
              <a:avLst/>
            </a:prstTxWarp>
          </a:bodyPr>
          <a:lstStyle/>
          <a:p>
            <a:pPr marL="0" marR="0" lvl="0" indent="0" algn="ctr" defTabSz="698716" rtl="0" eaLnBrk="1" fontAlgn="base" latinLnBrk="0" hangingPunct="1">
              <a:lnSpc>
                <a:spcPct val="100000"/>
              </a:lnSpc>
              <a:spcBef>
                <a:spcPct val="0"/>
              </a:spcBef>
              <a:spcAft>
                <a:spcPct val="0"/>
              </a:spcAft>
              <a:buClrTx/>
              <a:buSzTx/>
              <a:buFontTx/>
              <a:buNone/>
              <a:tabLst/>
              <a:defRPr/>
            </a:pPr>
            <a:endParaRPr kumimoji="0" lang="en-US" sz="1693"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65" name="TextBox 64"/>
          <p:cNvSpPr txBox="1"/>
          <p:nvPr/>
        </p:nvSpPr>
        <p:spPr>
          <a:xfrm>
            <a:off x="6726343" y="2359811"/>
            <a:ext cx="1079729" cy="521040"/>
          </a:xfrm>
          <a:prstGeom prst="rect">
            <a:avLst/>
          </a:prstGeom>
          <a:noFill/>
        </p:spPr>
        <p:txBody>
          <a:bodyPr wrap="square" lIns="0" tIns="0" rIns="0" bIns="0"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sz="197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itchFamily="34" charset="-122"/>
                <a:ea typeface="微软雅黑" pitchFamily="34" charset="-122"/>
                <a:cs typeface="+mn-cs"/>
              </a:rPr>
              <a:t>+</a:t>
            </a:r>
            <a:r>
              <a:rPr kumimoji="0" lang="en-US" sz="3386"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itchFamily="34" charset="-122"/>
                <a:ea typeface="微软雅黑" pitchFamily="34" charset="-122"/>
                <a:cs typeface="+mn-cs"/>
              </a:rPr>
              <a:t>80%</a:t>
            </a:r>
          </a:p>
        </p:txBody>
      </p:sp>
      <p:sp>
        <p:nvSpPr>
          <p:cNvPr id="66" name="Right Arrow 76"/>
          <p:cNvSpPr/>
          <p:nvPr/>
        </p:nvSpPr>
        <p:spPr bwMode="auto">
          <a:xfrm rot="5400000" flipV="1">
            <a:off x="5875466" y="1447414"/>
            <a:ext cx="840818" cy="632931"/>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88" tIns="34946" rIns="69888" bIns="34946" numCol="1" rtlCol="0" anchor="ctr" anchorCtr="0" compatLnSpc="1">
            <a:prstTxWarp prst="textNoShape">
              <a:avLst/>
            </a:prstTxWarp>
          </a:bodyPr>
          <a:lstStyle/>
          <a:p>
            <a:pPr marL="0" marR="0" lvl="0" indent="0" algn="ctr" defTabSz="698716" rtl="0" eaLnBrk="1" fontAlgn="base" latinLnBrk="0" hangingPunct="1">
              <a:lnSpc>
                <a:spcPct val="100000"/>
              </a:lnSpc>
              <a:spcBef>
                <a:spcPct val="0"/>
              </a:spcBef>
              <a:spcAft>
                <a:spcPct val="0"/>
              </a:spcAft>
              <a:buClrTx/>
              <a:buSzTx/>
              <a:buFontTx/>
              <a:buNone/>
              <a:tabLst/>
              <a:defRPr/>
            </a:pPr>
            <a:endParaRPr kumimoji="0" lang="en-US" sz="1693"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67" name="TextBox 66"/>
          <p:cNvSpPr txBox="1"/>
          <p:nvPr/>
        </p:nvSpPr>
        <p:spPr>
          <a:xfrm>
            <a:off x="5175988" y="2737834"/>
            <a:ext cx="1436351" cy="521040"/>
          </a:xfrm>
          <a:prstGeom prst="rect">
            <a:avLst/>
          </a:prstGeom>
          <a:noFill/>
        </p:spPr>
        <p:txBody>
          <a:bodyPr wrap="square" lIns="0" tIns="0" rIns="0" bIns="0"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sz="197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itchFamily="34" charset="-122"/>
                <a:ea typeface="微软雅黑" pitchFamily="34" charset="-122"/>
                <a:cs typeface="+mn-cs"/>
              </a:rPr>
              <a:t>+</a:t>
            </a:r>
            <a:r>
              <a:rPr kumimoji="0" lang="en-US" sz="3386"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itchFamily="34" charset="-122"/>
                <a:ea typeface="微软雅黑" pitchFamily="34" charset="-122"/>
                <a:cs typeface="+mn-cs"/>
              </a:rPr>
              <a:t>50%</a:t>
            </a:r>
          </a:p>
        </p:txBody>
      </p:sp>
      <p:sp>
        <p:nvSpPr>
          <p:cNvPr id="68" name="Right Arrow 78"/>
          <p:cNvSpPr/>
          <p:nvPr/>
        </p:nvSpPr>
        <p:spPr bwMode="auto">
          <a:xfrm rot="16200000">
            <a:off x="5789373" y="3352636"/>
            <a:ext cx="1013009" cy="632931"/>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888" tIns="34946" rIns="69888" bIns="34946" numCol="1" rtlCol="0" anchor="ctr" anchorCtr="0" compatLnSpc="1">
            <a:prstTxWarp prst="textNoShape">
              <a:avLst/>
            </a:prstTxWarp>
          </a:bodyPr>
          <a:lstStyle/>
          <a:p>
            <a:pPr marL="0" marR="0" lvl="0" indent="0" algn="ctr" defTabSz="698716" rtl="0" eaLnBrk="1" fontAlgn="base" latinLnBrk="0" hangingPunct="1">
              <a:lnSpc>
                <a:spcPct val="100000"/>
              </a:lnSpc>
              <a:spcBef>
                <a:spcPct val="0"/>
              </a:spcBef>
              <a:spcAft>
                <a:spcPct val="0"/>
              </a:spcAft>
              <a:buClrTx/>
              <a:buSzTx/>
              <a:buFontTx/>
              <a:buNone/>
              <a:tabLst/>
              <a:defRPr/>
            </a:pPr>
            <a:endParaRPr kumimoji="0" lang="en-US" sz="1693"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69" name="TextBox 68"/>
          <p:cNvSpPr txBox="1"/>
          <p:nvPr/>
        </p:nvSpPr>
        <p:spPr>
          <a:xfrm>
            <a:off x="5175991" y="1306489"/>
            <a:ext cx="1441713" cy="521040"/>
          </a:xfrm>
          <a:prstGeom prst="rect">
            <a:avLst/>
          </a:prstGeom>
          <a:noFill/>
        </p:spPr>
        <p:txBody>
          <a:bodyPr wrap="square" lIns="0" tIns="0" rIns="0" bIns="0"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sz="2446"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itchFamily="34" charset="-122"/>
                <a:ea typeface="微软雅黑" pitchFamily="34" charset="-122"/>
                <a:cs typeface="+mn-cs"/>
              </a:rPr>
              <a:t>-</a:t>
            </a:r>
            <a:r>
              <a:rPr kumimoji="0" lang="en-US" sz="3386"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itchFamily="34" charset="-122"/>
                <a:ea typeface="微软雅黑" pitchFamily="34" charset="-122"/>
                <a:cs typeface="+mn-cs"/>
              </a:rPr>
              <a:t>30%</a:t>
            </a:r>
          </a:p>
        </p:txBody>
      </p:sp>
      <p:graphicFrame>
        <p:nvGraphicFramePr>
          <p:cNvPr id="70" name="Chart 2"/>
          <p:cNvGraphicFramePr/>
          <p:nvPr>
            <p:extLst/>
          </p:nvPr>
        </p:nvGraphicFramePr>
        <p:xfrm>
          <a:off x="440594" y="878551"/>
          <a:ext cx="4582311" cy="3427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869450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up)">
                                      <p:cBhvr>
                                        <p:cTn id="21" dur="500"/>
                                        <p:tgtEl>
                                          <p:spTgt spid="66"/>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65" grpId="0"/>
      <p:bldP spid="66" grpId="0" animBg="1"/>
      <p:bldP spid="67" grpId="0"/>
      <p:bldP spid="68" grpId="0" animBg="1"/>
      <p:bldP spid="69" grpId="0"/>
      <p:bldGraphic spid="70" grpId="0">
        <p:bldAsOne/>
      </p:bldGraphic>
    </p:bldLst>
  </p:timing>
  <p:extLst mod="1">
    <p:ext uri="{E180D4A7-C9FB-4DFB-919C-405C955672EB}">
      <p14:showEvtLst xmlns:p14="http://schemas.microsoft.com/office/powerpoint/2010/main">
        <p14:playEvt time="0" objId="30"/>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9"/>
          <p:cNvGrpSpPr/>
          <p:nvPr/>
        </p:nvGrpSpPr>
        <p:grpSpPr>
          <a:xfrm>
            <a:off x="4664564" y="957032"/>
            <a:ext cx="1668982" cy="1668291"/>
            <a:chOff x="523649" y="2000605"/>
            <a:chExt cx="2671496" cy="2671496"/>
          </a:xfrm>
        </p:grpSpPr>
        <p:sp>
          <p:nvSpPr>
            <p:cNvPr id="68" name="Rectangle 10"/>
            <p:cNvSpPr/>
            <p:nvPr/>
          </p:nvSpPr>
          <p:spPr bwMode="auto">
            <a:xfrm>
              <a:off x="523649" y="2000605"/>
              <a:ext cx="2671496" cy="2671496"/>
            </a:xfrm>
            <a:prstGeom prst="rect">
              <a:avLst/>
            </a:prstGeom>
            <a:solidFill>
              <a:schemeClr val="bg2"/>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marL="0" marR="0" lvl="0" indent="0" algn="l" defTabSz="812555" rtl="0" eaLnBrk="1" fontAlgn="base" latinLnBrk="0" hangingPunct="1">
                <a:lnSpc>
                  <a:spcPct val="100000"/>
                </a:lnSpc>
                <a:spcBef>
                  <a:spcPct val="0"/>
                </a:spcBef>
                <a:spcAft>
                  <a:spcPct val="0"/>
                </a:spcAft>
                <a:buClrTx/>
                <a:buSzTx/>
                <a:buFontTx/>
                <a:buNone/>
                <a:tabLst/>
                <a:defRPr/>
              </a:pPr>
              <a:r>
                <a:rPr kumimoji="0" lang="zh-CN" altLang="en-US"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单击填加文字</a:t>
              </a:r>
              <a:endParaRPr kumimoji="0" lang="en-US"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pic>
          <p:nvPicPr>
            <p:cNvPr id="69" name="Picture 7" descr="\\MAGNUM\Projects\Microsoft\Cloud Power FY12\Design\Icons\PNGs\Metering.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bwMode="auto">
            <a:xfrm>
              <a:off x="939380" y="2323940"/>
              <a:ext cx="1840034" cy="1854218"/>
            </a:xfrm>
            <a:prstGeom prst="rect">
              <a:avLst/>
            </a:prstGeom>
            <a:noFill/>
          </p:spPr>
        </p:pic>
      </p:grpSp>
      <p:grpSp>
        <p:nvGrpSpPr>
          <p:cNvPr id="70" name="Group 12"/>
          <p:cNvGrpSpPr/>
          <p:nvPr/>
        </p:nvGrpSpPr>
        <p:grpSpPr>
          <a:xfrm>
            <a:off x="6424873" y="957032"/>
            <a:ext cx="1668982" cy="1668291"/>
            <a:chOff x="3344876" y="2000605"/>
            <a:chExt cx="2671496" cy="2671496"/>
          </a:xfrm>
        </p:grpSpPr>
        <p:sp>
          <p:nvSpPr>
            <p:cNvPr id="71" name="Rectangle 13"/>
            <p:cNvSpPr/>
            <p:nvPr/>
          </p:nvSpPr>
          <p:spPr bwMode="auto">
            <a:xfrm>
              <a:off x="3344876" y="2000605"/>
              <a:ext cx="2671496" cy="2671496"/>
            </a:xfrm>
            <a:prstGeom prst="rect">
              <a:avLst/>
            </a:prstGeom>
            <a:solidFill>
              <a:schemeClr val="accent1"/>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marL="0" marR="0" lvl="0" indent="0" algn="l" defTabSz="812555" rtl="0" eaLnBrk="1" fontAlgn="base" latinLnBrk="0" hangingPunct="1">
                <a:lnSpc>
                  <a:spcPct val="100000"/>
                </a:lnSpc>
                <a:spcBef>
                  <a:spcPct val="0"/>
                </a:spcBef>
                <a:spcAft>
                  <a:spcPct val="0"/>
                </a:spcAft>
                <a:buClrTx/>
                <a:buSzTx/>
                <a:buFontTx/>
                <a:buNone/>
                <a:tabLst/>
                <a:defRPr/>
              </a:pPr>
              <a:r>
                <a:rPr kumimoji="0" lang="zh-CN" altLang="en-US"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单击填加文字</a:t>
              </a:r>
              <a:endParaRPr kumimoji="0" lang="en-US" altLang="zh-CN"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pic>
          <p:nvPicPr>
            <p:cNvPr id="72" name="Picture 5" descr="\\MAGNUM\Projects\Microsoft\Cloud Power FY12\Design\Icons\PNGs\Self_Service.pn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3860105" y="2424205"/>
              <a:ext cx="1641038" cy="1653688"/>
            </a:xfrm>
            <a:prstGeom prst="rect">
              <a:avLst/>
            </a:prstGeom>
            <a:noFill/>
          </p:spPr>
        </p:pic>
      </p:grpSp>
      <p:grpSp>
        <p:nvGrpSpPr>
          <p:cNvPr id="73" name="Group 18"/>
          <p:cNvGrpSpPr/>
          <p:nvPr/>
        </p:nvGrpSpPr>
        <p:grpSpPr>
          <a:xfrm>
            <a:off x="6424873" y="2721439"/>
            <a:ext cx="1668982" cy="1668291"/>
            <a:chOff x="8987331" y="2006755"/>
            <a:chExt cx="2671496" cy="2671496"/>
          </a:xfrm>
        </p:grpSpPr>
        <p:sp>
          <p:nvSpPr>
            <p:cNvPr id="74" name="Rectangle 19"/>
            <p:cNvSpPr/>
            <p:nvPr/>
          </p:nvSpPr>
          <p:spPr bwMode="auto">
            <a:xfrm>
              <a:off x="8987331" y="2006755"/>
              <a:ext cx="2671496" cy="2671496"/>
            </a:xfrm>
            <a:prstGeom prst="rect">
              <a:avLst/>
            </a:prstGeom>
            <a:solidFill>
              <a:schemeClr val="accent4"/>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marL="0" marR="0" lvl="0" indent="0" algn="l" defTabSz="812555" rtl="0" eaLnBrk="1" fontAlgn="base" latinLnBrk="0" hangingPunct="1">
                <a:lnSpc>
                  <a:spcPct val="100000"/>
                </a:lnSpc>
                <a:spcBef>
                  <a:spcPct val="0"/>
                </a:spcBef>
                <a:spcAft>
                  <a:spcPct val="0"/>
                </a:spcAft>
                <a:buClrTx/>
                <a:buSzTx/>
                <a:buFontTx/>
                <a:buNone/>
                <a:tabLst/>
                <a:defRPr/>
              </a:pPr>
              <a:r>
                <a:rPr kumimoji="0" lang="zh-CN" altLang="en-US"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单击填加文字</a:t>
              </a:r>
              <a:endParaRPr kumimoji="0" lang="en-US" altLang="zh-CN"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pic>
          <p:nvPicPr>
            <p:cNvPr id="75" name="Picture 4" descr="\\MAGNUM\Projects\Microsoft\Cloud Power FY12\Design\Icons\PNGs\Scalable_Elastic_4.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bwMode="auto">
            <a:xfrm>
              <a:off x="9396077" y="2316898"/>
              <a:ext cx="1854004" cy="1868302"/>
            </a:xfrm>
            <a:prstGeom prst="rect">
              <a:avLst/>
            </a:prstGeom>
            <a:noFill/>
          </p:spPr>
        </p:pic>
      </p:grpSp>
      <p:grpSp>
        <p:nvGrpSpPr>
          <p:cNvPr id="76" name="Group 2"/>
          <p:cNvGrpSpPr/>
          <p:nvPr/>
        </p:nvGrpSpPr>
        <p:grpSpPr>
          <a:xfrm>
            <a:off x="4664569" y="2721439"/>
            <a:ext cx="1668981" cy="1668291"/>
            <a:chOff x="7153762" y="3619300"/>
            <a:chExt cx="1877134" cy="1877134"/>
          </a:xfrm>
        </p:grpSpPr>
        <p:sp>
          <p:nvSpPr>
            <p:cNvPr id="77" name="Rectangle 16"/>
            <p:cNvSpPr/>
            <p:nvPr/>
          </p:nvSpPr>
          <p:spPr bwMode="auto">
            <a:xfrm>
              <a:off x="7153762" y="3619300"/>
              <a:ext cx="1877134" cy="1877134"/>
            </a:xfrm>
            <a:prstGeom prst="rect">
              <a:avLst/>
            </a:prstGeom>
            <a:solidFill>
              <a:schemeClr val="accent3"/>
            </a:solidFill>
            <a:ln w="25400" cap="flat" cmpd="sng" algn="ctr">
              <a:noFill/>
              <a:prstDash val="solid"/>
              <a:headEnd type="none" w="med" len="med"/>
              <a:tailEnd type="none" w="med" len="med"/>
            </a:ln>
            <a:effectLst/>
          </p:spPr>
          <p:txBody>
            <a:bodyPr vert="horz" wrap="square" lIns="86001" tIns="86005" rIns="86001" bIns="86005" numCol="1" rtlCol="0" anchor="b" anchorCtr="0" compatLnSpc="1">
              <a:prstTxWarp prst="textNoShape">
                <a:avLst/>
              </a:prstTxWarp>
            </a:bodyPr>
            <a:lstStyle/>
            <a:p>
              <a:pPr marL="0" marR="0" lvl="0" indent="0" algn="l" defTabSz="812555" rtl="0" eaLnBrk="1" fontAlgn="base" latinLnBrk="0" hangingPunct="1">
                <a:lnSpc>
                  <a:spcPct val="100000"/>
                </a:lnSpc>
                <a:spcBef>
                  <a:spcPct val="0"/>
                </a:spcBef>
                <a:spcAft>
                  <a:spcPct val="0"/>
                </a:spcAft>
                <a:buClrTx/>
                <a:buSzTx/>
                <a:buFontTx/>
                <a:buNone/>
                <a:tabLst/>
                <a:defRPr/>
              </a:pPr>
              <a:r>
                <a:rPr kumimoji="0" lang="zh-CN" altLang="en-US"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rPr>
                <a:t>单击填加文字</a:t>
              </a:r>
              <a:endParaRPr kumimoji="0" lang="en-US" altLang="zh-CN" sz="1787" b="0" i="0" u="none" strike="noStrike" kern="0" cap="none" spc="0" normalizeH="0" baseline="0" noProof="0" dirty="0">
                <a:ln>
                  <a:noFill/>
                </a:ln>
                <a:gradFill>
                  <a:gsLst>
                    <a:gs pos="0">
                      <a:srgbClr val="FFFFFF"/>
                    </a:gs>
                    <a:gs pos="100000">
                      <a:srgbClr val="FFFFFF"/>
                    </a:gs>
                  </a:gsLst>
                  <a:lin ang="5400000" scaled="0"/>
                </a:gradFill>
                <a:effectLst/>
                <a:uLnTx/>
                <a:uFillTx/>
                <a:latin typeface="微软雅黑" pitchFamily="34" charset="-122"/>
                <a:ea typeface="微软雅黑" pitchFamily="34" charset="-122"/>
                <a:cs typeface="+mn-cs"/>
              </a:endParaRPr>
            </a:p>
          </p:txBody>
        </p:sp>
        <p:sp>
          <p:nvSpPr>
            <p:cNvPr id="78" name="Freeform 73"/>
            <p:cNvSpPr>
              <a:spLocks noEditPoints="1"/>
            </p:cNvSpPr>
            <p:nvPr/>
          </p:nvSpPr>
          <p:spPr bwMode="black">
            <a:xfrm>
              <a:off x="7624859" y="3966887"/>
              <a:ext cx="934942" cy="902560"/>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rgbClr val="FFFFFF"/>
            </a:solidFill>
            <a:ln>
              <a:noFill/>
            </a:ln>
          </p:spPr>
          <p:txBody>
            <a:bodyPr vert="horz" wrap="square" lIns="77413" tIns="38707" rIns="77413" bIns="38707"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en-US" sz="1411" b="0" i="0" u="none" strike="noStrike" kern="1200" cap="none" spc="0" normalizeH="0" baseline="0" noProof="0">
                <a:ln>
                  <a:noFill/>
                </a:ln>
                <a:solidFill>
                  <a:prstClr val="black"/>
                </a:solidFill>
                <a:effectLst/>
                <a:uLnTx/>
                <a:uFillTx/>
                <a:latin typeface="微软雅黑" pitchFamily="34" charset="-122"/>
                <a:ea typeface="微软雅黑" pitchFamily="34" charset="-122"/>
                <a:cs typeface="+mn-cs"/>
              </a:endParaRPr>
            </a:p>
          </p:txBody>
        </p:sp>
      </p:grpSp>
      <p:pic>
        <p:nvPicPr>
          <p:cNvPr id="7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3971" b="3754"/>
          <a:stretch/>
        </p:blipFill>
        <p:spPr bwMode="auto">
          <a:xfrm>
            <a:off x="1049662" y="957032"/>
            <a:ext cx="3495316" cy="3432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73577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anim calcmode="lin" valueType="num">
                                      <p:cBhvr>
                                        <p:cTn id="8" dur="500" fill="hold"/>
                                        <p:tgtEl>
                                          <p:spTgt spid="79"/>
                                        </p:tgtEl>
                                        <p:attrNameLst>
                                          <p:attrName>ppt_x</p:attrName>
                                        </p:attrNameLst>
                                      </p:cBhvr>
                                      <p:tavLst>
                                        <p:tav tm="0">
                                          <p:val>
                                            <p:strVal val="#ppt_x"/>
                                          </p:val>
                                        </p:tav>
                                        <p:tav tm="100000">
                                          <p:val>
                                            <p:strVal val="#ppt_x"/>
                                          </p:val>
                                        </p:tav>
                                      </p:tavLst>
                                    </p:anim>
                                    <p:anim calcmode="lin" valueType="num">
                                      <p:cBhvr>
                                        <p:cTn id="9" dur="500" fill="hold"/>
                                        <p:tgtEl>
                                          <p:spTgt spid="79"/>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1000" fill="hold"/>
                                        <p:tgtEl>
                                          <p:spTgt spid="67"/>
                                        </p:tgtEl>
                                        <p:attrNameLst>
                                          <p:attrName>ppt_x</p:attrName>
                                        </p:attrNameLst>
                                      </p:cBhvr>
                                      <p:tavLst>
                                        <p:tav tm="0">
                                          <p:val>
                                            <p:strVal val="1+#ppt_w/2"/>
                                          </p:val>
                                        </p:tav>
                                        <p:tav tm="100000">
                                          <p:val>
                                            <p:strVal val="#ppt_x"/>
                                          </p:val>
                                        </p:tav>
                                      </p:tavLst>
                                    </p:anim>
                                    <p:anim calcmode="lin" valueType="num">
                                      <p:cBhvr additive="base">
                                        <p:cTn id="13" dur="1000" fill="hold"/>
                                        <p:tgtEl>
                                          <p:spTgt spid="67"/>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70"/>
                                        </p:tgtEl>
                                        <p:attrNameLst>
                                          <p:attrName>style.visibility</p:attrName>
                                        </p:attrNameLst>
                                      </p:cBhvr>
                                      <p:to>
                                        <p:strVal val="visible"/>
                                      </p:to>
                                    </p:set>
                                    <p:anim calcmode="lin" valueType="num">
                                      <p:cBhvr additive="base">
                                        <p:cTn id="16" dur="1000" fill="hold"/>
                                        <p:tgtEl>
                                          <p:spTgt spid="70"/>
                                        </p:tgtEl>
                                        <p:attrNameLst>
                                          <p:attrName>ppt_x</p:attrName>
                                        </p:attrNameLst>
                                      </p:cBhvr>
                                      <p:tavLst>
                                        <p:tav tm="0">
                                          <p:val>
                                            <p:strVal val="1+#ppt_w/2"/>
                                          </p:val>
                                        </p:tav>
                                        <p:tav tm="100000">
                                          <p:val>
                                            <p:strVal val="#ppt_x"/>
                                          </p:val>
                                        </p:tav>
                                      </p:tavLst>
                                    </p:anim>
                                    <p:anim calcmode="lin" valueType="num">
                                      <p:cBhvr additive="base">
                                        <p:cTn id="17" dur="1000" fill="hold"/>
                                        <p:tgtEl>
                                          <p:spTgt spid="70"/>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1000" fill="hold"/>
                                        <p:tgtEl>
                                          <p:spTgt spid="76"/>
                                        </p:tgtEl>
                                        <p:attrNameLst>
                                          <p:attrName>ppt_x</p:attrName>
                                        </p:attrNameLst>
                                      </p:cBhvr>
                                      <p:tavLst>
                                        <p:tav tm="0">
                                          <p:val>
                                            <p:strVal val="1+#ppt_w/2"/>
                                          </p:val>
                                        </p:tav>
                                        <p:tav tm="100000">
                                          <p:val>
                                            <p:strVal val="#ppt_x"/>
                                          </p:val>
                                        </p:tav>
                                      </p:tavLst>
                                    </p:anim>
                                    <p:anim calcmode="lin" valueType="num">
                                      <p:cBhvr additive="base">
                                        <p:cTn id="21" dur="1000" fill="hold"/>
                                        <p:tgtEl>
                                          <p:spTgt spid="76"/>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1+#ppt_w/2"/>
                                          </p:val>
                                        </p:tav>
                                        <p:tav tm="100000">
                                          <p:val>
                                            <p:strVal val="#ppt_x"/>
                                          </p:val>
                                        </p:tav>
                                      </p:tavLst>
                                    </p:anim>
                                    <p:anim calcmode="lin" valueType="num">
                                      <p:cBhvr additive="base">
                                        <p:cTn id="25"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4" name="图片 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4753754" y="682367"/>
            <a:ext cx="3345543" cy="3192138"/>
          </a:xfrm>
          <a:prstGeom prst="rect">
            <a:avLst/>
          </a:prstGeom>
        </p:spPr>
      </p:pic>
      <p:pic>
        <p:nvPicPr>
          <p:cNvPr id="7" name="图片 6"/>
          <p:cNvPicPr>
            <a:picLocks noChangeAspect="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8" name="文本框 7"/>
          <p:cNvSpPr txBox="1"/>
          <p:nvPr/>
        </p:nvSpPr>
        <p:spPr>
          <a:xfrm>
            <a:off x="1385395" y="2278436"/>
            <a:ext cx="2646878" cy="584775"/>
          </a:xfrm>
          <a:prstGeom prst="rect">
            <a:avLst/>
          </a:prstGeom>
          <a:noFill/>
        </p:spPr>
        <p:txBody>
          <a:bodyPr wrap="none" rtlCol="0">
            <a:prstTxWarp prst="textArchUp">
              <a:avLst/>
            </a:prstTxWarp>
            <a:spAutoFit/>
          </a:bodyPr>
          <a:lstStyle/>
          <a:p>
            <a:r>
              <a:rPr lang="zh-CN" altLang="en-US" sz="4400" b="1" dirty="0" smtClean="0">
                <a:solidFill>
                  <a:srgbClr val="3B8B04"/>
                </a:solidFill>
              </a:rPr>
              <a:t>感谢观看</a:t>
            </a:r>
            <a:endParaRPr lang="zh-CN" altLang="en-US" sz="4400" b="1" dirty="0">
              <a:solidFill>
                <a:srgbClr val="3B8B04"/>
              </a:solidFill>
            </a:endParaRPr>
          </a:p>
        </p:txBody>
      </p:sp>
      <p:sp>
        <p:nvSpPr>
          <p:cNvPr id="9" name="文本框 8"/>
          <p:cNvSpPr txBox="1"/>
          <p:nvPr/>
        </p:nvSpPr>
        <p:spPr>
          <a:xfrm rot="21410294">
            <a:off x="1576391" y="1545583"/>
            <a:ext cx="1643399" cy="338554"/>
          </a:xfrm>
          <a:prstGeom prst="rect">
            <a:avLst/>
          </a:prstGeom>
          <a:noFill/>
        </p:spPr>
        <p:txBody>
          <a:bodyPr wrap="none" rtlCol="0">
            <a:spAutoFit/>
          </a:bodyPr>
          <a:lstStyle/>
          <a:p>
            <a:r>
              <a:rPr lang="en-US" altLang="zh-CN" sz="1600" b="1" dirty="0" smtClean="0"/>
              <a:t>20XXPOWERPOINT</a:t>
            </a:r>
            <a:endParaRPr lang="zh-CN" altLang="en-US" sz="1600" b="1" dirty="0"/>
          </a:p>
        </p:txBody>
      </p:sp>
    </p:spTree>
    <p:extLst>
      <p:ext uri="{BB962C8B-B14F-4D97-AF65-F5344CB8AC3E}">
        <p14:creationId xmlns:p14="http://schemas.microsoft.com/office/powerpoint/2010/main" val="2203309350"/>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childTnLst>
                          </p:cTn>
                        </p:par>
                        <p:par>
                          <p:cTn id="12" fill="hold">
                            <p:stCondLst>
                              <p:cond delay="2000"/>
                            </p:stCondLst>
                            <p:childTnLst>
                              <p:par>
                                <p:cTn id="13" presetID="26"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par>
                          <p:cTn id="29" fill="hold">
                            <p:stCondLst>
                              <p:cond delay="4000"/>
                            </p:stCondLst>
                            <p:childTnLst>
                              <p:par>
                                <p:cTn id="30" presetID="17" presetClass="entr" presetSubtype="1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750"/>
                                        <p:tgtEl>
                                          <p:spTgt spid="9"/>
                                        </p:tgtEl>
                                      </p:cBhvr>
                                    </p:animEffect>
                                  </p:childTnLst>
                                </p:cTn>
                              </p:par>
                            </p:childTnLst>
                          </p:cTn>
                        </p:par>
                        <p:par>
                          <p:cTn id="38" fill="hold">
                            <p:stCondLst>
                              <p:cond delay="5750"/>
                            </p:stCondLst>
                            <p:childTnLst>
                              <p:par>
                                <p:cTn id="39" presetID="10" presetClass="entr" presetSubtype="0" fill="hold" grpId="0" nodeType="afterEffect">
                                  <p:stCondLst>
                                    <p:cond delay="0"/>
                                  </p:stCondLst>
                                  <p:iterate type="lt">
                                    <p:tmPct val="14000"/>
                                  </p:iterate>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23" name="图片 22"/>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25" name="MH_Entry_1">
            <a:hlinkClick r:id="rId11" action="ppaction://hlinksldjump"/>
          </p:cNvPr>
          <p:cNvSpPr/>
          <p:nvPr>
            <p:custDataLst>
              <p:tags r:id="rId1"/>
            </p:custDataLst>
          </p:nvPr>
        </p:nvSpPr>
        <p:spPr>
          <a:xfrm>
            <a:off x="4441559" y="1789221"/>
            <a:ext cx="4702441" cy="668081"/>
          </a:xfrm>
          <a:prstGeom prst="rect">
            <a:avLst/>
          </a:prstGeom>
          <a:solidFill>
            <a:srgbClr val="FDB018"/>
          </a:solidFill>
          <a:ln>
            <a:noFill/>
          </a:ln>
        </p:spPr>
        <p:txBody>
          <a:bodyPr wrap="square" lIns="81000" tIns="0" rIns="0" bIns="0" anchor="ctr" anchorCtr="0">
            <a:noAutofit/>
          </a:bodyPr>
          <a:lstStyle/>
          <a:p>
            <a:r>
              <a:rPr lang="zh-CN" altLang="en-US" sz="2400" b="1" spc="150" dirty="0">
                <a:latin typeface="+mn-ea"/>
              </a:rPr>
              <a:t>输入您的标题或复制标题到此处</a:t>
            </a:r>
          </a:p>
        </p:txBody>
      </p:sp>
      <p:sp>
        <p:nvSpPr>
          <p:cNvPr id="45" name="MH_Others_1"/>
          <p:cNvSpPr txBox="1"/>
          <p:nvPr>
            <p:custDataLst>
              <p:tags r:id="rId2"/>
            </p:custDataLst>
          </p:nvPr>
        </p:nvSpPr>
        <p:spPr>
          <a:xfrm>
            <a:off x="1603365" y="1789222"/>
            <a:ext cx="1587956" cy="490295"/>
          </a:xfrm>
          <a:prstGeom prst="rect">
            <a:avLst/>
          </a:prstGeom>
          <a:noFill/>
        </p:spPr>
        <p:txBody>
          <a:bodyPr wrap="square" lIns="0" tIns="0" rIns="0" bIns="0" rtlCol="0" anchor="ctr" anchorCtr="0">
            <a:noAutofit/>
          </a:bodyPr>
          <a:lstStyle/>
          <a:p>
            <a:pPr algn="ctr"/>
            <a:r>
              <a:rPr lang="en-US" altLang="zh-CN" sz="4000" b="1" dirty="0" smtClean="0">
                <a:solidFill>
                  <a:srgbClr val="3B8B04"/>
                </a:solidFill>
                <a:latin typeface="微软雅黑" panose="020B0503020204020204" pitchFamily="34" charset="-122"/>
                <a:ea typeface="微软雅黑" panose="020B0503020204020204" pitchFamily="34" charset="-122"/>
              </a:rPr>
              <a:t>01</a:t>
            </a:r>
            <a:endParaRPr lang="zh-CN" altLang="en-US" sz="4000" b="1" dirty="0">
              <a:solidFill>
                <a:srgbClr val="3B8B04"/>
              </a:solidFill>
              <a:latin typeface="微软雅黑" panose="020B0503020204020204" pitchFamily="34" charset="-122"/>
              <a:ea typeface="微软雅黑" panose="020B0503020204020204" pitchFamily="34" charset="-122"/>
            </a:endParaRPr>
          </a:p>
        </p:txBody>
      </p:sp>
      <p:sp>
        <p:nvSpPr>
          <p:cNvPr id="46" name="MH_Others_2"/>
          <p:cNvSpPr txBox="1"/>
          <p:nvPr>
            <p:custDataLst>
              <p:tags r:id="rId3"/>
            </p:custDataLst>
          </p:nvPr>
        </p:nvSpPr>
        <p:spPr>
          <a:xfrm>
            <a:off x="1417372" y="2338395"/>
            <a:ext cx="1959941" cy="523220"/>
          </a:xfrm>
          <a:prstGeom prst="rect">
            <a:avLst/>
          </a:prstGeom>
          <a:noFill/>
        </p:spPr>
        <p:txBody>
          <a:bodyPr wrap="square">
            <a:spAutoFit/>
          </a:bodyPr>
          <a:lstStyle/>
          <a:p>
            <a:pPr algn="ctr">
              <a:defRPr/>
            </a:pPr>
            <a:r>
              <a:rPr lang="zh-CN" altLang="en-US" sz="2800" b="1" spc="300" dirty="0">
                <a:solidFill>
                  <a:srgbClr val="3B8B04"/>
                </a:solidFill>
                <a:latin typeface="微软雅黑" panose="020B0503020204020204" pitchFamily="34" charset="-122"/>
                <a:ea typeface="微软雅黑" panose="020B0503020204020204" pitchFamily="34" charset="-122"/>
              </a:rPr>
              <a:t>第一部分</a:t>
            </a:r>
          </a:p>
        </p:txBody>
      </p:sp>
    </p:spTree>
    <p:extLst>
      <p:ext uri="{BB962C8B-B14F-4D97-AF65-F5344CB8AC3E}">
        <p14:creationId xmlns:p14="http://schemas.microsoft.com/office/powerpoint/2010/main" val="396484713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65956" y="946279"/>
            <a:ext cx="7466538" cy="10566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2352" b="0" i="0" u="none" strike="noStrike" kern="0" cap="none" spc="0" normalizeH="0" baseline="0" noProof="0">
              <a:ln>
                <a:noFill/>
              </a:ln>
              <a:solidFill>
                <a:srgbClr val="262626">
                  <a:lumMod val="90000"/>
                  <a:lumOff val="10000"/>
                </a:srgbClr>
              </a:solidFill>
              <a:effectLst/>
              <a:uLnTx/>
              <a:uFillTx/>
              <a:latin typeface="Calibri"/>
              <a:ea typeface="微软雅黑"/>
              <a:cs typeface="+mn-cs"/>
            </a:endParaRPr>
          </a:p>
        </p:txBody>
      </p:sp>
      <p:grpSp>
        <p:nvGrpSpPr>
          <p:cNvPr id="4" name="组合 3"/>
          <p:cNvGrpSpPr/>
          <p:nvPr/>
        </p:nvGrpSpPr>
        <p:grpSpPr>
          <a:xfrm>
            <a:off x="1050030" y="1026907"/>
            <a:ext cx="1746329" cy="902239"/>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20000"/>
                </a:lnSpc>
                <a:spcBef>
                  <a:spcPts val="0"/>
                </a:spcBef>
                <a:spcAft>
                  <a:spcPts val="0"/>
                </a:spcAft>
                <a:buClrTx/>
                <a:buSzTx/>
                <a:buFontTx/>
                <a:buNone/>
                <a:tabLst/>
                <a:defRPr/>
              </a:pPr>
              <a:endParaRPr kumimoji="0" lang="zh-CN" altLang="en-US" sz="1411"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headEnd/>
              <a:tailEnd/>
            </a:ln>
          </p:spPr>
          <p:txBody>
            <a:bodyPr/>
            <a:lstStyle/>
            <a:p>
              <a:pPr marL="0" marR="0" lvl="0" indent="0" algn="l" defTabSz="910314" rtl="0" eaLnBrk="1" fontAlgn="auto" latinLnBrk="0" hangingPunct="1">
                <a:lnSpc>
                  <a:spcPct val="120000"/>
                </a:lnSpc>
                <a:spcBef>
                  <a:spcPts val="0"/>
                </a:spcBef>
                <a:spcAft>
                  <a:spcPts val="0"/>
                </a:spcAft>
                <a:buClrTx/>
                <a:buSzTx/>
                <a:buFontTx/>
                <a:buNone/>
                <a:tabLst/>
                <a:defRPr/>
              </a:pPr>
              <a:endParaRPr kumimoji="0" lang="en-US" sz="1411"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 name="TextBox 6"/>
            <p:cNvSpPr txBox="1"/>
            <p:nvPr/>
          </p:nvSpPr>
          <p:spPr>
            <a:xfrm>
              <a:off x="1403649" y="1609636"/>
              <a:ext cx="1224137" cy="581963"/>
            </a:xfrm>
            <a:prstGeom prst="rect">
              <a:avLst/>
            </a:prstGeom>
            <a:noFill/>
          </p:spPr>
          <p:txBody>
            <a:bodyPr wrap="square" rtlCol="0">
              <a:spAutoFit/>
            </a:bodyPr>
            <a:lstStyle/>
            <a:p>
              <a:pPr marL="0" marR="0" lvl="0" indent="0" algn="ctr" defTabSz="910314" rtl="0" eaLnBrk="1" fontAlgn="auto" latinLnBrk="0" hangingPunct="1">
                <a:lnSpc>
                  <a:spcPct val="120000"/>
                </a:lnSpc>
                <a:spcBef>
                  <a:spcPts val="0"/>
                </a:spcBef>
                <a:spcAft>
                  <a:spcPts val="0"/>
                </a:spcAft>
                <a:buClrTx/>
                <a:buSzTx/>
                <a:buFontTx/>
                <a:buNone/>
                <a:tabLst/>
                <a:defRPr/>
              </a:pPr>
              <a:r>
                <a:rPr kumimoji="0" lang="zh-CN" altLang="en-US" sz="206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sp>
        <p:nvSpPr>
          <p:cNvPr id="8" name="文本框 58"/>
          <p:cNvSpPr txBox="1"/>
          <p:nvPr/>
        </p:nvSpPr>
        <p:spPr>
          <a:xfrm>
            <a:off x="2981921" y="1130872"/>
            <a:ext cx="4896973" cy="771720"/>
          </a:xfrm>
          <a:prstGeom prst="rect">
            <a:avLst/>
          </a:prstGeom>
          <a:noFill/>
        </p:spPr>
        <p:txBody>
          <a:bodyPr wrap="square" lIns="93315" tIns="46658" rIns="93315" bIns="46658" rtlCol="0">
            <a:spAutoFit/>
          </a:bodyPr>
          <a:lstStyle/>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965956" y="2219227"/>
            <a:ext cx="7466538" cy="10566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2352" b="0" i="0" u="none" strike="noStrike" kern="0" cap="none" spc="0" normalizeH="0" baseline="0" noProof="0">
              <a:ln>
                <a:noFill/>
              </a:ln>
              <a:solidFill>
                <a:srgbClr val="262626">
                  <a:lumMod val="90000"/>
                  <a:lumOff val="10000"/>
                </a:srgbClr>
              </a:solidFill>
              <a:effectLst/>
              <a:uLnTx/>
              <a:uFillTx/>
              <a:latin typeface="Calibri"/>
              <a:ea typeface="微软雅黑"/>
              <a:cs typeface="+mn-cs"/>
            </a:endParaRPr>
          </a:p>
        </p:txBody>
      </p:sp>
      <p:sp>
        <p:nvSpPr>
          <p:cNvPr id="10" name="文本框 58"/>
          <p:cNvSpPr txBox="1"/>
          <p:nvPr/>
        </p:nvSpPr>
        <p:spPr>
          <a:xfrm>
            <a:off x="2981921" y="2382358"/>
            <a:ext cx="4896973" cy="771720"/>
          </a:xfrm>
          <a:prstGeom prst="rect">
            <a:avLst/>
          </a:prstGeom>
          <a:noFill/>
        </p:spPr>
        <p:txBody>
          <a:bodyPr wrap="square" lIns="93315" tIns="46658" rIns="93315" bIns="46658" rtlCol="0">
            <a:spAutoFit/>
          </a:bodyPr>
          <a:lstStyle/>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965956" y="3510670"/>
            <a:ext cx="7466538" cy="1056636"/>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2352" b="0" i="0" u="none" strike="noStrike" kern="0" cap="none" spc="0" normalizeH="0" baseline="0" noProof="0">
              <a:ln>
                <a:noFill/>
              </a:ln>
              <a:solidFill>
                <a:srgbClr val="262626">
                  <a:lumMod val="90000"/>
                  <a:lumOff val="10000"/>
                </a:srgbClr>
              </a:solidFill>
              <a:effectLst/>
              <a:uLnTx/>
              <a:uFillTx/>
              <a:latin typeface="Calibri"/>
              <a:ea typeface="微软雅黑"/>
              <a:cs typeface="+mn-cs"/>
            </a:endParaRPr>
          </a:p>
        </p:txBody>
      </p:sp>
      <p:sp>
        <p:nvSpPr>
          <p:cNvPr id="12" name="文本框 58"/>
          <p:cNvSpPr txBox="1"/>
          <p:nvPr/>
        </p:nvSpPr>
        <p:spPr>
          <a:xfrm>
            <a:off x="2981921" y="3671221"/>
            <a:ext cx="4896973" cy="771720"/>
          </a:xfrm>
          <a:prstGeom prst="rect">
            <a:avLst/>
          </a:prstGeom>
          <a:noFill/>
        </p:spPr>
        <p:txBody>
          <a:bodyPr wrap="square" lIns="93315" tIns="46658" rIns="93315" bIns="46658" rtlCol="0">
            <a:spAutoFit/>
          </a:bodyPr>
          <a:lstStyle/>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291623" marR="0" lvl="0" indent="-291623" algn="l" defTabSz="910314" rtl="0" eaLnBrk="1" fontAlgn="auto" latinLnBrk="0" hangingPunct="1">
              <a:lnSpc>
                <a:spcPct val="120000"/>
              </a:lnSpc>
              <a:spcBef>
                <a:spcPts val="0"/>
              </a:spcBef>
              <a:spcAft>
                <a:spcPts val="0"/>
              </a:spcAft>
              <a:buClrTx/>
              <a:buSzTx/>
              <a:buFont typeface="Wingdings" panose="05000000000000000000" pitchFamily="2" charset="2"/>
              <a:buChar char="l"/>
              <a:tabLst/>
              <a:defRPr/>
            </a:pPr>
            <a:r>
              <a:rPr kumimoji="0" lang="zh-CN" altLang="en-US"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223" b="0" i="0" u="none" strike="noStrike" kern="1200" cap="none" spc="0" normalizeH="0" baseline="0" noProof="0" dirty="0">
              <a:ln>
                <a:noFill/>
              </a:ln>
              <a:solidFill>
                <a:srgbClr val="262626">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1050030" y="2296425"/>
            <a:ext cx="1746329" cy="902239"/>
            <a:chOff x="710462" y="2852936"/>
            <a:chExt cx="2054324" cy="1106750"/>
          </a:xfrm>
        </p:grpSpPr>
        <p:grpSp>
          <p:nvGrpSpPr>
            <p:cNvPr id="14" name="组合 13"/>
            <p:cNvGrpSpPr/>
            <p:nvPr/>
          </p:nvGrpSpPr>
          <p:grpSpPr>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20000"/>
                  </a:lnSpc>
                  <a:spcBef>
                    <a:spcPts val="0"/>
                  </a:spcBef>
                  <a:spcAft>
                    <a:spcPts val="0"/>
                  </a:spcAft>
                  <a:buClrTx/>
                  <a:buSzTx/>
                  <a:buFontTx/>
                  <a:buNone/>
                  <a:tabLst/>
                  <a:defRPr/>
                </a:pPr>
                <a:endParaRPr kumimoji="0" lang="zh-CN" altLang="en-US" sz="1411"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1403649" y="1609636"/>
                <a:ext cx="1224137" cy="581963"/>
              </a:xfrm>
              <a:prstGeom prst="rect">
                <a:avLst/>
              </a:prstGeom>
              <a:noFill/>
            </p:spPr>
            <p:txBody>
              <a:bodyPr wrap="square" rtlCol="0">
                <a:spAutoFit/>
              </a:bodyPr>
              <a:lstStyle/>
              <a:p>
                <a:pPr marL="0" marR="0" lvl="0" indent="0" algn="ctr" defTabSz="910314" rtl="0" eaLnBrk="1" fontAlgn="auto" latinLnBrk="0" hangingPunct="1">
                  <a:lnSpc>
                    <a:spcPct val="120000"/>
                  </a:lnSpc>
                  <a:spcBef>
                    <a:spcPts val="0"/>
                  </a:spcBef>
                  <a:spcAft>
                    <a:spcPts val="0"/>
                  </a:spcAft>
                  <a:buClrTx/>
                  <a:buSzTx/>
                  <a:buFontTx/>
                  <a:buNone/>
                  <a:tabLst/>
                  <a:defRPr/>
                </a:pPr>
                <a:r>
                  <a:rPr kumimoji="0" lang="zh-CN" altLang="en-US" sz="206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sp>
          <p:nvSpPr>
            <p:cNvPr id="15"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headEnd/>
              <a:tailEnd/>
            </a:ln>
          </p:spPr>
          <p:txBody>
            <a:bodyPr/>
            <a:lstStyle/>
            <a:p>
              <a:pPr marL="0" marR="0" lvl="0" indent="0" algn="l" defTabSz="910314" rtl="0" eaLnBrk="1" fontAlgn="auto" latinLnBrk="0" hangingPunct="1">
                <a:lnSpc>
                  <a:spcPct val="120000"/>
                </a:lnSpc>
                <a:spcBef>
                  <a:spcPts val="0"/>
                </a:spcBef>
                <a:spcAft>
                  <a:spcPts val="0"/>
                </a:spcAft>
                <a:buClrTx/>
                <a:buSzTx/>
                <a:buFontTx/>
                <a:buNone/>
                <a:tabLst/>
                <a:defRPr/>
              </a:pPr>
              <a:endParaRPr kumimoji="0" lang="da-DK" sz="1411"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6"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headEnd/>
              <a:tailEnd/>
            </a:ln>
          </p:spPr>
          <p:txBody>
            <a:bodyPr/>
            <a:lstStyle/>
            <a:p>
              <a:pPr marL="0" marR="0" lvl="0" indent="0" algn="l" defTabSz="910314" rtl="0" eaLnBrk="1" fontAlgn="auto" latinLnBrk="0" hangingPunct="1">
                <a:lnSpc>
                  <a:spcPct val="120000"/>
                </a:lnSpc>
                <a:spcBef>
                  <a:spcPts val="0"/>
                </a:spcBef>
                <a:spcAft>
                  <a:spcPts val="0"/>
                </a:spcAft>
                <a:buClrTx/>
                <a:buSzTx/>
                <a:buFontTx/>
                <a:buNone/>
                <a:tabLst/>
                <a:defRPr/>
              </a:pPr>
              <a:endParaRPr kumimoji="0" lang="da-DK" sz="1411"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a:xfrm>
            <a:off x="1050030" y="3587868"/>
            <a:ext cx="1746329" cy="902239"/>
            <a:chOff x="710462" y="4437112"/>
            <a:chExt cx="2054324" cy="1106750"/>
          </a:xfrm>
        </p:grpSpPr>
        <p:grpSp>
          <p:nvGrpSpPr>
            <p:cNvPr id="20" name="组合 19"/>
            <p:cNvGrpSpPr/>
            <p:nvPr/>
          </p:nvGrpSpPr>
          <p:grpSpPr>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0314" rtl="0" eaLnBrk="1" fontAlgn="auto" latinLnBrk="0" hangingPunct="1">
                  <a:lnSpc>
                    <a:spcPct val="120000"/>
                  </a:lnSpc>
                  <a:spcBef>
                    <a:spcPts val="0"/>
                  </a:spcBef>
                  <a:spcAft>
                    <a:spcPts val="0"/>
                  </a:spcAft>
                  <a:buClrTx/>
                  <a:buSzTx/>
                  <a:buFontTx/>
                  <a:buNone/>
                  <a:tabLst/>
                  <a:defRPr/>
                </a:pPr>
                <a:endParaRPr kumimoji="0" lang="zh-CN" altLang="en-US" sz="1411"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1403649" y="1609636"/>
                <a:ext cx="1224137" cy="581963"/>
              </a:xfrm>
              <a:prstGeom prst="rect">
                <a:avLst/>
              </a:prstGeom>
              <a:noFill/>
            </p:spPr>
            <p:txBody>
              <a:bodyPr wrap="square" rtlCol="0">
                <a:spAutoFit/>
              </a:bodyPr>
              <a:lstStyle/>
              <a:p>
                <a:pPr marL="0" marR="0" lvl="0" indent="0" algn="ctr" defTabSz="910314" rtl="0" eaLnBrk="1" fontAlgn="auto" latinLnBrk="0" hangingPunct="1">
                  <a:lnSpc>
                    <a:spcPct val="120000"/>
                  </a:lnSpc>
                  <a:spcBef>
                    <a:spcPts val="0"/>
                  </a:spcBef>
                  <a:spcAft>
                    <a:spcPts val="0"/>
                  </a:spcAft>
                  <a:buClrTx/>
                  <a:buSzTx/>
                  <a:buFontTx/>
                  <a:buNone/>
                  <a:tabLst/>
                  <a:defRPr/>
                </a:pPr>
                <a:r>
                  <a:rPr kumimoji="0" lang="zh-CN" altLang="en-US" sz="206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sp>
          <p:nvSpPr>
            <p:cNvPr id="21"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headEnd/>
              <a:tailEnd/>
            </a:ln>
          </p:spPr>
          <p:txBody>
            <a:bodyPr/>
            <a:lstStyle/>
            <a:p>
              <a:pPr marL="0" marR="0" lvl="0" indent="0" algn="l" defTabSz="910314" rtl="0" eaLnBrk="1" fontAlgn="auto" latinLnBrk="0" hangingPunct="1">
                <a:lnSpc>
                  <a:spcPct val="120000"/>
                </a:lnSpc>
                <a:spcBef>
                  <a:spcPts val="0"/>
                </a:spcBef>
                <a:spcAft>
                  <a:spcPts val="0"/>
                </a:spcAft>
                <a:buClrTx/>
                <a:buSzTx/>
                <a:buFontTx/>
                <a:buNone/>
                <a:tabLst/>
                <a:defRPr/>
              </a:pPr>
              <a:endParaRPr kumimoji="0" lang="en-US" sz="1411"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Tree>
    <p:extLst>
      <p:ext uri="{BB962C8B-B14F-4D97-AF65-F5344CB8AC3E}">
        <p14:creationId xmlns:p14="http://schemas.microsoft.com/office/powerpoint/2010/main" val="436575591"/>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1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2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extLst mod="1">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a:spLocks/>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38" name="Freeform 8"/>
          <p:cNvSpPr>
            <a:spLocks/>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39" name="Freeform 9"/>
          <p:cNvSpPr>
            <a:spLocks/>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40" name="Freeform 10"/>
          <p:cNvSpPr>
            <a:spLocks/>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41" name="Freeform 11"/>
          <p:cNvSpPr>
            <a:spLocks/>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2"/>
          </a:solidFill>
          <a:ln w="57150">
            <a:solidFill>
              <a:schemeClr val="bg1"/>
            </a:solidFill>
          </a:ln>
          <a:effectLst>
            <a:innerShdw blurRad="63500" dist="50800" dir="13500000">
              <a:prstClr val="black">
                <a:alpha val="50000"/>
              </a:prstClr>
            </a:innerShdw>
          </a:effectLst>
          <a:extLst/>
        </p:spPr>
        <p:txBody>
          <a:bodyPr vert="horz" wrap="square" lIns="68243" tIns="34121" rIns="68243" bIns="34121"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42" name="组合 41"/>
          <p:cNvGrpSpPr/>
          <p:nvPr/>
        </p:nvGrpSpPr>
        <p:grpSpPr>
          <a:xfrm>
            <a:off x="1248292" y="1493224"/>
            <a:ext cx="863758" cy="1172725"/>
            <a:chOff x="1681435" y="1637023"/>
            <a:chExt cx="1152128" cy="1583281"/>
          </a:xfrm>
        </p:grpSpPr>
        <p:sp>
          <p:nvSpPr>
            <p:cNvPr id="43" name="TextBox 42"/>
            <p:cNvSpPr txBox="1"/>
            <p:nvPr/>
          </p:nvSpPr>
          <p:spPr>
            <a:xfrm>
              <a:off x="2007270" y="1637023"/>
              <a:ext cx="524280"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1</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4" name="TextBox 43"/>
            <p:cNvSpPr txBox="1"/>
            <p:nvPr/>
          </p:nvSpPr>
          <p:spPr>
            <a:xfrm>
              <a:off x="1681435" y="2157597"/>
              <a:ext cx="1152128" cy="1062707"/>
            </a:xfrm>
            <a:prstGeom prst="rect">
              <a:avLst/>
            </a:prstGeom>
            <a:noFill/>
          </p:spPr>
          <p:txBody>
            <a:bodyPr wrap="square" rtlCol="0">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p>
          </p:txBody>
        </p:sp>
      </p:grpSp>
      <p:grpSp>
        <p:nvGrpSpPr>
          <p:cNvPr id="45" name="组合 44"/>
          <p:cNvGrpSpPr/>
          <p:nvPr/>
        </p:nvGrpSpPr>
        <p:grpSpPr>
          <a:xfrm>
            <a:off x="2477010" y="888326"/>
            <a:ext cx="863758" cy="899314"/>
            <a:chOff x="3362324" y="871906"/>
            <a:chExt cx="1152128" cy="1214152"/>
          </a:xfrm>
        </p:grpSpPr>
        <p:sp>
          <p:nvSpPr>
            <p:cNvPr id="46" name="TextBox 45"/>
            <p:cNvSpPr txBox="1"/>
            <p:nvPr/>
          </p:nvSpPr>
          <p:spPr>
            <a:xfrm>
              <a:off x="3616226" y="871906"/>
              <a:ext cx="483656" cy="593596"/>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257" b="1" i="0" u="none" strike="noStrike" kern="1200" cap="none" spc="0" normalizeH="0" baseline="0" noProof="0" dirty="0">
                  <a:ln>
                    <a:noFill/>
                  </a:ln>
                  <a:solidFill>
                    <a:srgbClr val="F8F8F8"/>
                  </a:solidFill>
                  <a:effectLst/>
                  <a:uLnTx/>
                  <a:uFillTx/>
                  <a:latin typeface="微软雅黑"/>
                  <a:ea typeface="微软雅黑"/>
                  <a:cs typeface="+mn-cs"/>
                </a:rPr>
                <a:t>2</a:t>
              </a:r>
              <a:endParaRPr kumimoji="0" lang="zh-CN" altLang="en-US" sz="2257"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7" name="TextBox 46"/>
            <p:cNvSpPr txBox="1"/>
            <p:nvPr/>
          </p:nvSpPr>
          <p:spPr>
            <a:xfrm>
              <a:off x="3362324" y="1414119"/>
              <a:ext cx="1152128" cy="671939"/>
            </a:xfrm>
            <a:prstGeom prst="rect">
              <a:avLst/>
            </a:prstGeom>
            <a:noFill/>
          </p:spPr>
          <p:txBody>
            <a:bodyPr wrap="square" rtlCol="0">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317" b="0" i="0" u="none" strike="noStrike" kern="1200" cap="none" spc="0" normalizeH="0" baseline="0" noProof="0" dirty="0">
                  <a:ln>
                    <a:noFill/>
                  </a:ln>
                  <a:solidFill>
                    <a:srgbClr val="F8F8F8"/>
                  </a:solidFill>
                  <a:effectLst/>
                  <a:uLnTx/>
                  <a:uFillTx/>
                  <a:latin typeface="微软雅黑"/>
                  <a:ea typeface="微软雅黑"/>
                  <a:cs typeface="+mn-cs"/>
                </a:rPr>
                <a:t>请输入您的文字</a:t>
              </a:r>
            </a:p>
          </p:txBody>
        </p:sp>
      </p:grpSp>
      <p:grpSp>
        <p:nvGrpSpPr>
          <p:cNvPr id="48" name="组合 47"/>
          <p:cNvGrpSpPr/>
          <p:nvPr/>
        </p:nvGrpSpPr>
        <p:grpSpPr>
          <a:xfrm>
            <a:off x="3090021" y="1886551"/>
            <a:ext cx="863758" cy="1241370"/>
            <a:chOff x="4138032" y="2168050"/>
            <a:chExt cx="1152128" cy="1675956"/>
          </a:xfrm>
        </p:grpSpPr>
        <p:sp>
          <p:nvSpPr>
            <p:cNvPr id="49" name="TextBox 48"/>
            <p:cNvSpPr txBox="1"/>
            <p:nvPr/>
          </p:nvSpPr>
          <p:spPr>
            <a:xfrm>
              <a:off x="4463867" y="2168050"/>
              <a:ext cx="524280" cy="671938"/>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3</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0" name="TextBox 49"/>
            <p:cNvSpPr txBox="1"/>
            <p:nvPr/>
          </p:nvSpPr>
          <p:spPr>
            <a:xfrm>
              <a:off x="4138032" y="2781301"/>
              <a:ext cx="1152128" cy="1062705"/>
            </a:xfrm>
            <a:prstGeom prst="rect">
              <a:avLst/>
            </a:prstGeom>
            <a:noFill/>
          </p:spPr>
          <p:txBody>
            <a:bodyPr wrap="square" rtlCol="0">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p>
          </p:txBody>
        </p:sp>
      </p:grpSp>
      <p:grpSp>
        <p:nvGrpSpPr>
          <p:cNvPr id="51" name="组合 50"/>
          <p:cNvGrpSpPr/>
          <p:nvPr/>
        </p:nvGrpSpPr>
        <p:grpSpPr>
          <a:xfrm>
            <a:off x="2184559" y="2997571"/>
            <a:ext cx="863758" cy="1167050"/>
            <a:chOff x="2930276" y="3668024"/>
            <a:chExt cx="1152128" cy="1575619"/>
          </a:xfrm>
        </p:grpSpPr>
        <p:sp>
          <p:nvSpPr>
            <p:cNvPr id="52" name="TextBox 51"/>
            <p:cNvSpPr txBox="1"/>
            <p:nvPr/>
          </p:nvSpPr>
          <p:spPr>
            <a:xfrm>
              <a:off x="3256111" y="3668024"/>
              <a:ext cx="524280" cy="671938"/>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4</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3" name="TextBox 52"/>
            <p:cNvSpPr txBox="1"/>
            <p:nvPr/>
          </p:nvSpPr>
          <p:spPr>
            <a:xfrm>
              <a:off x="2930276" y="4180937"/>
              <a:ext cx="1152128" cy="1062706"/>
            </a:xfrm>
            <a:prstGeom prst="rect">
              <a:avLst/>
            </a:prstGeom>
            <a:noFill/>
          </p:spPr>
          <p:txBody>
            <a:bodyPr wrap="square" rtlCol="0">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p>
          </p:txBody>
        </p:sp>
      </p:grpSp>
      <p:sp>
        <p:nvSpPr>
          <p:cNvPr id="54" name="TextBox 53"/>
          <p:cNvSpPr txBox="1"/>
          <p:nvPr/>
        </p:nvSpPr>
        <p:spPr>
          <a:xfrm>
            <a:off x="2143630" y="4438551"/>
            <a:ext cx="863758" cy="300510"/>
          </a:xfrm>
          <a:prstGeom prst="rect">
            <a:avLst/>
          </a:prstGeom>
          <a:noFill/>
        </p:spPr>
        <p:txBody>
          <a:bodyPr wrap="square" lIns="68243" tIns="34121" rIns="68243" bIns="34121" rtlCol="0">
            <a:spAutoFit/>
          </a:body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505" b="1" i="0" u="none" strike="noStrike" kern="1200" cap="none" spc="0" normalizeH="0" baseline="0" noProof="0" dirty="0">
                <a:ln>
                  <a:noFill/>
                </a:ln>
                <a:solidFill>
                  <a:srgbClr val="F8F8F8"/>
                </a:solidFill>
                <a:effectLst/>
                <a:uLnTx/>
                <a:uFillTx/>
                <a:latin typeface="微软雅黑"/>
                <a:ea typeface="微软雅黑"/>
                <a:cs typeface="+mn-cs"/>
              </a:rPr>
              <a:t>标题</a:t>
            </a:r>
          </a:p>
        </p:txBody>
      </p:sp>
      <p:sp>
        <p:nvSpPr>
          <p:cNvPr id="55" name="TextBox 54"/>
          <p:cNvSpPr txBox="1"/>
          <p:nvPr/>
        </p:nvSpPr>
        <p:spPr>
          <a:xfrm>
            <a:off x="5409339" y="1110548"/>
            <a:ext cx="3023155" cy="763714"/>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endParaRPr kumimoji="0" lang="en-US" altLang="zh-CN" sz="1505"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p>
        </p:txBody>
      </p:sp>
      <p:grpSp>
        <p:nvGrpSpPr>
          <p:cNvPr id="56" name="组合 55"/>
          <p:cNvGrpSpPr/>
          <p:nvPr/>
        </p:nvGrpSpPr>
        <p:grpSpPr>
          <a:xfrm>
            <a:off x="4508849" y="1110551"/>
            <a:ext cx="721283" cy="712608"/>
            <a:chOff x="6409426" y="1173624"/>
            <a:chExt cx="962086" cy="962084"/>
          </a:xfrm>
          <a:solidFill>
            <a:schemeClr val="bg2"/>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58" name="TextBox 57"/>
            <p:cNvSpPr txBox="1"/>
            <p:nvPr/>
          </p:nvSpPr>
          <p:spPr>
            <a:xfrm>
              <a:off x="6653352" y="1318965"/>
              <a:ext cx="524279"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1</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59"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61" name="TextBox 60"/>
            <p:cNvSpPr txBox="1"/>
            <p:nvPr/>
          </p:nvSpPr>
          <p:spPr>
            <a:xfrm>
              <a:off x="6635866" y="2536283"/>
              <a:ext cx="524279" cy="67193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2</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62"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64" name="TextBox 63"/>
            <p:cNvSpPr txBox="1"/>
            <p:nvPr/>
          </p:nvSpPr>
          <p:spPr>
            <a:xfrm>
              <a:off x="6635870" y="3702117"/>
              <a:ext cx="524280" cy="67193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3</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65"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a:ex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sp>
          <p:nvSpPr>
            <p:cNvPr id="67" name="TextBox 66"/>
            <p:cNvSpPr txBox="1"/>
            <p:nvPr/>
          </p:nvSpPr>
          <p:spPr>
            <a:xfrm>
              <a:off x="6616830" y="5005505"/>
              <a:ext cx="524279" cy="671939"/>
            </a:xfrm>
            <a:prstGeom prst="rect">
              <a:avLst/>
            </a:prstGeom>
            <a:noFill/>
          </p:spPr>
          <p:txBody>
            <a:bodyPr wrap="none" rtlCol="0">
              <a:spAutoFit/>
            </a:bodyPr>
            <a:lstStyle>
              <a:defPPr>
                <a:defRPr lang="zh-CN"/>
              </a:defPPr>
              <a:lvl1pPr>
                <a:defRPr sz="2800" b="1">
                  <a:solidFill>
                    <a:srgbClr val="F8F8F8"/>
                  </a:solidFill>
                  <a:latin typeface="+mj-ea"/>
                  <a:ea typeface="+mj-ea"/>
                </a:defRPr>
              </a:lvl1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1200" cap="none" spc="0" normalizeH="0" baseline="0" noProof="0" dirty="0">
                  <a:ln>
                    <a:noFill/>
                  </a:ln>
                  <a:solidFill>
                    <a:srgbClr val="F8F8F8"/>
                  </a:solidFill>
                  <a:effectLst/>
                  <a:uLnTx/>
                  <a:uFillTx/>
                  <a:latin typeface="微软雅黑"/>
                  <a:ea typeface="微软雅黑"/>
                  <a:cs typeface="+mn-cs"/>
                </a:rPr>
                <a:t>4</a:t>
              </a:r>
              <a:endParaRPr kumimoji="0" lang="zh-CN" altLang="en-US" sz="2634" b="1" i="0" u="none" strike="noStrike" kern="1200" cap="none" spc="0" normalizeH="0" baseline="0" noProof="0" dirty="0">
                <a:ln>
                  <a:noFill/>
                </a:ln>
                <a:solidFill>
                  <a:srgbClr val="F8F8F8"/>
                </a:solidFill>
                <a:effectLst/>
                <a:uLnTx/>
                <a:uFillTx/>
                <a:latin typeface="微软雅黑"/>
                <a:ea typeface="微软雅黑"/>
                <a:cs typeface="+mn-cs"/>
              </a:endParaRPr>
            </a:p>
          </p:txBody>
        </p:sp>
      </p:grpSp>
      <p:sp>
        <p:nvSpPr>
          <p:cNvPr id="68" name="TextBox 67"/>
          <p:cNvSpPr txBox="1"/>
          <p:nvPr/>
        </p:nvSpPr>
        <p:spPr>
          <a:xfrm>
            <a:off x="5409339" y="1990013"/>
            <a:ext cx="3023155" cy="763714"/>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endParaRPr kumimoji="0" lang="en-US" altLang="zh-CN" sz="1505"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p>
        </p:txBody>
      </p:sp>
      <p:sp>
        <p:nvSpPr>
          <p:cNvPr id="69" name="TextBox 68"/>
          <p:cNvSpPr txBox="1"/>
          <p:nvPr/>
        </p:nvSpPr>
        <p:spPr>
          <a:xfrm>
            <a:off x="5409339" y="2869478"/>
            <a:ext cx="3023155" cy="763714"/>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endParaRPr kumimoji="0" lang="en-US" altLang="zh-CN" sz="1505"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p>
        </p:txBody>
      </p:sp>
      <p:sp>
        <p:nvSpPr>
          <p:cNvPr id="70" name="TextBox 69"/>
          <p:cNvSpPr txBox="1"/>
          <p:nvPr/>
        </p:nvSpPr>
        <p:spPr>
          <a:xfrm>
            <a:off x="5409339" y="3839923"/>
            <a:ext cx="3023155" cy="763714"/>
          </a:xfrm>
          <a:prstGeom prst="rect">
            <a:avLst/>
          </a:prstGeom>
          <a:noFill/>
        </p:spPr>
        <p:txBody>
          <a:bodyPr wrap="square" lIns="68243" tIns="34121" rIns="68243" bIns="34121" rtlCol="0">
            <a:spAutoFit/>
          </a:bodyPr>
          <a:lstStyle/>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endParaRPr kumimoji="0" lang="en-US" altLang="zh-CN" sz="1505" b="0" i="0" u="none" strike="noStrike" kern="1200" cap="none" spc="0" normalizeH="0" baseline="0" noProof="0" dirty="0">
              <a:ln>
                <a:noFill/>
              </a:ln>
              <a:solidFill>
                <a:srgbClr val="262626"/>
              </a:solidFill>
              <a:effectLst/>
              <a:uLnTx/>
              <a:uFillTx/>
              <a:latin typeface="微软雅黑"/>
              <a:ea typeface="微软雅黑"/>
              <a:cs typeface="+mn-cs"/>
            </a:endParaRPr>
          </a:p>
          <a:p>
            <a:pPr marL="0" marR="0" lvl="0" indent="0" algn="l" defTabSz="910314" rtl="0" eaLnBrk="1" fontAlgn="auto" latinLnBrk="0" hangingPunct="1">
              <a:lnSpc>
                <a:spcPct val="150000"/>
              </a:lnSpc>
              <a:spcBef>
                <a:spcPts val="0"/>
              </a:spcBef>
              <a:spcAft>
                <a:spcPts val="0"/>
              </a:spcAft>
              <a:buClrTx/>
              <a:buSzTx/>
              <a:buFontTx/>
              <a:buNone/>
              <a:tabLst/>
              <a:defRPr/>
            </a:pPr>
            <a:r>
              <a:rPr kumimoji="0" lang="zh-CN" altLang="en-US" sz="1505" b="0" i="0" u="none" strike="noStrike" kern="1200" cap="none" spc="0" normalizeH="0" baseline="0" noProof="0" dirty="0">
                <a:ln>
                  <a:noFill/>
                </a:ln>
                <a:solidFill>
                  <a:srgbClr val="262626"/>
                </a:solidFill>
                <a:effectLst/>
                <a:uLnTx/>
                <a:uFillTx/>
                <a:latin typeface="微软雅黑"/>
                <a:ea typeface="微软雅黑"/>
                <a:cs typeface="+mn-cs"/>
              </a:rPr>
              <a:t>请输入您的文字请输入您的文字</a:t>
            </a:r>
          </a:p>
        </p:txBody>
      </p:sp>
    </p:spTree>
    <p:extLst>
      <p:ext uri="{BB962C8B-B14F-4D97-AF65-F5344CB8AC3E}">
        <p14:creationId xmlns:p14="http://schemas.microsoft.com/office/powerpoint/2010/main" val="2296309319"/>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6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300"/>
                                        <p:tgtEl>
                                          <p:spTgt spid="40"/>
                                        </p:tgtEl>
                                      </p:cBhvr>
                                    </p:animEffect>
                                  </p:childTnLst>
                                </p:cTn>
                              </p:par>
                            </p:childTnLst>
                          </p:cTn>
                        </p:par>
                        <p:par>
                          <p:cTn id="16" fill="hold">
                            <p:stCondLst>
                              <p:cond delay="900"/>
                            </p:stCondLst>
                            <p:childTnLst>
                              <p:par>
                                <p:cTn id="17" presetID="22" presetClass="entr" presetSubtype="1"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300"/>
                                        <p:tgtEl>
                                          <p:spTgt spid="38"/>
                                        </p:tgtEl>
                                      </p:cBhvr>
                                    </p:animEffect>
                                  </p:childTnLst>
                                </p:cTn>
                              </p:par>
                            </p:childTnLst>
                          </p:cTn>
                        </p:par>
                        <p:par>
                          <p:cTn id="20" fill="hold">
                            <p:stCondLst>
                              <p:cond delay="1200"/>
                            </p:stCondLst>
                            <p:childTnLst>
                              <p:par>
                                <p:cTn id="21" presetID="31"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 calcmode="lin" valueType="num">
                                      <p:cBhvr>
                                        <p:cTn id="25" dur="500" fill="hold"/>
                                        <p:tgtEl>
                                          <p:spTgt spid="42"/>
                                        </p:tgtEl>
                                        <p:attrNameLst>
                                          <p:attrName>style.rotation</p:attrName>
                                        </p:attrNameLst>
                                      </p:cBhvr>
                                      <p:tavLst>
                                        <p:tav tm="0">
                                          <p:val>
                                            <p:fltVal val="90"/>
                                          </p:val>
                                        </p:tav>
                                        <p:tav tm="100000">
                                          <p:val>
                                            <p:fltVal val="0"/>
                                          </p:val>
                                        </p:tav>
                                      </p:tavLst>
                                    </p:anim>
                                    <p:animEffect transition="in" filter="fade">
                                      <p:cBhvr>
                                        <p:cTn id="26" dur="500"/>
                                        <p:tgtEl>
                                          <p:spTgt spid="42"/>
                                        </p:tgtEl>
                                      </p:cBhvr>
                                    </p:animEffect>
                                  </p:childTnLst>
                                </p:cTn>
                              </p:par>
                              <p:par>
                                <p:cTn id="27" presetID="3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90"/>
                                          </p:val>
                                        </p:tav>
                                        <p:tav tm="100000">
                                          <p:val>
                                            <p:fltVal val="0"/>
                                          </p:val>
                                        </p:tav>
                                      </p:tavLst>
                                    </p:anim>
                                    <p:animEffect transition="in" filter="fade">
                                      <p:cBhvr>
                                        <p:cTn id="32" dur="500"/>
                                        <p:tgtEl>
                                          <p:spTgt spid="45"/>
                                        </p:tgtEl>
                                      </p:cBhvr>
                                    </p:animEffect>
                                  </p:childTnLst>
                                </p:cTn>
                              </p:par>
                              <p:par>
                                <p:cTn id="33" presetID="3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90"/>
                                          </p:val>
                                        </p:tav>
                                        <p:tav tm="100000">
                                          <p:val>
                                            <p:fltVal val="0"/>
                                          </p:val>
                                        </p:tav>
                                      </p:tavLst>
                                    </p:anim>
                                    <p:animEffect transition="in" filter="fade">
                                      <p:cBhvr>
                                        <p:cTn id="38" dur="500"/>
                                        <p:tgtEl>
                                          <p:spTgt spid="48"/>
                                        </p:tgtEl>
                                      </p:cBhvr>
                                    </p:animEffect>
                                  </p:childTnLst>
                                </p:cTn>
                              </p:par>
                              <p:par>
                                <p:cTn id="39" presetID="3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 calcmode="lin" valueType="num">
                                      <p:cBhvr>
                                        <p:cTn id="43" dur="500" fill="hold"/>
                                        <p:tgtEl>
                                          <p:spTgt spid="51"/>
                                        </p:tgtEl>
                                        <p:attrNameLst>
                                          <p:attrName>style.rotation</p:attrName>
                                        </p:attrNameLst>
                                      </p:cBhvr>
                                      <p:tavLst>
                                        <p:tav tm="0">
                                          <p:val>
                                            <p:fltVal val="90"/>
                                          </p:val>
                                        </p:tav>
                                        <p:tav tm="100000">
                                          <p:val>
                                            <p:fltVal val="0"/>
                                          </p:val>
                                        </p:tav>
                                      </p:tavLst>
                                    </p:anim>
                                    <p:animEffect transition="in" filter="fade">
                                      <p:cBhvr>
                                        <p:cTn id="44" dur="500"/>
                                        <p:tgtEl>
                                          <p:spTgt spid="51"/>
                                        </p:tgtEl>
                                      </p:cBhvr>
                                    </p:animEffect>
                                  </p:childTnLst>
                                </p:cTn>
                              </p:par>
                            </p:childTnLst>
                          </p:cTn>
                        </p:par>
                        <p:par>
                          <p:cTn id="45" fill="hold">
                            <p:stCondLst>
                              <p:cond delay="170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2700"/>
                            </p:stCondLst>
                            <p:childTnLst>
                              <p:par>
                                <p:cTn id="57" presetID="21" presetClass="entr" presetSubtype="1"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heel(1)">
                                      <p:cBhvr>
                                        <p:cTn id="59" dur="500"/>
                                        <p:tgtEl>
                                          <p:spTgt spid="56"/>
                                        </p:tgtEl>
                                      </p:cBhvr>
                                    </p:animEffect>
                                  </p:childTnLst>
                                </p:cTn>
                              </p:par>
                            </p:childTnLst>
                          </p:cTn>
                        </p:par>
                        <p:par>
                          <p:cTn id="60" fill="hold">
                            <p:stCondLst>
                              <p:cond delay="32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par>
                          <p:cTn id="64" fill="hold">
                            <p:stCondLst>
                              <p:cond delay="3700"/>
                            </p:stCondLst>
                            <p:childTnLst>
                              <p:par>
                                <p:cTn id="65" presetID="21"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heel(1)">
                                      <p:cBhvr>
                                        <p:cTn id="67" dur="500"/>
                                        <p:tgtEl>
                                          <p:spTgt spid="59"/>
                                        </p:tgtEl>
                                      </p:cBhvr>
                                    </p:animEffect>
                                  </p:childTnLst>
                                </p:cTn>
                              </p:par>
                            </p:childTnLst>
                          </p:cTn>
                        </p:par>
                        <p:par>
                          <p:cTn id="68" fill="hold">
                            <p:stCondLst>
                              <p:cond delay="42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childTnLst>
                          </p:cTn>
                        </p:par>
                        <p:par>
                          <p:cTn id="72" fill="hold">
                            <p:stCondLst>
                              <p:cond delay="4700"/>
                            </p:stCondLst>
                            <p:childTnLst>
                              <p:par>
                                <p:cTn id="73" presetID="21" presetClass="entr" presetSubtype="1"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heel(1)">
                                      <p:cBhvr>
                                        <p:cTn id="75" dur="500"/>
                                        <p:tgtEl>
                                          <p:spTgt spid="62"/>
                                        </p:tgtEl>
                                      </p:cBhvr>
                                    </p:animEffect>
                                  </p:childTnLst>
                                </p:cTn>
                              </p:par>
                            </p:childTnLst>
                          </p:cTn>
                        </p:par>
                        <p:par>
                          <p:cTn id="76" fill="hold">
                            <p:stCondLst>
                              <p:cond delay="52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500"/>
                                        <p:tgtEl>
                                          <p:spTgt spid="69"/>
                                        </p:tgtEl>
                                      </p:cBhvr>
                                    </p:animEffect>
                                  </p:childTnLst>
                                </p:cTn>
                              </p:par>
                            </p:childTnLst>
                          </p:cTn>
                        </p:par>
                        <p:par>
                          <p:cTn id="80" fill="hold">
                            <p:stCondLst>
                              <p:cond delay="5700"/>
                            </p:stCondLst>
                            <p:childTnLst>
                              <p:par>
                                <p:cTn id="81" presetID="21"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heel(1)">
                                      <p:cBhvr>
                                        <p:cTn id="83" dur="500"/>
                                        <p:tgtEl>
                                          <p:spTgt spid="65"/>
                                        </p:tgtEl>
                                      </p:cBhvr>
                                    </p:animEffect>
                                  </p:childTnLst>
                                </p:cTn>
                              </p:par>
                            </p:childTnLst>
                          </p:cTn>
                        </p:par>
                        <p:par>
                          <p:cTn id="84" fill="hold">
                            <p:stCondLst>
                              <p:cond delay="62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54" grpId="0"/>
      <p:bldP spid="55" grpId="0"/>
      <p:bldP spid="68" grpId="0"/>
      <p:bldP spid="69" grpId="0"/>
      <p:bldP spid="70" grpId="0"/>
    </p:bldLst>
  </p:timing>
  <p:extLst mod="1">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492" y="3603899"/>
            <a:ext cx="2360455" cy="52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455" y="3605398"/>
            <a:ext cx="2358956" cy="51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104"/>
          <p:cNvSpPr>
            <a:spLocks noChangeArrowheads="1"/>
          </p:cNvSpPr>
          <p:nvPr/>
        </p:nvSpPr>
        <p:spPr bwMode="auto">
          <a:xfrm>
            <a:off x="4326111" y="2950850"/>
            <a:ext cx="815294" cy="88521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rgbClr val="FF3B7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Calibri" pitchFamily="34" charset="0"/>
              <a:ea typeface="微软雅黑"/>
              <a:cs typeface="+mn-cs"/>
              <a:sym typeface="宋体" pitchFamily="2" charset="-122"/>
            </a:endParaRPr>
          </a:p>
        </p:txBody>
      </p:sp>
      <p:sp>
        <p:nvSpPr>
          <p:cNvPr id="43" name="Freeform 105"/>
          <p:cNvSpPr>
            <a:spLocks noChangeArrowheads="1"/>
          </p:cNvSpPr>
          <p:nvPr/>
        </p:nvSpPr>
        <p:spPr bwMode="auto">
          <a:xfrm>
            <a:off x="4326111" y="2950850"/>
            <a:ext cx="815294" cy="885214"/>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Calibri" pitchFamily="34" charset="0"/>
              <a:ea typeface="微软雅黑"/>
              <a:cs typeface="+mn-cs"/>
              <a:sym typeface="宋体" pitchFamily="2" charset="-122"/>
            </a:endParaRPr>
          </a:p>
        </p:txBody>
      </p:sp>
      <p:sp>
        <p:nvSpPr>
          <p:cNvPr id="44" name="Freeform 106"/>
          <p:cNvSpPr>
            <a:spLocks noChangeArrowheads="1"/>
          </p:cNvSpPr>
          <p:nvPr/>
        </p:nvSpPr>
        <p:spPr bwMode="auto">
          <a:xfrm>
            <a:off x="3375942" y="2950850"/>
            <a:ext cx="818292" cy="885214"/>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rgbClr val="01B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Calibri" pitchFamily="34" charset="0"/>
              <a:ea typeface="微软雅黑"/>
              <a:cs typeface="+mn-cs"/>
              <a:sym typeface="宋体" pitchFamily="2" charset="-122"/>
            </a:endParaRPr>
          </a:p>
        </p:txBody>
      </p:sp>
      <p:sp>
        <p:nvSpPr>
          <p:cNvPr id="45" name="Freeform 107"/>
          <p:cNvSpPr>
            <a:spLocks noChangeArrowheads="1"/>
          </p:cNvSpPr>
          <p:nvPr/>
        </p:nvSpPr>
        <p:spPr bwMode="auto">
          <a:xfrm>
            <a:off x="3375942" y="2950850"/>
            <a:ext cx="818292" cy="885214"/>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Calibri" pitchFamily="34" charset="0"/>
              <a:ea typeface="微软雅黑"/>
              <a:cs typeface="+mn-cs"/>
              <a:sym typeface="宋体" pitchFamily="2" charset="-122"/>
            </a:endParaRPr>
          </a:p>
        </p:txBody>
      </p:sp>
      <p:sp>
        <p:nvSpPr>
          <p:cNvPr id="46" name="Freeform 108"/>
          <p:cNvSpPr>
            <a:spLocks noChangeArrowheads="1"/>
          </p:cNvSpPr>
          <p:nvPr/>
        </p:nvSpPr>
        <p:spPr bwMode="auto">
          <a:xfrm>
            <a:off x="4258669" y="1123502"/>
            <a:ext cx="1426764" cy="1677562"/>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91AF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Calibri" pitchFamily="34" charset="0"/>
              <a:ea typeface="微软雅黑"/>
              <a:cs typeface="+mn-cs"/>
              <a:sym typeface="宋体" pitchFamily="2" charset="-122"/>
            </a:endParaRPr>
          </a:p>
        </p:txBody>
      </p:sp>
      <p:sp>
        <p:nvSpPr>
          <p:cNvPr id="47" name="Freeform 109"/>
          <p:cNvSpPr>
            <a:spLocks noChangeArrowheads="1"/>
          </p:cNvSpPr>
          <p:nvPr/>
        </p:nvSpPr>
        <p:spPr bwMode="auto">
          <a:xfrm>
            <a:off x="2831905" y="1123502"/>
            <a:ext cx="1426764" cy="1677562"/>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8B2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Calibri" pitchFamily="34" charset="0"/>
              <a:ea typeface="微软雅黑"/>
              <a:cs typeface="+mn-cs"/>
              <a:sym typeface="宋体" pitchFamily="2" charset="-122"/>
            </a:endParaRPr>
          </a:p>
        </p:txBody>
      </p:sp>
      <p:sp>
        <p:nvSpPr>
          <p:cNvPr id="48" name="矩形 1"/>
          <p:cNvSpPr>
            <a:spLocks noChangeArrowheads="1"/>
          </p:cNvSpPr>
          <p:nvPr/>
        </p:nvSpPr>
        <p:spPr bwMode="auto">
          <a:xfrm>
            <a:off x="6019649" y="1246089"/>
            <a:ext cx="1627590" cy="93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此处添加标题内容</a:t>
            </a:r>
            <a:endParaRPr kumimoji="0" lang="en-US" altLang="zh-CN"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endParaRPr kumimoji="0" lang="en-US" altLang="zh-CN"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p>
          <a:p>
            <a:pPr marL="0" marR="0" lvl="0" indent="0" algn="just" defTabSz="910314" rtl="0" eaLnBrk="1" fontAlgn="auto" latinLnBrk="0" hangingPunct="1">
              <a:lnSpc>
                <a:spcPct val="150000"/>
              </a:lnSpc>
              <a:spcBef>
                <a:spcPts val="0"/>
              </a:spcBef>
              <a:spcAft>
                <a:spcPts val="0"/>
              </a:spcAft>
              <a:buClrTx/>
              <a:buSzTx/>
              <a:buFontTx/>
              <a:buNone/>
              <a:tabLst/>
              <a:defRPr/>
            </a:pPr>
            <a:endParaRPr kumimoji="0" lang="zh-CN" altLang="en-US"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p:txBody>
      </p:sp>
      <p:sp>
        <p:nvSpPr>
          <p:cNvPr id="49" name="任意多边形 22"/>
          <p:cNvSpPr>
            <a:spLocks/>
          </p:cNvSpPr>
          <p:nvPr/>
        </p:nvSpPr>
        <p:spPr bwMode="auto">
          <a:xfrm flipH="1">
            <a:off x="1235796" y="1505447"/>
            <a:ext cx="2583762" cy="581156"/>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lIns="64495" tIns="32247" rIns="64495" bIns="32247"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FFFFFF"/>
              </a:solidFill>
              <a:effectLst/>
              <a:uLnTx/>
              <a:uFillTx/>
              <a:latin typeface="宋体" pitchFamily="2" charset="-122"/>
              <a:ea typeface="微软雅黑"/>
              <a:cs typeface="+mn-cs"/>
              <a:sym typeface="宋体" pitchFamily="2" charset="-122"/>
            </a:endParaRPr>
          </a:p>
        </p:txBody>
      </p:sp>
      <p:sp>
        <p:nvSpPr>
          <p:cNvPr id="50" name="矩形 1"/>
          <p:cNvSpPr>
            <a:spLocks noChangeArrowheads="1"/>
          </p:cNvSpPr>
          <p:nvPr/>
        </p:nvSpPr>
        <p:spPr bwMode="auto">
          <a:xfrm>
            <a:off x="1549564" y="1249322"/>
            <a:ext cx="1627590" cy="93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此处添加标题内容</a:t>
            </a:r>
            <a:endParaRPr kumimoji="0" lang="en-US" altLang="zh-CN"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endParaRPr kumimoji="0" lang="en-US" altLang="zh-CN"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p>
          <a:p>
            <a:pPr marL="0" marR="0" lvl="0" indent="0" algn="just" defTabSz="910314" rtl="0" eaLnBrk="1" fontAlgn="auto" latinLnBrk="0" hangingPunct="1">
              <a:lnSpc>
                <a:spcPct val="150000"/>
              </a:lnSpc>
              <a:spcBef>
                <a:spcPts val="0"/>
              </a:spcBef>
              <a:spcAft>
                <a:spcPts val="0"/>
              </a:spcAft>
              <a:buClrTx/>
              <a:buSzTx/>
              <a:buFontTx/>
              <a:buNone/>
              <a:tabLst/>
              <a:defRPr/>
            </a:pPr>
            <a:endParaRPr kumimoji="0" lang="zh-CN" altLang="en-US"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p:txBody>
      </p:sp>
      <p:sp>
        <p:nvSpPr>
          <p:cNvPr id="51" name="任意多边形 24"/>
          <p:cNvSpPr>
            <a:spLocks/>
          </p:cNvSpPr>
          <p:nvPr/>
        </p:nvSpPr>
        <p:spPr bwMode="auto">
          <a:xfrm flipH="1">
            <a:off x="1244780" y="2944855"/>
            <a:ext cx="2297510" cy="585650"/>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lIns="64495" tIns="32247" rIns="64495" bIns="32247"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FFFFFF"/>
              </a:solidFill>
              <a:effectLst/>
              <a:uLnTx/>
              <a:uFillTx/>
              <a:latin typeface="宋体" pitchFamily="2" charset="-122"/>
              <a:ea typeface="微软雅黑"/>
              <a:cs typeface="+mn-cs"/>
              <a:sym typeface="宋体" pitchFamily="2" charset="-122"/>
            </a:endParaRPr>
          </a:p>
        </p:txBody>
      </p:sp>
      <p:sp>
        <p:nvSpPr>
          <p:cNvPr id="89" name="矩形 1"/>
          <p:cNvSpPr>
            <a:spLocks noChangeArrowheads="1"/>
          </p:cNvSpPr>
          <p:nvPr/>
        </p:nvSpPr>
        <p:spPr bwMode="auto">
          <a:xfrm>
            <a:off x="1539284" y="2673298"/>
            <a:ext cx="1627590" cy="69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此处添加标题内容</a:t>
            </a:r>
            <a:endParaRPr kumimoji="0" lang="en-US" altLang="zh-CN"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endParaRPr kumimoji="0" lang="en-US" altLang="zh-CN"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p>
        </p:txBody>
      </p:sp>
      <p:sp>
        <p:nvSpPr>
          <p:cNvPr id="90" name="矩形 1"/>
          <p:cNvSpPr>
            <a:spLocks noChangeArrowheads="1"/>
          </p:cNvSpPr>
          <p:nvPr/>
        </p:nvSpPr>
        <p:spPr bwMode="auto">
          <a:xfrm>
            <a:off x="6039883" y="2666815"/>
            <a:ext cx="1627590" cy="110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495" tIns="32247" rIns="64495" bIns="32247">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此处添加标题内容</a:t>
            </a:r>
            <a:endParaRPr kumimoji="0" lang="en-US" altLang="zh-CN" sz="1035" b="1"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endParaRPr kumimoji="0" lang="en-US" altLang="zh-CN"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endParaRPr>
          </a:p>
          <a:p>
            <a:pPr marL="0" marR="0" lvl="0" indent="0" algn="just" defTabSz="910314" rtl="0" eaLnBrk="1" fontAlgn="auto" latinLnBrk="0" hangingPunct="1">
              <a:lnSpc>
                <a:spcPct val="150000"/>
              </a:lnSpc>
              <a:spcBef>
                <a:spcPts val="0"/>
              </a:spcBef>
              <a:spcAft>
                <a:spcPts val="0"/>
              </a:spcAft>
              <a:buClrTx/>
              <a:buSzTx/>
              <a:buFontTx/>
              <a:buNone/>
              <a:tabLst/>
              <a:defRPr/>
            </a:pPr>
            <a:r>
              <a:rPr kumimoji="0" lang="zh-CN" altLang="en-US" sz="847" b="0" i="0" u="none" strike="noStrike" kern="1200" cap="none" spc="0" normalizeH="0" baseline="0" noProof="0" dirty="0">
                <a:ln>
                  <a:noFill/>
                </a:ln>
                <a:solidFill>
                  <a:srgbClr val="595959"/>
                </a:solidFill>
                <a:effectLst/>
                <a:uLnTx/>
                <a:uFillTx/>
                <a:latin typeface="微软雅黑" pitchFamily="34" charset="-122"/>
                <a:ea typeface="微软雅黑" pitchFamily="34" charset="-122"/>
                <a:cs typeface="+mn-cs"/>
                <a:sym typeface="微软雅黑" pitchFamily="34" charset="-122"/>
              </a:rPr>
              <a:t>点击此处添加内容</a:t>
            </a:r>
          </a:p>
          <a:p>
            <a:pPr marL="0" marR="0" lvl="0" indent="0" algn="just" defTabSz="910314" rtl="0" eaLnBrk="1" fontAlgn="auto" latinLnBrk="0" hangingPunct="1">
              <a:lnSpc>
                <a:spcPct val="150000"/>
              </a:lnSpc>
              <a:spcBef>
                <a:spcPts val="0"/>
              </a:spcBef>
              <a:spcAft>
                <a:spcPts val="0"/>
              </a:spcAft>
              <a:buClrTx/>
              <a:buSzTx/>
              <a:buFontTx/>
              <a:buNone/>
              <a:tabLst/>
              <a:defRPr/>
            </a:pPr>
            <a:endParaRPr kumimoji="0" lang="zh-CN" altLang="en-US" sz="1787" b="0" i="0" u="none" strike="noStrike" kern="1200" cap="none" spc="0" normalizeH="0" baseline="0" noProof="0" dirty="0">
              <a:ln>
                <a:noFill/>
              </a:ln>
              <a:solidFill>
                <a:srgbClr val="000000"/>
              </a:solidFill>
              <a:effectLst/>
              <a:uLnTx/>
              <a:uFillTx/>
              <a:latin typeface="Calibri" pitchFamily="34" charset="0"/>
              <a:ea typeface="微软雅黑"/>
              <a:cs typeface="+mn-cs"/>
            </a:endParaRPr>
          </a:p>
        </p:txBody>
      </p:sp>
      <p:sp>
        <p:nvSpPr>
          <p:cNvPr id="91" name="任意多边形 27"/>
          <p:cNvSpPr>
            <a:spLocks/>
          </p:cNvSpPr>
          <p:nvPr/>
        </p:nvSpPr>
        <p:spPr bwMode="auto">
          <a:xfrm>
            <a:off x="4870147" y="1514434"/>
            <a:ext cx="2583762" cy="581156"/>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lIns="64495" tIns="32247" rIns="64495" bIns="32247"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FFFFFF"/>
              </a:solidFill>
              <a:effectLst/>
              <a:uLnTx/>
              <a:uFillTx/>
              <a:latin typeface="宋体" pitchFamily="2" charset="-122"/>
              <a:ea typeface="微软雅黑"/>
              <a:cs typeface="+mn-cs"/>
              <a:sym typeface="宋体" pitchFamily="2" charset="-122"/>
            </a:endParaRPr>
          </a:p>
        </p:txBody>
      </p:sp>
      <p:sp>
        <p:nvSpPr>
          <p:cNvPr id="92" name="任意多边形 28"/>
          <p:cNvSpPr>
            <a:spLocks/>
          </p:cNvSpPr>
          <p:nvPr/>
        </p:nvSpPr>
        <p:spPr bwMode="auto">
          <a:xfrm>
            <a:off x="4912111" y="2944855"/>
            <a:ext cx="2561282" cy="585650"/>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tailEnd/>
          </a:ln>
          <a:extLst>
            <a:ext uri="{909E8E84-426E-40DD-AFC4-6F175D3DCCD1}">
              <a14:hiddenFill xmlns:a14="http://schemas.microsoft.com/office/drawing/2010/main">
                <a:solidFill>
                  <a:srgbClr val="FFFFFF"/>
                </a:solidFill>
              </a14:hiddenFill>
            </a:ext>
          </a:extLst>
        </p:spPr>
        <p:txBody>
          <a:bodyPr lIns="64495" tIns="32247" rIns="64495" bIns="32247"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FFFFFF"/>
              </a:solidFill>
              <a:effectLst/>
              <a:uLnTx/>
              <a:uFillTx/>
              <a:latin typeface="宋体" pitchFamily="2" charset="-122"/>
              <a:ea typeface="微软雅黑"/>
              <a:cs typeface="+mn-cs"/>
              <a:sym typeface="宋体" pitchFamily="2" charset="-122"/>
            </a:endParaRPr>
          </a:p>
        </p:txBody>
      </p:sp>
      <p:sp>
        <p:nvSpPr>
          <p:cNvPr id="93" name="Oval 54"/>
          <p:cNvSpPr>
            <a:spLocks noChangeArrowheads="1"/>
          </p:cNvSpPr>
          <p:nvPr/>
        </p:nvSpPr>
        <p:spPr bwMode="auto">
          <a:xfrm>
            <a:off x="3779092" y="2052152"/>
            <a:ext cx="77932" cy="77887"/>
          </a:xfrm>
          <a:prstGeom prst="ellipse">
            <a:avLst/>
          </a:prstGeom>
          <a:gradFill rotWithShape="1">
            <a:gsLst>
              <a:gs pos="0">
                <a:srgbClr val="BBBBBB"/>
              </a:gs>
              <a:gs pos="34999">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宋体" pitchFamily="2" charset="-122"/>
              <a:ea typeface="微软雅黑"/>
              <a:cs typeface="+mn-cs"/>
              <a:sym typeface="宋体" pitchFamily="2" charset="-122"/>
            </a:endParaRPr>
          </a:p>
        </p:txBody>
      </p:sp>
      <p:sp>
        <p:nvSpPr>
          <p:cNvPr id="94" name="Oval 54"/>
          <p:cNvSpPr>
            <a:spLocks noChangeArrowheads="1"/>
          </p:cNvSpPr>
          <p:nvPr/>
        </p:nvSpPr>
        <p:spPr bwMode="auto">
          <a:xfrm>
            <a:off x="4825186" y="2058143"/>
            <a:ext cx="77932" cy="77887"/>
          </a:xfrm>
          <a:prstGeom prst="ellipse">
            <a:avLst/>
          </a:prstGeom>
          <a:gradFill rotWithShape="1">
            <a:gsLst>
              <a:gs pos="0">
                <a:srgbClr val="BBBBBB"/>
              </a:gs>
              <a:gs pos="34999">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宋体" pitchFamily="2" charset="-122"/>
              <a:ea typeface="微软雅黑"/>
              <a:cs typeface="+mn-cs"/>
              <a:sym typeface="宋体" pitchFamily="2" charset="-122"/>
            </a:endParaRPr>
          </a:p>
        </p:txBody>
      </p:sp>
      <p:sp>
        <p:nvSpPr>
          <p:cNvPr id="95" name="Oval 54"/>
          <p:cNvSpPr>
            <a:spLocks noChangeArrowheads="1"/>
          </p:cNvSpPr>
          <p:nvPr/>
        </p:nvSpPr>
        <p:spPr bwMode="auto">
          <a:xfrm>
            <a:off x="4870147" y="3491562"/>
            <a:ext cx="77932" cy="77887"/>
          </a:xfrm>
          <a:prstGeom prst="ellipse">
            <a:avLst/>
          </a:prstGeom>
          <a:gradFill rotWithShape="1">
            <a:gsLst>
              <a:gs pos="0">
                <a:srgbClr val="BBBBBB"/>
              </a:gs>
              <a:gs pos="34999">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宋体" pitchFamily="2" charset="-122"/>
              <a:ea typeface="微软雅黑"/>
              <a:cs typeface="+mn-cs"/>
              <a:sym typeface="宋体" pitchFamily="2" charset="-122"/>
            </a:endParaRPr>
          </a:p>
        </p:txBody>
      </p:sp>
      <p:sp>
        <p:nvSpPr>
          <p:cNvPr id="96" name="Oval 54"/>
          <p:cNvSpPr>
            <a:spLocks noChangeArrowheads="1"/>
          </p:cNvSpPr>
          <p:nvPr/>
        </p:nvSpPr>
        <p:spPr bwMode="auto">
          <a:xfrm>
            <a:off x="3510818" y="3491562"/>
            <a:ext cx="77932" cy="77887"/>
          </a:xfrm>
          <a:prstGeom prst="ellipse">
            <a:avLst/>
          </a:prstGeom>
          <a:gradFill rotWithShape="1">
            <a:gsLst>
              <a:gs pos="0">
                <a:srgbClr val="BBBBBB"/>
              </a:gs>
              <a:gs pos="34999">
                <a:srgbClr val="CFCFCF"/>
              </a:gs>
              <a:gs pos="100000">
                <a:srgbClr val="EDEDE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64495" tIns="32247" rIns="64495" bIns="32247"/>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zh-CN" sz="1787" b="0" i="0" u="none" strike="noStrike" kern="1200" cap="none" spc="0" normalizeH="0" baseline="0" noProof="0">
              <a:ln>
                <a:noFill/>
              </a:ln>
              <a:solidFill>
                <a:srgbClr val="000000"/>
              </a:solidFill>
              <a:effectLst/>
              <a:uLnTx/>
              <a:uFillTx/>
              <a:latin typeface="宋体" pitchFamily="2" charset="-122"/>
              <a:ea typeface="微软雅黑"/>
              <a:cs typeface="+mn-cs"/>
              <a:sym typeface="宋体" pitchFamily="2" charset="-122"/>
            </a:endParaRPr>
          </a:p>
        </p:txBody>
      </p:sp>
    </p:spTree>
    <p:extLst>
      <p:ext uri="{BB962C8B-B14F-4D97-AF65-F5344CB8AC3E}">
        <p14:creationId xmlns:p14="http://schemas.microsoft.com/office/powerpoint/2010/main" val="385140901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 calcmode="lin" valueType="num">
                                      <p:cBhvr>
                                        <p:cTn id="36" dur="500" fill="hold"/>
                                        <p:tgtEl>
                                          <p:spTgt spid="93"/>
                                        </p:tgtEl>
                                        <p:attrNameLst>
                                          <p:attrName>style.rotation</p:attrName>
                                        </p:attrNameLst>
                                      </p:cBhvr>
                                      <p:tavLst>
                                        <p:tav tm="0">
                                          <p:val>
                                            <p:fltVal val="90"/>
                                          </p:val>
                                        </p:tav>
                                        <p:tav tm="100000">
                                          <p:val>
                                            <p:fltVal val="0"/>
                                          </p:val>
                                        </p:tav>
                                      </p:tavLst>
                                    </p:anim>
                                    <p:animEffect transition="in" filter="fade">
                                      <p:cBhvr>
                                        <p:cTn id="37" dur="500"/>
                                        <p:tgtEl>
                                          <p:spTgt spid="9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fltVal val="0"/>
                                          </p:val>
                                        </p:tav>
                                        <p:tav tm="100000">
                                          <p:val>
                                            <p:strVal val="#ppt_h"/>
                                          </p:val>
                                        </p:tav>
                                      </p:tavLst>
                                    </p:anim>
                                    <p:anim calcmode="lin" valueType="num">
                                      <p:cBhvr>
                                        <p:cTn id="51" dur="500" fill="hold"/>
                                        <p:tgtEl>
                                          <p:spTgt spid="94"/>
                                        </p:tgtEl>
                                        <p:attrNameLst>
                                          <p:attrName>style.rotation</p:attrName>
                                        </p:attrNameLst>
                                      </p:cBhvr>
                                      <p:tavLst>
                                        <p:tav tm="0">
                                          <p:val>
                                            <p:fltVal val="90"/>
                                          </p:val>
                                        </p:tav>
                                        <p:tav tm="100000">
                                          <p:val>
                                            <p:fltVal val="0"/>
                                          </p:val>
                                        </p:tav>
                                      </p:tavLst>
                                    </p:anim>
                                    <p:animEffect transition="in" filter="fade">
                                      <p:cBhvr>
                                        <p:cTn id="52" dur="500"/>
                                        <p:tgtEl>
                                          <p:spTgt spid="94"/>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down)">
                                      <p:cBhvr>
                                        <p:cTn id="56" dur="500"/>
                                        <p:tgtEl>
                                          <p:spTgt spid="9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3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 calcmode="lin" valueType="num">
                                      <p:cBhvr>
                                        <p:cTn id="66" dur="500" fill="hold"/>
                                        <p:tgtEl>
                                          <p:spTgt spid="96"/>
                                        </p:tgtEl>
                                        <p:attrNameLst>
                                          <p:attrName>style.rotation</p:attrName>
                                        </p:attrNameLst>
                                      </p:cBhvr>
                                      <p:tavLst>
                                        <p:tav tm="0">
                                          <p:val>
                                            <p:fltVal val="90"/>
                                          </p:val>
                                        </p:tav>
                                        <p:tav tm="100000">
                                          <p:val>
                                            <p:fltVal val="0"/>
                                          </p:val>
                                        </p:tav>
                                      </p:tavLst>
                                    </p:anim>
                                    <p:animEffect transition="in" filter="fade">
                                      <p:cBhvr>
                                        <p:cTn id="67" dur="500"/>
                                        <p:tgtEl>
                                          <p:spTgt spid="96"/>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 calcmode="lin" valueType="num">
                                      <p:cBhvr>
                                        <p:cTn id="81" dur="500" fill="hold"/>
                                        <p:tgtEl>
                                          <p:spTgt spid="95"/>
                                        </p:tgtEl>
                                        <p:attrNameLst>
                                          <p:attrName>style.rotation</p:attrName>
                                        </p:attrNameLst>
                                      </p:cBhvr>
                                      <p:tavLst>
                                        <p:tav tm="0">
                                          <p:val>
                                            <p:fltVal val="90"/>
                                          </p:val>
                                        </p:tav>
                                        <p:tav tm="100000">
                                          <p:val>
                                            <p:fltVal val="0"/>
                                          </p:val>
                                        </p:tav>
                                      </p:tavLst>
                                    </p:anim>
                                    <p:animEffect transition="in" filter="fade">
                                      <p:cBhvr>
                                        <p:cTn id="82" dur="500"/>
                                        <p:tgtEl>
                                          <p:spTgt spid="95"/>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childTnLst>
                          </p:cTn>
                        </p:par>
                        <p:par>
                          <p:cTn id="87" fill="hold">
                            <p:stCondLst>
                              <p:cond delay="6000"/>
                            </p:stCondLst>
                            <p:childTnLst>
                              <p:par>
                                <p:cTn id="88" presetID="22" presetClass="entr" presetSubtype="8"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extLst mod="1">
    <p:ext uri="{E180D4A7-C9FB-4DFB-919C-405C955672EB}">
      <p14:showEvtLst xmlns:p14="http://schemas.microsoft.com/office/powerpoint/2010/main">
        <p14:playEvt time="0" objId="3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16200000">
            <a:off x="3902938" y="-1053980"/>
            <a:ext cx="1381474" cy="7676197"/>
          </a:xfrm>
          <a:prstGeom prst="downArrow">
            <a:avLst>
              <a:gd name="adj1" fmla="val 49065"/>
              <a:gd name="adj2" fmla="val 44827"/>
            </a:avLst>
          </a:prstGeom>
          <a:solidFill>
            <a:schemeClr val="accent2"/>
          </a:solidFill>
          <a:ln>
            <a:noFill/>
          </a:ln>
        </p:spPr>
        <p:txBody>
          <a:bodyPr vert="eaVert" lIns="91028" tIns="45514" rIns="91028" bIns="45514"/>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nvGrpSpPr>
          <p:cNvPr id="60" name="组合 59"/>
          <p:cNvGrpSpPr>
            <a:grpSpLocks/>
          </p:cNvGrpSpPr>
          <p:nvPr/>
        </p:nvGrpSpPr>
        <p:grpSpPr bwMode="auto">
          <a:xfrm>
            <a:off x="2589801" y="2058984"/>
            <a:ext cx="1701613" cy="1520579"/>
            <a:chOff x="1214414" y="2786058"/>
            <a:chExt cx="1935848" cy="1751017"/>
          </a:xfrm>
        </p:grpSpPr>
        <p:grpSp>
          <p:nvGrpSpPr>
            <p:cNvPr id="61" name="Group 6"/>
            <p:cNvGrpSpPr>
              <a:grpSpLocks/>
            </p:cNvGrpSpPr>
            <p:nvPr/>
          </p:nvGrpSpPr>
          <p:grpSpPr bwMode="auto">
            <a:xfrm>
              <a:off x="1295400" y="2786058"/>
              <a:ext cx="1753450" cy="1751017"/>
              <a:chOff x="1823" y="2371"/>
              <a:chExt cx="1801" cy="1801"/>
            </a:xfrm>
          </p:grpSpPr>
          <p:sp>
            <p:nvSpPr>
              <p:cNvPr id="6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64"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62"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975"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写入文本</a:t>
              </a:r>
            </a:p>
          </p:txBody>
        </p:sp>
      </p:grpSp>
      <p:grpSp>
        <p:nvGrpSpPr>
          <p:cNvPr id="65" name="组合 64"/>
          <p:cNvGrpSpPr>
            <a:grpSpLocks/>
          </p:cNvGrpSpPr>
          <p:nvPr/>
        </p:nvGrpSpPr>
        <p:grpSpPr bwMode="auto">
          <a:xfrm>
            <a:off x="4291413" y="2058984"/>
            <a:ext cx="1701612" cy="1520579"/>
            <a:chOff x="1214414" y="2786058"/>
            <a:chExt cx="1935848" cy="1751017"/>
          </a:xfrm>
        </p:grpSpPr>
        <p:grpSp>
          <p:nvGrpSpPr>
            <p:cNvPr id="66" name="Group 6"/>
            <p:cNvGrpSpPr>
              <a:grpSpLocks/>
            </p:cNvGrpSpPr>
            <p:nvPr/>
          </p:nvGrpSpPr>
          <p:grpSpPr bwMode="auto">
            <a:xfrm>
              <a:off x="1295400" y="2786058"/>
              <a:ext cx="1753450" cy="1751017"/>
              <a:chOff x="1823" y="2371"/>
              <a:chExt cx="1801" cy="1801"/>
            </a:xfrm>
          </p:grpSpPr>
          <p:sp>
            <p:nvSpPr>
              <p:cNvPr id="6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69"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6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975"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写入文本</a:t>
              </a:r>
            </a:p>
          </p:txBody>
        </p:sp>
      </p:grpSp>
      <p:grpSp>
        <p:nvGrpSpPr>
          <p:cNvPr id="70" name="组合 69"/>
          <p:cNvGrpSpPr>
            <a:grpSpLocks/>
          </p:cNvGrpSpPr>
          <p:nvPr/>
        </p:nvGrpSpPr>
        <p:grpSpPr bwMode="auto">
          <a:xfrm>
            <a:off x="6009777" y="2058984"/>
            <a:ext cx="1701613" cy="1520579"/>
            <a:chOff x="1214414" y="2786058"/>
            <a:chExt cx="1935848" cy="1751017"/>
          </a:xfrm>
        </p:grpSpPr>
        <p:grpSp>
          <p:nvGrpSpPr>
            <p:cNvPr id="71" name="Group 6"/>
            <p:cNvGrpSpPr>
              <a:grpSpLocks/>
            </p:cNvGrpSpPr>
            <p:nvPr/>
          </p:nvGrpSpPr>
          <p:grpSpPr bwMode="auto">
            <a:xfrm>
              <a:off x="1295400" y="2786058"/>
              <a:ext cx="1753450" cy="1751017"/>
              <a:chOff x="1823" y="2371"/>
              <a:chExt cx="1801" cy="1801"/>
            </a:xfrm>
          </p:grpSpPr>
          <p:sp>
            <p:nvSpPr>
              <p:cNvPr id="7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74"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7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975"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写入文本</a:t>
              </a:r>
            </a:p>
          </p:txBody>
        </p:sp>
      </p:grpSp>
      <p:grpSp>
        <p:nvGrpSpPr>
          <p:cNvPr id="75" name="组合 40"/>
          <p:cNvGrpSpPr>
            <a:grpSpLocks/>
          </p:cNvGrpSpPr>
          <p:nvPr/>
        </p:nvGrpSpPr>
        <p:grpSpPr bwMode="auto">
          <a:xfrm>
            <a:off x="925966" y="2058984"/>
            <a:ext cx="1701613" cy="1520579"/>
            <a:chOff x="1214414" y="2786058"/>
            <a:chExt cx="1935848" cy="1751017"/>
          </a:xfrm>
        </p:grpSpPr>
        <p:grpSp>
          <p:nvGrpSpPr>
            <p:cNvPr id="76" name="Group 6"/>
            <p:cNvGrpSpPr>
              <a:grpSpLocks/>
            </p:cNvGrpSpPr>
            <p:nvPr/>
          </p:nvGrpSpPr>
          <p:grpSpPr bwMode="auto">
            <a:xfrm>
              <a:off x="1295400" y="2786058"/>
              <a:ext cx="1753450" cy="1751017"/>
              <a:chOff x="1823" y="2371"/>
              <a:chExt cx="1801" cy="1801"/>
            </a:xfrm>
          </p:grpSpPr>
          <p:sp>
            <p:nvSpPr>
              <p:cNvPr id="7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79" name="Oval 8"/>
              <p:cNvSpPr>
                <a:spLocks noChangeArrowheads="1"/>
              </p:cNvSpPr>
              <p:nvPr/>
            </p:nvSpPr>
            <p:spPr bwMode="auto">
              <a:xfrm>
                <a:off x="1946" y="2493"/>
                <a:ext cx="1556" cy="1556"/>
              </a:xfrm>
              <a:prstGeom prst="ellipse">
                <a:avLst/>
              </a:prstGeom>
              <a:solidFill>
                <a:schemeClr val="bg2"/>
              </a:solidFill>
              <a:ln w="38100">
                <a:solidFill>
                  <a:srgbClr val="FFFFFF"/>
                </a:solidFill>
                <a:round/>
                <a:headEnd/>
                <a:tailEnd/>
              </a:ln>
            </p:spPr>
            <p:txBody>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975" b="0" i="0" u="none" strike="noStrike" kern="120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sp>
          <p:nvSpPr>
            <p:cNvPr id="7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rtl="0" eaLnBrk="1" fontAlgn="auto" latinLnBrk="0" hangingPunct="1">
                <a:lnSpc>
                  <a:spcPct val="100000"/>
                </a:lnSpc>
                <a:spcBef>
                  <a:spcPts val="0"/>
                </a:spcBef>
                <a:spcAft>
                  <a:spcPts val="0"/>
                </a:spcAft>
                <a:buClrTx/>
                <a:buSzTx/>
                <a:buFontTx/>
                <a:buNone/>
                <a:tabLst/>
                <a:defRPr/>
              </a:pPr>
              <a:r>
                <a:rPr kumimoji="0" lang="zh-CN" altLang="en-US" sz="1975"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写入文本</a:t>
              </a:r>
            </a:p>
          </p:txBody>
        </p:sp>
      </p:grpSp>
      <p:sp>
        <p:nvSpPr>
          <p:cNvPr id="80" name="矩形标注 79"/>
          <p:cNvSpPr/>
          <p:nvPr/>
        </p:nvSpPr>
        <p:spPr>
          <a:xfrm>
            <a:off x="2921467" y="3854209"/>
            <a:ext cx="1477858" cy="45152"/>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lumMod val="85000"/>
                  <a:lumOff val="15000"/>
                </a:prstClr>
              </a:solidFill>
              <a:effectLst/>
              <a:uLnTx/>
              <a:uFillTx/>
              <a:latin typeface="Arial"/>
              <a:ea typeface="微软雅黑"/>
              <a:cs typeface="+mn-cs"/>
            </a:endParaRPr>
          </a:p>
        </p:txBody>
      </p:sp>
      <p:sp>
        <p:nvSpPr>
          <p:cNvPr id="81" name="矩形标注 80"/>
          <p:cNvSpPr/>
          <p:nvPr/>
        </p:nvSpPr>
        <p:spPr>
          <a:xfrm>
            <a:off x="1230310" y="1716665"/>
            <a:ext cx="1584840" cy="63344"/>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lumMod val="85000"/>
                  <a:lumOff val="15000"/>
                </a:prstClr>
              </a:solidFill>
              <a:effectLst/>
              <a:uLnTx/>
              <a:uFillTx/>
              <a:latin typeface="Arial"/>
              <a:ea typeface="微软雅黑"/>
              <a:cs typeface="+mn-cs"/>
            </a:endParaRPr>
          </a:p>
        </p:txBody>
      </p:sp>
      <p:sp>
        <p:nvSpPr>
          <p:cNvPr id="82" name="Rectangle 28"/>
          <p:cNvSpPr>
            <a:spLocks noChangeArrowheads="1"/>
          </p:cNvSpPr>
          <p:nvPr/>
        </p:nvSpPr>
        <p:spPr bwMode="auto">
          <a:xfrm>
            <a:off x="2901119" y="3891840"/>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p:txBody>
      </p:sp>
      <p:sp>
        <p:nvSpPr>
          <p:cNvPr id="83" name="Rectangle 28"/>
          <p:cNvSpPr>
            <a:spLocks noChangeArrowheads="1"/>
          </p:cNvSpPr>
          <p:nvPr/>
        </p:nvSpPr>
        <p:spPr bwMode="auto">
          <a:xfrm>
            <a:off x="1297382" y="1180886"/>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p:txBody>
      </p:sp>
      <p:sp>
        <p:nvSpPr>
          <p:cNvPr id="84" name="矩形标注 83"/>
          <p:cNvSpPr/>
          <p:nvPr/>
        </p:nvSpPr>
        <p:spPr>
          <a:xfrm>
            <a:off x="4542677" y="1716665"/>
            <a:ext cx="1584840" cy="63344"/>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lumMod val="85000"/>
                  <a:lumOff val="15000"/>
                </a:prstClr>
              </a:solidFill>
              <a:effectLst/>
              <a:uLnTx/>
              <a:uFillTx/>
              <a:latin typeface="Arial"/>
              <a:ea typeface="微软雅黑"/>
              <a:cs typeface="+mn-cs"/>
            </a:endParaRPr>
          </a:p>
        </p:txBody>
      </p:sp>
      <p:sp>
        <p:nvSpPr>
          <p:cNvPr id="85" name="Rectangle 28"/>
          <p:cNvSpPr>
            <a:spLocks noChangeArrowheads="1"/>
          </p:cNvSpPr>
          <p:nvPr/>
        </p:nvSpPr>
        <p:spPr bwMode="auto">
          <a:xfrm>
            <a:off x="4609750" y="1180886"/>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p:txBody>
      </p:sp>
      <p:sp>
        <p:nvSpPr>
          <p:cNvPr id="86" name="矩形标注 85"/>
          <p:cNvSpPr/>
          <p:nvPr/>
        </p:nvSpPr>
        <p:spPr>
          <a:xfrm>
            <a:off x="6377851" y="3854209"/>
            <a:ext cx="1477858" cy="45152"/>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1200" cap="none" spc="0" normalizeH="0" baseline="0" noProof="0">
              <a:ln>
                <a:noFill/>
              </a:ln>
              <a:solidFill>
                <a:prstClr val="black">
                  <a:lumMod val="85000"/>
                  <a:lumOff val="15000"/>
                </a:prstClr>
              </a:solidFill>
              <a:effectLst/>
              <a:uLnTx/>
              <a:uFillTx/>
              <a:latin typeface="Arial"/>
              <a:ea typeface="微软雅黑"/>
              <a:cs typeface="+mn-cs"/>
            </a:endParaRPr>
          </a:p>
        </p:txBody>
      </p:sp>
      <p:sp>
        <p:nvSpPr>
          <p:cNvPr id="87" name="Rectangle 28"/>
          <p:cNvSpPr>
            <a:spLocks noChangeArrowheads="1"/>
          </p:cNvSpPr>
          <p:nvPr/>
        </p:nvSpPr>
        <p:spPr bwMode="auto">
          <a:xfrm>
            <a:off x="6357503" y="3891840"/>
            <a:ext cx="1475159"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a:p>
            <a:pPr marL="0" marR="0" lvl="0" indent="0" algn="l" defTabSz="910314" rtl="0" eaLnBrk="1" fontAlgn="auto" latinLnBrk="0" hangingPunct="1">
              <a:lnSpc>
                <a:spcPct val="120000"/>
              </a:lnSpc>
              <a:spcBef>
                <a:spcPts val="0"/>
              </a:spcBef>
              <a:spcAft>
                <a:spcPts val="0"/>
              </a:spcAft>
              <a:buClrTx/>
              <a:buSzTx/>
              <a:buFontTx/>
              <a:buNone/>
              <a:tabLst/>
              <a:defRPr/>
            </a:pPr>
            <a:r>
              <a:rPr kumimoji="0" lang="zh-CN" altLang="en-US" sz="1223" b="0" i="0" u="none" strike="noStrike" kern="1200" cap="none" spc="0" normalizeH="0" baseline="0" noProof="0" dirty="0">
                <a:ln>
                  <a:noFill/>
                </a:ln>
                <a:solidFill>
                  <a:prstClr val="black">
                    <a:lumMod val="85000"/>
                    <a:lumOff val="15000"/>
                  </a:prstClr>
                </a:solidFill>
                <a:effectLst/>
                <a:uLnTx/>
                <a:uFillTx/>
                <a:latin typeface="微软雅黑" pitchFamily="34" charset="-122"/>
                <a:ea typeface="微软雅黑" pitchFamily="34" charset="-122"/>
                <a:cs typeface="+mn-cs"/>
              </a:rPr>
              <a:t>单击此处添加文字</a:t>
            </a:r>
          </a:p>
        </p:txBody>
      </p:sp>
    </p:spTree>
    <p:extLst>
      <p:ext uri="{BB962C8B-B14F-4D97-AF65-F5344CB8AC3E}">
        <p14:creationId xmlns:p14="http://schemas.microsoft.com/office/powerpoint/2010/main" val="366214383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1000" fill="hold"/>
                                        <p:tgtEl>
                                          <p:spTgt spid="75"/>
                                        </p:tgtEl>
                                        <p:attrNameLst>
                                          <p:attrName>ppt_w</p:attrName>
                                        </p:attrNameLst>
                                      </p:cBhvr>
                                      <p:tavLst>
                                        <p:tav tm="0">
                                          <p:val>
                                            <p:fltVal val="0"/>
                                          </p:val>
                                        </p:tav>
                                        <p:tav tm="100000">
                                          <p:val>
                                            <p:strVal val="#ppt_w"/>
                                          </p:val>
                                        </p:tav>
                                      </p:tavLst>
                                    </p:anim>
                                    <p:anim calcmode="lin" valueType="num">
                                      <p:cBhvr>
                                        <p:cTn id="12" dur="1000" fill="hold"/>
                                        <p:tgtEl>
                                          <p:spTgt spid="75"/>
                                        </p:tgtEl>
                                        <p:attrNameLst>
                                          <p:attrName>ppt_h</p:attrName>
                                        </p:attrNameLst>
                                      </p:cBhvr>
                                      <p:tavLst>
                                        <p:tav tm="0">
                                          <p:val>
                                            <p:fltVal val="0"/>
                                          </p:val>
                                        </p:tav>
                                        <p:tav tm="100000">
                                          <p:val>
                                            <p:strVal val="#ppt_h"/>
                                          </p:val>
                                        </p:tav>
                                      </p:tavLst>
                                    </p:anim>
                                    <p:anim calcmode="lin" valueType="num">
                                      <p:cBhvr>
                                        <p:cTn id="13"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fltVal val="0"/>
                                          </p:val>
                                        </p:tav>
                                        <p:tav tm="100000">
                                          <p:val>
                                            <p:strVal val="#ppt_w"/>
                                          </p:val>
                                        </p:tav>
                                      </p:tavLst>
                                    </p:anim>
                                    <p:anim calcmode="lin" valueType="num">
                                      <p:cBhvr>
                                        <p:cTn id="18" dur="1000" fill="hold"/>
                                        <p:tgtEl>
                                          <p:spTgt spid="60"/>
                                        </p:tgtEl>
                                        <p:attrNameLst>
                                          <p:attrName>ppt_h</p:attrName>
                                        </p:attrNameLst>
                                      </p:cBhvr>
                                      <p:tavLst>
                                        <p:tav tm="0">
                                          <p:val>
                                            <p:fltVal val="0"/>
                                          </p:val>
                                        </p:tav>
                                        <p:tav tm="100000">
                                          <p:val>
                                            <p:strVal val="#ppt_h"/>
                                          </p:val>
                                        </p:tav>
                                      </p:tavLst>
                                    </p:anim>
                                    <p:anim calcmode="lin" valueType="num">
                                      <p:cBhvr>
                                        <p:cTn id="19"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1000" fill="hold"/>
                                        <p:tgtEl>
                                          <p:spTgt spid="65"/>
                                        </p:tgtEl>
                                        <p:attrNameLst>
                                          <p:attrName>ppt_w</p:attrName>
                                        </p:attrNameLst>
                                      </p:cBhvr>
                                      <p:tavLst>
                                        <p:tav tm="0">
                                          <p:val>
                                            <p:fltVal val="0"/>
                                          </p:val>
                                        </p:tav>
                                        <p:tav tm="100000">
                                          <p:val>
                                            <p:strVal val="#ppt_w"/>
                                          </p:val>
                                        </p:tav>
                                      </p:tavLst>
                                    </p:anim>
                                    <p:anim calcmode="lin" valueType="num">
                                      <p:cBhvr>
                                        <p:cTn id="24" dur="1000" fill="hold"/>
                                        <p:tgtEl>
                                          <p:spTgt spid="65"/>
                                        </p:tgtEl>
                                        <p:attrNameLst>
                                          <p:attrName>ppt_h</p:attrName>
                                        </p:attrNameLst>
                                      </p:cBhvr>
                                      <p:tavLst>
                                        <p:tav tm="0">
                                          <p:val>
                                            <p:fltVal val="0"/>
                                          </p:val>
                                        </p:tav>
                                        <p:tav tm="100000">
                                          <p:val>
                                            <p:strVal val="#ppt_h"/>
                                          </p:val>
                                        </p:tav>
                                      </p:tavLst>
                                    </p:anim>
                                    <p:anim calcmode="lin" valueType="num">
                                      <p:cBhvr>
                                        <p:cTn id="25"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70"/>
                                        </p:tgtEl>
                                        <p:attrNameLst>
                                          <p:attrName>style.visibility</p:attrName>
                                        </p:attrNameLst>
                                      </p:cBhvr>
                                      <p:to>
                                        <p:strVal val="visible"/>
                                      </p:to>
                                    </p:set>
                                    <p:anim calcmode="lin" valueType="num">
                                      <p:cBhvr>
                                        <p:cTn id="29" dur="1000" fill="hold"/>
                                        <p:tgtEl>
                                          <p:spTgt spid="70"/>
                                        </p:tgtEl>
                                        <p:attrNameLst>
                                          <p:attrName>ppt_w</p:attrName>
                                        </p:attrNameLst>
                                      </p:cBhvr>
                                      <p:tavLst>
                                        <p:tav tm="0">
                                          <p:val>
                                            <p:fltVal val="0"/>
                                          </p:val>
                                        </p:tav>
                                        <p:tav tm="100000">
                                          <p:val>
                                            <p:strVal val="#ppt_w"/>
                                          </p:val>
                                        </p:tav>
                                      </p:tavLst>
                                    </p:anim>
                                    <p:anim calcmode="lin" valueType="num">
                                      <p:cBhvr>
                                        <p:cTn id="30" dur="1000" fill="hold"/>
                                        <p:tgtEl>
                                          <p:spTgt spid="70"/>
                                        </p:tgtEl>
                                        <p:attrNameLst>
                                          <p:attrName>ppt_h</p:attrName>
                                        </p:attrNameLst>
                                      </p:cBhvr>
                                      <p:tavLst>
                                        <p:tav tm="0">
                                          <p:val>
                                            <p:fltVal val="0"/>
                                          </p:val>
                                        </p:tav>
                                        <p:tav tm="100000">
                                          <p:val>
                                            <p:strVal val="#ppt_h"/>
                                          </p:val>
                                        </p:tav>
                                      </p:tavLst>
                                    </p:anim>
                                    <p:anim calcmode="lin" valueType="num">
                                      <p:cBhvr>
                                        <p:cTn id="3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250"/>
                            </p:stCondLst>
                            <p:childTnLst>
                              <p:par>
                                <p:cTn id="34" presetID="2" presetClass="entr" presetSubtype="1"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32" presetClass="emph" presetSubtype="0" fill="hold" grpId="1" nodeType="afterEffect">
                                  <p:stCondLst>
                                    <p:cond delay="0"/>
                                  </p:stCondLst>
                                  <p:childTnLst>
                                    <p:animRot by="120000">
                                      <p:cBhvr>
                                        <p:cTn id="40" dur="50" fill="hold">
                                          <p:stCondLst>
                                            <p:cond delay="0"/>
                                          </p:stCondLst>
                                        </p:cTn>
                                        <p:tgtEl>
                                          <p:spTgt spid="81"/>
                                        </p:tgtEl>
                                        <p:attrNameLst>
                                          <p:attrName>r</p:attrName>
                                        </p:attrNameLst>
                                      </p:cBhvr>
                                    </p:animRot>
                                    <p:animRot by="-240000">
                                      <p:cBhvr>
                                        <p:cTn id="41" dur="100" fill="hold">
                                          <p:stCondLst>
                                            <p:cond delay="100"/>
                                          </p:stCondLst>
                                        </p:cTn>
                                        <p:tgtEl>
                                          <p:spTgt spid="81"/>
                                        </p:tgtEl>
                                        <p:attrNameLst>
                                          <p:attrName>r</p:attrName>
                                        </p:attrNameLst>
                                      </p:cBhvr>
                                    </p:animRot>
                                    <p:animRot by="240000">
                                      <p:cBhvr>
                                        <p:cTn id="42" dur="100" fill="hold">
                                          <p:stCondLst>
                                            <p:cond delay="200"/>
                                          </p:stCondLst>
                                        </p:cTn>
                                        <p:tgtEl>
                                          <p:spTgt spid="81"/>
                                        </p:tgtEl>
                                        <p:attrNameLst>
                                          <p:attrName>r</p:attrName>
                                        </p:attrNameLst>
                                      </p:cBhvr>
                                    </p:animRot>
                                    <p:animRot by="-240000">
                                      <p:cBhvr>
                                        <p:cTn id="43" dur="100" fill="hold">
                                          <p:stCondLst>
                                            <p:cond delay="300"/>
                                          </p:stCondLst>
                                        </p:cTn>
                                        <p:tgtEl>
                                          <p:spTgt spid="81"/>
                                        </p:tgtEl>
                                        <p:attrNameLst>
                                          <p:attrName>r</p:attrName>
                                        </p:attrNameLst>
                                      </p:cBhvr>
                                    </p:animRot>
                                    <p:animRot by="120000">
                                      <p:cBhvr>
                                        <p:cTn id="44" dur="100" fill="hold">
                                          <p:stCondLst>
                                            <p:cond delay="400"/>
                                          </p:stCondLst>
                                        </p:cTn>
                                        <p:tgtEl>
                                          <p:spTgt spid="81"/>
                                        </p:tgtEl>
                                        <p:attrNameLst>
                                          <p:attrName>r</p:attrName>
                                        </p:attrNameLst>
                                      </p:cBhvr>
                                    </p:animRot>
                                  </p:childTnLst>
                                </p:cTn>
                              </p:par>
                            </p:childTnLst>
                          </p:cTn>
                        </p:par>
                        <p:par>
                          <p:cTn id="45" fill="hold">
                            <p:stCondLst>
                              <p:cond delay="3250"/>
                            </p:stCondLst>
                            <p:childTnLst>
                              <p:par>
                                <p:cTn id="46" presetID="18" presetClass="entr" presetSubtype="9"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strips(upLeft)">
                                      <p:cBhvr>
                                        <p:cTn id="48" dur="500"/>
                                        <p:tgtEl>
                                          <p:spTgt spid="83"/>
                                        </p:tgtEl>
                                      </p:cBhvr>
                                    </p:animEffect>
                                  </p:childTnLst>
                                </p:cTn>
                              </p:par>
                            </p:childTnLst>
                          </p:cTn>
                        </p:par>
                        <p:par>
                          <p:cTn id="49" fill="hold">
                            <p:stCondLst>
                              <p:cond delay="3750"/>
                            </p:stCondLst>
                            <p:childTnLst>
                              <p:par>
                                <p:cTn id="50" presetID="2" presetClass="entr" presetSubtype="4"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32" presetClass="emph" presetSubtype="0" fill="hold" grpId="1" nodeType="afterEffect">
                                  <p:stCondLst>
                                    <p:cond delay="0"/>
                                  </p:stCondLst>
                                  <p:childTnLst>
                                    <p:animRot by="120000">
                                      <p:cBhvr>
                                        <p:cTn id="56" dur="50" fill="hold">
                                          <p:stCondLst>
                                            <p:cond delay="0"/>
                                          </p:stCondLst>
                                        </p:cTn>
                                        <p:tgtEl>
                                          <p:spTgt spid="80"/>
                                        </p:tgtEl>
                                        <p:attrNameLst>
                                          <p:attrName>r</p:attrName>
                                        </p:attrNameLst>
                                      </p:cBhvr>
                                    </p:animRot>
                                    <p:animRot by="-240000">
                                      <p:cBhvr>
                                        <p:cTn id="57" dur="100" fill="hold">
                                          <p:stCondLst>
                                            <p:cond delay="100"/>
                                          </p:stCondLst>
                                        </p:cTn>
                                        <p:tgtEl>
                                          <p:spTgt spid="80"/>
                                        </p:tgtEl>
                                        <p:attrNameLst>
                                          <p:attrName>r</p:attrName>
                                        </p:attrNameLst>
                                      </p:cBhvr>
                                    </p:animRot>
                                    <p:animRot by="240000">
                                      <p:cBhvr>
                                        <p:cTn id="58" dur="100" fill="hold">
                                          <p:stCondLst>
                                            <p:cond delay="200"/>
                                          </p:stCondLst>
                                        </p:cTn>
                                        <p:tgtEl>
                                          <p:spTgt spid="80"/>
                                        </p:tgtEl>
                                        <p:attrNameLst>
                                          <p:attrName>r</p:attrName>
                                        </p:attrNameLst>
                                      </p:cBhvr>
                                    </p:animRot>
                                    <p:animRot by="-240000">
                                      <p:cBhvr>
                                        <p:cTn id="59" dur="100" fill="hold">
                                          <p:stCondLst>
                                            <p:cond delay="300"/>
                                          </p:stCondLst>
                                        </p:cTn>
                                        <p:tgtEl>
                                          <p:spTgt spid="80"/>
                                        </p:tgtEl>
                                        <p:attrNameLst>
                                          <p:attrName>r</p:attrName>
                                        </p:attrNameLst>
                                      </p:cBhvr>
                                    </p:animRot>
                                    <p:animRot by="120000">
                                      <p:cBhvr>
                                        <p:cTn id="60" dur="100" fill="hold">
                                          <p:stCondLst>
                                            <p:cond delay="400"/>
                                          </p:stCondLst>
                                        </p:cTn>
                                        <p:tgtEl>
                                          <p:spTgt spid="80"/>
                                        </p:tgtEl>
                                        <p:attrNameLst>
                                          <p:attrName>r</p:attrName>
                                        </p:attrNameLst>
                                      </p:cBhvr>
                                    </p:animRot>
                                  </p:childTnLst>
                                </p:cTn>
                              </p:par>
                            </p:childTnLst>
                          </p:cTn>
                        </p:par>
                        <p:par>
                          <p:cTn id="61" fill="hold">
                            <p:stCondLst>
                              <p:cond delay="4750"/>
                            </p:stCondLst>
                            <p:childTnLst>
                              <p:par>
                                <p:cTn id="62" presetID="18" presetClass="entr" presetSubtype="9"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strips(upLeft)">
                                      <p:cBhvr>
                                        <p:cTn id="64" dur="500"/>
                                        <p:tgtEl>
                                          <p:spTgt spid="82"/>
                                        </p:tgtEl>
                                      </p:cBhvr>
                                    </p:animEffect>
                                  </p:childTnLst>
                                </p:cTn>
                              </p:par>
                            </p:childTnLst>
                          </p:cTn>
                        </p:par>
                        <p:par>
                          <p:cTn id="65" fill="hold">
                            <p:stCondLst>
                              <p:cond delay="5250"/>
                            </p:stCondLst>
                            <p:childTnLst>
                              <p:par>
                                <p:cTn id="66" presetID="2" presetClass="entr" presetSubtype="1"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0-#ppt_h/2"/>
                                          </p:val>
                                        </p:tav>
                                        <p:tav tm="100000">
                                          <p:val>
                                            <p:strVal val="#ppt_y"/>
                                          </p:val>
                                        </p:tav>
                                      </p:tavLst>
                                    </p:anim>
                                  </p:childTnLst>
                                </p:cTn>
                              </p:par>
                            </p:childTnLst>
                          </p:cTn>
                        </p:par>
                        <p:par>
                          <p:cTn id="70" fill="hold">
                            <p:stCondLst>
                              <p:cond delay="5750"/>
                            </p:stCondLst>
                            <p:childTnLst>
                              <p:par>
                                <p:cTn id="71" presetID="32" presetClass="emph" presetSubtype="0" fill="hold" grpId="1" nodeType="afterEffect">
                                  <p:stCondLst>
                                    <p:cond delay="0"/>
                                  </p:stCondLst>
                                  <p:childTnLst>
                                    <p:animRot by="120000">
                                      <p:cBhvr>
                                        <p:cTn id="72" dur="50" fill="hold">
                                          <p:stCondLst>
                                            <p:cond delay="0"/>
                                          </p:stCondLst>
                                        </p:cTn>
                                        <p:tgtEl>
                                          <p:spTgt spid="84"/>
                                        </p:tgtEl>
                                        <p:attrNameLst>
                                          <p:attrName>r</p:attrName>
                                        </p:attrNameLst>
                                      </p:cBhvr>
                                    </p:animRot>
                                    <p:animRot by="-240000">
                                      <p:cBhvr>
                                        <p:cTn id="73" dur="100" fill="hold">
                                          <p:stCondLst>
                                            <p:cond delay="100"/>
                                          </p:stCondLst>
                                        </p:cTn>
                                        <p:tgtEl>
                                          <p:spTgt spid="84"/>
                                        </p:tgtEl>
                                        <p:attrNameLst>
                                          <p:attrName>r</p:attrName>
                                        </p:attrNameLst>
                                      </p:cBhvr>
                                    </p:animRot>
                                    <p:animRot by="240000">
                                      <p:cBhvr>
                                        <p:cTn id="74" dur="100" fill="hold">
                                          <p:stCondLst>
                                            <p:cond delay="200"/>
                                          </p:stCondLst>
                                        </p:cTn>
                                        <p:tgtEl>
                                          <p:spTgt spid="84"/>
                                        </p:tgtEl>
                                        <p:attrNameLst>
                                          <p:attrName>r</p:attrName>
                                        </p:attrNameLst>
                                      </p:cBhvr>
                                    </p:animRot>
                                    <p:animRot by="-240000">
                                      <p:cBhvr>
                                        <p:cTn id="75" dur="100" fill="hold">
                                          <p:stCondLst>
                                            <p:cond delay="300"/>
                                          </p:stCondLst>
                                        </p:cTn>
                                        <p:tgtEl>
                                          <p:spTgt spid="84"/>
                                        </p:tgtEl>
                                        <p:attrNameLst>
                                          <p:attrName>r</p:attrName>
                                        </p:attrNameLst>
                                      </p:cBhvr>
                                    </p:animRot>
                                    <p:animRot by="120000">
                                      <p:cBhvr>
                                        <p:cTn id="76" dur="100" fill="hold">
                                          <p:stCondLst>
                                            <p:cond delay="400"/>
                                          </p:stCondLst>
                                        </p:cTn>
                                        <p:tgtEl>
                                          <p:spTgt spid="84"/>
                                        </p:tgtEl>
                                        <p:attrNameLst>
                                          <p:attrName>r</p:attrName>
                                        </p:attrNameLst>
                                      </p:cBhvr>
                                    </p:animRot>
                                  </p:childTnLst>
                                </p:cTn>
                              </p:par>
                            </p:childTnLst>
                          </p:cTn>
                        </p:par>
                        <p:par>
                          <p:cTn id="77" fill="hold">
                            <p:stCondLst>
                              <p:cond delay="6250"/>
                            </p:stCondLst>
                            <p:childTnLst>
                              <p:par>
                                <p:cTn id="78" presetID="18" presetClass="entr" presetSubtype="9"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childTnLst>
                          </p:cTn>
                        </p:par>
                        <p:par>
                          <p:cTn id="81" fill="hold">
                            <p:stCondLst>
                              <p:cond delay="6750"/>
                            </p:stCondLst>
                            <p:childTnLst>
                              <p:par>
                                <p:cTn id="82" presetID="2" presetClass="entr" presetSubtype="4"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ppt_x"/>
                                          </p:val>
                                        </p:tav>
                                        <p:tav tm="100000">
                                          <p:val>
                                            <p:strVal val="#ppt_x"/>
                                          </p:val>
                                        </p:tav>
                                      </p:tavLst>
                                    </p:anim>
                                    <p:anim calcmode="lin" valueType="num">
                                      <p:cBhvr additive="base">
                                        <p:cTn id="85" dur="500" fill="hold"/>
                                        <p:tgtEl>
                                          <p:spTgt spid="86"/>
                                        </p:tgtEl>
                                        <p:attrNameLst>
                                          <p:attrName>ppt_y</p:attrName>
                                        </p:attrNameLst>
                                      </p:cBhvr>
                                      <p:tavLst>
                                        <p:tav tm="0">
                                          <p:val>
                                            <p:strVal val="1+#ppt_h/2"/>
                                          </p:val>
                                        </p:tav>
                                        <p:tav tm="100000">
                                          <p:val>
                                            <p:strVal val="#ppt_y"/>
                                          </p:val>
                                        </p:tav>
                                      </p:tavLst>
                                    </p:anim>
                                  </p:childTnLst>
                                </p:cTn>
                              </p:par>
                            </p:childTnLst>
                          </p:cTn>
                        </p:par>
                        <p:par>
                          <p:cTn id="86" fill="hold">
                            <p:stCondLst>
                              <p:cond delay="7250"/>
                            </p:stCondLst>
                            <p:childTnLst>
                              <p:par>
                                <p:cTn id="87" presetID="32" presetClass="emph" presetSubtype="0" fill="hold" grpId="1" nodeType="afterEffect">
                                  <p:stCondLst>
                                    <p:cond delay="0"/>
                                  </p:stCondLst>
                                  <p:childTnLst>
                                    <p:animRot by="120000">
                                      <p:cBhvr>
                                        <p:cTn id="88" dur="50" fill="hold">
                                          <p:stCondLst>
                                            <p:cond delay="0"/>
                                          </p:stCondLst>
                                        </p:cTn>
                                        <p:tgtEl>
                                          <p:spTgt spid="86"/>
                                        </p:tgtEl>
                                        <p:attrNameLst>
                                          <p:attrName>r</p:attrName>
                                        </p:attrNameLst>
                                      </p:cBhvr>
                                    </p:animRot>
                                    <p:animRot by="-240000">
                                      <p:cBhvr>
                                        <p:cTn id="89" dur="100" fill="hold">
                                          <p:stCondLst>
                                            <p:cond delay="100"/>
                                          </p:stCondLst>
                                        </p:cTn>
                                        <p:tgtEl>
                                          <p:spTgt spid="86"/>
                                        </p:tgtEl>
                                        <p:attrNameLst>
                                          <p:attrName>r</p:attrName>
                                        </p:attrNameLst>
                                      </p:cBhvr>
                                    </p:animRot>
                                    <p:animRot by="240000">
                                      <p:cBhvr>
                                        <p:cTn id="90" dur="100" fill="hold">
                                          <p:stCondLst>
                                            <p:cond delay="200"/>
                                          </p:stCondLst>
                                        </p:cTn>
                                        <p:tgtEl>
                                          <p:spTgt spid="86"/>
                                        </p:tgtEl>
                                        <p:attrNameLst>
                                          <p:attrName>r</p:attrName>
                                        </p:attrNameLst>
                                      </p:cBhvr>
                                    </p:animRot>
                                    <p:animRot by="-240000">
                                      <p:cBhvr>
                                        <p:cTn id="91" dur="100" fill="hold">
                                          <p:stCondLst>
                                            <p:cond delay="300"/>
                                          </p:stCondLst>
                                        </p:cTn>
                                        <p:tgtEl>
                                          <p:spTgt spid="86"/>
                                        </p:tgtEl>
                                        <p:attrNameLst>
                                          <p:attrName>r</p:attrName>
                                        </p:attrNameLst>
                                      </p:cBhvr>
                                    </p:animRot>
                                    <p:animRot by="120000">
                                      <p:cBhvr>
                                        <p:cTn id="92" dur="100" fill="hold">
                                          <p:stCondLst>
                                            <p:cond delay="400"/>
                                          </p:stCondLst>
                                        </p:cTn>
                                        <p:tgtEl>
                                          <p:spTgt spid="86"/>
                                        </p:tgtEl>
                                        <p:attrNameLst>
                                          <p:attrName>r</p:attrName>
                                        </p:attrNameLst>
                                      </p:cBhvr>
                                    </p:animRot>
                                  </p:childTnLst>
                                </p:cTn>
                              </p:par>
                            </p:childTnLst>
                          </p:cTn>
                        </p:par>
                        <p:par>
                          <p:cTn id="93" fill="hold">
                            <p:stCondLst>
                              <p:cond delay="7750"/>
                            </p:stCondLst>
                            <p:childTnLst>
                              <p:par>
                                <p:cTn id="94" presetID="18" presetClass="entr" presetSubtype="9"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strips(upLeft)">
                                      <p:cBhvr>
                                        <p:cTn id="96" dur="500"/>
                                        <p:tgtEl>
                                          <p:spTgt spid="87"/>
                                        </p:tgtEl>
                                      </p:cBhvr>
                                    </p:animEffect>
                                  </p:childTnLst>
                                </p:cTn>
                              </p:par>
                            </p:childTnLst>
                          </p:cTn>
                        </p:par>
                        <p:par>
                          <p:cTn id="97" fill="hold">
                            <p:stCondLst>
                              <p:cond delay="8250"/>
                            </p:stCondLst>
                            <p:childTnLst>
                              <p:par>
                                <p:cTn id="98" presetID="2" presetClass="exit" presetSubtype="2" fill="hold" grpId="1" nodeType="afterEffect">
                                  <p:stCondLst>
                                    <p:cond delay="0"/>
                                  </p:stCondLst>
                                  <p:childTnLst>
                                    <p:anim calcmode="lin" valueType="num">
                                      <p:cBhvr additive="base">
                                        <p:cTn id="99" dur="500"/>
                                        <p:tgtEl>
                                          <p:spTgt spid="59"/>
                                        </p:tgtEl>
                                        <p:attrNameLst>
                                          <p:attrName>ppt_x</p:attrName>
                                        </p:attrNameLst>
                                      </p:cBhvr>
                                      <p:tavLst>
                                        <p:tav tm="0">
                                          <p:val>
                                            <p:strVal val="ppt_x"/>
                                          </p:val>
                                        </p:tav>
                                        <p:tav tm="100000">
                                          <p:val>
                                            <p:strVal val="1+ppt_w/2"/>
                                          </p:val>
                                        </p:tav>
                                      </p:tavLst>
                                    </p:anim>
                                    <p:anim calcmode="lin" valueType="num">
                                      <p:cBhvr additive="base">
                                        <p:cTn id="100" dur="500"/>
                                        <p:tgtEl>
                                          <p:spTgt spid="59"/>
                                        </p:tgtEl>
                                        <p:attrNameLst>
                                          <p:attrName>ppt_y</p:attrName>
                                        </p:attrNameLst>
                                      </p:cBhvr>
                                      <p:tavLst>
                                        <p:tav tm="0">
                                          <p:val>
                                            <p:strVal val="ppt_y"/>
                                          </p:val>
                                        </p:tav>
                                        <p:tav tm="100000">
                                          <p:val>
                                            <p:strVal val="ppt_y"/>
                                          </p:val>
                                        </p:tav>
                                      </p:tavLst>
                                    </p:anim>
                                    <p:set>
                                      <p:cBhvr>
                                        <p:cTn id="101" dur="1" fill="hold">
                                          <p:stCondLst>
                                            <p:cond delay="499"/>
                                          </p:stCondLst>
                                        </p:cTn>
                                        <p:tgtEl>
                                          <p:spTgt spid="59"/>
                                        </p:tgtEl>
                                        <p:attrNameLst>
                                          <p:attrName>style.visibility</p:attrName>
                                        </p:attrNameLst>
                                      </p:cBhvr>
                                      <p:to>
                                        <p:strVal val="hidden"/>
                                      </p:to>
                                    </p:set>
                                  </p:childTnLst>
                                </p:cTn>
                              </p:par>
                            </p:childTnLst>
                          </p:cTn>
                        </p:par>
                        <p:par>
                          <p:cTn id="102" fill="hold">
                            <p:stCondLst>
                              <p:cond delay="8750"/>
                            </p:stCondLst>
                            <p:childTnLst>
                              <p:par>
                                <p:cTn id="103" presetID="52" presetClass="exit" presetSubtype="0" fill="hold" nodeType="afterEffect">
                                  <p:stCondLst>
                                    <p:cond delay="0"/>
                                  </p:stCondLst>
                                  <p:childTnLst>
                                    <p:animScale>
                                      <p:cBhvr>
                                        <p:cTn id="104" dur="1000" accel="50000">
                                          <p:stCondLst>
                                            <p:cond delay="0"/>
                                          </p:stCondLst>
                                        </p:cTn>
                                        <p:tgtEl>
                                          <p:spTgt spid="7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75"/>
                                        </p:tgtEl>
                                        <p:attrNameLst>
                                          <p:attrName>ppt_x</p:attrName>
                                          <p:attrName>ppt_y</p:attrName>
                                        </p:attrNameLst>
                                      </p:cBhvr>
                                    </p:animMotion>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6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60"/>
                                        </p:tgtEl>
                                        <p:attrNameLst>
                                          <p:attrName>ppt_x</p:attrName>
                                          <p:attrName>ppt_y</p:attrName>
                                        </p:attrNameLst>
                                      </p:cBhvr>
                                    </p:animMotion>
                                    <p:animEffect transition="out" filter="fade">
                                      <p:cBhvr>
                                        <p:cTn id="111" dur="1000"/>
                                        <p:tgtEl>
                                          <p:spTgt spid="60"/>
                                        </p:tgtEl>
                                      </p:cBhvr>
                                    </p:animEffect>
                                    <p:set>
                                      <p:cBhvr>
                                        <p:cTn id="112" dur="1" fill="hold">
                                          <p:stCondLst>
                                            <p:cond delay="999"/>
                                          </p:stCondLst>
                                        </p:cTn>
                                        <p:tgtEl>
                                          <p:spTgt spid="60"/>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6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65"/>
                                        </p:tgtEl>
                                        <p:attrNameLst>
                                          <p:attrName>ppt_x</p:attrName>
                                          <p:attrName>ppt_y</p:attrName>
                                        </p:attrNameLst>
                                      </p:cBhvr>
                                    </p:animMotion>
                                    <p:animEffect transition="out" filter="fade">
                                      <p:cBhvr>
                                        <p:cTn id="116" dur="1000"/>
                                        <p:tgtEl>
                                          <p:spTgt spid="65"/>
                                        </p:tgtEl>
                                      </p:cBhvr>
                                    </p:animEffect>
                                    <p:set>
                                      <p:cBhvr>
                                        <p:cTn id="117" dur="1" fill="hold">
                                          <p:stCondLst>
                                            <p:cond delay="999"/>
                                          </p:stCondLst>
                                        </p:cTn>
                                        <p:tgtEl>
                                          <p:spTgt spid="65"/>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7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70"/>
                                        </p:tgtEl>
                                        <p:attrNameLst>
                                          <p:attrName>ppt_x</p:attrName>
                                          <p:attrName>ppt_y</p:attrName>
                                        </p:attrNameLst>
                                      </p:cBhvr>
                                    </p:animMotion>
                                    <p:animEffect transition="out" filter="fade">
                                      <p:cBhvr>
                                        <p:cTn id="121" dur="1000"/>
                                        <p:tgtEl>
                                          <p:spTgt spid="70"/>
                                        </p:tgtEl>
                                      </p:cBhvr>
                                    </p:animEffect>
                                    <p:set>
                                      <p:cBhvr>
                                        <p:cTn id="122" dur="1" fill="hold">
                                          <p:stCondLst>
                                            <p:cond delay="999"/>
                                          </p:stCondLst>
                                        </p:cTn>
                                        <p:tgtEl>
                                          <p:spTgt spid="70"/>
                                        </p:tgtEl>
                                        <p:attrNameLst>
                                          <p:attrName>style.visibility</p:attrName>
                                        </p:attrNameLst>
                                      </p:cBhvr>
                                      <p:to>
                                        <p:strVal val="hidden"/>
                                      </p:to>
                                    </p:set>
                                  </p:childTnLst>
                                </p:cTn>
                              </p:par>
                            </p:childTnLst>
                          </p:cTn>
                        </p:par>
                        <p:par>
                          <p:cTn id="123" fill="hold">
                            <p:stCondLst>
                              <p:cond delay="10500"/>
                            </p:stCondLst>
                            <p:childTnLst>
                              <p:par>
                                <p:cTn id="124" presetID="2" presetClass="exit" presetSubtype="4" fill="hold" grpId="2" nodeType="afterEffect">
                                  <p:stCondLst>
                                    <p:cond delay="0"/>
                                  </p:stCondLst>
                                  <p:childTnLst>
                                    <p:anim calcmode="lin" valueType="num">
                                      <p:cBhvr additive="base">
                                        <p:cTn id="125" dur="500"/>
                                        <p:tgtEl>
                                          <p:spTgt spid="81"/>
                                        </p:tgtEl>
                                        <p:attrNameLst>
                                          <p:attrName>ppt_x</p:attrName>
                                        </p:attrNameLst>
                                      </p:cBhvr>
                                      <p:tavLst>
                                        <p:tav tm="0">
                                          <p:val>
                                            <p:strVal val="ppt_x"/>
                                          </p:val>
                                        </p:tav>
                                        <p:tav tm="100000">
                                          <p:val>
                                            <p:strVal val="ppt_x"/>
                                          </p:val>
                                        </p:tav>
                                      </p:tavLst>
                                    </p:anim>
                                    <p:anim calcmode="lin" valueType="num">
                                      <p:cBhvr additive="base">
                                        <p:cTn id="126" dur="500"/>
                                        <p:tgtEl>
                                          <p:spTgt spid="81"/>
                                        </p:tgtEl>
                                        <p:attrNameLst>
                                          <p:attrName>ppt_y</p:attrName>
                                        </p:attrNameLst>
                                      </p:cBhvr>
                                      <p:tavLst>
                                        <p:tav tm="0">
                                          <p:val>
                                            <p:strVal val="ppt_y"/>
                                          </p:val>
                                        </p:tav>
                                        <p:tav tm="100000">
                                          <p:val>
                                            <p:strVal val="1+ppt_h/2"/>
                                          </p:val>
                                        </p:tav>
                                      </p:tavLst>
                                    </p:anim>
                                    <p:set>
                                      <p:cBhvr>
                                        <p:cTn id="127" dur="1" fill="hold">
                                          <p:stCondLst>
                                            <p:cond delay="499"/>
                                          </p:stCondLst>
                                        </p:cTn>
                                        <p:tgtEl>
                                          <p:spTgt spid="81"/>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83"/>
                                        </p:tgtEl>
                                        <p:attrNameLst>
                                          <p:attrName>ppt_x</p:attrName>
                                        </p:attrNameLst>
                                      </p:cBhvr>
                                      <p:tavLst>
                                        <p:tav tm="0">
                                          <p:val>
                                            <p:strVal val="ppt_x"/>
                                          </p:val>
                                        </p:tav>
                                        <p:tav tm="100000">
                                          <p:val>
                                            <p:strVal val="ppt_x"/>
                                          </p:val>
                                        </p:tav>
                                      </p:tavLst>
                                    </p:anim>
                                    <p:anim calcmode="lin" valueType="num">
                                      <p:cBhvr additive="base">
                                        <p:cTn id="130" dur="500"/>
                                        <p:tgtEl>
                                          <p:spTgt spid="83"/>
                                        </p:tgtEl>
                                        <p:attrNameLst>
                                          <p:attrName>ppt_y</p:attrName>
                                        </p:attrNameLst>
                                      </p:cBhvr>
                                      <p:tavLst>
                                        <p:tav tm="0">
                                          <p:val>
                                            <p:strVal val="ppt_y"/>
                                          </p:val>
                                        </p:tav>
                                        <p:tav tm="100000">
                                          <p:val>
                                            <p:strVal val="1+ppt_h/2"/>
                                          </p:val>
                                        </p:tav>
                                      </p:tavLst>
                                    </p:anim>
                                    <p:set>
                                      <p:cBhvr>
                                        <p:cTn id="131" dur="1" fill="hold">
                                          <p:stCondLst>
                                            <p:cond delay="499"/>
                                          </p:stCondLst>
                                        </p:cTn>
                                        <p:tgtEl>
                                          <p:spTgt spid="83"/>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84"/>
                                        </p:tgtEl>
                                        <p:attrNameLst>
                                          <p:attrName>ppt_x</p:attrName>
                                        </p:attrNameLst>
                                      </p:cBhvr>
                                      <p:tavLst>
                                        <p:tav tm="0">
                                          <p:val>
                                            <p:strVal val="ppt_x"/>
                                          </p:val>
                                        </p:tav>
                                        <p:tav tm="100000">
                                          <p:val>
                                            <p:strVal val="ppt_x"/>
                                          </p:val>
                                        </p:tav>
                                      </p:tavLst>
                                    </p:anim>
                                    <p:anim calcmode="lin" valueType="num">
                                      <p:cBhvr additive="base">
                                        <p:cTn id="134" dur="500"/>
                                        <p:tgtEl>
                                          <p:spTgt spid="84"/>
                                        </p:tgtEl>
                                        <p:attrNameLst>
                                          <p:attrName>ppt_y</p:attrName>
                                        </p:attrNameLst>
                                      </p:cBhvr>
                                      <p:tavLst>
                                        <p:tav tm="0">
                                          <p:val>
                                            <p:strVal val="ppt_y"/>
                                          </p:val>
                                        </p:tav>
                                        <p:tav tm="100000">
                                          <p:val>
                                            <p:strVal val="1+ppt_h/2"/>
                                          </p:val>
                                        </p:tav>
                                      </p:tavLst>
                                    </p:anim>
                                    <p:set>
                                      <p:cBhvr>
                                        <p:cTn id="135" dur="1" fill="hold">
                                          <p:stCondLst>
                                            <p:cond delay="499"/>
                                          </p:stCondLst>
                                        </p:cTn>
                                        <p:tgtEl>
                                          <p:spTgt spid="84"/>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85"/>
                                        </p:tgtEl>
                                        <p:attrNameLst>
                                          <p:attrName>ppt_x</p:attrName>
                                        </p:attrNameLst>
                                      </p:cBhvr>
                                      <p:tavLst>
                                        <p:tav tm="0">
                                          <p:val>
                                            <p:strVal val="ppt_x"/>
                                          </p:val>
                                        </p:tav>
                                        <p:tav tm="100000">
                                          <p:val>
                                            <p:strVal val="ppt_x"/>
                                          </p:val>
                                        </p:tav>
                                      </p:tavLst>
                                    </p:anim>
                                    <p:anim calcmode="lin" valueType="num">
                                      <p:cBhvr additive="base">
                                        <p:cTn id="138" dur="500"/>
                                        <p:tgtEl>
                                          <p:spTgt spid="85"/>
                                        </p:tgtEl>
                                        <p:attrNameLst>
                                          <p:attrName>ppt_y</p:attrName>
                                        </p:attrNameLst>
                                      </p:cBhvr>
                                      <p:tavLst>
                                        <p:tav tm="0">
                                          <p:val>
                                            <p:strVal val="ppt_y"/>
                                          </p:val>
                                        </p:tav>
                                        <p:tav tm="100000">
                                          <p:val>
                                            <p:strVal val="1+ppt_h/2"/>
                                          </p:val>
                                        </p:tav>
                                      </p:tavLst>
                                    </p:anim>
                                    <p:set>
                                      <p:cBhvr>
                                        <p:cTn id="139" dur="1" fill="hold">
                                          <p:stCondLst>
                                            <p:cond delay="499"/>
                                          </p:stCondLst>
                                        </p:cTn>
                                        <p:tgtEl>
                                          <p:spTgt spid="85"/>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80"/>
                                        </p:tgtEl>
                                        <p:attrNameLst>
                                          <p:attrName>ppt_x</p:attrName>
                                        </p:attrNameLst>
                                      </p:cBhvr>
                                      <p:tavLst>
                                        <p:tav tm="0">
                                          <p:val>
                                            <p:strVal val="ppt_x"/>
                                          </p:val>
                                        </p:tav>
                                        <p:tav tm="100000">
                                          <p:val>
                                            <p:strVal val="ppt_x"/>
                                          </p:val>
                                        </p:tav>
                                      </p:tavLst>
                                    </p:anim>
                                    <p:anim calcmode="lin" valueType="num">
                                      <p:cBhvr additive="base">
                                        <p:cTn id="142" dur="500"/>
                                        <p:tgtEl>
                                          <p:spTgt spid="80"/>
                                        </p:tgtEl>
                                        <p:attrNameLst>
                                          <p:attrName>ppt_y</p:attrName>
                                        </p:attrNameLst>
                                      </p:cBhvr>
                                      <p:tavLst>
                                        <p:tav tm="0">
                                          <p:val>
                                            <p:strVal val="ppt_y"/>
                                          </p:val>
                                        </p:tav>
                                        <p:tav tm="100000">
                                          <p:val>
                                            <p:strVal val="0-ppt_h/2"/>
                                          </p:val>
                                        </p:tav>
                                      </p:tavLst>
                                    </p:anim>
                                    <p:set>
                                      <p:cBhvr>
                                        <p:cTn id="143" dur="1" fill="hold">
                                          <p:stCondLst>
                                            <p:cond delay="499"/>
                                          </p:stCondLst>
                                        </p:cTn>
                                        <p:tgtEl>
                                          <p:spTgt spid="80"/>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82"/>
                                        </p:tgtEl>
                                        <p:attrNameLst>
                                          <p:attrName>ppt_x</p:attrName>
                                        </p:attrNameLst>
                                      </p:cBhvr>
                                      <p:tavLst>
                                        <p:tav tm="0">
                                          <p:val>
                                            <p:strVal val="ppt_x"/>
                                          </p:val>
                                        </p:tav>
                                        <p:tav tm="100000">
                                          <p:val>
                                            <p:strVal val="ppt_x"/>
                                          </p:val>
                                        </p:tav>
                                      </p:tavLst>
                                    </p:anim>
                                    <p:anim calcmode="lin" valueType="num">
                                      <p:cBhvr additive="base">
                                        <p:cTn id="146" dur="500"/>
                                        <p:tgtEl>
                                          <p:spTgt spid="82"/>
                                        </p:tgtEl>
                                        <p:attrNameLst>
                                          <p:attrName>ppt_y</p:attrName>
                                        </p:attrNameLst>
                                      </p:cBhvr>
                                      <p:tavLst>
                                        <p:tav tm="0">
                                          <p:val>
                                            <p:strVal val="ppt_y"/>
                                          </p:val>
                                        </p:tav>
                                        <p:tav tm="100000">
                                          <p:val>
                                            <p:strVal val="0-ppt_h/2"/>
                                          </p:val>
                                        </p:tav>
                                      </p:tavLst>
                                    </p:anim>
                                    <p:set>
                                      <p:cBhvr>
                                        <p:cTn id="147" dur="1" fill="hold">
                                          <p:stCondLst>
                                            <p:cond delay="499"/>
                                          </p:stCondLst>
                                        </p:cTn>
                                        <p:tgtEl>
                                          <p:spTgt spid="82"/>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86"/>
                                        </p:tgtEl>
                                        <p:attrNameLst>
                                          <p:attrName>ppt_x</p:attrName>
                                        </p:attrNameLst>
                                      </p:cBhvr>
                                      <p:tavLst>
                                        <p:tav tm="0">
                                          <p:val>
                                            <p:strVal val="ppt_x"/>
                                          </p:val>
                                        </p:tav>
                                        <p:tav tm="100000">
                                          <p:val>
                                            <p:strVal val="ppt_x"/>
                                          </p:val>
                                        </p:tav>
                                      </p:tavLst>
                                    </p:anim>
                                    <p:anim calcmode="lin" valueType="num">
                                      <p:cBhvr additive="base">
                                        <p:cTn id="150" dur="500"/>
                                        <p:tgtEl>
                                          <p:spTgt spid="86"/>
                                        </p:tgtEl>
                                        <p:attrNameLst>
                                          <p:attrName>ppt_y</p:attrName>
                                        </p:attrNameLst>
                                      </p:cBhvr>
                                      <p:tavLst>
                                        <p:tav tm="0">
                                          <p:val>
                                            <p:strVal val="ppt_y"/>
                                          </p:val>
                                        </p:tav>
                                        <p:tav tm="100000">
                                          <p:val>
                                            <p:strVal val="0-ppt_h/2"/>
                                          </p:val>
                                        </p:tav>
                                      </p:tavLst>
                                    </p:anim>
                                    <p:set>
                                      <p:cBhvr>
                                        <p:cTn id="151" dur="1" fill="hold">
                                          <p:stCondLst>
                                            <p:cond delay="499"/>
                                          </p:stCondLst>
                                        </p:cTn>
                                        <p:tgtEl>
                                          <p:spTgt spid="86"/>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87"/>
                                        </p:tgtEl>
                                        <p:attrNameLst>
                                          <p:attrName>ppt_x</p:attrName>
                                        </p:attrNameLst>
                                      </p:cBhvr>
                                      <p:tavLst>
                                        <p:tav tm="0">
                                          <p:val>
                                            <p:strVal val="ppt_x"/>
                                          </p:val>
                                        </p:tav>
                                        <p:tav tm="100000">
                                          <p:val>
                                            <p:strVal val="ppt_x"/>
                                          </p:val>
                                        </p:tav>
                                      </p:tavLst>
                                    </p:anim>
                                    <p:anim calcmode="lin" valueType="num">
                                      <p:cBhvr additive="base">
                                        <p:cTn id="154" dur="500"/>
                                        <p:tgtEl>
                                          <p:spTgt spid="87"/>
                                        </p:tgtEl>
                                        <p:attrNameLst>
                                          <p:attrName>ppt_y</p:attrName>
                                        </p:attrNameLst>
                                      </p:cBhvr>
                                      <p:tavLst>
                                        <p:tav tm="0">
                                          <p:val>
                                            <p:strVal val="ppt_y"/>
                                          </p:val>
                                        </p:tav>
                                        <p:tav tm="100000">
                                          <p:val>
                                            <p:strVal val="0-ppt_h/2"/>
                                          </p:val>
                                        </p:tav>
                                      </p:tavLst>
                                    </p:anim>
                                    <p:set>
                                      <p:cBhvr>
                                        <p:cTn id="155"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Lst>
  </p:timing>
  <p:extLst mod="1">
    <p:ext uri="{E180D4A7-C9FB-4DFB-919C-405C955672EB}">
      <p14:showEvtLst xmlns:p14="http://schemas.microsoft.com/office/powerpoint/2010/main">
        <p14:playEvt time="0" objId="3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6"/>
          <p:cNvSpPr>
            <a:spLocks noEditPoints="1"/>
          </p:cNvSpPr>
          <p:nvPr/>
        </p:nvSpPr>
        <p:spPr bwMode="auto">
          <a:xfrm>
            <a:off x="6113981" y="1968570"/>
            <a:ext cx="2047602" cy="1905433"/>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4"/>
          </a:solidFill>
          <a:ln w="3175">
            <a:noFill/>
          </a:ln>
          <a:effectLst>
            <a:innerShdw blurRad="63500" dist="50800" dir="135000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Freeform 17"/>
          <p:cNvSpPr>
            <a:spLocks/>
          </p:cNvSpPr>
          <p:nvPr/>
        </p:nvSpPr>
        <p:spPr bwMode="auto">
          <a:xfrm>
            <a:off x="5006171" y="2171669"/>
            <a:ext cx="1659870" cy="1634019"/>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Freeform 18"/>
          <p:cNvSpPr>
            <a:spLocks/>
          </p:cNvSpPr>
          <p:nvPr/>
        </p:nvSpPr>
        <p:spPr bwMode="auto">
          <a:xfrm>
            <a:off x="3975910" y="2321222"/>
            <a:ext cx="1451230" cy="141799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Freeform 19"/>
          <p:cNvSpPr>
            <a:spLocks/>
          </p:cNvSpPr>
          <p:nvPr/>
        </p:nvSpPr>
        <p:spPr bwMode="auto">
          <a:xfrm>
            <a:off x="3167207" y="2446774"/>
            <a:ext cx="1152122" cy="1166893"/>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bg2"/>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7" name="组合 19"/>
          <p:cNvGrpSpPr>
            <a:grpSpLocks/>
          </p:cNvGrpSpPr>
          <p:nvPr/>
        </p:nvGrpSpPr>
        <p:grpSpPr bwMode="auto">
          <a:xfrm flipH="1">
            <a:off x="4820222" y="3018196"/>
            <a:ext cx="2901481" cy="1590909"/>
            <a:chOff x="3951201" y="2629963"/>
            <a:chExt cx="2495617" cy="1367320"/>
          </a:xfrm>
        </p:grpSpPr>
        <p:sp>
          <p:nvSpPr>
            <p:cNvPr id="8" name="任意多边形 7"/>
            <p:cNvSpPr/>
            <p:nvPr/>
          </p:nvSpPr>
          <p:spPr>
            <a:xfrm flipV="1">
              <a:off x="3951201" y="2629963"/>
              <a:ext cx="2495617" cy="83869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9" name="组合 21"/>
            <p:cNvGrpSpPr>
              <a:grpSpLocks/>
            </p:cNvGrpSpPr>
            <p:nvPr/>
          </p:nvGrpSpPr>
          <p:grpSpPr bwMode="auto">
            <a:xfrm>
              <a:off x="4233160" y="3519821"/>
              <a:ext cx="2183610" cy="477462"/>
              <a:chOff x="2290576" y="5039334"/>
              <a:chExt cx="2183610" cy="477462"/>
            </a:xfrm>
          </p:grpSpPr>
          <p:sp>
            <p:nvSpPr>
              <p:cNvPr id="10" name="TextBox 11"/>
              <p:cNvSpPr txBox="1">
                <a:spLocks noChangeArrowheads="1"/>
              </p:cNvSpPr>
              <p:nvPr/>
            </p:nvSpPr>
            <p:spPr bwMode="auto">
              <a:xfrm>
                <a:off x="3327593" y="5039334"/>
                <a:ext cx="1146593" cy="47746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11" name="TextBox 10"/>
              <p:cNvSpPr txBox="1">
                <a:spLocks noChangeArrowheads="1"/>
              </p:cNvSpPr>
              <p:nvPr/>
            </p:nvSpPr>
            <p:spPr bwMode="auto">
              <a:xfrm>
                <a:off x="2290576" y="5039335"/>
                <a:ext cx="1146593" cy="47746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grpSp>
      <p:grpSp>
        <p:nvGrpSpPr>
          <p:cNvPr id="12" name="组合 29"/>
          <p:cNvGrpSpPr>
            <a:grpSpLocks/>
          </p:cNvGrpSpPr>
          <p:nvPr/>
        </p:nvGrpSpPr>
        <p:grpSpPr bwMode="auto">
          <a:xfrm>
            <a:off x="621092" y="2145820"/>
            <a:ext cx="2859995" cy="875170"/>
            <a:chOff x="1579814" y="1583447"/>
            <a:chExt cx="2458346" cy="752172"/>
          </a:xfrm>
        </p:grpSpPr>
        <p:sp>
          <p:nvSpPr>
            <p:cNvPr id="13" name="任意多边形 12"/>
            <p:cNvSpPr/>
            <p:nvPr/>
          </p:nvSpPr>
          <p:spPr>
            <a:xfrm flipH="1">
              <a:off x="1581401" y="2059505"/>
              <a:ext cx="2456759" cy="27611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14" name="组合 31"/>
            <p:cNvGrpSpPr>
              <a:grpSpLocks/>
            </p:cNvGrpSpPr>
            <p:nvPr/>
          </p:nvGrpSpPr>
          <p:grpSpPr bwMode="auto">
            <a:xfrm>
              <a:off x="1579814" y="1583447"/>
              <a:ext cx="2183786" cy="477461"/>
              <a:chOff x="-362770" y="3102960"/>
              <a:chExt cx="2183786" cy="477461"/>
            </a:xfrm>
          </p:grpSpPr>
          <p:sp>
            <p:nvSpPr>
              <p:cNvPr id="15" name="TextBox 11"/>
              <p:cNvSpPr txBox="1">
                <a:spLocks noChangeArrowheads="1"/>
              </p:cNvSpPr>
              <p:nvPr/>
            </p:nvSpPr>
            <p:spPr bwMode="auto">
              <a:xfrm>
                <a:off x="675163" y="3102960"/>
                <a:ext cx="1145853" cy="47746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16" name="TextBox 11"/>
              <p:cNvSpPr txBox="1">
                <a:spLocks noChangeArrowheads="1"/>
              </p:cNvSpPr>
              <p:nvPr/>
            </p:nvSpPr>
            <p:spPr bwMode="auto">
              <a:xfrm>
                <a:off x="-362770" y="3102960"/>
                <a:ext cx="1145853" cy="477461"/>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grpSp>
      <p:grpSp>
        <p:nvGrpSpPr>
          <p:cNvPr id="17" name="组合 16"/>
          <p:cNvGrpSpPr/>
          <p:nvPr/>
        </p:nvGrpSpPr>
        <p:grpSpPr>
          <a:xfrm>
            <a:off x="5395752" y="1014009"/>
            <a:ext cx="2540577" cy="1678330"/>
            <a:chOff x="6068316" y="1783433"/>
            <a:chExt cx="2701127" cy="1784391"/>
          </a:xfrm>
        </p:grpSpPr>
        <p:grpSp>
          <p:nvGrpSpPr>
            <p:cNvPr id="18" name="组合 26"/>
            <p:cNvGrpSpPr>
              <a:grpSpLocks/>
            </p:cNvGrpSpPr>
            <p:nvPr/>
          </p:nvGrpSpPr>
          <p:grpSpPr bwMode="auto">
            <a:xfrm flipH="1">
              <a:off x="6068316" y="1783433"/>
              <a:ext cx="2701127" cy="590644"/>
              <a:chOff x="-362770" y="3102960"/>
              <a:chExt cx="2183514" cy="477653"/>
            </a:xfrm>
          </p:grpSpPr>
          <p:sp>
            <p:nvSpPr>
              <p:cNvPr id="20" name="TextBox 19"/>
              <p:cNvSpPr txBox="1">
                <a:spLocks noChangeArrowheads="1"/>
              </p:cNvSpPr>
              <p:nvPr/>
            </p:nvSpPr>
            <p:spPr bwMode="auto">
              <a:xfrm>
                <a:off x="675034"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1" name="TextBox 11"/>
              <p:cNvSpPr txBox="1">
                <a:spLocks noChangeArrowheads="1"/>
              </p:cNvSpPr>
              <p:nvPr/>
            </p:nvSpPr>
            <p:spPr bwMode="auto">
              <a:xfrm>
                <a:off x="-362770"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sp>
          <p:nvSpPr>
            <p:cNvPr id="19" name="任意多边形 18"/>
            <p:cNvSpPr/>
            <p:nvPr/>
          </p:nvSpPr>
          <p:spPr>
            <a:xfrm>
              <a:off x="6537479" y="2374303"/>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grpSp>
      <p:grpSp>
        <p:nvGrpSpPr>
          <p:cNvPr id="22" name="组合 21"/>
          <p:cNvGrpSpPr/>
          <p:nvPr/>
        </p:nvGrpSpPr>
        <p:grpSpPr>
          <a:xfrm>
            <a:off x="2648383" y="1030627"/>
            <a:ext cx="2540577" cy="1654327"/>
            <a:chOff x="3147329" y="1801101"/>
            <a:chExt cx="2701127" cy="1758871"/>
          </a:xfrm>
        </p:grpSpPr>
        <p:sp>
          <p:nvSpPr>
            <p:cNvPr id="23" name="任意多边形 22"/>
            <p:cNvSpPr/>
            <p:nvPr/>
          </p:nvSpPr>
          <p:spPr>
            <a:xfrm flipH="1">
              <a:off x="4497893" y="2366451"/>
              <a:ext cx="800916" cy="1193521"/>
            </a:xfrm>
            <a:custGeom>
              <a:avLst/>
              <a:gdLst>
                <a:gd name="connsiteX0" fmla="*/ 0 w 647700"/>
                <a:gd name="connsiteY0" fmla="*/ 965200 h 965200"/>
                <a:gd name="connsiteX1" fmla="*/ 152400 w 647700"/>
                <a:gd name="connsiteY1" fmla="*/ 508000 h 965200"/>
                <a:gd name="connsiteX2" fmla="*/ 647700 w 647700"/>
                <a:gd name="connsiteY2" fmla="*/ 0 h 965200"/>
                <a:gd name="connsiteX0" fmla="*/ 0 w 647700"/>
                <a:gd name="connsiteY0" fmla="*/ 965200 h 965200"/>
                <a:gd name="connsiteX1" fmla="*/ 101600 w 647700"/>
                <a:gd name="connsiteY1" fmla="*/ 520700 h 965200"/>
                <a:gd name="connsiteX2" fmla="*/ 647700 w 647700"/>
                <a:gd name="connsiteY2" fmla="*/ 0 h 965200"/>
              </a:gdLst>
              <a:ahLst/>
              <a:cxnLst>
                <a:cxn ang="0">
                  <a:pos x="connsiteX0" y="connsiteY0"/>
                </a:cxn>
                <a:cxn ang="0">
                  <a:pos x="connsiteX1" y="connsiteY1"/>
                </a:cxn>
                <a:cxn ang="0">
                  <a:pos x="connsiteX2" y="connsiteY2"/>
                </a:cxn>
              </a:cxnLst>
              <a:rect l="l" t="t" r="r" b="b"/>
              <a:pathLst>
                <a:path w="647700" h="965200">
                  <a:moveTo>
                    <a:pt x="0" y="965200"/>
                  </a:moveTo>
                  <a:lnTo>
                    <a:pt x="101600" y="520700"/>
                  </a:lnTo>
                  <a:lnTo>
                    <a:pt x="647700" y="0"/>
                  </a:lnTo>
                </a:path>
              </a:pathLst>
            </a:custGeom>
            <a:ln w="19050">
              <a:solidFill>
                <a:srgbClr val="0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1200" cap="none" spc="0" normalizeH="0" baseline="0" noProof="0">
                <a:ln>
                  <a:noFill/>
                </a:ln>
                <a:solidFill>
                  <a:prstClr val="black"/>
                </a:solidFill>
                <a:effectLst/>
                <a:uLnTx/>
                <a:uFillTx/>
                <a:latin typeface="Arial"/>
                <a:ea typeface="微软雅黑"/>
                <a:cs typeface="+mn-cs"/>
              </a:endParaRPr>
            </a:p>
          </p:txBody>
        </p:sp>
        <p:grpSp>
          <p:nvGrpSpPr>
            <p:cNvPr id="24" name="组合 44"/>
            <p:cNvGrpSpPr>
              <a:grpSpLocks/>
            </p:cNvGrpSpPr>
            <p:nvPr/>
          </p:nvGrpSpPr>
          <p:grpSpPr bwMode="auto">
            <a:xfrm flipH="1">
              <a:off x="3147329" y="1801101"/>
              <a:ext cx="2701127" cy="590644"/>
              <a:chOff x="-362770" y="3102960"/>
              <a:chExt cx="2183514" cy="477653"/>
            </a:xfrm>
          </p:grpSpPr>
          <p:sp>
            <p:nvSpPr>
              <p:cNvPr id="26" name="TextBox 11"/>
              <p:cNvSpPr txBox="1">
                <a:spLocks noChangeArrowheads="1"/>
              </p:cNvSpPr>
              <p:nvPr/>
            </p:nvSpPr>
            <p:spPr bwMode="auto">
              <a:xfrm>
                <a:off x="675034"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sp>
            <p:nvSpPr>
              <p:cNvPr id="27" name="TextBox 11"/>
              <p:cNvSpPr txBox="1">
                <a:spLocks noChangeArrowheads="1"/>
              </p:cNvSpPr>
              <p:nvPr/>
            </p:nvSpPr>
            <p:spPr bwMode="auto">
              <a:xfrm>
                <a:off x="-362770" y="3102960"/>
                <a:ext cx="1145710" cy="477653"/>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    </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a:p>
                <a:pPr marL="0" marR="0" lvl="0" indent="0" algn="l" defTabSz="910314" rtl="0" eaLnBrk="1" fontAlgn="auto" latinLnBrk="0" hangingPunct="1">
                  <a:lnSpc>
                    <a:spcPct val="100000"/>
                  </a:lnSpc>
                  <a:spcBef>
                    <a:spcPts val="0"/>
                  </a:spcBef>
                  <a:spcAft>
                    <a:spcPts val="0"/>
                  </a:spcAft>
                  <a:buClrTx/>
                  <a:buSzTx/>
                  <a:buFontTx/>
                  <a:buNone/>
                  <a:tabLst/>
                  <a:defRPr/>
                </a:pPr>
                <a:r>
                  <a:rPr kumimoji="0" lang="zh-CN" altLang="en-US"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rPr>
                  <a:t>点击添加文本</a:t>
                </a:r>
                <a:endParaRPr kumimoji="0" lang="en-US" altLang="zh-CN" sz="1505" b="0" i="0" u="none" strike="noStrike" kern="0" cap="none" spc="0" normalizeH="0" baseline="0" noProof="0" dirty="0">
                  <a:ln>
                    <a:noFill/>
                  </a:ln>
                  <a:solidFill>
                    <a:sysClr val="windowText" lastClr="000000">
                      <a:lumMod val="85000"/>
                      <a:lumOff val="15000"/>
                    </a:sysClr>
                  </a:solidFill>
                  <a:effectLst/>
                  <a:uLnTx/>
                  <a:uFillTx/>
                  <a:latin typeface="微软雅黑" pitchFamily="34" charset="-122"/>
                  <a:ea typeface="微软雅黑" pitchFamily="34" charset="-122"/>
                  <a:cs typeface="+mn-cs"/>
                </a:endParaRPr>
              </a:p>
            </p:txBody>
          </p:sp>
        </p:grpSp>
      </p:grpSp>
    </p:spTree>
    <p:extLst>
      <p:ext uri="{BB962C8B-B14F-4D97-AF65-F5344CB8AC3E}">
        <p14:creationId xmlns:p14="http://schemas.microsoft.com/office/powerpoint/2010/main" val="264812413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extLst mod="1">
    <p:ext uri="{E180D4A7-C9FB-4DFB-919C-405C955672EB}">
      <p14:showEvtLst xmlns:p14="http://schemas.microsoft.com/office/powerpoint/2010/main">
        <p14:playEvt time="0" objId="30"/>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4322" t="3095" r="2797"/>
          <a:stretch/>
        </p:blipFill>
        <p:spPr>
          <a:xfrm flipV="1">
            <a:off x="-14514" y="3647086"/>
            <a:ext cx="9158514" cy="1571411"/>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119" y="322967"/>
            <a:ext cx="3722639" cy="4556845"/>
          </a:xfrm>
          <a:prstGeom prst="rect">
            <a:avLst/>
          </a:prstGeom>
        </p:spPr>
      </p:pic>
      <p:pic>
        <p:nvPicPr>
          <p:cNvPr id="23" name="图片 22"/>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5268687" y="1947637"/>
            <a:ext cx="3875314" cy="3270860"/>
          </a:xfrm>
          <a:prstGeom prst="rect">
            <a:avLst/>
          </a:prstGeom>
        </p:spPr>
      </p:pic>
      <p:sp>
        <p:nvSpPr>
          <p:cNvPr id="25" name="MH_Entry_1">
            <a:hlinkClick r:id="rId11" action="ppaction://hlinksldjump"/>
          </p:cNvPr>
          <p:cNvSpPr/>
          <p:nvPr>
            <p:custDataLst>
              <p:tags r:id="rId1"/>
            </p:custDataLst>
          </p:nvPr>
        </p:nvSpPr>
        <p:spPr>
          <a:xfrm>
            <a:off x="4441559" y="1789221"/>
            <a:ext cx="4702441" cy="668081"/>
          </a:xfrm>
          <a:prstGeom prst="rect">
            <a:avLst/>
          </a:prstGeom>
          <a:solidFill>
            <a:srgbClr val="FDB018"/>
          </a:solidFill>
          <a:ln>
            <a:noFill/>
          </a:ln>
        </p:spPr>
        <p:txBody>
          <a:bodyPr wrap="square" lIns="81000" tIns="0" rIns="0" bIns="0" anchor="ctr" anchorCtr="0">
            <a:noAutofit/>
          </a:bodyPr>
          <a:lstStyle/>
          <a:p>
            <a:r>
              <a:rPr lang="zh-CN" altLang="en-US" sz="2400" b="1" spc="150" dirty="0">
                <a:latin typeface="+mn-ea"/>
              </a:rPr>
              <a:t>输入您的标题或复制标题到此处</a:t>
            </a:r>
          </a:p>
        </p:txBody>
      </p:sp>
      <p:sp>
        <p:nvSpPr>
          <p:cNvPr id="45" name="MH_Others_1"/>
          <p:cNvSpPr txBox="1"/>
          <p:nvPr>
            <p:custDataLst>
              <p:tags r:id="rId2"/>
            </p:custDataLst>
          </p:nvPr>
        </p:nvSpPr>
        <p:spPr>
          <a:xfrm>
            <a:off x="1603365" y="1789222"/>
            <a:ext cx="1587956" cy="490295"/>
          </a:xfrm>
          <a:prstGeom prst="rect">
            <a:avLst/>
          </a:prstGeom>
          <a:noFill/>
        </p:spPr>
        <p:txBody>
          <a:bodyPr wrap="square" lIns="0" tIns="0" rIns="0" bIns="0" rtlCol="0" anchor="ctr" anchorCtr="0">
            <a:noAutofit/>
          </a:bodyPr>
          <a:lstStyle/>
          <a:p>
            <a:pPr algn="ctr"/>
            <a:r>
              <a:rPr lang="en-US" altLang="zh-CN" sz="4000" b="1" dirty="0" smtClean="0">
                <a:solidFill>
                  <a:srgbClr val="3B8B04"/>
                </a:solidFill>
                <a:latin typeface="微软雅黑" panose="020B0503020204020204" pitchFamily="34" charset="-122"/>
                <a:ea typeface="微软雅黑" panose="020B0503020204020204" pitchFamily="34" charset="-122"/>
              </a:rPr>
              <a:t>02</a:t>
            </a:r>
            <a:endParaRPr lang="zh-CN" altLang="en-US" sz="4000" b="1" dirty="0">
              <a:solidFill>
                <a:srgbClr val="3B8B04"/>
              </a:solidFill>
              <a:latin typeface="微软雅黑" panose="020B0503020204020204" pitchFamily="34" charset="-122"/>
              <a:ea typeface="微软雅黑" panose="020B0503020204020204" pitchFamily="34" charset="-122"/>
            </a:endParaRPr>
          </a:p>
        </p:txBody>
      </p:sp>
      <p:sp>
        <p:nvSpPr>
          <p:cNvPr id="46" name="MH_Others_2"/>
          <p:cNvSpPr txBox="1"/>
          <p:nvPr>
            <p:custDataLst>
              <p:tags r:id="rId3"/>
            </p:custDataLst>
          </p:nvPr>
        </p:nvSpPr>
        <p:spPr>
          <a:xfrm>
            <a:off x="1417372" y="2338395"/>
            <a:ext cx="1959941" cy="523220"/>
          </a:xfrm>
          <a:prstGeom prst="rect">
            <a:avLst/>
          </a:prstGeom>
          <a:noFill/>
        </p:spPr>
        <p:txBody>
          <a:bodyPr wrap="square">
            <a:spAutoFit/>
          </a:bodyPr>
          <a:lstStyle/>
          <a:p>
            <a:pPr algn="ctr">
              <a:defRPr/>
            </a:pPr>
            <a:r>
              <a:rPr lang="zh-CN" altLang="en-US" sz="2800" b="1" spc="300" dirty="0" smtClean="0">
                <a:solidFill>
                  <a:srgbClr val="3B8B04"/>
                </a:solidFill>
                <a:latin typeface="微软雅黑" panose="020B0503020204020204" pitchFamily="34" charset="-122"/>
                <a:ea typeface="微软雅黑" panose="020B0503020204020204" pitchFamily="34" charset="-122"/>
              </a:rPr>
              <a:t>第二部分</a:t>
            </a:r>
            <a:endParaRPr lang="zh-CN" altLang="en-US" sz="2800" b="1" spc="300" dirty="0">
              <a:solidFill>
                <a:srgbClr val="3B8B0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8279652"/>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2"/>
  <p:tag name="MH_SECTIONID" val="283,284,285,286,"/>
  <p:tag name="ISPRING_PRESENTATION_TITLE" val="10"/>
</p:tagLst>
</file>

<file path=ppt/tags/tag10.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1.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2.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4.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5.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7.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18.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2.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21.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23.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OTHERS"/>
  <p:tag name="ID" val="553530"/>
</p:tagLst>
</file>

<file path=ppt/tags/tag3.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ENTRY"/>
  <p:tag name="ID" val="553530"/>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70113222641"/>
  <p:tag name="MH_LIBRARY" val="CONTENTS"/>
  <p:tag name="MH_TYPE" val="NUMBER"/>
  <p:tag name="ID" val="553530"/>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40">
      <a:dk1>
        <a:sysClr val="windowText" lastClr="000000"/>
      </a:dk1>
      <a:lt1>
        <a:sysClr val="window" lastClr="FFFFFF"/>
      </a:lt1>
      <a:dk2>
        <a:srgbClr val="C00000"/>
      </a:dk2>
      <a:lt2>
        <a:srgbClr val="FF0000"/>
      </a:lt2>
      <a:accent1>
        <a:srgbClr val="FF6600"/>
      </a:accent1>
      <a:accent2>
        <a:srgbClr val="FFC000"/>
      </a:accent2>
      <a:accent3>
        <a:srgbClr val="92D050"/>
      </a:accent3>
      <a:accent4>
        <a:srgbClr val="00B0F0"/>
      </a:accent4>
      <a:accent5>
        <a:srgbClr val="7F7F7F"/>
      </a:accent5>
      <a:accent6>
        <a:srgbClr val="262626"/>
      </a:accent6>
      <a:hlink>
        <a:srgbClr val="262626"/>
      </a:hlink>
      <a:folHlink>
        <a:srgbClr val="7F7F7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1272</Words>
  <PresentationFormat>全屏显示(16:9)</PresentationFormat>
  <Paragraphs>289</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26</vt:i4>
      </vt:variant>
    </vt:vector>
  </HeadingPairs>
  <TitlesOfParts>
    <vt:vector size="41" baseType="lpstr">
      <vt:lpstr>Segoe</vt:lpstr>
      <vt:lpstr>等线</vt:lpstr>
      <vt:lpstr>等线 Light</vt:lpstr>
      <vt:lpstr>宋体</vt:lpstr>
      <vt:lpstr>微软雅黑</vt:lpstr>
      <vt:lpstr>Arial</vt:lpstr>
      <vt:lpstr>Calibri</vt:lpstr>
      <vt:lpstr>Calibri Light</vt:lpstr>
      <vt:lpstr>Impact</vt:lpstr>
      <vt:lpstr>Segoe UI</vt:lpstr>
      <vt:lpstr>Times New Roman</vt:lpstr>
      <vt:lpstr>Wingdings</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2016-12-25T02:27:54Z</dcterms:created>
  <dcterms:modified xsi:type="dcterms:W3CDTF">2017-07-26T05:57:15Z</dcterms:modified>
</cp:coreProperties>
</file>