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69" d="100"/>
          <a:sy n="69" d="100"/>
        </p:scale>
        <p:origin x="726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B8AF53F-19BC-4A30-85F5-C087C2F6CECF}" type="doc">
      <dgm:prSet loTypeId="urn:microsoft.com/office/officeart/2005/8/layout/radial1" loCatId="relationship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F2AC764-8752-4C6E-ABCC-B8210E0951ED}">
      <dgm:prSet phldrT="[Text]" custT="1"/>
      <dgm:spPr>
        <a:gradFill rotWithShape="0">
          <a:gsLst>
            <a:gs pos="0">
              <a:srgbClr val="FF0000"/>
            </a:gs>
            <a:gs pos="50000">
              <a:srgbClr val="FF0000"/>
            </a:gs>
            <a:gs pos="70000">
              <a:srgbClr val="FF0000"/>
            </a:gs>
            <a:gs pos="100000">
              <a:srgbClr val="FF0000"/>
            </a:gs>
          </a:gsLst>
        </a:gradFill>
      </dgm:spPr>
      <dgm:t>
        <a:bodyPr/>
        <a:lstStyle/>
        <a:p>
          <a:r>
            <a:rPr lang="en-US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DẪN NHIỆT</a:t>
          </a:r>
        </a:p>
      </dgm:t>
    </dgm:pt>
    <dgm:pt modelId="{B5B94D70-3134-4DF1-85F7-FB301BD5F8F2}" type="parTrans" cxnId="{32822A1A-90B4-4561-9E5E-35D23075F73B}">
      <dgm:prSet/>
      <dgm:spPr/>
      <dgm:t>
        <a:bodyPr/>
        <a:lstStyle/>
        <a:p>
          <a:endParaRPr lang="en-US"/>
        </a:p>
      </dgm:t>
    </dgm:pt>
    <dgm:pt modelId="{85E6D15B-E860-4B09-A5FC-ECB9FEAAF20D}" type="sibTrans" cxnId="{32822A1A-90B4-4561-9E5E-35D23075F73B}">
      <dgm:prSet/>
      <dgm:spPr/>
      <dgm:t>
        <a:bodyPr/>
        <a:lstStyle/>
        <a:p>
          <a:endParaRPr lang="en-US"/>
        </a:p>
      </dgm:t>
    </dgm:pt>
    <dgm:pt modelId="{B18D65CD-76A5-4CB9-A180-E3405B37CCFD}">
      <dgm:prSet phldrT="[Text]" custT="1"/>
      <dgm:spPr>
        <a:gradFill rotWithShape="0">
          <a:gsLst>
            <a:gs pos="0">
              <a:schemeClr val="accent3">
                <a:lumMod val="20000"/>
                <a:lumOff val="80000"/>
              </a:schemeClr>
            </a:gs>
            <a:gs pos="50000">
              <a:schemeClr val="accent2">
                <a:lumMod val="20000"/>
                <a:lumOff val="80000"/>
              </a:schemeClr>
            </a:gs>
            <a:gs pos="70000">
              <a:schemeClr val="accent2">
                <a:lumMod val="20000"/>
                <a:lumOff val="80000"/>
              </a:schemeClr>
            </a:gs>
            <a:gs pos="100000">
              <a:schemeClr val="accent2">
                <a:lumMod val="20000"/>
                <a:lumOff val="80000"/>
              </a:schemeClr>
            </a:gs>
          </a:gsLst>
        </a:gradFill>
      </dgm:spPr>
      <dgm:t>
        <a:bodyPr/>
        <a:lstStyle/>
        <a:p>
          <a:r>
            <a:rPr lang="en-US" sz="32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ĐỐI LƯU</a:t>
          </a:r>
        </a:p>
      </dgm:t>
    </dgm:pt>
    <dgm:pt modelId="{4B2EAA7E-0234-45F9-911C-B79AD64592FB}" type="parTrans" cxnId="{20019FE0-4B46-4582-AE0D-B04258B6BCD6}">
      <dgm:prSet/>
      <dgm:spPr>
        <a:ln>
          <a:noFill/>
        </a:ln>
      </dgm:spPr>
      <dgm:t>
        <a:bodyPr/>
        <a:lstStyle/>
        <a:p>
          <a:endParaRPr lang="en-US"/>
        </a:p>
      </dgm:t>
    </dgm:pt>
    <dgm:pt modelId="{860B6BCC-A039-4756-BADC-5C7BE65B64F4}" type="sibTrans" cxnId="{20019FE0-4B46-4582-AE0D-B04258B6BCD6}">
      <dgm:prSet/>
      <dgm:spPr/>
      <dgm:t>
        <a:bodyPr/>
        <a:lstStyle/>
        <a:p>
          <a:endParaRPr lang="en-US"/>
        </a:p>
      </dgm:t>
    </dgm:pt>
    <dgm:pt modelId="{DC3A71DD-F2BC-4E8D-A71D-39610FA15636}">
      <dgm:prSet phldrT="[Text]" custT="1"/>
      <dgm:spPr>
        <a:gradFill rotWithShape="0">
          <a:gsLst>
            <a:gs pos="0">
              <a:srgbClr val="FFFF00"/>
            </a:gs>
            <a:gs pos="50000">
              <a:srgbClr val="CCFF33"/>
            </a:gs>
            <a:gs pos="70000">
              <a:srgbClr val="CCFF33"/>
            </a:gs>
            <a:gs pos="100000">
              <a:srgbClr val="FFFF00"/>
            </a:gs>
          </a:gsLst>
        </a:gradFill>
        <a:ln>
          <a:noFill/>
        </a:ln>
      </dgm:spPr>
      <dgm:t>
        <a:bodyPr/>
        <a:lstStyle/>
        <a:p>
          <a:r>
            <a:rPr lang="en-US" sz="3200" b="1" dirty="0">
              <a:solidFill>
                <a:srgbClr val="1A04BC"/>
              </a:solidFill>
              <a:latin typeface="Times New Roman" pitchFamily="18" charset="0"/>
              <a:cs typeface="Times New Roman" pitchFamily="18" charset="0"/>
            </a:rPr>
            <a:t>BỨC XẠ NHIỆT</a:t>
          </a:r>
        </a:p>
      </dgm:t>
    </dgm:pt>
    <dgm:pt modelId="{642F0994-E559-48CE-A2F6-2097A5B66860}" type="parTrans" cxnId="{A79766FC-53A9-46D9-8D99-A6C51E8E9F16}">
      <dgm:prSet/>
      <dgm:spPr>
        <a:ln>
          <a:noFill/>
        </a:ln>
      </dgm:spPr>
      <dgm:t>
        <a:bodyPr/>
        <a:lstStyle/>
        <a:p>
          <a:endParaRPr lang="en-US"/>
        </a:p>
      </dgm:t>
    </dgm:pt>
    <dgm:pt modelId="{C372C5D9-3AF1-40C4-84C0-28F1CC221DC7}" type="sibTrans" cxnId="{A79766FC-53A9-46D9-8D99-A6C51E8E9F16}">
      <dgm:prSet/>
      <dgm:spPr/>
      <dgm:t>
        <a:bodyPr/>
        <a:lstStyle/>
        <a:p>
          <a:endParaRPr lang="en-US"/>
        </a:p>
      </dgm:t>
    </dgm:pt>
    <dgm:pt modelId="{EE35A578-C63A-4EF3-ACB1-7618079C1059}">
      <dgm:prSet phldrT="[Text]" custScaleX="194644" custScaleY="69746" custRadScaleRad="97609" custRadScaleInc="-14028"/>
      <dgm:spPr>
        <a:gradFill rotWithShape="0">
          <a:gsLst>
            <a:gs pos="0">
              <a:srgbClr val="7030A0"/>
            </a:gs>
            <a:gs pos="50000">
              <a:srgbClr val="7030A0"/>
            </a:gs>
            <a:gs pos="70000">
              <a:srgbClr val="7030A0"/>
            </a:gs>
            <a:gs pos="100000">
              <a:srgbClr val="7030A0"/>
            </a:gs>
          </a:gsLst>
        </a:gradFill>
      </dgm:spPr>
      <dgm:t>
        <a:bodyPr/>
        <a:lstStyle/>
        <a:p>
          <a:endParaRPr lang="en-US"/>
        </a:p>
      </dgm:t>
    </dgm:pt>
    <dgm:pt modelId="{C2147915-478A-4DFA-8EDB-41D085CDEB20}" type="parTrans" cxnId="{CEC3F9F6-585A-40B9-A009-EE723A1E9CC0}">
      <dgm:prSet/>
      <dgm:spPr/>
      <dgm:t>
        <a:bodyPr/>
        <a:lstStyle/>
        <a:p>
          <a:endParaRPr lang="en-US"/>
        </a:p>
      </dgm:t>
    </dgm:pt>
    <dgm:pt modelId="{C302C006-FA33-48D4-9AD2-F42032B5482A}" type="sibTrans" cxnId="{CEC3F9F6-585A-40B9-A009-EE723A1E9CC0}">
      <dgm:prSet/>
      <dgm:spPr/>
      <dgm:t>
        <a:bodyPr/>
        <a:lstStyle/>
        <a:p>
          <a:endParaRPr lang="en-US"/>
        </a:p>
      </dgm:t>
    </dgm:pt>
    <dgm:pt modelId="{2EE8A333-0340-4ECF-96A2-7AA102C131B4}">
      <dgm:prSet phldrT="[Text]" custScaleX="194644" custScaleY="69746" custRadScaleRad="97609" custRadScaleInc="-14028"/>
      <dgm:spPr>
        <a:gradFill rotWithShape="0">
          <a:gsLst>
            <a:gs pos="0">
              <a:srgbClr val="7030A0"/>
            </a:gs>
            <a:gs pos="50000">
              <a:srgbClr val="7030A0"/>
            </a:gs>
            <a:gs pos="70000">
              <a:srgbClr val="7030A0"/>
            </a:gs>
            <a:gs pos="100000">
              <a:srgbClr val="7030A0"/>
            </a:gs>
          </a:gsLst>
        </a:gradFill>
      </dgm:spPr>
      <dgm:t>
        <a:bodyPr/>
        <a:lstStyle/>
        <a:p>
          <a:endParaRPr lang="en-US"/>
        </a:p>
      </dgm:t>
    </dgm:pt>
    <dgm:pt modelId="{34CB045F-CA06-4981-95D3-EE7BC8877340}" type="parTrans" cxnId="{4F1EEC5E-BD5E-4ADB-99AC-66CA5BA27B78}">
      <dgm:prSet/>
      <dgm:spPr/>
      <dgm:t>
        <a:bodyPr/>
        <a:lstStyle/>
        <a:p>
          <a:endParaRPr lang="en-US"/>
        </a:p>
      </dgm:t>
    </dgm:pt>
    <dgm:pt modelId="{42A41483-8B98-4972-83EE-DCEC6753E9CA}" type="sibTrans" cxnId="{4F1EEC5E-BD5E-4ADB-99AC-66CA5BA27B78}">
      <dgm:prSet/>
      <dgm:spPr/>
      <dgm:t>
        <a:bodyPr/>
        <a:lstStyle/>
        <a:p>
          <a:endParaRPr lang="en-US"/>
        </a:p>
      </dgm:t>
    </dgm:pt>
    <dgm:pt modelId="{A368F67B-5E9C-4F67-BE2C-EB6CF957A499}" type="pres">
      <dgm:prSet presAssocID="{9B8AF53F-19BC-4A30-85F5-C087C2F6CECF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2B094F65-A49B-45EA-A7A3-F45B8FFA6E9E}" type="pres">
      <dgm:prSet presAssocID="{EF2AC764-8752-4C6E-ABCC-B8210E0951ED}" presName="centerShape" presStyleLbl="node0" presStyleIdx="0" presStyleCnt="1" custScaleX="130019" custScaleY="60559" custLinFactNeighborX="-83180" custLinFactNeighborY="-52741"/>
      <dgm:spPr/>
    </dgm:pt>
    <dgm:pt modelId="{B99C9472-9DF6-497D-940E-9F0051864665}" type="pres">
      <dgm:prSet presAssocID="{4B2EAA7E-0234-45F9-911C-B79AD64592FB}" presName="Name9" presStyleLbl="parChTrans1D2" presStyleIdx="0" presStyleCnt="2"/>
      <dgm:spPr/>
    </dgm:pt>
    <dgm:pt modelId="{0B1D1523-994E-41BB-8198-A831A3F4EF59}" type="pres">
      <dgm:prSet presAssocID="{4B2EAA7E-0234-45F9-911C-B79AD64592FB}" presName="connTx" presStyleLbl="parChTrans1D2" presStyleIdx="0" presStyleCnt="2"/>
      <dgm:spPr/>
    </dgm:pt>
    <dgm:pt modelId="{1AD40FC9-4D81-43E7-93A3-E20228F34FCA}" type="pres">
      <dgm:prSet presAssocID="{B18D65CD-76A5-4CB9-A180-E3405B37CCFD}" presName="node" presStyleLbl="node1" presStyleIdx="0" presStyleCnt="2" custScaleX="147469" custScaleY="68403" custRadScaleRad="102624" custRadScaleInc="-7442">
        <dgm:presLayoutVars>
          <dgm:bulletEnabled val="1"/>
        </dgm:presLayoutVars>
      </dgm:prSet>
      <dgm:spPr/>
    </dgm:pt>
    <dgm:pt modelId="{C41C57CD-04BA-4839-84CC-211E639718C5}" type="pres">
      <dgm:prSet presAssocID="{642F0994-E559-48CE-A2F6-2097A5B66860}" presName="Name9" presStyleLbl="parChTrans1D2" presStyleIdx="1" presStyleCnt="2"/>
      <dgm:spPr/>
    </dgm:pt>
    <dgm:pt modelId="{DAA2A218-7E97-4807-9A14-2EF9EAB35CC2}" type="pres">
      <dgm:prSet presAssocID="{642F0994-E559-48CE-A2F6-2097A5B66860}" presName="connTx" presStyleLbl="parChTrans1D2" presStyleIdx="1" presStyleCnt="2"/>
      <dgm:spPr/>
    </dgm:pt>
    <dgm:pt modelId="{8B73A728-B93B-471B-84C4-D6DCC7BF6FD8}" type="pres">
      <dgm:prSet presAssocID="{DC3A71DD-F2BC-4E8D-A71D-39610FA15636}" presName="node" presStyleLbl="node1" presStyleIdx="1" presStyleCnt="2" custScaleX="142660" custScaleY="59233" custRadScaleRad="151774" custRadScaleInc="-145503">
        <dgm:presLayoutVars>
          <dgm:bulletEnabled val="1"/>
        </dgm:presLayoutVars>
      </dgm:prSet>
      <dgm:spPr/>
    </dgm:pt>
  </dgm:ptLst>
  <dgm:cxnLst>
    <dgm:cxn modelId="{BB59DE0B-520E-423A-894A-6AEB22525FAB}" type="presOf" srcId="{9B8AF53F-19BC-4A30-85F5-C087C2F6CECF}" destId="{A368F67B-5E9C-4F67-BE2C-EB6CF957A499}" srcOrd="0" destOrd="0" presId="urn:microsoft.com/office/officeart/2005/8/layout/radial1"/>
    <dgm:cxn modelId="{32822A1A-90B4-4561-9E5E-35D23075F73B}" srcId="{9B8AF53F-19BC-4A30-85F5-C087C2F6CECF}" destId="{EF2AC764-8752-4C6E-ABCC-B8210E0951ED}" srcOrd="0" destOrd="0" parTransId="{B5B94D70-3134-4DF1-85F7-FB301BD5F8F2}" sibTransId="{85E6D15B-E860-4B09-A5FC-ECB9FEAAF20D}"/>
    <dgm:cxn modelId="{54FE1332-91C2-42B5-8148-19220690D5B1}" type="presOf" srcId="{4B2EAA7E-0234-45F9-911C-B79AD64592FB}" destId="{B99C9472-9DF6-497D-940E-9F0051864665}" srcOrd="0" destOrd="0" presId="urn:microsoft.com/office/officeart/2005/8/layout/radial1"/>
    <dgm:cxn modelId="{B564F740-87F7-4354-B152-E05034A1FF55}" type="presOf" srcId="{642F0994-E559-48CE-A2F6-2097A5B66860}" destId="{DAA2A218-7E97-4807-9A14-2EF9EAB35CC2}" srcOrd="1" destOrd="0" presId="urn:microsoft.com/office/officeart/2005/8/layout/radial1"/>
    <dgm:cxn modelId="{4F1EEC5E-BD5E-4ADB-99AC-66CA5BA27B78}" srcId="{9B8AF53F-19BC-4A30-85F5-C087C2F6CECF}" destId="{2EE8A333-0340-4ECF-96A2-7AA102C131B4}" srcOrd="2" destOrd="0" parTransId="{34CB045F-CA06-4981-95D3-EE7BC8877340}" sibTransId="{42A41483-8B98-4972-83EE-DCEC6753E9CA}"/>
    <dgm:cxn modelId="{AF457A4B-8335-426D-A1B6-D777FA1A811A}" type="presOf" srcId="{DC3A71DD-F2BC-4E8D-A71D-39610FA15636}" destId="{8B73A728-B93B-471B-84C4-D6DCC7BF6FD8}" srcOrd="0" destOrd="0" presId="urn:microsoft.com/office/officeart/2005/8/layout/radial1"/>
    <dgm:cxn modelId="{B6E9F57B-F6F5-4A78-8FBE-2B2B5F5F3689}" type="presOf" srcId="{642F0994-E559-48CE-A2F6-2097A5B66860}" destId="{C41C57CD-04BA-4839-84CC-211E639718C5}" srcOrd="0" destOrd="0" presId="urn:microsoft.com/office/officeart/2005/8/layout/radial1"/>
    <dgm:cxn modelId="{B62D0BAF-AFEA-4880-8FD3-F17A73DB1AF5}" type="presOf" srcId="{4B2EAA7E-0234-45F9-911C-B79AD64592FB}" destId="{0B1D1523-994E-41BB-8198-A831A3F4EF59}" srcOrd="1" destOrd="0" presId="urn:microsoft.com/office/officeart/2005/8/layout/radial1"/>
    <dgm:cxn modelId="{0F985BD9-1512-4882-816B-EACF54D5A61B}" type="presOf" srcId="{EF2AC764-8752-4C6E-ABCC-B8210E0951ED}" destId="{2B094F65-A49B-45EA-A7A3-F45B8FFA6E9E}" srcOrd="0" destOrd="0" presId="urn:microsoft.com/office/officeart/2005/8/layout/radial1"/>
    <dgm:cxn modelId="{B707E9DB-09E8-4BBA-8A6A-8B5516AB42A9}" type="presOf" srcId="{B18D65CD-76A5-4CB9-A180-E3405B37CCFD}" destId="{1AD40FC9-4D81-43E7-93A3-E20228F34FCA}" srcOrd="0" destOrd="0" presId="urn:microsoft.com/office/officeart/2005/8/layout/radial1"/>
    <dgm:cxn modelId="{20019FE0-4B46-4582-AE0D-B04258B6BCD6}" srcId="{EF2AC764-8752-4C6E-ABCC-B8210E0951ED}" destId="{B18D65CD-76A5-4CB9-A180-E3405B37CCFD}" srcOrd="0" destOrd="0" parTransId="{4B2EAA7E-0234-45F9-911C-B79AD64592FB}" sibTransId="{860B6BCC-A039-4756-BADC-5C7BE65B64F4}"/>
    <dgm:cxn modelId="{CEC3F9F6-585A-40B9-A009-EE723A1E9CC0}" srcId="{9B8AF53F-19BC-4A30-85F5-C087C2F6CECF}" destId="{EE35A578-C63A-4EF3-ACB1-7618079C1059}" srcOrd="1" destOrd="0" parTransId="{C2147915-478A-4DFA-8EDB-41D085CDEB20}" sibTransId="{C302C006-FA33-48D4-9AD2-F42032B5482A}"/>
    <dgm:cxn modelId="{A79766FC-53A9-46D9-8D99-A6C51E8E9F16}" srcId="{EF2AC764-8752-4C6E-ABCC-B8210E0951ED}" destId="{DC3A71DD-F2BC-4E8D-A71D-39610FA15636}" srcOrd="1" destOrd="0" parTransId="{642F0994-E559-48CE-A2F6-2097A5B66860}" sibTransId="{C372C5D9-3AF1-40C4-84C0-28F1CC221DC7}"/>
    <dgm:cxn modelId="{A8777F27-B443-477E-A93B-D6BA73005D0A}" type="presParOf" srcId="{A368F67B-5E9C-4F67-BE2C-EB6CF957A499}" destId="{2B094F65-A49B-45EA-A7A3-F45B8FFA6E9E}" srcOrd="0" destOrd="0" presId="urn:microsoft.com/office/officeart/2005/8/layout/radial1"/>
    <dgm:cxn modelId="{2CCB8F39-CECE-4F35-96BB-D95C3EF65DAD}" type="presParOf" srcId="{A368F67B-5E9C-4F67-BE2C-EB6CF957A499}" destId="{B99C9472-9DF6-497D-940E-9F0051864665}" srcOrd="1" destOrd="0" presId="urn:microsoft.com/office/officeart/2005/8/layout/radial1"/>
    <dgm:cxn modelId="{5B9F3055-F097-41B8-B785-0B3F414AE0DE}" type="presParOf" srcId="{B99C9472-9DF6-497D-940E-9F0051864665}" destId="{0B1D1523-994E-41BB-8198-A831A3F4EF59}" srcOrd="0" destOrd="0" presId="urn:microsoft.com/office/officeart/2005/8/layout/radial1"/>
    <dgm:cxn modelId="{8AF363D6-7FEB-4F62-A528-CB53800FC786}" type="presParOf" srcId="{A368F67B-5E9C-4F67-BE2C-EB6CF957A499}" destId="{1AD40FC9-4D81-43E7-93A3-E20228F34FCA}" srcOrd="2" destOrd="0" presId="urn:microsoft.com/office/officeart/2005/8/layout/radial1"/>
    <dgm:cxn modelId="{1C7895F9-3B9B-41F3-A4D6-AFAEC1BD8878}" type="presParOf" srcId="{A368F67B-5E9C-4F67-BE2C-EB6CF957A499}" destId="{C41C57CD-04BA-4839-84CC-211E639718C5}" srcOrd="3" destOrd="0" presId="urn:microsoft.com/office/officeart/2005/8/layout/radial1"/>
    <dgm:cxn modelId="{EA1E9FDD-A32A-416A-B1DB-5A9AA721E71B}" type="presParOf" srcId="{C41C57CD-04BA-4839-84CC-211E639718C5}" destId="{DAA2A218-7E97-4807-9A14-2EF9EAB35CC2}" srcOrd="0" destOrd="0" presId="urn:microsoft.com/office/officeart/2005/8/layout/radial1"/>
    <dgm:cxn modelId="{F26A4038-0FFC-4CB2-BE5A-2D95CFB4E66C}" type="presParOf" srcId="{A368F67B-5E9C-4F67-BE2C-EB6CF957A499}" destId="{8B73A728-B93B-471B-84C4-D6DCC7BF6FD8}" srcOrd="4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094F65-A49B-45EA-A7A3-F45B8FFA6E9E}">
      <dsp:nvSpPr>
        <dsp:cNvPr id="0" name=""/>
        <dsp:cNvSpPr/>
      </dsp:nvSpPr>
      <dsp:spPr>
        <a:xfrm>
          <a:off x="0" y="350729"/>
          <a:ext cx="3021045" cy="1407113"/>
        </a:xfrm>
        <a:prstGeom prst="ellipse">
          <a:avLst/>
        </a:prstGeom>
        <a:gradFill rotWithShape="0">
          <a:gsLst>
            <a:gs pos="0">
              <a:srgbClr val="FF0000"/>
            </a:gs>
            <a:gs pos="50000">
              <a:srgbClr val="FF0000"/>
            </a:gs>
            <a:gs pos="70000">
              <a:srgbClr val="FF0000"/>
            </a:gs>
            <a:gs pos="100000">
              <a:srgbClr val="FF0000"/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DẪN NHIỆT</a:t>
          </a:r>
        </a:p>
      </dsp:txBody>
      <dsp:txXfrm>
        <a:off x="442422" y="556796"/>
        <a:ext cx="2136201" cy="994979"/>
      </dsp:txXfrm>
    </dsp:sp>
    <dsp:sp modelId="{B99C9472-9DF6-497D-940E-9F0051864665}">
      <dsp:nvSpPr>
        <dsp:cNvPr id="0" name=""/>
        <dsp:cNvSpPr/>
      </dsp:nvSpPr>
      <dsp:spPr>
        <a:xfrm rot="88692">
          <a:off x="3018575" y="1088120"/>
          <a:ext cx="948159" cy="34628"/>
        </a:xfrm>
        <a:custGeom>
          <a:avLst/>
          <a:gdLst/>
          <a:ahLst/>
          <a:cxnLst/>
          <a:rect l="0" t="0" r="0" b="0"/>
          <a:pathLst>
            <a:path>
              <a:moveTo>
                <a:pt x="0" y="17314"/>
              </a:moveTo>
              <a:lnTo>
                <a:pt x="948159" y="17314"/>
              </a:lnTo>
            </a:path>
          </a:pathLst>
        </a:custGeom>
        <a:noFill/>
        <a:ln w="12700" cap="flat" cmpd="sng" algn="ctr">
          <a:noFill/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468950" y="1081731"/>
        <a:ext cx="47407" cy="47407"/>
      </dsp:txXfrm>
    </dsp:sp>
    <dsp:sp modelId="{1AD40FC9-4D81-43E7-93A3-E20228F34FCA}">
      <dsp:nvSpPr>
        <dsp:cNvPr id="0" name=""/>
        <dsp:cNvSpPr/>
      </dsp:nvSpPr>
      <dsp:spPr>
        <a:xfrm>
          <a:off x="3963931" y="367121"/>
          <a:ext cx="3426503" cy="1589372"/>
        </a:xfrm>
        <a:prstGeom prst="ellipse">
          <a:avLst/>
        </a:prstGeom>
        <a:gradFill rotWithShape="0">
          <a:gsLst>
            <a:gs pos="0">
              <a:schemeClr val="accent3">
                <a:lumMod val="20000"/>
                <a:lumOff val="80000"/>
              </a:schemeClr>
            </a:gs>
            <a:gs pos="50000">
              <a:schemeClr val="accent2">
                <a:lumMod val="20000"/>
                <a:lumOff val="80000"/>
              </a:schemeClr>
            </a:gs>
            <a:gs pos="70000">
              <a:schemeClr val="accent2">
                <a:lumMod val="20000"/>
                <a:lumOff val="80000"/>
              </a:schemeClr>
            </a:gs>
            <a:gs pos="100000">
              <a:schemeClr val="accent2">
                <a:lumMod val="20000"/>
                <a:lumOff val="8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ĐỐI LƯU</a:t>
          </a:r>
        </a:p>
      </dsp:txBody>
      <dsp:txXfrm>
        <a:off x="4465731" y="599879"/>
        <a:ext cx="2422903" cy="1123856"/>
      </dsp:txXfrm>
    </dsp:sp>
    <dsp:sp modelId="{C41C57CD-04BA-4839-84CC-211E639718C5}">
      <dsp:nvSpPr>
        <dsp:cNvPr id="0" name=""/>
        <dsp:cNvSpPr/>
      </dsp:nvSpPr>
      <dsp:spPr>
        <a:xfrm rot="78022">
          <a:off x="3018633" y="1126019"/>
          <a:ext cx="4829527" cy="34628"/>
        </a:xfrm>
        <a:custGeom>
          <a:avLst/>
          <a:gdLst/>
          <a:ahLst/>
          <a:cxnLst/>
          <a:rect l="0" t="0" r="0" b="0"/>
          <a:pathLst>
            <a:path>
              <a:moveTo>
                <a:pt x="0" y="17314"/>
              </a:moveTo>
              <a:lnTo>
                <a:pt x="4829527" y="17314"/>
              </a:lnTo>
            </a:path>
          </a:pathLst>
        </a:custGeom>
        <a:noFill/>
        <a:ln w="12700" cap="flat" cmpd="sng" algn="ctr">
          <a:noFill/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700" kern="1200"/>
        </a:p>
      </dsp:txBody>
      <dsp:txXfrm>
        <a:off x="5312658" y="1022596"/>
        <a:ext cx="241476" cy="241476"/>
      </dsp:txXfrm>
    </dsp:sp>
    <dsp:sp modelId="{8B73A728-B93B-471B-84C4-D6DCC7BF6FD8}">
      <dsp:nvSpPr>
        <dsp:cNvPr id="0" name=""/>
        <dsp:cNvSpPr/>
      </dsp:nvSpPr>
      <dsp:spPr>
        <a:xfrm>
          <a:off x="7845067" y="547548"/>
          <a:ext cx="3314764" cy="1376303"/>
        </a:xfrm>
        <a:prstGeom prst="ellipse">
          <a:avLst/>
        </a:prstGeom>
        <a:gradFill rotWithShape="0">
          <a:gsLst>
            <a:gs pos="0">
              <a:srgbClr val="FFFF00"/>
            </a:gs>
            <a:gs pos="50000">
              <a:srgbClr val="CCFF33"/>
            </a:gs>
            <a:gs pos="70000">
              <a:srgbClr val="CCFF33"/>
            </a:gs>
            <a:gs pos="100000">
              <a:srgbClr val="FFFF00"/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>
              <a:solidFill>
                <a:srgbClr val="1A04BC"/>
              </a:solidFill>
              <a:latin typeface="Times New Roman" pitchFamily="18" charset="0"/>
              <a:cs typeface="Times New Roman" pitchFamily="18" charset="0"/>
            </a:rPr>
            <a:t>BỨC XẠ NHIỆT</a:t>
          </a:r>
        </a:p>
      </dsp:txBody>
      <dsp:txXfrm>
        <a:off x="8330503" y="749103"/>
        <a:ext cx="2343892" cy="9731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ề Bản chiế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D8206CA2-6431-F085-4E31-B545BA5290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Tiêu đề phụ 2">
            <a:extLst>
              <a:ext uri="{FF2B5EF4-FFF2-40B4-BE49-F238E27FC236}">
                <a16:creationId xmlns:a16="http://schemas.microsoft.com/office/drawing/2014/main" id="{4E6FB769-04B2-B665-BF49-F1DBBB7256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vi-VN"/>
              <a:t>Bấm để chỉnh sửa kiểu tiêu đề phụ của Bản cái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46B6D49A-284C-6A9D-AA47-3C5688333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A4C0C-BC16-47A4-96F5-BE4C830C24EE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8F4B524A-E2E7-3FC0-82A3-429C99FEC5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AEB0164E-E8F5-A1BD-3CF6-D74BD7892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805C7-24F2-4EB0-B025-1BAF6D2CA1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753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316819A8-DB42-0467-6E72-FD44C1B24A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Dọc 2">
            <a:extLst>
              <a:ext uri="{FF2B5EF4-FFF2-40B4-BE49-F238E27FC236}">
                <a16:creationId xmlns:a16="http://schemas.microsoft.com/office/drawing/2014/main" id="{2B580D30-946B-ECB6-EAB3-22F5DE9EA6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D1334498-1F21-E6DD-7A93-EB612C292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A4C0C-BC16-47A4-96F5-BE4C830C24EE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F41BA275-EED7-0FBF-B659-358948267C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FC455E5F-078D-EB8B-DDAE-D2109FE7F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805C7-24F2-4EB0-B025-1BAF6D2CA1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54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Dọc 1">
            <a:extLst>
              <a:ext uri="{FF2B5EF4-FFF2-40B4-BE49-F238E27FC236}">
                <a16:creationId xmlns:a16="http://schemas.microsoft.com/office/drawing/2014/main" id="{8590861D-D591-BAD6-98C0-8116BBBAC3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Dọc 2">
            <a:extLst>
              <a:ext uri="{FF2B5EF4-FFF2-40B4-BE49-F238E27FC236}">
                <a16:creationId xmlns:a16="http://schemas.microsoft.com/office/drawing/2014/main" id="{CA137A09-11A4-9123-671F-48F4061ADE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CFE7E8E7-1908-8469-5E4A-BF37B212FF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A4C0C-BC16-47A4-96F5-BE4C830C24EE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57E1F863-A4A0-A7EA-5172-2C5E09753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5DE4E128-089A-DD66-72CA-1AA41E1ED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805C7-24F2-4EB0-B025-1BAF6D2CA1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959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ề và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A88E5180-9905-1228-8D5B-E3A21715D5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E47B0BDE-0437-3BA1-8C86-CDF8FBDEED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A41D3F91-C387-097D-640F-310E8DE473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A4C0C-BC16-47A4-96F5-BE4C830C24EE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9913DC07-6AD5-CD55-6FA6-715631117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08127E88-33D4-E31B-4B51-971EC716BB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805C7-24F2-4EB0-B025-1BAF6D2CA1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422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ầu trang của Phầ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2C7CC765-2661-3C6F-19E7-032ACC8CDF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44681A4B-71D2-24AE-C8CA-79E9888BC8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56E86F39-F06F-195A-019A-7CD768D19A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A4C0C-BC16-47A4-96F5-BE4C830C24EE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877CA52B-7295-74DB-DC07-B80CCB9F2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5B0EE05B-A51E-AE4A-2552-88E1AC0E6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805C7-24F2-4EB0-B025-1BAF6D2CA1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804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180B2323-FFE5-C96E-1CFB-C8EB2C61C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060B7387-BE82-E151-36AB-F3F41578BD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ội dung 3">
            <a:extLst>
              <a:ext uri="{FF2B5EF4-FFF2-40B4-BE49-F238E27FC236}">
                <a16:creationId xmlns:a16="http://schemas.microsoft.com/office/drawing/2014/main" id="{6A5AD686-060B-3037-DBE3-9D88C2D4A5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id="{CCC450B9-6DC6-0538-BA65-C2E11E42D7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A4C0C-BC16-47A4-96F5-BE4C830C24EE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id="{F3E7CEE5-A608-32AA-B18F-C288207359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id="{251B47EB-9B74-56EA-8F84-62AD3ED89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805C7-24F2-4EB0-B025-1BAF6D2CA1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782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ép so sá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4E5573F2-C2A2-526A-EB99-971BA51FB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5367C36A-72A3-6A98-C537-E53FDCAEF1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hỗ dành sẵn cho Nội dung 3">
            <a:extLst>
              <a:ext uri="{FF2B5EF4-FFF2-40B4-BE49-F238E27FC236}">
                <a16:creationId xmlns:a16="http://schemas.microsoft.com/office/drawing/2014/main" id="{4F3EB8BE-6C6B-BC69-E2D9-0952CC3650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Chỗ dành sẵn cho Văn bản 4">
            <a:extLst>
              <a:ext uri="{FF2B5EF4-FFF2-40B4-BE49-F238E27FC236}">
                <a16:creationId xmlns:a16="http://schemas.microsoft.com/office/drawing/2014/main" id="{60BA6925-DF6A-BF85-8EEF-5A166B160C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6" name="Chỗ dành sẵn cho Nội dung 5">
            <a:extLst>
              <a:ext uri="{FF2B5EF4-FFF2-40B4-BE49-F238E27FC236}">
                <a16:creationId xmlns:a16="http://schemas.microsoft.com/office/drawing/2014/main" id="{4198761B-EE5B-1E85-D7EB-DB58C6DD4C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7" name="Chỗ dành sẵn cho Ngày tháng 6">
            <a:extLst>
              <a:ext uri="{FF2B5EF4-FFF2-40B4-BE49-F238E27FC236}">
                <a16:creationId xmlns:a16="http://schemas.microsoft.com/office/drawing/2014/main" id="{FD07005D-0C5F-DFB6-6B00-0518E2BD12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A4C0C-BC16-47A4-96F5-BE4C830C24EE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8" name="Chỗ dành sẵn cho Chân trang 7">
            <a:extLst>
              <a:ext uri="{FF2B5EF4-FFF2-40B4-BE49-F238E27FC236}">
                <a16:creationId xmlns:a16="http://schemas.microsoft.com/office/drawing/2014/main" id="{EB0A1D39-D32C-20C5-0813-38A1310CE5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Chỗ dành sẵn cho Số hiệu Bản chiếu 8">
            <a:extLst>
              <a:ext uri="{FF2B5EF4-FFF2-40B4-BE49-F238E27FC236}">
                <a16:creationId xmlns:a16="http://schemas.microsoft.com/office/drawing/2014/main" id="{BD88AF8C-3581-2610-2934-0F0EBB980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805C7-24F2-4EB0-B025-1BAF6D2CA1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527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ỉ Tiêu đê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7B5F6B4A-1C89-D057-C1AD-DD4D0DDEEA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gày tháng 2">
            <a:extLst>
              <a:ext uri="{FF2B5EF4-FFF2-40B4-BE49-F238E27FC236}">
                <a16:creationId xmlns:a16="http://schemas.microsoft.com/office/drawing/2014/main" id="{58405A25-7155-ED91-F2EB-23458E567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A4C0C-BC16-47A4-96F5-BE4C830C24EE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4" name="Chỗ dành sẵn cho Chân trang 3">
            <a:extLst>
              <a:ext uri="{FF2B5EF4-FFF2-40B4-BE49-F238E27FC236}">
                <a16:creationId xmlns:a16="http://schemas.microsoft.com/office/drawing/2014/main" id="{05337A81-57B7-DC41-8730-B3A9130AE5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hỗ dành sẵn cho Số hiệu Bản chiếu 4">
            <a:extLst>
              <a:ext uri="{FF2B5EF4-FFF2-40B4-BE49-F238E27FC236}">
                <a16:creationId xmlns:a16="http://schemas.microsoft.com/office/drawing/2014/main" id="{45F60E00-62FD-3284-DB2A-502D9DDAD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805C7-24F2-4EB0-B025-1BAF6D2CA1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782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ố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Ngày tháng 1">
            <a:extLst>
              <a:ext uri="{FF2B5EF4-FFF2-40B4-BE49-F238E27FC236}">
                <a16:creationId xmlns:a16="http://schemas.microsoft.com/office/drawing/2014/main" id="{B299BA15-9840-068B-82BC-D86593D806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A4C0C-BC16-47A4-96F5-BE4C830C24EE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3" name="Chỗ dành sẵn cho Chân trang 2">
            <a:extLst>
              <a:ext uri="{FF2B5EF4-FFF2-40B4-BE49-F238E27FC236}">
                <a16:creationId xmlns:a16="http://schemas.microsoft.com/office/drawing/2014/main" id="{2C354EB3-E5C6-205C-1BCF-10BA542FA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hỗ dành sẵn cho Số hiệu Bản chiếu 3">
            <a:extLst>
              <a:ext uri="{FF2B5EF4-FFF2-40B4-BE49-F238E27FC236}">
                <a16:creationId xmlns:a16="http://schemas.microsoft.com/office/drawing/2014/main" id="{43FF86F6-9C26-F3A2-D82B-7B544C0C51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805C7-24F2-4EB0-B025-1BAF6D2CA1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079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ội dung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69FB49B4-076F-7B20-42C4-E63E409CA9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FFDF76CC-B323-A7F2-059A-1586E0F0AD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Văn bản 3">
            <a:extLst>
              <a:ext uri="{FF2B5EF4-FFF2-40B4-BE49-F238E27FC236}">
                <a16:creationId xmlns:a16="http://schemas.microsoft.com/office/drawing/2014/main" id="{5795E774-5F5F-04B3-4380-7BF2272937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id="{90D187CB-D00F-8A58-1B49-26114F000F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A4C0C-BC16-47A4-96F5-BE4C830C24EE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id="{339967B6-C767-DE59-17ED-70874A0044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id="{DFB0AA69-26F2-0469-629D-60D073FF7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805C7-24F2-4EB0-B025-1BAF6D2CA1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761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̉nh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1F7338E8-6367-8C1C-6A19-E811545B02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Hình ảnh 2">
            <a:extLst>
              <a:ext uri="{FF2B5EF4-FFF2-40B4-BE49-F238E27FC236}">
                <a16:creationId xmlns:a16="http://schemas.microsoft.com/office/drawing/2014/main" id="{EE58B592-19AF-0BB3-4B59-4AD0F11372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Chỗ dành sẵn cho Văn bản 3">
            <a:extLst>
              <a:ext uri="{FF2B5EF4-FFF2-40B4-BE49-F238E27FC236}">
                <a16:creationId xmlns:a16="http://schemas.microsoft.com/office/drawing/2014/main" id="{B0CC74C3-C9D0-07B6-8B4A-1B01F73BE0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id="{F78456EB-38EF-41F5-8BCB-BECAB65922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A4C0C-BC16-47A4-96F5-BE4C830C24EE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id="{218B5B2B-9D30-F965-3CCB-87AE1B0722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id="{1D533DF2-5448-5D88-56E2-80C3A7C0E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805C7-24F2-4EB0-B025-1BAF6D2CA1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818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Tiêu đề 1">
            <a:extLst>
              <a:ext uri="{FF2B5EF4-FFF2-40B4-BE49-F238E27FC236}">
                <a16:creationId xmlns:a16="http://schemas.microsoft.com/office/drawing/2014/main" id="{6D333AE8-182C-0E6A-2CE4-241AE89B06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D083AD76-A137-814E-C22F-2A2ACFC506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0A4B132A-24A8-5B11-B0CB-D193077386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FA4C0C-BC16-47A4-96F5-BE4C830C24EE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55E814C5-43A1-7DBB-332A-8E8C64768C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81CD68A0-A541-3025-6673-12B50CFC16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8805C7-24F2-4EB0-B025-1BAF6D2CA1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139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78DCAFF-C544-C579-F932-655C4AE2198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819"/>
          <a:stretch/>
        </p:blipFill>
        <p:spPr>
          <a:xfrm>
            <a:off x="0" y="-1"/>
            <a:ext cx="12192000" cy="6996793"/>
          </a:xfrm>
          <a:prstGeom prst="rect">
            <a:avLst/>
          </a:prstGeom>
        </p:spPr>
      </p:pic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D173384B-B656-9C13-1145-E9146D7CA68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23521233"/>
              </p:ext>
            </p:extLst>
          </p:nvPr>
        </p:nvGraphicFramePr>
        <p:xfrm>
          <a:off x="261257" y="1396093"/>
          <a:ext cx="12077700" cy="8376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extBox 6">
            <a:extLst>
              <a:ext uri="{FF2B5EF4-FFF2-40B4-BE49-F238E27FC236}">
                <a16:creationId xmlns:a16="http://schemas.microsoft.com/office/drawing/2014/main" id="{4618E9E3-39AA-7DE1-C483-B30FE8E06CB6}"/>
              </a:ext>
            </a:extLst>
          </p:cNvPr>
          <p:cNvSpPr txBox="1"/>
          <p:nvPr/>
        </p:nvSpPr>
        <p:spPr>
          <a:xfrm>
            <a:off x="223702" y="3429000"/>
            <a:ext cx="2971800" cy="2862322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EAEAE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dirty="0" err="1">
                <a:solidFill>
                  <a:srgbClr val="EAEAE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000" dirty="0">
                <a:solidFill>
                  <a:srgbClr val="EAEAE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EAEAE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truyền</a:t>
            </a:r>
            <a:r>
              <a:rPr lang="en-US" sz="2000" dirty="0">
                <a:solidFill>
                  <a:srgbClr val="EAEAE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EAEAE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000" dirty="0">
                <a:solidFill>
                  <a:srgbClr val="EAEAE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EAEAE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000" dirty="0">
                <a:solidFill>
                  <a:srgbClr val="EAEAE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EAEAE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sz="2000" dirty="0">
                <a:solidFill>
                  <a:srgbClr val="EAEAE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EAEAE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000" dirty="0">
                <a:solidFill>
                  <a:srgbClr val="EAEAE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EAEAE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000" dirty="0">
                <a:solidFill>
                  <a:srgbClr val="EAEAE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EAEAE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000" dirty="0">
                <a:solidFill>
                  <a:srgbClr val="EAEAE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EAEAE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000" dirty="0">
                <a:solidFill>
                  <a:srgbClr val="EAEAE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EAEAE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000" dirty="0">
                <a:solidFill>
                  <a:srgbClr val="EAEAE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EAEAE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000" dirty="0">
                <a:solidFill>
                  <a:srgbClr val="EAEAE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EAEAE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000" dirty="0">
                <a:solidFill>
                  <a:srgbClr val="EAEAE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EAEAE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000" dirty="0">
                <a:solidFill>
                  <a:srgbClr val="EAEAE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EAEAE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000" dirty="0">
                <a:solidFill>
                  <a:srgbClr val="EAEAE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EAEAE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000" dirty="0">
                <a:solidFill>
                  <a:srgbClr val="EAEAE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EAEAE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000" dirty="0">
                <a:solidFill>
                  <a:srgbClr val="EAEAE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EAEAE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000" dirty="0">
                <a:solidFill>
                  <a:srgbClr val="EAEAE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sz="2000" dirty="0" err="1">
                <a:solidFill>
                  <a:srgbClr val="EAEAE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000" dirty="0">
                <a:solidFill>
                  <a:srgbClr val="EAEAE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EAEAE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000" dirty="0">
                <a:solidFill>
                  <a:srgbClr val="EAEAE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EAEAE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000" dirty="0">
                <a:solidFill>
                  <a:srgbClr val="EAEAE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EAEAE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000" dirty="0">
                <a:solidFill>
                  <a:srgbClr val="EAEAE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EAEAE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000" dirty="0">
                <a:solidFill>
                  <a:srgbClr val="EAEAE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EAEAE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000" dirty="0">
                <a:solidFill>
                  <a:srgbClr val="EAEAE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EAEAE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000" dirty="0">
                <a:solidFill>
                  <a:srgbClr val="EAEAE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EAEAE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000" dirty="0">
                <a:solidFill>
                  <a:srgbClr val="EAEAE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EAEAE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000" dirty="0">
                <a:solidFill>
                  <a:srgbClr val="EAEAE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EAEAE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000" dirty="0">
                <a:solidFill>
                  <a:srgbClr val="EAEAE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EAEAE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000" dirty="0">
                <a:solidFill>
                  <a:srgbClr val="EAEAE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000" dirty="0" err="1">
                <a:solidFill>
                  <a:srgbClr val="EAEAE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solidFill>
                  <a:srgbClr val="EAEAE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EAEAE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chạm</a:t>
            </a:r>
            <a:r>
              <a:rPr lang="en-US" sz="2000" dirty="0">
                <a:solidFill>
                  <a:srgbClr val="EAEAE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000" b="1" dirty="0">
                <a:solidFill>
                  <a:srgbClr val="EAEAE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dirty="0" err="1">
                <a:solidFill>
                  <a:srgbClr val="EAEAE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000" dirty="0">
                <a:solidFill>
                  <a:srgbClr val="EAEAE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EAEAE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rắn</a:t>
            </a:r>
            <a:r>
              <a:rPr lang="en-US" sz="2000" dirty="0">
                <a:solidFill>
                  <a:srgbClr val="EAEAE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EAEAE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000" dirty="0">
                <a:solidFill>
                  <a:srgbClr val="EAEAE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EAEAE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000" dirty="0">
                <a:solidFill>
                  <a:srgbClr val="EAEAE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EAEAE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2000" dirty="0">
                <a:solidFill>
                  <a:srgbClr val="EAEAE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EAEAE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000" dirty="0">
                <a:solidFill>
                  <a:srgbClr val="EAEAE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EAEAE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lỏng</a:t>
            </a:r>
            <a:r>
              <a:rPr lang="en-US" sz="2000" dirty="0">
                <a:solidFill>
                  <a:srgbClr val="EAEAE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EAEAE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>
                <a:solidFill>
                  <a:srgbClr val="EAEAE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EAEAE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000" dirty="0">
                <a:solidFill>
                  <a:srgbClr val="EAEAE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EAEAE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000" dirty="0">
                <a:solidFill>
                  <a:srgbClr val="EAEAE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EAEAE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000" dirty="0">
                <a:solidFill>
                  <a:srgbClr val="EAEAE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EAEAE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en-US" sz="2000" dirty="0">
                <a:solidFill>
                  <a:srgbClr val="EAEAE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EAEAE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kém</a:t>
            </a:r>
            <a:r>
              <a:rPr lang="en-US" sz="2000" dirty="0">
                <a:solidFill>
                  <a:srgbClr val="EAEAE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b="1" dirty="0">
              <a:solidFill>
                <a:srgbClr val="EAEAE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8">
            <a:extLst>
              <a:ext uri="{FF2B5EF4-FFF2-40B4-BE49-F238E27FC236}">
                <a16:creationId xmlns:a16="http://schemas.microsoft.com/office/drawing/2014/main" id="{E41E1A73-5416-73AB-3A7B-C432B3D1A139}"/>
              </a:ext>
            </a:extLst>
          </p:cNvPr>
          <p:cNvSpPr txBox="1"/>
          <p:nvPr/>
        </p:nvSpPr>
        <p:spPr>
          <a:xfrm>
            <a:off x="4604656" y="3429000"/>
            <a:ext cx="2438400" cy="254153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5000"/>
              </a:lnSpc>
            </a:pPr>
            <a:r>
              <a:rPr lang="en-US" sz="2000" dirty="0">
                <a:solidFill>
                  <a:srgbClr val="EAEAE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dirty="0" err="1">
                <a:solidFill>
                  <a:srgbClr val="EAEAE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000" dirty="0">
                <a:solidFill>
                  <a:srgbClr val="EAEAE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EAEAE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2000" dirty="0">
                <a:solidFill>
                  <a:srgbClr val="EAEAE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EAEAE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truyền</a:t>
            </a:r>
            <a:r>
              <a:rPr lang="en-US" sz="2000" dirty="0">
                <a:solidFill>
                  <a:srgbClr val="EAEAE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EAEAE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en-US" sz="2000" dirty="0">
                <a:solidFill>
                  <a:srgbClr val="EAEAE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EAEAE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nhờ</a:t>
            </a:r>
            <a:r>
              <a:rPr lang="en-US" sz="2000" dirty="0">
                <a:solidFill>
                  <a:srgbClr val="EAEAE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solidFill>
                  <a:srgbClr val="EAEAE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sz="2000" dirty="0">
                <a:solidFill>
                  <a:srgbClr val="EAEAE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EAEAE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000" dirty="0">
                <a:solidFill>
                  <a:srgbClr val="EAEAE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EAEAE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lưu</a:t>
            </a:r>
            <a:r>
              <a:rPr lang="en-US" sz="2000" dirty="0">
                <a:solidFill>
                  <a:srgbClr val="EAEAE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EAEAE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2000" dirty="0">
                <a:solidFill>
                  <a:srgbClr val="EAEAE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EAEAE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000" dirty="0">
                <a:solidFill>
                  <a:srgbClr val="EAEAE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EAEAE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000" dirty="0">
                <a:solidFill>
                  <a:srgbClr val="EAEAE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EAEAE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000" dirty="0">
                <a:solidFill>
                  <a:srgbClr val="EAEAE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EAEAE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lưu</a:t>
            </a:r>
            <a:r>
              <a:rPr lang="en-US" sz="2000" dirty="0">
                <a:solidFill>
                  <a:srgbClr val="EAEAE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15000"/>
              </a:lnSpc>
            </a:pPr>
            <a:r>
              <a:rPr lang="en-US" sz="2000" dirty="0">
                <a:solidFill>
                  <a:srgbClr val="EAEAE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dirty="0" err="1">
                <a:solidFill>
                  <a:srgbClr val="EAEAE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000" dirty="0">
                <a:solidFill>
                  <a:srgbClr val="EAEAE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EAEAE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000" dirty="0">
                <a:solidFill>
                  <a:srgbClr val="EAEAE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EAEAE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000" dirty="0">
                <a:solidFill>
                  <a:srgbClr val="EAEAE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EAEAE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000" dirty="0">
                <a:solidFill>
                  <a:srgbClr val="EAEAE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EAEAE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truyền</a:t>
            </a:r>
            <a:r>
              <a:rPr lang="en-US" sz="2000" dirty="0">
                <a:solidFill>
                  <a:srgbClr val="EAEAE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EAEAE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en-US" sz="2000" dirty="0">
                <a:solidFill>
                  <a:srgbClr val="EAEAE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EAEAE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000" dirty="0">
                <a:solidFill>
                  <a:srgbClr val="EAEAE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EAEAE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yếu</a:t>
            </a:r>
            <a:r>
              <a:rPr lang="en-US" sz="2000" dirty="0">
                <a:solidFill>
                  <a:srgbClr val="EAEAE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EAEAE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dirty="0">
                <a:solidFill>
                  <a:srgbClr val="EAEAE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EAEAE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000" dirty="0">
                <a:solidFill>
                  <a:srgbClr val="EAEAE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EAEAE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lỏng</a:t>
            </a:r>
            <a:r>
              <a:rPr lang="en-US" sz="2000" dirty="0">
                <a:solidFill>
                  <a:srgbClr val="EAEAE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EAEAE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>
                <a:solidFill>
                  <a:srgbClr val="EAEAE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EAEAE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000" dirty="0">
                <a:solidFill>
                  <a:srgbClr val="EAEAE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EAEAE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000" dirty="0">
                <a:solidFill>
                  <a:srgbClr val="EAEAE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6" name="TextBox 9">
            <a:extLst>
              <a:ext uri="{FF2B5EF4-FFF2-40B4-BE49-F238E27FC236}">
                <a16:creationId xmlns:a16="http://schemas.microsoft.com/office/drawing/2014/main" id="{6EA81AE2-B469-7283-9828-4B3D750F79EC}"/>
              </a:ext>
            </a:extLst>
          </p:cNvPr>
          <p:cNvSpPr txBox="1"/>
          <p:nvPr/>
        </p:nvSpPr>
        <p:spPr>
          <a:xfrm>
            <a:off x="8044543" y="3403400"/>
            <a:ext cx="3352800" cy="345460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pt-BR" sz="2000" dirty="0">
                <a:solidFill>
                  <a:srgbClr val="EAEAE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Bức xạ nhiệt là sự truyền nhiệt bằng các tia nhiệt đi thẳng. </a:t>
            </a:r>
            <a:endParaRPr lang="en-US" sz="2000" dirty="0">
              <a:solidFill>
                <a:srgbClr val="EAEAEA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pt-BR" sz="2000" dirty="0">
                <a:solidFill>
                  <a:srgbClr val="EAEAE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Bức xạ nhiệt có thể xảy ra cả ở trong chân không. </a:t>
            </a:r>
            <a:endParaRPr lang="en-US" sz="2000" dirty="0">
              <a:solidFill>
                <a:srgbClr val="EAEAEA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pt-BR" sz="2000" dirty="0">
                <a:solidFill>
                  <a:srgbClr val="EAEAE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Những vật càng sẫm mầu và càng xù xì thì hấp thụ bức xạ nhiệt càng mạnh; mặt vật càng nhẵn và càng sáng màu thì vật phản xạ nhiệt càng mạnh.</a:t>
            </a:r>
            <a:endParaRPr lang="en-US" sz="2000" dirty="0">
              <a:solidFill>
                <a:srgbClr val="EAEAEA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Hình Bầu dục 7">
            <a:extLst>
              <a:ext uri="{FF2B5EF4-FFF2-40B4-BE49-F238E27FC236}">
                <a16:creationId xmlns:a16="http://schemas.microsoft.com/office/drawing/2014/main" id="{4E473C31-058E-9421-40CF-58DDB6665317}"/>
              </a:ext>
            </a:extLst>
          </p:cNvPr>
          <p:cNvSpPr/>
          <p:nvPr/>
        </p:nvSpPr>
        <p:spPr>
          <a:xfrm>
            <a:off x="3861707" y="0"/>
            <a:ext cx="4041322" cy="987878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 TRUYỀN NHIỆT</a:t>
            </a:r>
          </a:p>
        </p:txBody>
      </p:sp>
      <p:cxnSp>
        <p:nvCxnSpPr>
          <p:cNvPr id="12" name="Đường kết nối Mũi tên Thẳng 11">
            <a:extLst>
              <a:ext uri="{FF2B5EF4-FFF2-40B4-BE49-F238E27FC236}">
                <a16:creationId xmlns:a16="http://schemas.microsoft.com/office/drawing/2014/main" id="{C7E8CAAE-4951-6F9E-54FB-A11FB41595BA}"/>
              </a:ext>
            </a:extLst>
          </p:cNvPr>
          <p:cNvCxnSpPr>
            <a:stCxn id="8" idx="4"/>
          </p:cNvCxnSpPr>
          <p:nvPr/>
        </p:nvCxnSpPr>
        <p:spPr>
          <a:xfrm flipH="1">
            <a:off x="2090057" y="987878"/>
            <a:ext cx="3792311" cy="7511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Đường kết nối Mũi tên Thẳng 13">
            <a:extLst>
              <a:ext uri="{FF2B5EF4-FFF2-40B4-BE49-F238E27FC236}">
                <a16:creationId xmlns:a16="http://schemas.microsoft.com/office/drawing/2014/main" id="{9BFA83BB-519A-8E17-A116-C72AA6F9A692}"/>
              </a:ext>
            </a:extLst>
          </p:cNvPr>
          <p:cNvCxnSpPr/>
          <p:nvPr/>
        </p:nvCxnSpPr>
        <p:spPr>
          <a:xfrm>
            <a:off x="5878286" y="1004207"/>
            <a:ext cx="0" cy="7674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Đường kết nối Mũi tên Thẳng 15">
            <a:extLst>
              <a:ext uri="{FF2B5EF4-FFF2-40B4-BE49-F238E27FC236}">
                <a16:creationId xmlns:a16="http://schemas.microsoft.com/office/drawing/2014/main" id="{72539A1B-B95D-8222-E492-757B0B5BFC1F}"/>
              </a:ext>
            </a:extLst>
          </p:cNvPr>
          <p:cNvCxnSpPr>
            <a:cxnSpLocks/>
          </p:cNvCxnSpPr>
          <p:nvPr/>
        </p:nvCxnSpPr>
        <p:spPr>
          <a:xfrm>
            <a:off x="5878286" y="1012371"/>
            <a:ext cx="3616778" cy="9307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0182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  <p:bldP spid="4" grpId="0" animBg="1"/>
      <p:bldP spid="5" grpId="0" animBg="1"/>
      <p:bldP spid="6" grpId="0" animBg="1"/>
      <p:bldP spid="8" grpId="0" animBg="1"/>
    </p:bldLst>
  </p:timing>
</p:sld>
</file>

<file path=ppt/theme/theme1.xml><?xml version="1.0" encoding="utf-8"?>
<a:theme xmlns:a="http://schemas.openxmlformats.org/drawingml/2006/main" name="Chủ đề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156</Words>
  <PresentationFormat>Màn hình rộng</PresentationFormat>
  <Paragraphs>11</Paragraphs>
  <Slides>1</Slides>
  <Notes>0</Notes>
  <HiddenSlides>0</HiddenSlides>
  <MMClips>0</MMClips>
  <ScaleCrop>false</ScaleCrop>
  <HeadingPairs>
    <vt:vector size="6" baseType="variant">
      <vt:variant>
        <vt:lpstr>Phông được Dùng</vt:lpstr>
      </vt:variant>
      <vt:variant>
        <vt:i4>4</vt:i4>
      </vt:variant>
      <vt:variant>
        <vt:lpstr>Chủ đề</vt:lpstr>
      </vt:variant>
      <vt:variant>
        <vt:i4>1</vt:i4>
      </vt:variant>
      <vt:variant>
        <vt:lpstr>Tiêu đề Bản chiếu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Chủ đề Office</vt:lpstr>
      <vt:lpstr>Bản trình bày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2023-08-02T10:07:43Z</dcterms:created>
  <dcterms:modified xsi:type="dcterms:W3CDTF">2023-08-03T00:57:50Z</dcterms:modified>
</cp:coreProperties>
</file>