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7" r:id="rId2"/>
    <p:sldId id="287" r:id="rId3"/>
    <p:sldId id="289" r:id="rId4"/>
    <p:sldId id="277" r:id="rId5"/>
    <p:sldId id="311" r:id="rId6"/>
    <p:sldId id="313" r:id="rId7"/>
    <p:sldId id="312" r:id="rId8"/>
    <p:sldId id="315" r:id="rId9"/>
    <p:sldId id="317" r:id="rId10"/>
    <p:sldId id="319" r:id="rId11"/>
    <p:sldId id="314" r:id="rId12"/>
    <p:sldId id="320" r:id="rId13"/>
    <p:sldId id="321" r:id="rId14"/>
    <p:sldId id="322" r:id="rId15"/>
    <p:sldId id="323" r:id="rId16"/>
    <p:sldId id="324" r:id="rId17"/>
    <p:sldId id="325" r:id="rId18"/>
    <p:sldId id="328" r:id="rId19"/>
    <p:sldId id="32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4760" autoAdjust="0"/>
  </p:normalViewPr>
  <p:slideViewPr>
    <p:cSldViewPr>
      <p:cViewPr varScale="1">
        <p:scale>
          <a:sx n="65" d="100"/>
          <a:sy n="65" d="100"/>
        </p:scale>
        <p:origin x="72" y="8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68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DA27-C8F7-49AE-A142-64D391C449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A5988-DE7A-44D0-82E4-BD81C764AB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248285-63FC-4EB4-BB4C-E4DE046569D9}"/>
              </a:ext>
            </a:extLst>
          </p:cNvPr>
          <p:cNvSpPr>
            <a:spLocks noGrp="1"/>
          </p:cNvSpPr>
          <p:nvPr>
            <p:ph type="dt" sz="half" idx="10"/>
          </p:nvPr>
        </p:nvSpPr>
        <p:spPr/>
        <p:txBody>
          <a:bodyPr/>
          <a:lstStyle/>
          <a:p>
            <a:fld id="{FF0FFF1A-6F46-4D96-8C99-9C62F732520E}" type="datetimeFigureOut">
              <a:rPr lang="en-US" smtClean="0"/>
              <a:t>2/6/2022</a:t>
            </a:fld>
            <a:endParaRPr lang="en-US"/>
          </a:p>
        </p:txBody>
      </p:sp>
      <p:sp>
        <p:nvSpPr>
          <p:cNvPr id="5" name="Footer Placeholder 4">
            <a:extLst>
              <a:ext uri="{FF2B5EF4-FFF2-40B4-BE49-F238E27FC236}">
                <a16:creationId xmlns:a16="http://schemas.microsoft.com/office/drawing/2014/main" id="{7DF16A77-1D26-4EDB-A72B-B8B37BD48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AB7D8-903C-4B95-8698-7003C23D609E}"/>
              </a:ext>
            </a:extLst>
          </p:cNvPr>
          <p:cNvSpPr>
            <a:spLocks noGrp="1"/>
          </p:cNvSpPr>
          <p:nvPr>
            <p:ph type="sldNum" sz="quarter" idx="12"/>
          </p:nvPr>
        </p:nvSpPr>
        <p:spPr/>
        <p:txBody>
          <a:bodyPr/>
          <a:lstStyle/>
          <a:p>
            <a:fld id="{091FBF86-30D2-4FE4-8A3E-38B9717C8511}" type="slidenum">
              <a:rPr lang="en-US" smtClean="0"/>
              <a:t>‹#›</a:t>
            </a:fld>
            <a:endParaRPr lang="en-US"/>
          </a:p>
        </p:txBody>
      </p:sp>
    </p:spTree>
    <p:extLst>
      <p:ext uri="{BB962C8B-B14F-4D97-AF65-F5344CB8AC3E}">
        <p14:creationId xmlns:p14="http://schemas.microsoft.com/office/powerpoint/2010/main" val="311773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50CB-5A2F-48B1-AA59-2EF761319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8960E9-2ED4-4D3B-868F-AE33D7F610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50EED-D637-4287-B705-A79C98227F36}"/>
              </a:ext>
            </a:extLst>
          </p:cNvPr>
          <p:cNvSpPr>
            <a:spLocks noGrp="1"/>
          </p:cNvSpPr>
          <p:nvPr>
            <p:ph type="dt" sz="half" idx="10"/>
          </p:nvPr>
        </p:nvSpPr>
        <p:spPr/>
        <p:txBody>
          <a:bodyPr/>
          <a:lstStyle/>
          <a:p>
            <a:fld id="{FF0FFF1A-6F46-4D96-8C99-9C62F732520E}" type="datetimeFigureOut">
              <a:rPr lang="en-US" smtClean="0"/>
              <a:t>2/6/2022</a:t>
            </a:fld>
            <a:endParaRPr lang="en-US"/>
          </a:p>
        </p:txBody>
      </p:sp>
      <p:sp>
        <p:nvSpPr>
          <p:cNvPr id="5" name="Footer Placeholder 4">
            <a:extLst>
              <a:ext uri="{FF2B5EF4-FFF2-40B4-BE49-F238E27FC236}">
                <a16:creationId xmlns:a16="http://schemas.microsoft.com/office/drawing/2014/main" id="{1173CC7D-9577-4B77-9E5D-2AFA6A60A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D7FBD-1486-429C-BEB1-3A348F873135}"/>
              </a:ext>
            </a:extLst>
          </p:cNvPr>
          <p:cNvSpPr>
            <a:spLocks noGrp="1"/>
          </p:cNvSpPr>
          <p:nvPr>
            <p:ph type="sldNum" sz="quarter" idx="12"/>
          </p:nvPr>
        </p:nvSpPr>
        <p:spPr/>
        <p:txBody>
          <a:bodyPr/>
          <a:lstStyle/>
          <a:p>
            <a:fld id="{091FBF86-30D2-4FE4-8A3E-38B9717C8511}" type="slidenum">
              <a:rPr lang="en-US" smtClean="0"/>
              <a:t>‹#›</a:t>
            </a:fld>
            <a:endParaRPr lang="en-US"/>
          </a:p>
        </p:txBody>
      </p:sp>
    </p:spTree>
    <p:extLst>
      <p:ext uri="{BB962C8B-B14F-4D97-AF65-F5344CB8AC3E}">
        <p14:creationId xmlns:p14="http://schemas.microsoft.com/office/powerpoint/2010/main" val="175612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FC6C48-7732-4527-B016-92652EB95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5B4CD9-A8C2-4657-88DF-1E7836A45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4E8F8-E0CC-4EA0-8F24-E3D8EA415CE8}"/>
              </a:ext>
            </a:extLst>
          </p:cNvPr>
          <p:cNvSpPr>
            <a:spLocks noGrp="1"/>
          </p:cNvSpPr>
          <p:nvPr>
            <p:ph type="dt" sz="half" idx="10"/>
          </p:nvPr>
        </p:nvSpPr>
        <p:spPr/>
        <p:txBody>
          <a:bodyPr/>
          <a:lstStyle/>
          <a:p>
            <a:fld id="{FF0FFF1A-6F46-4D96-8C99-9C62F732520E}" type="datetimeFigureOut">
              <a:rPr lang="en-US" smtClean="0"/>
              <a:t>2/6/2022</a:t>
            </a:fld>
            <a:endParaRPr lang="en-US"/>
          </a:p>
        </p:txBody>
      </p:sp>
      <p:sp>
        <p:nvSpPr>
          <p:cNvPr id="5" name="Footer Placeholder 4">
            <a:extLst>
              <a:ext uri="{FF2B5EF4-FFF2-40B4-BE49-F238E27FC236}">
                <a16:creationId xmlns:a16="http://schemas.microsoft.com/office/drawing/2014/main" id="{802FD5EA-89FB-4588-AC79-5E0A4E659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32616-7F8D-4929-910B-0FDC33CCE97E}"/>
              </a:ext>
            </a:extLst>
          </p:cNvPr>
          <p:cNvSpPr>
            <a:spLocks noGrp="1"/>
          </p:cNvSpPr>
          <p:nvPr>
            <p:ph type="sldNum" sz="quarter" idx="12"/>
          </p:nvPr>
        </p:nvSpPr>
        <p:spPr/>
        <p:txBody>
          <a:bodyPr/>
          <a:lstStyle/>
          <a:p>
            <a:fld id="{091FBF86-30D2-4FE4-8A3E-38B9717C8511}" type="slidenum">
              <a:rPr lang="en-US" smtClean="0"/>
              <a:t>‹#›</a:t>
            </a:fld>
            <a:endParaRPr lang="en-US"/>
          </a:p>
        </p:txBody>
      </p:sp>
    </p:spTree>
    <p:extLst>
      <p:ext uri="{BB962C8B-B14F-4D97-AF65-F5344CB8AC3E}">
        <p14:creationId xmlns:p14="http://schemas.microsoft.com/office/powerpoint/2010/main" val="254339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C986-9CEC-4121-B960-5EE32490D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5047AE-F21C-436D-9D17-44CAA107DD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7BD07-2167-486B-9B90-FA392F923F92}"/>
              </a:ext>
            </a:extLst>
          </p:cNvPr>
          <p:cNvSpPr>
            <a:spLocks noGrp="1"/>
          </p:cNvSpPr>
          <p:nvPr>
            <p:ph type="dt" sz="half" idx="10"/>
          </p:nvPr>
        </p:nvSpPr>
        <p:spPr/>
        <p:txBody>
          <a:bodyPr/>
          <a:lstStyle/>
          <a:p>
            <a:fld id="{FF0FFF1A-6F46-4D96-8C99-9C62F732520E}" type="datetimeFigureOut">
              <a:rPr lang="en-US" smtClean="0"/>
              <a:t>2/6/2022</a:t>
            </a:fld>
            <a:endParaRPr lang="en-US"/>
          </a:p>
        </p:txBody>
      </p:sp>
      <p:sp>
        <p:nvSpPr>
          <p:cNvPr id="5" name="Footer Placeholder 4">
            <a:extLst>
              <a:ext uri="{FF2B5EF4-FFF2-40B4-BE49-F238E27FC236}">
                <a16:creationId xmlns:a16="http://schemas.microsoft.com/office/drawing/2014/main" id="{8B5F2FD0-7BFF-45F4-84A0-2CB6BFA61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75822-4129-492A-8835-96401911F520}"/>
              </a:ext>
            </a:extLst>
          </p:cNvPr>
          <p:cNvSpPr>
            <a:spLocks noGrp="1"/>
          </p:cNvSpPr>
          <p:nvPr>
            <p:ph type="sldNum" sz="quarter" idx="12"/>
          </p:nvPr>
        </p:nvSpPr>
        <p:spPr/>
        <p:txBody>
          <a:bodyPr/>
          <a:lstStyle/>
          <a:p>
            <a:fld id="{091FBF86-30D2-4FE4-8A3E-38B9717C8511}" type="slidenum">
              <a:rPr lang="en-US" smtClean="0"/>
              <a:t>‹#›</a:t>
            </a:fld>
            <a:endParaRPr lang="en-US"/>
          </a:p>
        </p:txBody>
      </p:sp>
    </p:spTree>
    <p:extLst>
      <p:ext uri="{BB962C8B-B14F-4D97-AF65-F5344CB8AC3E}">
        <p14:creationId xmlns:p14="http://schemas.microsoft.com/office/powerpoint/2010/main" val="100365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6A7F-2114-4DBD-A458-B0E10C2AA3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554E86-2A3E-4EAF-AD75-F6F4972C7F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FC3C93-C011-457D-83E9-199D58FC7A7D}"/>
              </a:ext>
            </a:extLst>
          </p:cNvPr>
          <p:cNvSpPr>
            <a:spLocks noGrp="1"/>
          </p:cNvSpPr>
          <p:nvPr>
            <p:ph type="dt" sz="half" idx="10"/>
          </p:nvPr>
        </p:nvSpPr>
        <p:spPr/>
        <p:txBody>
          <a:bodyPr/>
          <a:lstStyle/>
          <a:p>
            <a:fld id="{FF0FFF1A-6F46-4D96-8C99-9C62F732520E}" type="datetimeFigureOut">
              <a:rPr lang="en-US" smtClean="0"/>
              <a:t>2/6/2022</a:t>
            </a:fld>
            <a:endParaRPr lang="en-US"/>
          </a:p>
        </p:txBody>
      </p:sp>
      <p:sp>
        <p:nvSpPr>
          <p:cNvPr id="5" name="Footer Placeholder 4">
            <a:extLst>
              <a:ext uri="{FF2B5EF4-FFF2-40B4-BE49-F238E27FC236}">
                <a16:creationId xmlns:a16="http://schemas.microsoft.com/office/drawing/2014/main" id="{77A9612D-7DE6-4151-89AC-9F25849C0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61AE3-E156-44DB-A064-CA2A1B5AACE2}"/>
              </a:ext>
            </a:extLst>
          </p:cNvPr>
          <p:cNvSpPr>
            <a:spLocks noGrp="1"/>
          </p:cNvSpPr>
          <p:nvPr>
            <p:ph type="sldNum" sz="quarter" idx="12"/>
          </p:nvPr>
        </p:nvSpPr>
        <p:spPr/>
        <p:txBody>
          <a:bodyPr/>
          <a:lstStyle/>
          <a:p>
            <a:fld id="{091FBF86-30D2-4FE4-8A3E-38B9717C8511}" type="slidenum">
              <a:rPr lang="en-US" smtClean="0"/>
              <a:t>‹#›</a:t>
            </a:fld>
            <a:endParaRPr lang="en-US"/>
          </a:p>
        </p:txBody>
      </p:sp>
    </p:spTree>
    <p:extLst>
      <p:ext uri="{BB962C8B-B14F-4D97-AF65-F5344CB8AC3E}">
        <p14:creationId xmlns:p14="http://schemas.microsoft.com/office/powerpoint/2010/main" val="18812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0B25-A0C8-4556-8435-E2217A324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9BE389-8B44-4887-9D1F-2E8E2AE514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857104-5BFD-4743-9C11-C23C4FF36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69BAB5-020A-4091-B461-61B9B9442DF6}"/>
              </a:ext>
            </a:extLst>
          </p:cNvPr>
          <p:cNvSpPr>
            <a:spLocks noGrp="1"/>
          </p:cNvSpPr>
          <p:nvPr>
            <p:ph type="dt" sz="half" idx="10"/>
          </p:nvPr>
        </p:nvSpPr>
        <p:spPr/>
        <p:txBody>
          <a:bodyPr/>
          <a:lstStyle/>
          <a:p>
            <a:fld id="{FF0FFF1A-6F46-4D96-8C99-9C62F732520E}" type="datetimeFigureOut">
              <a:rPr lang="en-US" smtClean="0"/>
              <a:t>2/6/2022</a:t>
            </a:fld>
            <a:endParaRPr lang="en-US"/>
          </a:p>
        </p:txBody>
      </p:sp>
      <p:sp>
        <p:nvSpPr>
          <p:cNvPr id="6" name="Footer Placeholder 5">
            <a:extLst>
              <a:ext uri="{FF2B5EF4-FFF2-40B4-BE49-F238E27FC236}">
                <a16:creationId xmlns:a16="http://schemas.microsoft.com/office/drawing/2014/main" id="{5A58E676-8587-4719-A2CD-79981FF065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0A306-1D62-4B89-B823-FE573E345D8C}"/>
              </a:ext>
            </a:extLst>
          </p:cNvPr>
          <p:cNvSpPr>
            <a:spLocks noGrp="1"/>
          </p:cNvSpPr>
          <p:nvPr>
            <p:ph type="sldNum" sz="quarter" idx="12"/>
          </p:nvPr>
        </p:nvSpPr>
        <p:spPr/>
        <p:txBody>
          <a:bodyPr/>
          <a:lstStyle/>
          <a:p>
            <a:fld id="{091FBF86-30D2-4FE4-8A3E-38B9717C8511}" type="slidenum">
              <a:rPr lang="en-US" smtClean="0"/>
              <a:t>‹#›</a:t>
            </a:fld>
            <a:endParaRPr lang="en-US"/>
          </a:p>
        </p:txBody>
      </p:sp>
    </p:spTree>
    <p:extLst>
      <p:ext uri="{BB962C8B-B14F-4D97-AF65-F5344CB8AC3E}">
        <p14:creationId xmlns:p14="http://schemas.microsoft.com/office/powerpoint/2010/main" val="3622636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7D0F-CB7D-4C42-AF1A-073806FFB3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CF523C-01BF-4BAE-B62E-666ABBAFC0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AE76AA-75C2-42C2-889D-2A26A71C2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A5162-8DA2-42A1-98FD-DF28412971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BE9CF8-52AB-4E98-AE45-0F3ADE164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DD5F1D-D39B-47A5-97FA-BF2DCCF12F5B}"/>
              </a:ext>
            </a:extLst>
          </p:cNvPr>
          <p:cNvSpPr>
            <a:spLocks noGrp="1"/>
          </p:cNvSpPr>
          <p:nvPr>
            <p:ph type="dt" sz="half" idx="10"/>
          </p:nvPr>
        </p:nvSpPr>
        <p:spPr/>
        <p:txBody>
          <a:bodyPr/>
          <a:lstStyle/>
          <a:p>
            <a:fld id="{FF0FFF1A-6F46-4D96-8C99-9C62F732520E}" type="datetimeFigureOut">
              <a:rPr lang="en-US" smtClean="0"/>
              <a:t>2/6/2022</a:t>
            </a:fld>
            <a:endParaRPr lang="en-US"/>
          </a:p>
        </p:txBody>
      </p:sp>
      <p:sp>
        <p:nvSpPr>
          <p:cNvPr id="8" name="Footer Placeholder 7">
            <a:extLst>
              <a:ext uri="{FF2B5EF4-FFF2-40B4-BE49-F238E27FC236}">
                <a16:creationId xmlns:a16="http://schemas.microsoft.com/office/drawing/2014/main" id="{28B423D4-1981-4683-962F-4AF92AD4C1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EA3A9E-3B48-4FCF-B396-697BE931E0D2}"/>
              </a:ext>
            </a:extLst>
          </p:cNvPr>
          <p:cNvSpPr>
            <a:spLocks noGrp="1"/>
          </p:cNvSpPr>
          <p:nvPr>
            <p:ph type="sldNum" sz="quarter" idx="12"/>
          </p:nvPr>
        </p:nvSpPr>
        <p:spPr/>
        <p:txBody>
          <a:bodyPr/>
          <a:lstStyle/>
          <a:p>
            <a:fld id="{091FBF86-30D2-4FE4-8A3E-38B9717C8511}" type="slidenum">
              <a:rPr lang="en-US" smtClean="0"/>
              <a:t>‹#›</a:t>
            </a:fld>
            <a:endParaRPr lang="en-US"/>
          </a:p>
        </p:txBody>
      </p:sp>
    </p:spTree>
    <p:extLst>
      <p:ext uri="{BB962C8B-B14F-4D97-AF65-F5344CB8AC3E}">
        <p14:creationId xmlns:p14="http://schemas.microsoft.com/office/powerpoint/2010/main" val="139799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1EE0-12F5-4640-A2DA-AB128E55BA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83ED76-9F6F-450E-8B5F-ABCA2E066528}"/>
              </a:ext>
            </a:extLst>
          </p:cNvPr>
          <p:cNvSpPr>
            <a:spLocks noGrp="1"/>
          </p:cNvSpPr>
          <p:nvPr>
            <p:ph type="dt" sz="half" idx="10"/>
          </p:nvPr>
        </p:nvSpPr>
        <p:spPr/>
        <p:txBody>
          <a:bodyPr/>
          <a:lstStyle/>
          <a:p>
            <a:fld id="{FF0FFF1A-6F46-4D96-8C99-9C62F732520E}" type="datetimeFigureOut">
              <a:rPr lang="en-US" smtClean="0"/>
              <a:t>2/6/2022</a:t>
            </a:fld>
            <a:endParaRPr lang="en-US"/>
          </a:p>
        </p:txBody>
      </p:sp>
      <p:sp>
        <p:nvSpPr>
          <p:cNvPr id="4" name="Footer Placeholder 3">
            <a:extLst>
              <a:ext uri="{FF2B5EF4-FFF2-40B4-BE49-F238E27FC236}">
                <a16:creationId xmlns:a16="http://schemas.microsoft.com/office/drawing/2014/main" id="{1D9297D6-335D-4AB0-9686-D41AA6C6BB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1AA2CA-A7D4-4BD8-BE9B-41F9783C6830}"/>
              </a:ext>
            </a:extLst>
          </p:cNvPr>
          <p:cNvSpPr>
            <a:spLocks noGrp="1"/>
          </p:cNvSpPr>
          <p:nvPr>
            <p:ph type="sldNum" sz="quarter" idx="12"/>
          </p:nvPr>
        </p:nvSpPr>
        <p:spPr/>
        <p:txBody>
          <a:bodyPr/>
          <a:lstStyle/>
          <a:p>
            <a:fld id="{091FBF86-30D2-4FE4-8A3E-38B9717C8511}" type="slidenum">
              <a:rPr lang="en-US" smtClean="0"/>
              <a:t>‹#›</a:t>
            </a:fld>
            <a:endParaRPr lang="en-US"/>
          </a:p>
        </p:txBody>
      </p:sp>
    </p:spTree>
    <p:extLst>
      <p:ext uri="{BB962C8B-B14F-4D97-AF65-F5344CB8AC3E}">
        <p14:creationId xmlns:p14="http://schemas.microsoft.com/office/powerpoint/2010/main" val="351406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630BB5-1E3B-4C47-9F95-50EE3B7DC650}"/>
              </a:ext>
            </a:extLst>
          </p:cNvPr>
          <p:cNvSpPr>
            <a:spLocks noGrp="1"/>
          </p:cNvSpPr>
          <p:nvPr>
            <p:ph type="dt" sz="half" idx="10"/>
          </p:nvPr>
        </p:nvSpPr>
        <p:spPr/>
        <p:txBody>
          <a:bodyPr/>
          <a:lstStyle/>
          <a:p>
            <a:fld id="{FF0FFF1A-6F46-4D96-8C99-9C62F732520E}" type="datetimeFigureOut">
              <a:rPr lang="en-US" smtClean="0"/>
              <a:t>2/6/2022</a:t>
            </a:fld>
            <a:endParaRPr lang="en-US"/>
          </a:p>
        </p:txBody>
      </p:sp>
      <p:sp>
        <p:nvSpPr>
          <p:cNvPr id="3" name="Footer Placeholder 2">
            <a:extLst>
              <a:ext uri="{FF2B5EF4-FFF2-40B4-BE49-F238E27FC236}">
                <a16:creationId xmlns:a16="http://schemas.microsoft.com/office/drawing/2014/main" id="{8FFBE9D8-D789-47A4-834C-37F39549B6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7FEC8A-7590-4397-8F66-CF1C1F033F8E}"/>
              </a:ext>
            </a:extLst>
          </p:cNvPr>
          <p:cNvSpPr>
            <a:spLocks noGrp="1"/>
          </p:cNvSpPr>
          <p:nvPr>
            <p:ph type="sldNum" sz="quarter" idx="12"/>
          </p:nvPr>
        </p:nvSpPr>
        <p:spPr/>
        <p:txBody>
          <a:bodyPr/>
          <a:lstStyle/>
          <a:p>
            <a:fld id="{091FBF86-30D2-4FE4-8A3E-38B9717C8511}" type="slidenum">
              <a:rPr lang="en-US" smtClean="0"/>
              <a:t>‹#›</a:t>
            </a:fld>
            <a:endParaRPr lang="en-US"/>
          </a:p>
        </p:txBody>
      </p:sp>
    </p:spTree>
    <p:extLst>
      <p:ext uri="{BB962C8B-B14F-4D97-AF65-F5344CB8AC3E}">
        <p14:creationId xmlns:p14="http://schemas.microsoft.com/office/powerpoint/2010/main" val="23480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7394-B7AD-42FC-B7D4-5B67FAF69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81452F-14E4-40C8-9E22-80C730C83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C4F19E-64AF-4E82-A58E-C20AFDA8A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5A7280-3CF7-42E7-B6A9-7178A0703456}"/>
              </a:ext>
            </a:extLst>
          </p:cNvPr>
          <p:cNvSpPr>
            <a:spLocks noGrp="1"/>
          </p:cNvSpPr>
          <p:nvPr>
            <p:ph type="dt" sz="half" idx="10"/>
          </p:nvPr>
        </p:nvSpPr>
        <p:spPr/>
        <p:txBody>
          <a:bodyPr/>
          <a:lstStyle/>
          <a:p>
            <a:fld id="{FF0FFF1A-6F46-4D96-8C99-9C62F732520E}" type="datetimeFigureOut">
              <a:rPr lang="en-US" smtClean="0"/>
              <a:t>2/6/2022</a:t>
            </a:fld>
            <a:endParaRPr lang="en-US"/>
          </a:p>
        </p:txBody>
      </p:sp>
      <p:sp>
        <p:nvSpPr>
          <p:cNvPr id="6" name="Footer Placeholder 5">
            <a:extLst>
              <a:ext uri="{FF2B5EF4-FFF2-40B4-BE49-F238E27FC236}">
                <a16:creationId xmlns:a16="http://schemas.microsoft.com/office/drawing/2014/main" id="{CC619FE0-B3F9-489B-8783-B0EA8A3AE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DFCF0-A0E9-46A4-965C-B316961A4A53}"/>
              </a:ext>
            </a:extLst>
          </p:cNvPr>
          <p:cNvSpPr>
            <a:spLocks noGrp="1"/>
          </p:cNvSpPr>
          <p:nvPr>
            <p:ph type="sldNum" sz="quarter" idx="12"/>
          </p:nvPr>
        </p:nvSpPr>
        <p:spPr/>
        <p:txBody>
          <a:bodyPr/>
          <a:lstStyle/>
          <a:p>
            <a:fld id="{091FBF86-30D2-4FE4-8A3E-38B9717C8511}" type="slidenum">
              <a:rPr lang="en-US" smtClean="0"/>
              <a:t>‹#›</a:t>
            </a:fld>
            <a:endParaRPr lang="en-US"/>
          </a:p>
        </p:txBody>
      </p:sp>
    </p:spTree>
    <p:extLst>
      <p:ext uri="{BB962C8B-B14F-4D97-AF65-F5344CB8AC3E}">
        <p14:creationId xmlns:p14="http://schemas.microsoft.com/office/powerpoint/2010/main" val="149501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D55-C7D6-4FC3-B10C-E4B68550F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53578C-BBAF-4810-A5A1-BDA5773DE7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07A37E-0F6A-4CDB-AEF3-E62586C64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34A28-2398-4B49-9777-504559733FF5}"/>
              </a:ext>
            </a:extLst>
          </p:cNvPr>
          <p:cNvSpPr>
            <a:spLocks noGrp="1"/>
          </p:cNvSpPr>
          <p:nvPr>
            <p:ph type="dt" sz="half" idx="10"/>
          </p:nvPr>
        </p:nvSpPr>
        <p:spPr/>
        <p:txBody>
          <a:bodyPr/>
          <a:lstStyle/>
          <a:p>
            <a:fld id="{FF0FFF1A-6F46-4D96-8C99-9C62F732520E}" type="datetimeFigureOut">
              <a:rPr lang="en-US" smtClean="0"/>
              <a:t>2/6/2022</a:t>
            </a:fld>
            <a:endParaRPr lang="en-US"/>
          </a:p>
        </p:txBody>
      </p:sp>
      <p:sp>
        <p:nvSpPr>
          <p:cNvPr id="6" name="Footer Placeholder 5">
            <a:extLst>
              <a:ext uri="{FF2B5EF4-FFF2-40B4-BE49-F238E27FC236}">
                <a16:creationId xmlns:a16="http://schemas.microsoft.com/office/drawing/2014/main" id="{9904EC19-FFB4-4EA9-AE0E-F21C17453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4A0F5-4867-4C81-8B13-9D9C88CA507B}"/>
              </a:ext>
            </a:extLst>
          </p:cNvPr>
          <p:cNvSpPr>
            <a:spLocks noGrp="1"/>
          </p:cNvSpPr>
          <p:nvPr>
            <p:ph type="sldNum" sz="quarter" idx="12"/>
          </p:nvPr>
        </p:nvSpPr>
        <p:spPr/>
        <p:txBody>
          <a:bodyPr/>
          <a:lstStyle/>
          <a:p>
            <a:fld id="{091FBF86-30D2-4FE4-8A3E-38B9717C8511}" type="slidenum">
              <a:rPr lang="en-US" smtClean="0"/>
              <a:t>‹#›</a:t>
            </a:fld>
            <a:endParaRPr lang="en-US"/>
          </a:p>
        </p:txBody>
      </p:sp>
    </p:spTree>
    <p:extLst>
      <p:ext uri="{BB962C8B-B14F-4D97-AF65-F5344CB8AC3E}">
        <p14:creationId xmlns:p14="http://schemas.microsoft.com/office/powerpoint/2010/main" val="342187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7DDB1D-2816-4957-AD46-79D56FEF57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56784D-F97B-4B0F-9671-66717885F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71F2B-54D8-4849-93BC-4479FC470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FFF1A-6F46-4D96-8C99-9C62F732520E}" type="datetimeFigureOut">
              <a:rPr lang="en-US" smtClean="0"/>
              <a:t>2/6/2022</a:t>
            </a:fld>
            <a:endParaRPr lang="en-US"/>
          </a:p>
        </p:txBody>
      </p:sp>
      <p:sp>
        <p:nvSpPr>
          <p:cNvPr id="5" name="Footer Placeholder 4">
            <a:extLst>
              <a:ext uri="{FF2B5EF4-FFF2-40B4-BE49-F238E27FC236}">
                <a16:creationId xmlns:a16="http://schemas.microsoft.com/office/drawing/2014/main" id="{3E549F67-0C78-4062-8C4E-024F23803C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FABAC4-33F0-4EBE-A859-C17DAAC92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FBF86-30D2-4FE4-8A3E-38B9717C8511}" type="slidenum">
              <a:rPr lang="en-US" smtClean="0"/>
              <a:t>‹#›</a:t>
            </a:fld>
            <a:endParaRPr lang="en-US"/>
          </a:p>
        </p:txBody>
      </p:sp>
    </p:spTree>
    <p:extLst>
      <p:ext uri="{BB962C8B-B14F-4D97-AF65-F5344CB8AC3E}">
        <p14:creationId xmlns:p14="http://schemas.microsoft.com/office/powerpoint/2010/main" val="10606101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7.png"/><Relationship Id="rId7" Type="http://schemas.openxmlformats.org/officeDocument/2006/relationships/image" Target="../media/image28.gi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31.svg"/><Relationship Id="rId7"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oleObject" Target="../embeddings/oleObject3.bin"/><Relationship Id="rId12" Type="http://schemas.openxmlformats.org/officeDocument/2006/relationships/image" Target="../media/image7.png"/><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png"/><Relationship Id="rId5" Type="http://schemas.openxmlformats.org/officeDocument/2006/relationships/image" Target="../media/image11.wmf"/><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picture containing sky, outdoor, solar cell, outdoor object&#10;&#10;Description automatically generated">
            <a:extLst>
              <a:ext uri="{FF2B5EF4-FFF2-40B4-BE49-F238E27FC236}">
                <a16:creationId xmlns:a16="http://schemas.microsoft.com/office/drawing/2014/main" id="{35A688A6-5110-4F22-A567-84AF06103BFA}"/>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9"/>
          <a:stretch/>
        </p:blipFill>
        <p:spPr>
          <a:xfrm>
            <a:off x="-41921" y="0"/>
            <a:ext cx="12191980" cy="6856718"/>
          </a:xfrm>
          <a:prstGeom prst="rect">
            <a:avLst/>
          </a:prstGeom>
          <a:ln>
            <a:noFill/>
          </a:ln>
          <a:effectLst>
            <a:softEdge rad="112500"/>
          </a:effectLst>
        </p:spPr>
      </p:pic>
      <p:sp>
        <p:nvSpPr>
          <p:cNvPr id="9" name="TextBox 10">
            <a:extLst>
              <a:ext uri="{FF2B5EF4-FFF2-40B4-BE49-F238E27FC236}">
                <a16:creationId xmlns:a16="http://schemas.microsoft.com/office/drawing/2014/main" id="{50D9D6D8-85A5-45CB-87AD-C6A735C226C4}"/>
              </a:ext>
            </a:extLst>
          </p:cNvPr>
          <p:cNvSpPr>
            <a:spLocks noChangeArrowheads="1"/>
          </p:cNvSpPr>
          <p:nvPr>
            <p:custDataLst>
              <p:tags r:id="rId1"/>
            </p:custDataLst>
          </p:nvPr>
        </p:nvSpPr>
        <p:spPr bwMode="auto">
          <a:xfrm>
            <a:off x="228600" y="3217215"/>
            <a:ext cx="12191979" cy="86832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ja-JP" sz="4500" b="1">
                <a:solidFill>
                  <a:srgbClr val="FFFF00"/>
                </a:solidFill>
                <a:ea typeface="ＭＳ Ｐゴシック" panose="020B0600070205080204" pitchFamily="50" charset="-128"/>
              </a:rPr>
              <a:t>Hiện tượng quang điện trong</a:t>
            </a:r>
            <a:endParaRPr lang="en-US" altLang="en-US" sz="4500" b="1">
              <a:solidFill>
                <a:srgbClr val="FFFF00"/>
              </a:solidFill>
            </a:endParaRPr>
          </a:p>
        </p:txBody>
      </p:sp>
      <p:sp>
        <p:nvSpPr>
          <p:cNvPr id="10" name="TextBox 11">
            <a:extLst>
              <a:ext uri="{FF2B5EF4-FFF2-40B4-BE49-F238E27FC236}">
                <a16:creationId xmlns:a16="http://schemas.microsoft.com/office/drawing/2014/main" id="{EFF58BD2-3DF9-4D69-B118-9FD9F217116C}"/>
              </a:ext>
            </a:extLst>
          </p:cNvPr>
          <p:cNvSpPr>
            <a:spLocks noChangeArrowheads="1"/>
          </p:cNvSpPr>
          <p:nvPr>
            <p:custDataLst>
              <p:tags r:id="rId2"/>
            </p:custDataLst>
          </p:nvPr>
        </p:nvSpPr>
        <p:spPr bwMode="auto">
          <a:xfrm>
            <a:off x="127659" y="3378962"/>
            <a:ext cx="1875640" cy="54483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600" b="1" i="1">
                <a:solidFill>
                  <a:schemeClr val="bg1"/>
                </a:solidFill>
                <a:latin typeface="Times New Roman" panose="02020603050405020304" pitchFamily="18" charset="0"/>
                <a:cs typeface="Times New Roman" panose="02020603050405020304" pitchFamily="18" charset="0"/>
              </a:rPr>
              <a:t>Bài 31</a:t>
            </a:r>
          </a:p>
        </p:txBody>
      </p:sp>
    </p:spTree>
    <p:extLst>
      <p:ext uri="{BB962C8B-B14F-4D97-AF65-F5344CB8AC3E}">
        <p14:creationId xmlns:p14="http://schemas.microsoft.com/office/powerpoint/2010/main" val="1902831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3303380-5F3C-4AE4-BAB1-726E60F89B4D}"/>
              </a:ext>
            </a:extLst>
          </p:cNvPr>
          <p:cNvGrpSpPr/>
          <p:nvPr/>
        </p:nvGrpSpPr>
        <p:grpSpPr>
          <a:xfrm>
            <a:off x="-228600" y="177597"/>
            <a:ext cx="7970633" cy="499566"/>
            <a:chOff x="-271124" y="67296"/>
            <a:chExt cx="8134413" cy="499566"/>
          </a:xfrm>
        </p:grpSpPr>
        <p:grpSp>
          <p:nvGrpSpPr>
            <p:cNvPr id="11" name="Group 10">
              <a:extLst>
                <a:ext uri="{FF2B5EF4-FFF2-40B4-BE49-F238E27FC236}">
                  <a16:creationId xmlns:a16="http://schemas.microsoft.com/office/drawing/2014/main" id="{E9F0AD14-D4EB-40A6-824B-E75B9F5BD491}"/>
                </a:ext>
              </a:extLst>
            </p:cNvPr>
            <p:cNvGrpSpPr/>
            <p:nvPr/>
          </p:nvGrpSpPr>
          <p:grpSpPr>
            <a:xfrm>
              <a:off x="-271124" y="67296"/>
              <a:ext cx="4510415" cy="496593"/>
              <a:chOff x="38033" y="2294628"/>
              <a:chExt cx="5612249" cy="693208"/>
            </a:xfrm>
          </p:grpSpPr>
          <p:grpSp>
            <p:nvGrpSpPr>
              <p:cNvPr id="13" name="Group 70">
                <a:extLst>
                  <a:ext uri="{FF2B5EF4-FFF2-40B4-BE49-F238E27FC236}">
                    <a16:creationId xmlns:a16="http://schemas.microsoft.com/office/drawing/2014/main" id="{919CA824-C57E-4DFF-8CDC-F025075E20F1}"/>
                  </a:ext>
                </a:extLst>
              </p:cNvPr>
              <p:cNvGrpSpPr>
                <a:grpSpLocks/>
              </p:cNvGrpSpPr>
              <p:nvPr/>
            </p:nvGrpSpPr>
            <p:grpSpPr bwMode="auto">
              <a:xfrm>
                <a:off x="368179" y="2294628"/>
                <a:ext cx="5282103" cy="693208"/>
                <a:chOff x="607010" y="3430752"/>
                <a:chExt cx="2720036" cy="1335216"/>
              </a:xfrm>
            </p:grpSpPr>
            <p:pic>
              <p:nvPicPr>
                <p:cNvPr id="15" name="Picture 14" descr="empty-green-rectangle">
                  <a:extLst>
                    <a:ext uri="{FF2B5EF4-FFF2-40B4-BE49-F238E27FC236}">
                      <a16:creationId xmlns:a16="http://schemas.microsoft.com/office/drawing/2014/main" id="{A5AB3CBE-EE59-4CAF-B9B3-53BAD2CE9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2720036"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green-top-faded">
                  <a:extLst>
                    <a:ext uri="{FF2B5EF4-FFF2-40B4-BE49-F238E27FC236}">
                      <a16:creationId xmlns:a16="http://schemas.microsoft.com/office/drawing/2014/main" id="{D9C55388-AB17-47F0-9F26-2CA0B673D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a:extLst>
                  <a:ext uri="{FF2B5EF4-FFF2-40B4-BE49-F238E27FC236}">
                    <a16:creationId xmlns:a16="http://schemas.microsoft.com/office/drawing/2014/main" id="{26E9C187-EA02-4FB0-851A-4B10E52537C2}"/>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grpSp>
        <p:sp>
          <p:nvSpPr>
            <p:cNvPr id="12" name="Rectangle 1026060">
              <a:extLst>
                <a:ext uri="{FF2B5EF4-FFF2-40B4-BE49-F238E27FC236}">
                  <a16:creationId xmlns:a16="http://schemas.microsoft.com/office/drawing/2014/main" id="{8F13838E-5D6E-4D76-96F3-989EF7BA2CAB}"/>
                </a:ext>
              </a:extLst>
            </p:cNvPr>
            <p:cNvSpPr>
              <a:spLocks noChangeArrowheads="1"/>
            </p:cNvSpPr>
            <p:nvPr/>
          </p:nvSpPr>
          <p:spPr bwMode="auto">
            <a:xfrm>
              <a:off x="670116" y="71342"/>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b="0" i="1">
                  <a:cs typeface="Arial" panose="020B0604020202020204" pitchFamily="34" charset="0"/>
                </a:rPr>
                <a:t>Pin quang điện</a:t>
              </a:r>
              <a:endParaRPr lang="en-US" sz="2500" b="0" i="1" dirty="0">
                <a:cs typeface="Arial" panose="020B0604020202020204" pitchFamily="34" charset="0"/>
              </a:endParaRPr>
            </a:p>
          </p:txBody>
        </p:sp>
      </p:grpSp>
      <p:grpSp>
        <p:nvGrpSpPr>
          <p:cNvPr id="17" name="Group 16">
            <a:extLst>
              <a:ext uri="{FF2B5EF4-FFF2-40B4-BE49-F238E27FC236}">
                <a16:creationId xmlns:a16="http://schemas.microsoft.com/office/drawing/2014/main" id="{3A5266C5-47A7-476A-9A15-07ADB3672E26}"/>
              </a:ext>
            </a:extLst>
          </p:cNvPr>
          <p:cNvGrpSpPr/>
          <p:nvPr/>
        </p:nvGrpSpPr>
        <p:grpSpPr>
          <a:xfrm>
            <a:off x="31387" y="818530"/>
            <a:ext cx="12045044" cy="1711238"/>
            <a:chOff x="504202" y="1167235"/>
            <a:chExt cx="11593288" cy="684770"/>
          </a:xfrm>
        </p:grpSpPr>
        <p:grpSp>
          <p:nvGrpSpPr>
            <p:cNvPr id="18" name="Group 17">
              <a:extLst>
                <a:ext uri="{FF2B5EF4-FFF2-40B4-BE49-F238E27FC236}">
                  <a16:creationId xmlns:a16="http://schemas.microsoft.com/office/drawing/2014/main" id="{358B3397-16AB-417A-A5C5-2AE9D55504B8}"/>
                </a:ext>
              </a:extLst>
            </p:cNvPr>
            <p:cNvGrpSpPr/>
            <p:nvPr/>
          </p:nvGrpSpPr>
          <p:grpSpPr>
            <a:xfrm>
              <a:off x="504202" y="1167235"/>
              <a:ext cx="11593288" cy="684770"/>
              <a:chOff x="1336446" y="2158041"/>
              <a:chExt cx="2231091" cy="780121"/>
            </a:xfrm>
          </p:grpSpPr>
          <p:pic>
            <p:nvPicPr>
              <p:cNvPr id="20" name="Picture 4" descr="empty-blue-rectangle">
                <a:extLst>
                  <a:ext uri="{FF2B5EF4-FFF2-40B4-BE49-F238E27FC236}">
                    <a16:creationId xmlns:a16="http://schemas.microsoft.com/office/drawing/2014/main" id="{E07B04E9-A616-4138-BED0-D451A25F7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36446" y="215804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026060">
                <a:extLst>
                  <a:ext uri="{FF2B5EF4-FFF2-40B4-BE49-F238E27FC236}">
                    <a16:creationId xmlns:a16="http://schemas.microsoft.com/office/drawing/2014/main" id="{7A237FA3-133A-4C00-B3C6-07FBAE46E524}"/>
                  </a:ext>
                </a:extLst>
              </p:cNvPr>
              <p:cNvSpPr>
                <a:spLocks noChangeArrowheads="1"/>
              </p:cNvSpPr>
              <p:nvPr/>
            </p:nvSpPr>
            <p:spPr bwMode="auto">
              <a:xfrm>
                <a:off x="1446926" y="221099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9" name="Content Placeholder 2">
              <a:extLst>
                <a:ext uri="{FF2B5EF4-FFF2-40B4-BE49-F238E27FC236}">
                  <a16:creationId xmlns:a16="http://schemas.microsoft.com/office/drawing/2014/main" id="{CA0CD7F4-B4D7-4A1F-AD10-A381AE0C5717}"/>
                </a:ext>
              </a:extLst>
            </p:cNvPr>
            <p:cNvSpPr txBox="1">
              <a:spLocks/>
            </p:cNvSpPr>
            <p:nvPr/>
          </p:nvSpPr>
          <p:spPr>
            <a:xfrm>
              <a:off x="1003472" y="1232527"/>
              <a:ext cx="10594747" cy="432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095375">
                <a:lnSpc>
                  <a:spcPct val="100000"/>
                </a:lnSpc>
                <a:spcBef>
                  <a:spcPts val="0"/>
                </a:spcBef>
                <a:buClr>
                  <a:schemeClr val="tx2"/>
                </a:buClr>
                <a:buSzPct val="95000"/>
                <a:buNone/>
              </a:pPr>
              <a:endParaRPr lang="en-US" sz="2600">
                <a:latin typeface="Arial" panose="020B0604020202020204" pitchFamily="34" charset="0"/>
                <a:cs typeface="Arial" panose="020B0604020202020204" pitchFamily="34" charset="0"/>
              </a:endParaRPr>
            </a:p>
          </p:txBody>
        </p:sp>
      </p:grpSp>
      <p:sp>
        <p:nvSpPr>
          <p:cNvPr id="22" name="Rectangle 1026060">
            <a:extLst>
              <a:ext uri="{FF2B5EF4-FFF2-40B4-BE49-F238E27FC236}">
                <a16:creationId xmlns:a16="http://schemas.microsoft.com/office/drawing/2014/main" id="{64E03518-C6F5-4396-BD79-06892153ACCD}"/>
              </a:ext>
            </a:extLst>
          </p:cNvPr>
          <p:cNvSpPr>
            <a:spLocks noChangeArrowheads="1"/>
          </p:cNvSpPr>
          <p:nvPr/>
        </p:nvSpPr>
        <p:spPr bwMode="auto">
          <a:xfrm>
            <a:off x="505634" y="989769"/>
            <a:ext cx="11159963" cy="911019"/>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5"/>
              </a:buBlip>
            </a:pPr>
            <a:r>
              <a:rPr lang="en-US" sz="2600">
                <a:latin typeface="Arial" panose="020B0604020202020204" pitchFamily="34" charset="0"/>
                <a:cs typeface="Arial" panose="020B0604020202020204" pitchFamily="34" charset="0"/>
              </a:rPr>
              <a:t>Pin quang điện (còn gọi là pin Mặt trời) là một nguồn điện chạy bằng năng lượng ánh sáng. Nó biến đổi trực tiếp quang năng thành điện năng</a:t>
            </a:r>
          </a:p>
        </p:txBody>
      </p:sp>
      <p:pic>
        <p:nvPicPr>
          <p:cNvPr id="26" name="Picture 25" descr="Diagram&#10;&#10;Description automatically generated">
            <a:extLst>
              <a:ext uri="{FF2B5EF4-FFF2-40B4-BE49-F238E27FC236}">
                <a16:creationId xmlns:a16="http://schemas.microsoft.com/office/drawing/2014/main" id="{BD8D2EE6-0F0D-4A33-B637-D9B2D686BEE2}"/>
              </a:ext>
            </a:extLst>
          </p:cNvPr>
          <p:cNvPicPr>
            <a:picLocks noChangeAspect="1"/>
          </p:cNvPicPr>
          <p:nvPr/>
        </p:nvPicPr>
        <p:blipFill rotWithShape="1">
          <a:blip r:embed="rId6">
            <a:extLst>
              <a:ext uri="{28A0092B-C50C-407E-A947-70E740481C1C}">
                <a14:useLocalDpi xmlns:a14="http://schemas.microsoft.com/office/drawing/2010/main" val="0"/>
              </a:ext>
            </a:extLst>
          </a:blip>
          <a:srcRect r="6279" b="19127"/>
          <a:stretch/>
        </p:blipFill>
        <p:spPr>
          <a:xfrm>
            <a:off x="5257800" y="2628711"/>
            <a:ext cx="4572001" cy="3945254"/>
          </a:xfrm>
          <a:prstGeom prst="rect">
            <a:avLst/>
          </a:prstGeom>
        </p:spPr>
      </p:pic>
      <p:sp>
        <p:nvSpPr>
          <p:cNvPr id="23" name="TextBox 22">
            <a:extLst>
              <a:ext uri="{FF2B5EF4-FFF2-40B4-BE49-F238E27FC236}">
                <a16:creationId xmlns:a16="http://schemas.microsoft.com/office/drawing/2014/main" id="{B27CD864-9B97-4411-89C3-69548242CC90}"/>
              </a:ext>
            </a:extLst>
          </p:cNvPr>
          <p:cNvSpPr txBox="1"/>
          <p:nvPr/>
        </p:nvSpPr>
        <p:spPr>
          <a:xfrm>
            <a:off x="937117" y="4461423"/>
            <a:ext cx="4132006" cy="47705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Quang năng </a:t>
            </a:r>
            <a:r>
              <a:rPr lang="en-US" sz="2500">
                <a:latin typeface="Arial" panose="020B0604020202020204" pitchFamily="34" charset="0"/>
                <a:cs typeface="Arial" panose="020B0604020202020204" pitchFamily="34" charset="0"/>
                <a:sym typeface="Symbol" panose="05050102010706020507" pitchFamily="18" charset="2"/>
              </a:rPr>
              <a:t></a:t>
            </a:r>
            <a:r>
              <a:rPr lang="en-US" sz="2500">
                <a:latin typeface="Arial" panose="020B0604020202020204" pitchFamily="34" charset="0"/>
                <a:cs typeface="Arial" panose="020B0604020202020204" pitchFamily="34" charset="0"/>
              </a:rPr>
              <a:t>  điện năng </a:t>
            </a:r>
            <a:endParaRPr lang="en-US" sz="2500"/>
          </a:p>
        </p:txBody>
      </p:sp>
      <p:sp>
        <p:nvSpPr>
          <p:cNvPr id="24" name="TextBox 23">
            <a:extLst>
              <a:ext uri="{FF2B5EF4-FFF2-40B4-BE49-F238E27FC236}">
                <a16:creationId xmlns:a16="http://schemas.microsoft.com/office/drawing/2014/main" id="{0288A87E-42D5-42CC-BDB8-0A206057458F}"/>
              </a:ext>
            </a:extLst>
          </p:cNvPr>
          <p:cNvSpPr txBox="1"/>
          <p:nvPr/>
        </p:nvSpPr>
        <p:spPr>
          <a:xfrm>
            <a:off x="603997" y="1862174"/>
            <a:ext cx="8206964" cy="492443"/>
          </a:xfrm>
          <a:prstGeom prst="rect">
            <a:avLst/>
          </a:prstGeom>
          <a:noFill/>
        </p:spPr>
        <p:txBody>
          <a:bodyPr wrap="square">
            <a:spAutoFit/>
          </a:bodyPr>
          <a:lstStyle/>
          <a:p>
            <a:pPr marL="287338" indent="-287338" algn="just" defTabSz="1095375">
              <a:buClr>
                <a:schemeClr val="tx2"/>
              </a:buClr>
              <a:buSzPct val="95000"/>
              <a:buBlip>
                <a:blip r:embed="rId5"/>
              </a:buBlip>
            </a:pPr>
            <a:r>
              <a:rPr lang="en-US" sz="2600">
                <a:latin typeface="Arial" panose="020B0604020202020204" pitchFamily="34" charset="0"/>
                <a:cs typeface="Arial" panose="020B0604020202020204" pitchFamily="34" charset="0"/>
                <a:sym typeface="Symbol" panose="05050102010706020507" pitchFamily="18" charset="2"/>
              </a:rPr>
              <a:t>Hiệu suất của pin mặt trời chỉ khoảng 10%</a:t>
            </a:r>
          </a:p>
        </p:txBody>
      </p:sp>
    </p:spTree>
    <p:extLst>
      <p:ext uri="{BB962C8B-B14F-4D97-AF65-F5344CB8AC3E}">
        <p14:creationId xmlns:p14="http://schemas.microsoft.com/office/powerpoint/2010/main" val="371345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3303380-5F3C-4AE4-BAB1-726E60F89B4D}"/>
              </a:ext>
            </a:extLst>
          </p:cNvPr>
          <p:cNvGrpSpPr/>
          <p:nvPr/>
        </p:nvGrpSpPr>
        <p:grpSpPr>
          <a:xfrm>
            <a:off x="-228600" y="177597"/>
            <a:ext cx="7970633" cy="499566"/>
            <a:chOff x="-271124" y="67296"/>
            <a:chExt cx="8134413" cy="499566"/>
          </a:xfrm>
        </p:grpSpPr>
        <p:grpSp>
          <p:nvGrpSpPr>
            <p:cNvPr id="11" name="Group 10">
              <a:extLst>
                <a:ext uri="{FF2B5EF4-FFF2-40B4-BE49-F238E27FC236}">
                  <a16:creationId xmlns:a16="http://schemas.microsoft.com/office/drawing/2014/main" id="{E9F0AD14-D4EB-40A6-824B-E75B9F5BD491}"/>
                </a:ext>
              </a:extLst>
            </p:cNvPr>
            <p:cNvGrpSpPr/>
            <p:nvPr/>
          </p:nvGrpSpPr>
          <p:grpSpPr>
            <a:xfrm>
              <a:off x="-271124" y="67296"/>
              <a:ext cx="4510415" cy="496593"/>
              <a:chOff x="38033" y="2294628"/>
              <a:chExt cx="5612249" cy="693208"/>
            </a:xfrm>
          </p:grpSpPr>
          <p:grpSp>
            <p:nvGrpSpPr>
              <p:cNvPr id="13" name="Group 70">
                <a:extLst>
                  <a:ext uri="{FF2B5EF4-FFF2-40B4-BE49-F238E27FC236}">
                    <a16:creationId xmlns:a16="http://schemas.microsoft.com/office/drawing/2014/main" id="{919CA824-C57E-4DFF-8CDC-F025075E20F1}"/>
                  </a:ext>
                </a:extLst>
              </p:cNvPr>
              <p:cNvGrpSpPr>
                <a:grpSpLocks/>
              </p:cNvGrpSpPr>
              <p:nvPr/>
            </p:nvGrpSpPr>
            <p:grpSpPr bwMode="auto">
              <a:xfrm>
                <a:off x="368179" y="2294628"/>
                <a:ext cx="5282103" cy="693208"/>
                <a:chOff x="607010" y="3430752"/>
                <a:chExt cx="2720036" cy="1335216"/>
              </a:xfrm>
            </p:grpSpPr>
            <p:pic>
              <p:nvPicPr>
                <p:cNvPr id="15" name="Picture 14" descr="empty-green-rectangle">
                  <a:extLst>
                    <a:ext uri="{FF2B5EF4-FFF2-40B4-BE49-F238E27FC236}">
                      <a16:creationId xmlns:a16="http://schemas.microsoft.com/office/drawing/2014/main" id="{A5AB3CBE-EE59-4CAF-B9B3-53BAD2CE9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2720036"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green-top-faded">
                  <a:extLst>
                    <a:ext uri="{FF2B5EF4-FFF2-40B4-BE49-F238E27FC236}">
                      <a16:creationId xmlns:a16="http://schemas.microsoft.com/office/drawing/2014/main" id="{D9C55388-AB17-47F0-9F26-2CA0B673D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a:extLst>
                  <a:ext uri="{FF2B5EF4-FFF2-40B4-BE49-F238E27FC236}">
                    <a16:creationId xmlns:a16="http://schemas.microsoft.com/office/drawing/2014/main" id="{26E9C187-EA02-4FB0-851A-4B10E52537C2}"/>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grpSp>
        <p:sp>
          <p:nvSpPr>
            <p:cNvPr id="12" name="Rectangle 1026060">
              <a:extLst>
                <a:ext uri="{FF2B5EF4-FFF2-40B4-BE49-F238E27FC236}">
                  <a16:creationId xmlns:a16="http://schemas.microsoft.com/office/drawing/2014/main" id="{8F13838E-5D6E-4D76-96F3-989EF7BA2CAB}"/>
                </a:ext>
              </a:extLst>
            </p:cNvPr>
            <p:cNvSpPr>
              <a:spLocks noChangeArrowheads="1"/>
            </p:cNvSpPr>
            <p:nvPr/>
          </p:nvSpPr>
          <p:spPr bwMode="auto">
            <a:xfrm>
              <a:off x="670116" y="71342"/>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b="0" i="1">
                  <a:cs typeface="Arial" panose="020B0604020202020204" pitchFamily="34" charset="0"/>
                </a:rPr>
                <a:t>Pin quang điện</a:t>
              </a:r>
              <a:endParaRPr lang="en-US" sz="2500" b="0" i="1" dirty="0">
                <a:cs typeface="Arial" panose="020B0604020202020204" pitchFamily="34" charset="0"/>
              </a:endParaRPr>
            </a:p>
          </p:txBody>
        </p:sp>
      </p:grpSp>
      <p:grpSp>
        <p:nvGrpSpPr>
          <p:cNvPr id="17" name="Group 16">
            <a:extLst>
              <a:ext uri="{FF2B5EF4-FFF2-40B4-BE49-F238E27FC236}">
                <a16:creationId xmlns:a16="http://schemas.microsoft.com/office/drawing/2014/main" id="{3A5266C5-47A7-476A-9A15-07ADB3672E26}"/>
              </a:ext>
            </a:extLst>
          </p:cNvPr>
          <p:cNvGrpSpPr/>
          <p:nvPr/>
        </p:nvGrpSpPr>
        <p:grpSpPr>
          <a:xfrm>
            <a:off x="73478" y="772530"/>
            <a:ext cx="12045044" cy="1356403"/>
            <a:chOff x="504202" y="1167235"/>
            <a:chExt cx="11593288" cy="684770"/>
          </a:xfrm>
        </p:grpSpPr>
        <p:grpSp>
          <p:nvGrpSpPr>
            <p:cNvPr id="18" name="Group 17">
              <a:extLst>
                <a:ext uri="{FF2B5EF4-FFF2-40B4-BE49-F238E27FC236}">
                  <a16:creationId xmlns:a16="http://schemas.microsoft.com/office/drawing/2014/main" id="{358B3397-16AB-417A-A5C5-2AE9D55504B8}"/>
                </a:ext>
              </a:extLst>
            </p:cNvPr>
            <p:cNvGrpSpPr/>
            <p:nvPr/>
          </p:nvGrpSpPr>
          <p:grpSpPr>
            <a:xfrm>
              <a:off x="504202" y="1167235"/>
              <a:ext cx="11593288" cy="684770"/>
              <a:chOff x="1336446" y="2158041"/>
              <a:chExt cx="2231091" cy="780121"/>
            </a:xfrm>
          </p:grpSpPr>
          <p:pic>
            <p:nvPicPr>
              <p:cNvPr id="20" name="Picture 4" descr="empty-blue-rectangle">
                <a:extLst>
                  <a:ext uri="{FF2B5EF4-FFF2-40B4-BE49-F238E27FC236}">
                    <a16:creationId xmlns:a16="http://schemas.microsoft.com/office/drawing/2014/main" id="{E07B04E9-A616-4138-BED0-D451A25F7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36446" y="215804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026060">
                <a:extLst>
                  <a:ext uri="{FF2B5EF4-FFF2-40B4-BE49-F238E27FC236}">
                    <a16:creationId xmlns:a16="http://schemas.microsoft.com/office/drawing/2014/main" id="{7A237FA3-133A-4C00-B3C6-07FBAE46E524}"/>
                  </a:ext>
                </a:extLst>
              </p:cNvPr>
              <p:cNvSpPr>
                <a:spLocks noChangeArrowheads="1"/>
              </p:cNvSpPr>
              <p:nvPr/>
            </p:nvSpPr>
            <p:spPr bwMode="auto">
              <a:xfrm>
                <a:off x="1446926" y="221099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9" name="Content Placeholder 2">
              <a:extLst>
                <a:ext uri="{FF2B5EF4-FFF2-40B4-BE49-F238E27FC236}">
                  <a16:creationId xmlns:a16="http://schemas.microsoft.com/office/drawing/2014/main" id="{CA0CD7F4-B4D7-4A1F-AD10-A381AE0C5717}"/>
                </a:ext>
              </a:extLst>
            </p:cNvPr>
            <p:cNvSpPr txBox="1">
              <a:spLocks/>
            </p:cNvSpPr>
            <p:nvPr/>
          </p:nvSpPr>
          <p:spPr>
            <a:xfrm>
              <a:off x="1003472" y="1232527"/>
              <a:ext cx="10594747" cy="432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095375">
                <a:lnSpc>
                  <a:spcPct val="100000"/>
                </a:lnSpc>
                <a:spcBef>
                  <a:spcPts val="0"/>
                </a:spcBef>
                <a:buClr>
                  <a:schemeClr val="tx2"/>
                </a:buClr>
                <a:buSzPct val="95000"/>
                <a:buNone/>
              </a:pPr>
              <a:endParaRPr lang="en-US" sz="2600">
                <a:latin typeface="Arial" panose="020B0604020202020204" pitchFamily="34" charset="0"/>
                <a:cs typeface="Arial" panose="020B0604020202020204" pitchFamily="34" charset="0"/>
              </a:endParaRPr>
            </a:p>
          </p:txBody>
        </p:sp>
      </p:grpSp>
      <p:sp>
        <p:nvSpPr>
          <p:cNvPr id="28" name="TextBox 27">
            <a:extLst>
              <a:ext uri="{FF2B5EF4-FFF2-40B4-BE49-F238E27FC236}">
                <a16:creationId xmlns:a16="http://schemas.microsoft.com/office/drawing/2014/main" id="{62D93683-AA99-4BB6-82AC-28E851019F3C}"/>
              </a:ext>
            </a:extLst>
          </p:cNvPr>
          <p:cNvSpPr txBox="1"/>
          <p:nvPr/>
        </p:nvSpPr>
        <p:spPr>
          <a:xfrm>
            <a:off x="703782" y="843334"/>
            <a:ext cx="11031018" cy="1246495"/>
          </a:xfrm>
          <a:prstGeom prst="rect">
            <a:avLst/>
          </a:prstGeom>
          <a:noFill/>
        </p:spPr>
        <p:txBody>
          <a:bodyPr wrap="square">
            <a:spAutoFit/>
          </a:bodyPr>
          <a:lstStyle/>
          <a:p>
            <a:pPr marL="342900" indent="-342900" defTabSz="1095375">
              <a:buClr>
                <a:schemeClr val="tx2"/>
              </a:buClr>
              <a:buSzPct val="95000"/>
              <a:buFont typeface="Wingdings" panose="05000000000000000000" pitchFamily="2" charset="2"/>
              <a:buChar char="§"/>
            </a:pPr>
            <a:r>
              <a:rPr lang="en-US" sz="2500">
                <a:latin typeface="Arial" panose="020B0604020202020204" pitchFamily="34" charset="0"/>
                <a:cs typeface="Arial" panose="020B0604020202020204" pitchFamily="34" charset="0"/>
              </a:rPr>
              <a:t>Gồm một lớp bán dẫn loại N, bên trên phủ một lớp mỏng bán dẫn loại P. </a:t>
            </a:r>
          </a:p>
          <a:p>
            <a:pPr marL="342900" indent="-342900" defTabSz="1095375">
              <a:buClr>
                <a:schemeClr val="tx2"/>
              </a:buClr>
              <a:buSzPct val="95000"/>
              <a:buFont typeface="Wingdings" panose="05000000000000000000" pitchFamily="2" charset="2"/>
              <a:buChar char="§"/>
            </a:pPr>
            <a:r>
              <a:rPr lang="en-US" sz="2500">
                <a:latin typeface="Arial" panose="020B0604020202020204" pitchFamily="34" charset="0"/>
                <a:cs typeface="Arial" panose="020B0604020202020204" pitchFamily="34" charset="0"/>
              </a:rPr>
              <a:t>Trên cùng là lớp kim loại mỏng. Dưới cùng là đế kim loại.</a:t>
            </a:r>
          </a:p>
          <a:p>
            <a:pPr marL="342900" indent="-342900" defTabSz="1095375">
              <a:buClr>
                <a:schemeClr val="tx2"/>
              </a:buClr>
              <a:buSzPct val="95000"/>
              <a:buFont typeface="Wingdings" panose="05000000000000000000" pitchFamily="2" charset="2"/>
              <a:buChar char="§"/>
            </a:pPr>
            <a:r>
              <a:rPr lang="en-US" sz="2500">
                <a:latin typeface="Arial" panose="020B0604020202020204" pitchFamily="34" charset="0"/>
                <a:cs typeface="Arial" panose="020B0604020202020204" pitchFamily="34" charset="0"/>
              </a:rPr>
              <a:t> Các kim loại này đóng vai trò là điện cực   </a:t>
            </a:r>
          </a:p>
        </p:txBody>
      </p:sp>
      <p:sp>
        <p:nvSpPr>
          <p:cNvPr id="30" name="TextBox 29">
            <a:extLst>
              <a:ext uri="{FF2B5EF4-FFF2-40B4-BE49-F238E27FC236}">
                <a16:creationId xmlns:a16="http://schemas.microsoft.com/office/drawing/2014/main" id="{F131C6EA-FF77-4991-805B-C9EF82B9A7D3}"/>
              </a:ext>
            </a:extLst>
          </p:cNvPr>
          <p:cNvSpPr txBox="1"/>
          <p:nvPr/>
        </p:nvSpPr>
        <p:spPr>
          <a:xfrm>
            <a:off x="5410274" y="2250101"/>
            <a:ext cx="6324526" cy="1384995"/>
          </a:xfrm>
          <a:prstGeom prst="rect">
            <a:avLst/>
          </a:prstGeom>
          <a:noFill/>
        </p:spPr>
        <p:txBody>
          <a:bodyPr wrap="square">
            <a:spAutoFit/>
          </a:bodyPr>
          <a:lstStyle/>
          <a:p>
            <a:pPr marL="744538" lvl="1" indent="-287338" algn="just" defTabSz="1095375">
              <a:buClr>
                <a:schemeClr val="tx2"/>
              </a:buClr>
              <a:buSzPct val="95000"/>
              <a:buBlip>
                <a:blip r:embed="rId5"/>
              </a:buBlip>
            </a:pPr>
            <a:r>
              <a:rPr lang="en-US" sz="2100" i="1">
                <a:latin typeface="Arial" panose="020B0604020202020204" pitchFamily="34" charset="0"/>
                <a:cs typeface="Arial" panose="020B0604020202020204" pitchFamily="34" charset="0"/>
              </a:rPr>
              <a:t>Giữa lớp bán dẫn N và P hình thành lớp chuyển tiếp p-n (còn gọi là lớp chặn) ngăn không cho electron khuếch tán từ N sang P và lỗ trống từ P sang N </a:t>
            </a:r>
          </a:p>
        </p:txBody>
      </p:sp>
      <p:pic>
        <p:nvPicPr>
          <p:cNvPr id="32" name="Picture 31">
            <a:extLst>
              <a:ext uri="{FF2B5EF4-FFF2-40B4-BE49-F238E27FC236}">
                <a16:creationId xmlns:a16="http://schemas.microsoft.com/office/drawing/2014/main" id="{4A580F3C-CF79-4976-B5B7-6FAF85D3ABE8}"/>
              </a:ext>
            </a:extLst>
          </p:cNvPr>
          <p:cNvPicPr>
            <a:picLocks noChangeAspect="1"/>
          </p:cNvPicPr>
          <p:nvPr/>
        </p:nvPicPr>
        <p:blipFill>
          <a:blip r:embed="rId6"/>
          <a:stretch>
            <a:fillRect/>
          </a:stretch>
        </p:blipFill>
        <p:spPr>
          <a:xfrm>
            <a:off x="332519" y="2365144"/>
            <a:ext cx="5057877" cy="3273656"/>
          </a:xfrm>
          <a:prstGeom prst="rect">
            <a:avLst/>
          </a:prstGeom>
        </p:spPr>
      </p:pic>
      <p:sp>
        <p:nvSpPr>
          <p:cNvPr id="22" name="TextBox 21">
            <a:extLst>
              <a:ext uri="{FF2B5EF4-FFF2-40B4-BE49-F238E27FC236}">
                <a16:creationId xmlns:a16="http://schemas.microsoft.com/office/drawing/2014/main" id="{962A1427-84FD-4F1D-B1E4-F1CD56EFAE9C}"/>
              </a:ext>
            </a:extLst>
          </p:cNvPr>
          <p:cNvSpPr txBox="1"/>
          <p:nvPr/>
        </p:nvSpPr>
        <p:spPr>
          <a:xfrm>
            <a:off x="5347051" y="3753295"/>
            <a:ext cx="6457371" cy="1061829"/>
          </a:xfrm>
          <a:prstGeom prst="rect">
            <a:avLst/>
          </a:prstGeom>
          <a:noFill/>
        </p:spPr>
        <p:txBody>
          <a:bodyPr wrap="square">
            <a:spAutoFit/>
          </a:bodyPr>
          <a:lstStyle/>
          <a:p>
            <a:pPr marL="744538" lvl="1" indent="-287338" algn="just" defTabSz="1095375">
              <a:buClr>
                <a:schemeClr val="tx2"/>
              </a:buClr>
              <a:buSzPct val="95000"/>
              <a:buBlip>
                <a:blip r:embed="rId5"/>
              </a:buBlip>
            </a:pPr>
            <a:r>
              <a:rPr lang="en-US" sz="2100" i="1">
                <a:latin typeface="Arial" panose="020B0604020202020204" pitchFamily="34" charset="0"/>
                <a:cs typeface="Arial" panose="020B0604020202020204" pitchFamily="34" charset="0"/>
              </a:rPr>
              <a:t>Khi chiếu ánh sáng vào lớp P gây ra hiện tượng quang điện trong tạo các cặp electron và lỗ trống</a:t>
            </a:r>
          </a:p>
        </p:txBody>
      </p:sp>
      <p:sp>
        <p:nvSpPr>
          <p:cNvPr id="23" name="TextBox 22">
            <a:extLst>
              <a:ext uri="{FF2B5EF4-FFF2-40B4-BE49-F238E27FC236}">
                <a16:creationId xmlns:a16="http://schemas.microsoft.com/office/drawing/2014/main" id="{79CF9418-C613-4626-8D95-0106A30CFD30}"/>
              </a:ext>
            </a:extLst>
          </p:cNvPr>
          <p:cNvSpPr txBox="1"/>
          <p:nvPr/>
        </p:nvSpPr>
        <p:spPr>
          <a:xfrm>
            <a:off x="5368724" y="4921248"/>
            <a:ext cx="6457372" cy="1061829"/>
          </a:xfrm>
          <a:prstGeom prst="rect">
            <a:avLst/>
          </a:prstGeom>
          <a:noFill/>
        </p:spPr>
        <p:txBody>
          <a:bodyPr wrap="square">
            <a:spAutoFit/>
          </a:bodyPr>
          <a:lstStyle/>
          <a:p>
            <a:pPr marL="744538" lvl="1" indent="-287338" algn="just" defTabSz="1095375">
              <a:buClr>
                <a:schemeClr val="tx2"/>
              </a:buClr>
              <a:buSzPct val="95000"/>
              <a:buBlip>
                <a:blip r:embed="rId5"/>
              </a:buBlip>
            </a:pPr>
            <a:r>
              <a:rPr lang="en-US" sz="2100" i="1">
                <a:latin typeface="Arial" panose="020B0604020202020204" pitchFamily="34" charset="0"/>
                <a:cs typeface="Arial" panose="020B0604020202020204" pitchFamily="34" charset="0"/>
              </a:rPr>
              <a:t>Electron sẽ đi xuống lớp N, còn lỗ trống bị giữ lại ở lớp P </a:t>
            </a:r>
            <a:r>
              <a:rPr lang="en-US" sz="2100" i="1">
                <a:latin typeface="Arial" panose="020B0604020202020204" pitchFamily="34" charset="0"/>
                <a:cs typeface="Arial" panose="020B0604020202020204" pitchFamily="34" charset="0"/>
                <a:sym typeface="Symbol" panose="05050102010706020507" pitchFamily="18" charset="2"/>
              </a:rPr>
              <a:t> </a:t>
            </a:r>
            <a:r>
              <a:rPr lang="en-US" sz="2100" i="1">
                <a:latin typeface="Arial" panose="020B0604020202020204" pitchFamily="34" charset="0"/>
                <a:cs typeface="Arial" panose="020B0604020202020204" pitchFamily="34" charset="0"/>
              </a:rPr>
              <a:t>Điện cực kim loại trên sẽ nhiễm điện dương, đế kim loại ở dưới nhiễm điện âm. </a:t>
            </a:r>
          </a:p>
        </p:txBody>
      </p:sp>
      <p:sp>
        <p:nvSpPr>
          <p:cNvPr id="24" name="Rectangle 1026060">
            <a:extLst>
              <a:ext uri="{FF2B5EF4-FFF2-40B4-BE49-F238E27FC236}">
                <a16:creationId xmlns:a16="http://schemas.microsoft.com/office/drawing/2014/main" id="{210F53AD-3B7C-4BFE-B456-6A7D09B81D42}"/>
              </a:ext>
            </a:extLst>
          </p:cNvPr>
          <p:cNvSpPr>
            <a:spLocks noChangeArrowheads="1"/>
          </p:cNvSpPr>
          <p:nvPr/>
        </p:nvSpPr>
        <p:spPr bwMode="auto">
          <a:xfrm>
            <a:off x="1447800" y="6152196"/>
            <a:ext cx="11020685" cy="510909"/>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5"/>
              </a:buBlip>
            </a:pPr>
            <a:r>
              <a:rPr lang="en-US" sz="2600">
                <a:solidFill>
                  <a:srgbClr val="C00000"/>
                </a:solidFill>
                <a:latin typeface="Arial" panose="020B0604020202020204" pitchFamily="34" charset="0"/>
                <a:cs typeface="Arial" panose="020B0604020202020204" pitchFamily="34" charset="0"/>
              </a:rPr>
              <a:t>Suất điện động của pin quang điện cỡ 0.5 – 0.8V  </a:t>
            </a:r>
            <a:r>
              <a:rPr lang="en-US" sz="2600">
                <a:solidFill>
                  <a:srgbClr val="C00000"/>
                </a:solidFill>
                <a:latin typeface="Arial" panose="020B0604020202020204" pitchFamily="34" charset="0"/>
                <a:cs typeface="Arial" panose="020B0604020202020204" pitchFamily="34" charset="0"/>
                <a:sym typeface="Symbol" panose="05050102010706020507" pitchFamily="18" charset="2"/>
              </a:rPr>
              <a:t>	</a:t>
            </a:r>
            <a:endParaRPr lang="en-US" sz="260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34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3303380-5F3C-4AE4-BAB1-726E60F89B4D}"/>
              </a:ext>
            </a:extLst>
          </p:cNvPr>
          <p:cNvGrpSpPr/>
          <p:nvPr/>
        </p:nvGrpSpPr>
        <p:grpSpPr>
          <a:xfrm>
            <a:off x="-228600" y="177597"/>
            <a:ext cx="7970633" cy="499566"/>
            <a:chOff x="-271124" y="67296"/>
            <a:chExt cx="8134413" cy="499566"/>
          </a:xfrm>
        </p:grpSpPr>
        <p:grpSp>
          <p:nvGrpSpPr>
            <p:cNvPr id="11" name="Group 10">
              <a:extLst>
                <a:ext uri="{FF2B5EF4-FFF2-40B4-BE49-F238E27FC236}">
                  <a16:creationId xmlns:a16="http://schemas.microsoft.com/office/drawing/2014/main" id="{E9F0AD14-D4EB-40A6-824B-E75B9F5BD491}"/>
                </a:ext>
              </a:extLst>
            </p:cNvPr>
            <p:cNvGrpSpPr/>
            <p:nvPr/>
          </p:nvGrpSpPr>
          <p:grpSpPr>
            <a:xfrm>
              <a:off x="-271124" y="67296"/>
              <a:ext cx="4510415" cy="496593"/>
              <a:chOff x="38033" y="2294628"/>
              <a:chExt cx="5612249" cy="693208"/>
            </a:xfrm>
          </p:grpSpPr>
          <p:grpSp>
            <p:nvGrpSpPr>
              <p:cNvPr id="13" name="Group 70">
                <a:extLst>
                  <a:ext uri="{FF2B5EF4-FFF2-40B4-BE49-F238E27FC236}">
                    <a16:creationId xmlns:a16="http://schemas.microsoft.com/office/drawing/2014/main" id="{919CA824-C57E-4DFF-8CDC-F025075E20F1}"/>
                  </a:ext>
                </a:extLst>
              </p:cNvPr>
              <p:cNvGrpSpPr>
                <a:grpSpLocks/>
              </p:cNvGrpSpPr>
              <p:nvPr/>
            </p:nvGrpSpPr>
            <p:grpSpPr bwMode="auto">
              <a:xfrm>
                <a:off x="368179" y="2294628"/>
                <a:ext cx="5282103" cy="693208"/>
                <a:chOff x="607010" y="3430752"/>
                <a:chExt cx="2720036" cy="1335216"/>
              </a:xfrm>
            </p:grpSpPr>
            <p:pic>
              <p:nvPicPr>
                <p:cNvPr id="15" name="Picture 14" descr="empty-green-rectangle">
                  <a:extLst>
                    <a:ext uri="{FF2B5EF4-FFF2-40B4-BE49-F238E27FC236}">
                      <a16:creationId xmlns:a16="http://schemas.microsoft.com/office/drawing/2014/main" id="{A5AB3CBE-EE59-4CAF-B9B3-53BAD2CE9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2720036"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green-top-faded">
                  <a:extLst>
                    <a:ext uri="{FF2B5EF4-FFF2-40B4-BE49-F238E27FC236}">
                      <a16:creationId xmlns:a16="http://schemas.microsoft.com/office/drawing/2014/main" id="{D9C55388-AB17-47F0-9F26-2CA0B673D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a:extLst>
                  <a:ext uri="{FF2B5EF4-FFF2-40B4-BE49-F238E27FC236}">
                    <a16:creationId xmlns:a16="http://schemas.microsoft.com/office/drawing/2014/main" id="{26E9C187-EA02-4FB0-851A-4B10E52537C2}"/>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grpSp>
        <p:sp>
          <p:nvSpPr>
            <p:cNvPr id="12" name="Rectangle 1026060">
              <a:extLst>
                <a:ext uri="{FF2B5EF4-FFF2-40B4-BE49-F238E27FC236}">
                  <a16:creationId xmlns:a16="http://schemas.microsoft.com/office/drawing/2014/main" id="{8F13838E-5D6E-4D76-96F3-989EF7BA2CAB}"/>
                </a:ext>
              </a:extLst>
            </p:cNvPr>
            <p:cNvSpPr>
              <a:spLocks noChangeArrowheads="1"/>
            </p:cNvSpPr>
            <p:nvPr/>
          </p:nvSpPr>
          <p:spPr bwMode="auto">
            <a:xfrm>
              <a:off x="670116" y="71342"/>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b="0" i="1">
                  <a:cs typeface="Arial" panose="020B0604020202020204" pitchFamily="34" charset="0"/>
                </a:rPr>
                <a:t>Pin quang điện</a:t>
              </a:r>
              <a:endParaRPr lang="en-US" sz="2500" b="0" i="1" dirty="0">
                <a:cs typeface="Arial" panose="020B0604020202020204" pitchFamily="34" charset="0"/>
              </a:endParaRPr>
            </a:p>
          </p:txBody>
        </p:sp>
      </p:grpSp>
      <p:grpSp>
        <p:nvGrpSpPr>
          <p:cNvPr id="6" name="Group 5">
            <a:extLst>
              <a:ext uri="{FF2B5EF4-FFF2-40B4-BE49-F238E27FC236}">
                <a16:creationId xmlns:a16="http://schemas.microsoft.com/office/drawing/2014/main" id="{F9EE6B3C-71DA-4D84-B2F6-D20C498C2E83}"/>
              </a:ext>
            </a:extLst>
          </p:cNvPr>
          <p:cNvGrpSpPr/>
          <p:nvPr/>
        </p:nvGrpSpPr>
        <p:grpSpPr>
          <a:xfrm>
            <a:off x="146956" y="914400"/>
            <a:ext cx="12045044" cy="705007"/>
            <a:chOff x="-25400" y="922666"/>
            <a:chExt cx="12045044" cy="673183"/>
          </a:xfrm>
        </p:grpSpPr>
        <p:grpSp>
          <p:nvGrpSpPr>
            <p:cNvPr id="17" name="Group 16">
              <a:extLst>
                <a:ext uri="{FF2B5EF4-FFF2-40B4-BE49-F238E27FC236}">
                  <a16:creationId xmlns:a16="http://schemas.microsoft.com/office/drawing/2014/main" id="{3A5266C5-47A7-476A-9A15-07ADB3672E26}"/>
                </a:ext>
              </a:extLst>
            </p:cNvPr>
            <p:cNvGrpSpPr/>
            <p:nvPr/>
          </p:nvGrpSpPr>
          <p:grpSpPr>
            <a:xfrm>
              <a:off x="-25400" y="922666"/>
              <a:ext cx="12045044" cy="673183"/>
              <a:chOff x="504202" y="1174011"/>
              <a:chExt cx="11593288" cy="684770"/>
            </a:xfrm>
          </p:grpSpPr>
          <p:grpSp>
            <p:nvGrpSpPr>
              <p:cNvPr id="18" name="Group 17">
                <a:extLst>
                  <a:ext uri="{FF2B5EF4-FFF2-40B4-BE49-F238E27FC236}">
                    <a16:creationId xmlns:a16="http://schemas.microsoft.com/office/drawing/2014/main" id="{358B3397-16AB-417A-A5C5-2AE9D55504B8}"/>
                  </a:ext>
                </a:extLst>
              </p:cNvPr>
              <p:cNvGrpSpPr/>
              <p:nvPr/>
            </p:nvGrpSpPr>
            <p:grpSpPr>
              <a:xfrm>
                <a:off x="504202" y="1174011"/>
                <a:ext cx="11593288" cy="684770"/>
                <a:chOff x="1336446" y="2165760"/>
                <a:chExt cx="2231091" cy="780121"/>
              </a:xfrm>
            </p:grpSpPr>
            <p:pic>
              <p:nvPicPr>
                <p:cNvPr id="20" name="Picture 4" descr="empty-blue-rectangle">
                  <a:extLst>
                    <a:ext uri="{FF2B5EF4-FFF2-40B4-BE49-F238E27FC236}">
                      <a16:creationId xmlns:a16="http://schemas.microsoft.com/office/drawing/2014/main" id="{E07B04E9-A616-4138-BED0-D451A25F7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36446" y="2165760"/>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026060">
                  <a:extLst>
                    <a:ext uri="{FF2B5EF4-FFF2-40B4-BE49-F238E27FC236}">
                      <a16:creationId xmlns:a16="http://schemas.microsoft.com/office/drawing/2014/main" id="{7A237FA3-133A-4C00-B3C6-07FBAE46E524}"/>
                    </a:ext>
                  </a:extLst>
                </p:cNvPr>
                <p:cNvSpPr>
                  <a:spLocks noChangeArrowheads="1"/>
                </p:cNvSpPr>
                <p:nvPr/>
              </p:nvSpPr>
              <p:spPr bwMode="auto">
                <a:xfrm>
                  <a:off x="1446926" y="221099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9" name="Content Placeholder 2">
                <a:extLst>
                  <a:ext uri="{FF2B5EF4-FFF2-40B4-BE49-F238E27FC236}">
                    <a16:creationId xmlns:a16="http://schemas.microsoft.com/office/drawing/2014/main" id="{CA0CD7F4-B4D7-4A1F-AD10-A381AE0C5717}"/>
                  </a:ext>
                </a:extLst>
              </p:cNvPr>
              <p:cNvSpPr txBox="1">
                <a:spLocks/>
              </p:cNvSpPr>
              <p:nvPr/>
            </p:nvSpPr>
            <p:spPr>
              <a:xfrm>
                <a:off x="1003472" y="1232527"/>
                <a:ext cx="10594747" cy="432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095375">
                  <a:lnSpc>
                    <a:spcPct val="100000"/>
                  </a:lnSpc>
                  <a:spcBef>
                    <a:spcPts val="0"/>
                  </a:spcBef>
                  <a:buClr>
                    <a:schemeClr val="tx2"/>
                  </a:buClr>
                  <a:buSzPct val="95000"/>
                  <a:buNone/>
                </a:pPr>
                <a:endParaRPr lang="en-US" sz="2600">
                  <a:latin typeface="Arial" panose="020B0604020202020204" pitchFamily="34" charset="0"/>
                  <a:cs typeface="Arial" panose="020B0604020202020204" pitchFamily="34" charset="0"/>
                </a:endParaRPr>
              </a:p>
            </p:txBody>
          </p:sp>
        </p:grpSp>
        <p:sp>
          <p:nvSpPr>
            <p:cNvPr id="22" name="Rectangle 1026060">
              <a:extLst>
                <a:ext uri="{FF2B5EF4-FFF2-40B4-BE49-F238E27FC236}">
                  <a16:creationId xmlns:a16="http://schemas.microsoft.com/office/drawing/2014/main" id="{64E03518-C6F5-4396-BD79-06892153ACCD}"/>
                </a:ext>
              </a:extLst>
            </p:cNvPr>
            <p:cNvSpPr>
              <a:spLocks noChangeArrowheads="1"/>
            </p:cNvSpPr>
            <p:nvPr/>
          </p:nvSpPr>
          <p:spPr bwMode="auto">
            <a:xfrm>
              <a:off x="716823" y="1039986"/>
              <a:ext cx="11159963" cy="510909"/>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5"/>
                </a:buBlip>
              </a:pPr>
              <a:r>
                <a:rPr lang="en-US" sz="2600">
                  <a:latin typeface="Arial" panose="020B0604020202020204" pitchFamily="34" charset="0"/>
                  <a:cs typeface="Arial" panose="020B0604020202020204" pitchFamily="34" charset="0"/>
                </a:rPr>
                <a:t>Pin mặt trời được ứng dụng trong máy tính bỏ túi, vệ tinh nhân tạo</a:t>
              </a:r>
            </a:p>
          </p:txBody>
        </p:sp>
      </p:grpSp>
      <p:pic>
        <p:nvPicPr>
          <p:cNvPr id="3" name="Picture 2" descr="A satellite above the earth&#10;&#10;Description automatically generated with medium confidence">
            <a:extLst>
              <a:ext uri="{FF2B5EF4-FFF2-40B4-BE49-F238E27FC236}">
                <a16:creationId xmlns:a16="http://schemas.microsoft.com/office/drawing/2014/main" id="{3DB8A048-81B5-4FC3-A59E-72ACA04A1D3D}"/>
              </a:ext>
            </a:extLst>
          </p:cNvPr>
          <p:cNvPicPr>
            <a:picLocks noChangeAspect="1"/>
          </p:cNvPicPr>
          <p:nvPr/>
        </p:nvPicPr>
        <p:blipFill rotWithShape="1">
          <a:blip r:embed="rId6">
            <a:extLst>
              <a:ext uri="{28A0092B-C50C-407E-A947-70E740481C1C}">
                <a14:useLocalDpi xmlns:a14="http://schemas.microsoft.com/office/drawing/2010/main" val="0"/>
              </a:ext>
            </a:extLst>
          </a:blip>
          <a:srcRect l="-62" t="-754" b="2"/>
          <a:stretch/>
        </p:blipFill>
        <p:spPr>
          <a:xfrm>
            <a:off x="4296275" y="2057400"/>
            <a:ext cx="7253235" cy="4103122"/>
          </a:xfrm>
          <a:prstGeom prst="rect">
            <a:avLst/>
          </a:prstGeom>
          <a:ln>
            <a:noFill/>
          </a:ln>
          <a:effectLst>
            <a:softEdge rad="112500"/>
          </a:effectLst>
        </p:spPr>
      </p:pic>
      <p:pic>
        <p:nvPicPr>
          <p:cNvPr id="5" name="Picture 4" descr="A picture containing electronics, calculator&#10;&#10;Description automatically generated">
            <a:extLst>
              <a:ext uri="{FF2B5EF4-FFF2-40B4-BE49-F238E27FC236}">
                <a16:creationId xmlns:a16="http://schemas.microsoft.com/office/drawing/2014/main" id="{3CA7F5FC-9813-41C0-B1D0-F43A5184E5DD}"/>
              </a:ext>
            </a:extLst>
          </p:cNvPr>
          <p:cNvPicPr>
            <a:picLocks noChangeAspect="1"/>
          </p:cNvPicPr>
          <p:nvPr/>
        </p:nvPicPr>
        <p:blipFill rotWithShape="1">
          <a:blip r:embed="rId7">
            <a:extLst>
              <a:ext uri="{28A0092B-C50C-407E-A947-70E740481C1C}">
                <a14:useLocalDpi xmlns:a14="http://schemas.microsoft.com/office/drawing/2010/main" val="0"/>
              </a:ext>
            </a:extLst>
          </a:blip>
          <a:srcRect l="9295" t="789" r="5811" b="-4209"/>
          <a:stretch/>
        </p:blipFill>
        <p:spPr>
          <a:xfrm>
            <a:off x="642490" y="2205250"/>
            <a:ext cx="3344912" cy="4152500"/>
          </a:xfrm>
          <a:prstGeom prst="rect">
            <a:avLst/>
          </a:prstGeom>
        </p:spPr>
      </p:pic>
    </p:spTree>
    <p:extLst>
      <p:ext uri="{BB962C8B-B14F-4D97-AF65-F5344CB8AC3E}">
        <p14:creationId xmlns:p14="http://schemas.microsoft.com/office/powerpoint/2010/main" val="1615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3303380-5F3C-4AE4-BAB1-726E60F89B4D}"/>
              </a:ext>
            </a:extLst>
          </p:cNvPr>
          <p:cNvGrpSpPr/>
          <p:nvPr/>
        </p:nvGrpSpPr>
        <p:grpSpPr>
          <a:xfrm>
            <a:off x="-228600" y="177597"/>
            <a:ext cx="7970633" cy="499566"/>
            <a:chOff x="-271124" y="67296"/>
            <a:chExt cx="8134413" cy="499566"/>
          </a:xfrm>
        </p:grpSpPr>
        <p:grpSp>
          <p:nvGrpSpPr>
            <p:cNvPr id="11" name="Group 10">
              <a:extLst>
                <a:ext uri="{FF2B5EF4-FFF2-40B4-BE49-F238E27FC236}">
                  <a16:creationId xmlns:a16="http://schemas.microsoft.com/office/drawing/2014/main" id="{E9F0AD14-D4EB-40A6-824B-E75B9F5BD491}"/>
                </a:ext>
              </a:extLst>
            </p:cNvPr>
            <p:cNvGrpSpPr/>
            <p:nvPr/>
          </p:nvGrpSpPr>
          <p:grpSpPr>
            <a:xfrm>
              <a:off x="-271124" y="67296"/>
              <a:ext cx="4510415" cy="496593"/>
              <a:chOff x="38033" y="2294628"/>
              <a:chExt cx="5612249" cy="693208"/>
            </a:xfrm>
          </p:grpSpPr>
          <p:grpSp>
            <p:nvGrpSpPr>
              <p:cNvPr id="13" name="Group 70">
                <a:extLst>
                  <a:ext uri="{FF2B5EF4-FFF2-40B4-BE49-F238E27FC236}">
                    <a16:creationId xmlns:a16="http://schemas.microsoft.com/office/drawing/2014/main" id="{919CA824-C57E-4DFF-8CDC-F025075E20F1}"/>
                  </a:ext>
                </a:extLst>
              </p:cNvPr>
              <p:cNvGrpSpPr>
                <a:grpSpLocks/>
              </p:cNvGrpSpPr>
              <p:nvPr/>
            </p:nvGrpSpPr>
            <p:grpSpPr bwMode="auto">
              <a:xfrm>
                <a:off x="368179" y="2294628"/>
                <a:ext cx="5282103" cy="693208"/>
                <a:chOff x="607010" y="3430752"/>
                <a:chExt cx="2720036" cy="1335216"/>
              </a:xfrm>
            </p:grpSpPr>
            <p:pic>
              <p:nvPicPr>
                <p:cNvPr id="15" name="Picture 14" descr="empty-green-rectangle">
                  <a:extLst>
                    <a:ext uri="{FF2B5EF4-FFF2-40B4-BE49-F238E27FC236}">
                      <a16:creationId xmlns:a16="http://schemas.microsoft.com/office/drawing/2014/main" id="{A5AB3CBE-EE59-4CAF-B9B3-53BAD2CE9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2720036"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green-top-faded">
                  <a:extLst>
                    <a:ext uri="{FF2B5EF4-FFF2-40B4-BE49-F238E27FC236}">
                      <a16:creationId xmlns:a16="http://schemas.microsoft.com/office/drawing/2014/main" id="{D9C55388-AB17-47F0-9F26-2CA0B673D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a:extLst>
                  <a:ext uri="{FF2B5EF4-FFF2-40B4-BE49-F238E27FC236}">
                    <a16:creationId xmlns:a16="http://schemas.microsoft.com/office/drawing/2014/main" id="{26E9C187-EA02-4FB0-851A-4B10E52537C2}"/>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grpSp>
        <p:sp>
          <p:nvSpPr>
            <p:cNvPr id="12" name="Rectangle 1026060">
              <a:extLst>
                <a:ext uri="{FF2B5EF4-FFF2-40B4-BE49-F238E27FC236}">
                  <a16:creationId xmlns:a16="http://schemas.microsoft.com/office/drawing/2014/main" id="{8F13838E-5D6E-4D76-96F3-989EF7BA2CAB}"/>
                </a:ext>
              </a:extLst>
            </p:cNvPr>
            <p:cNvSpPr>
              <a:spLocks noChangeArrowheads="1"/>
            </p:cNvSpPr>
            <p:nvPr/>
          </p:nvSpPr>
          <p:spPr bwMode="auto">
            <a:xfrm>
              <a:off x="670116" y="71342"/>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b="0" i="1">
                  <a:cs typeface="Arial" panose="020B0604020202020204" pitchFamily="34" charset="0"/>
                </a:rPr>
                <a:t>Pin quang điện</a:t>
              </a:r>
              <a:endParaRPr lang="en-US" sz="2500" b="0" i="1" dirty="0">
                <a:cs typeface="Arial" panose="020B0604020202020204" pitchFamily="34" charset="0"/>
              </a:endParaRPr>
            </a:p>
          </p:txBody>
        </p:sp>
      </p:grpSp>
      <p:grpSp>
        <p:nvGrpSpPr>
          <p:cNvPr id="17" name="Group 16">
            <a:extLst>
              <a:ext uri="{FF2B5EF4-FFF2-40B4-BE49-F238E27FC236}">
                <a16:creationId xmlns:a16="http://schemas.microsoft.com/office/drawing/2014/main" id="{3A5266C5-47A7-476A-9A15-07ADB3672E26}"/>
              </a:ext>
            </a:extLst>
          </p:cNvPr>
          <p:cNvGrpSpPr/>
          <p:nvPr/>
        </p:nvGrpSpPr>
        <p:grpSpPr>
          <a:xfrm>
            <a:off x="146956" y="815126"/>
            <a:ext cx="12045044" cy="613417"/>
            <a:chOff x="504202" y="1167235"/>
            <a:chExt cx="11593288" cy="684770"/>
          </a:xfrm>
        </p:grpSpPr>
        <p:grpSp>
          <p:nvGrpSpPr>
            <p:cNvPr id="18" name="Group 17">
              <a:extLst>
                <a:ext uri="{FF2B5EF4-FFF2-40B4-BE49-F238E27FC236}">
                  <a16:creationId xmlns:a16="http://schemas.microsoft.com/office/drawing/2014/main" id="{358B3397-16AB-417A-A5C5-2AE9D55504B8}"/>
                </a:ext>
              </a:extLst>
            </p:cNvPr>
            <p:cNvGrpSpPr/>
            <p:nvPr/>
          </p:nvGrpSpPr>
          <p:grpSpPr>
            <a:xfrm>
              <a:off x="504202" y="1167235"/>
              <a:ext cx="11593288" cy="684770"/>
              <a:chOff x="1336446" y="2158041"/>
              <a:chExt cx="2231091" cy="780121"/>
            </a:xfrm>
          </p:grpSpPr>
          <p:pic>
            <p:nvPicPr>
              <p:cNvPr id="20" name="Picture 4" descr="empty-blue-rectangle">
                <a:extLst>
                  <a:ext uri="{FF2B5EF4-FFF2-40B4-BE49-F238E27FC236}">
                    <a16:creationId xmlns:a16="http://schemas.microsoft.com/office/drawing/2014/main" id="{E07B04E9-A616-4138-BED0-D451A25F7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36446" y="215804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026060">
                <a:extLst>
                  <a:ext uri="{FF2B5EF4-FFF2-40B4-BE49-F238E27FC236}">
                    <a16:creationId xmlns:a16="http://schemas.microsoft.com/office/drawing/2014/main" id="{7A237FA3-133A-4C00-B3C6-07FBAE46E524}"/>
                  </a:ext>
                </a:extLst>
              </p:cNvPr>
              <p:cNvSpPr>
                <a:spLocks noChangeArrowheads="1"/>
              </p:cNvSpPr>
              <p:nvPr/>
            </p:nvSpPr>
            <p:spPr bwMode="auto">
              <a:xfrm>
                <a:off x="1446926" y="221099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9" name="Content Placeholder 2">
              <a:extLst>
                <a:ext uri="{FF2B5EF4-FFF2-40B4-BE49-F238E27FC236}">
                  <a16:creationId xmlns:a16="http://schemas.microsoft.com/office/drawing/2014/main" id="{CA0CD7F4-B4D7-4A1F-AD10-A381AE0C5717}"/>
                </a:ext>
              </a:extLst>
            </p:cNvPr>
            <p:cNvSpPr txBox="1">
              <a:spLocks/>
            </p:cNvSpPr>
            <p:nvPr/>
          </p:nvSpPr>
          <p:spPr>
            <a:xfrm>
              <a:off x="1003472" y="1232527"/>
              <a:ext cx="10594747" cy="432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095375">
                <a:lnSpc>
                  <a:spcPct val="100000"/>
                </a:lnSpc>
                <a:spcBef>
                  <a:spcPts val="0"/>
                </a:spcBef>
                <a:buClr>
                  <a:schemeClr val="tx2"/>
                </a:buClr>
                <a:buSzPct val="95000"/>
                <a:buNone/>
              </a:pPr>
              <a:endParaRPr lang="en-US" sz="2600">
                <a:latin typeface="Arial" panose="020B0604020202020204" pitchFamily="34" charset="0"/>
                <a:cs typeface="Arial" panose="020B0604020202020204" pitchFamily="34" charset="0"/>
              </a:endParaRPr>
            </a:p>
          </p:txBody>
        </p:sp>
      </p:grpSp>
      <p:sp>
        <p:nvSpPr>
          <p:cNvPr id="22" name="Rectangle 1026060">
            <a:extLst>
              <a:ext uri="{FF2B5EF4-FFF2-40B4-BE49-F238E27FC236}">
                <a16:creationId xmlns:a16="http://schemas.microsoft.com/office/drawing/2014/main" id="{64E03518-C6F5-4396-BD79-06892153ACCD}"/>
              </a:ext>
            </a:extLst>
          </p:cNvPr>
          <p:cNvSpPr>
            <a:spLocks noChangeArrowheads="1"/>
          </p:cNvSpPr>
          <p:nvPr/>
        </p:nvSpPr>
        <p:spPr bwMode="auto">
          <a:xfrm>
            <a:off x="743407" y="859797"/>
            <a:ext cx="11159963" cy="510909"/>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5"/>
              </a:buBlip>
            </a:pPr>
            <a:r>
              <a:rPr lang="en-US" sz="2600">
                <a:latin typeface="Arial" panose="020B0604020202020204" pitchFamily="34" charset="0"/>
                <a:cs typeface="Arial" panose="020B0604020202020204" pitchFamily="34" charset="0"/>
              </a:rPr>
              <a:t>Pin mặt trời được ứng dụng điện sinh hoạt gia đình..</a:t>
            </a:r>
          </a:p>
        </p:txBody>
      </p:sp>
      <p:pic>
        <p:nvPicPr>
          <p:cNvPr id="23" name="Picture 22" descr="A house with solar panels&#10;&#10;Description automatically generated with medium confidence">
            <a:extLst>
              <a:ext uri="{FF2B5EF4-FFF2-40B4-BE49-F238E27FC236}">
                <a16:creationId xmlns:a16="http://schemas.microsoft.com/office/drawing/2014/main" id="{0466DFDA-80D8-42A9-A79B-27EEF7325D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486" b="6498"/>
          <a:stretch/>
        </p:blipFill>
        <p:spPr>
          <a:xfrm>
            <a:off x="627838" y="3784600"/>
            <a:ext cx="5468162" cy="2921203"/>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CBFE405-CC3F-40DD-B8D0-24D9B559F2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682" y="1428526"/>
            <a:ext cx="3713211" cy="2640613"/>
          </a:xfrm>
          <a:prstGeom prst="rect">
            <a:avLst/>
          </a:prstGeom>
        </p:spPr>
      </p:pic>
      <p:pic>
        <p:nvPicPr>
          <p:cNvPr id="7" name="Picture 6" descr="A picture containing solar cell, outdoor object, blue&#10;&#10;Description automatically generated">
            <a:extLst>
              <a:ext uri="{FF2B5EF4-FFF2-40B4-BE49-F238E27FC236}">
                <a16:creationId xmlns:a16="http://schemas.microsoft.com/office/drawing/2014/main" id="{5ED88E5D-5E9D-4B5B-B5D8-7228048A881C}"/>
              </a:ext>
            </a:extLst>
          </p:cNvPr>
          <p:cNvPicPr>
            <a:picLocks noChangeAspect="1"/>
          </p:cNvPicPr>
          <p:nvPr/>
        </p:nvPicPr>
        <p:blipFill rotWithShape="1">
          <a:blip r:embed="rId8">
            <a:extLst>
              <a:ext uri="{28A0092B-C50C-407E-A947-70E740481C1C}">
                <a14:useLocalDpi xmlns:a14="http://schemas.microsoft.com/office/drawing/2010/main" val="0"/>
              </a:ext>
            </a:extLst>
          </a:blip>
          <a:srcRect l="8265" r="23369" b="-2272"/>
          <a:stretch/>
        </p:blipFill>
        <p:spPr>
          <a:xfrm>
            <a:off x="6056558" y="1905000"/>
            <a:ext cx="5879081" cy="4641380"/>
          </a:xfrm>
          <a:prstGeom prst="rect">
            <a:avLst/>
          </a:prstGeom>
          <a:ln>
            <a:noFill/>
          </a:ln>
          <a:effectLst>
            <a:softEdge rad="112500"/>
          </a:effectLst>
        </p:spPr>
      </p:pic>
    </p:spTree>
    <p:extLst>
      <p:ext uri="{BB962C8B-B14F-4D97-AF65-F5344CB8AC3E}">
        <p14:creationId xmlns:p14="http://schemas.microsoft.com/office/powerpoint/2010/main" val="317500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776BBE0-6AD1-4E35-B33F-55DCACC073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7000" y="2286000"/>
            <a:ext cx="5527105" cy="3880557"/>
          </a:xfrm>
          <a:prstGeom prst="rect">
            <a:avLst/>
          </a:prstGeom>
        </p:spPr>
      </p:pic>
      <p:grpSp>
        <p:nvGrpSpPr>
          <p:cNvPr id="5" name="Group 4">
            <a:extLst>
              <a:ext uri="{FF2B5EF4-FFF2-40B4-BE49-F238E27FC236}">
                <a16:creationId xmlns:a16="http://schemas.microsoft.com/office/drawing/2014/main" id="{2D592A62-CCF4-4BB1-8CDA-843BC680C256}"/>
              </a:ext>
            </a:extLst>
          </p:cNvPr>
          <p:cNvGrpSpPr/>
          <p:nvPr/>
        </p:nvGrpSpPr>
        <p:grpSpPr>
          <a:xfrm>
            <a:off x="-228600" y="133370"/>
            <a:ext cx="7970633" cy="499566"/>
            <a:chOff x="-271124" y="67296"/>
            <a:chExt cx="8134413" cy="499566"/>
          </a:xfrm>
        </p:grpSpPr>
        <p:grpSp>
          <p:nvGrpSpPr>
            <p:cNvPr id="6" name="Group 5">
              <a:extLst>
                <a:ext uri="{FF2B5EF4-FFF2-40B4-BE49-F238E27FC236}">
                  <a16:creationId xmlns:a16="http://schemas.microsoft.com/office/drawing/2014/main" id="{1C36DD48-19C8-4CD6-8FDE-255FA513BB49}"/>
                </a:ext>
              </a:extLst>
            </p:cNvPr>
            <p:cNvGrpSpPr/>
            <p:nvPr/>
          </p:nvGrpSpPr>
          <p:grpSpPr>
            <a:xfrm>
              <a:off x="-271124" y="67296"/>
              <a:ext cx="4510415" cy="496593"/>
              <a:chOff x="38033" y="2294628"/>
              <a:chExt cx="5612249" cy="693208"/>
            </a:xfrm>
          </p:grpSpPr>
          <p:grpSp>
            <p:nvGrpSpPr>
              <p:cNvPr id="8" name="Group 70">
                <a:extLst>
                  <a:ext uri="{FF2B5EF4-FFF2-40B4-BE49-F238E27FC236}">
                    <a16:creationId xmlns:a16="http://schemas.microsoft.com/office/drawing/2014/main" id="{8BB1C026-AABE-4DED-80F5-1CB7F3D1646F}"/>
                  </a:ext>
                </a:extLst>
              </p:cNvPr>
              <p:cNvGrpSpPr>
                <a:grpSpLocks/>
              </p:cNvGrpSpPr>
              <p:nvPr/>
            </p:nvGrpSpPr>
            <p:grpSpPr bwMode="auto">
              <a:xfrm>
                <a:off x="368179" y="2294628"/>
                <a:ext cx="5282103" cy="693208"/>
                <a:chOff x="607010" y="3430752"/>
                <a:chExt cx="2720036" cy="1335216"/>
              </a:xfrm>
            </p:grpSpPr>
            <p:pic>
              <p:nvPicPr>
                <p:cNvPr id="10" name="Picture 9" descr="empty-green-rectangle">
                  <a:extLst>
                    <a:ext uri="{FF2B5EF4-FFF2-40B4-BE49-F238E27FC236}">
                      <a16:creationId xmlns:a16="http://schemas.microsoft.com/office/drawing/2014/main" id="{4E25003D-1F5D-447D-BB86-4EE6635FB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10" y="3430752"/>
                  <a:ext cx="2720036"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5E6D8098-846D-4DAF-84B2-79133A8204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AC8C94A3-B801-4D6A-8C68-FD427A5C3A32}"/>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grpSp>
        <p:sp>
          <p:nvSpPr>
            <p:cNvPr id="7" name="Rectangle 1026060">
              <a:extLst>
                <a:ext uri="{FF2B5EF4-FFF2-40B4-BE49-F238E27FC236}">
                  <a16:creationId xmlns:a16="http://schemas.microsoft.com/office/drawing/2014/main" id="{B6C90062-A095-48B8-9FC4-D067E6025F5F}"/>
                </a:ext>
              </a:extLst>
            </p:cNvPr>
            <p:cNvSpPr>
              <a:spLocks noChangeArrowheads="1"/>
            </p:cNvSpPr>
            <p:nvPr/>
          </p:nvSpPr>
          <p:spPr bwMode="auto">
            <a:xfrm>
              <a:off x="670116" y="71342"/>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b="0" i="1">
                  <a:cs typeface="Arial" panose="020B0604020202020204" pitchFamily="34" charset="0"/>
                </a:rPr>
                <a:t>Pin quang điện</a:t>
              </a:r>
              <a:endParaRPr lang="en-US" sz="2500" b="0" i="1" dirty="0">
                <a:cs typeface="Arial" panose="020B0604020202020204" pitchFamily="34" charset="0"/>
              </a:endParaRPr>
            </a:p>
          </p:txBody>
        </p:sp>
      </p:grpSp>
      <p:grpSp>
        <p:nvGrpSpPr>
          <p:cNvPr id="12" name="Group 11">
            <a:extLst>
              <a:ext uri="{FF2B5EF4-FFF2-40B4-BE49-F238E27FC236}">
                <a16:creationId xmlns:a16="http://schemas.microsoft.com/office/drawing/2014/main" id="{5415EAF2-566C-41FA-AFDA-2ADE5F66D197}"/>
              </a:ext>
            </a:extLst>
          </p:cNvPr>
          <p:cNvGrpSpPr/>
          <p:nvPr/>
        </p:nvGrpSpPr>
        <p:grpSpPr>
          <a:xfrm>
            <a:off x="31387" y="990600"/>
            <a:ext cx="12045044" cy="613417"/>
            <a:chOff x="504202" y="1167235"/>
            <a:chExt cx="11593288" cy="684770"/>
          </a:xfrm>
        </p:grpSpPr>
        <p:grpSp>
          <p:nvGrpSpPr>
            <p:cNvPr id="13" name="Group 12">
              <a:extLst>
                <a:ext uri="{FF2B5EF4-FFF2-40B4-BE49-F238E27FC236}">
                  <a16:creationId xmlns:a16="http://schemas.microsoft.com/office/drawing/2014/main" id="{19D82DAB-82B2-4423-A33C-9F2CF001A07D}"/>
                </a:ext>
              </a:extLst>
            </p:cNvPr>
            <p:cNvGrpSpPr/>
            <p:nvPr/>
          </p:nvGrpSpPr>
          <p:grpSpPr>
            <a:xfrm>
              <a:off x="504202" y="1167235"/>
              <a:ext cx="11593288" cy="684770"/>
              <a:chOff x="1336446" y="2158041"/>
              <a:chExt cx="2231091" cy="780121"/>
            </a:xfrm>
          </p:grpSpPr>
          <p:pic>
            <p:nvPicPr>
              <p:cNvPr id="15" name="Picture 4" descr="empty-blue-rectangle">
                <a:extLst>
                  <a:ext uri="{FF2B5EF4-FFF2-40B4-BE49-F238E27FC236}">
                    <a16:creationId xmlns:a16="http://schemas.microsoft.com/office/drawing/2014/main" id="{9A94AF0D-CF91-4C5A-AE6B-BF7854C50E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336446" y="215804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026060">
                <a:extLst>
                  <a:ext uri="{FF2B5EF4-FFF2-40B4-BE49-F238E27FC236}">
                    <a16:creationId xmlns:a16="http://schemas.microsoft.com/office/drawing/2014/main" id="{2757D9B9-C2FF-4354-8E1C-2F9BF4120BE5}"/>
                  </a:ext>
                </a:extLst>
              </p:cNvPr>
              <p:cNvSpPr>
                <a:spLocks noChangeArrowheads="1"/>
              </p:cNvSpPr>
              <p:nvPr/>
            </p:nvSpPr>
            <p:spPr bwMode="auto">
              <a:xfrm>
                <a:off x="1446926" y="221099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4" name="Content Placeholder 2">
              <a:extLst>
                <a:ext uri="{FF2B5EF4-FFF2-40B4-BE49-F238E27FC236}">
                  <a16:creationId xmlns:a16="http://schemas.microsoft.com/office/drawing/2014/main" id="{4CEB9BE0-B2E3-4267-AEDF-757357A6C0EF}"/>
                </a:ext>
              </a:extLst>
            </p:cNvPr>
            <p:cNvSpPr txBox="1">
              <a:spLocks/>
            </p:cNvSpPr>
            <p:nvPr/>
          </p:nvSpPr>
          <p:spPr>
            <a:xfrm>
              <a:off x="1003472" y="1232527"/>
              <a:ext cx="10594747" cy="432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095375">
                <a:lnSpc>
                  <a:spcPct val="100000"/>
                </a:lnSpc>
                <a:spcBef>
                  <a:spcPts val="0"/>
                </a:spcBef>
                <a:buClr>
                  <a:schemeClr val="tx2"/>
                </a:buClr>
                <a:buSzPct val="95000"/>
                <a:buNone/>
              </a:pPr>
              <a:endParaRPr lang="en-US" sz="2600">
                <a:latin typeface="Arial" panose="020B0604020202020204" pitchFamily="34" charset="0"/>
                <a:cs typeface="Arial" panose="020B0604020202020204" pitchFamily="34" charset="0"/>
              </a:endParaRPr>
            </a:p>
          </p:txBody>
        </p:sp>
      </p:grpSp>
      <p:sp>
        <p:nvSpPr>
          <p:cNvPr id="17" name="Rectangle 1026060">
            <a:extLst>
              <a:ext uri="{FF2B5EF4-FFF2-40B4-BE49-F238E27FC236}">
                <a16:creationId xmlns:a16="http://schemas.microsoft.com/office/drawing/2014/main" id="{2BDB1675-0158-4498-9C29-34298F50B02B}"/>
              </a:ext>
            </a:extLst>
          </p:cNvPr>
          <p:cNvSpPr>
            <a:spLocks noChangeArrowheads="1"/>
          </p:cNvSpPr>
          <p:nvPr/>
        </p:nvSpPr>
        <p:spPr bwMode="auto">
          <a:xfrm>
            <a:off x="505634" y="989769"/>
            <a:ext cx="11159963" cy="510909"/>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7"/>
              </a:buBlip>
            </a:pPr>
            <a:r>
              <a:rPr lang="en-US" sz="2600">
                <a:latin typeface="Arial" panose="020B0604020202020204" pitchFamily="34" charset="0"/>
                <a:cs typeface="Arial" panose="020B0604020202020204" pitchFamily="34" charset="0"/>
              </a:rPr>
              <a:t>Pin mặt trời được ứng dụng trong nhà máy điện</a:t>
            </a:r>
          </a:p>
        </p:txBody>
      </p:sp>
      <p:pic>
        <p:nvPicPr>
          <p:cNvPr id="18" name="Content Placeholder 4" descr="Solar panels in a field&#10;&#10;Description automatically generated with medium confidence">
            <a:extLst>
              <a:ext uri="{FF2B5EF4-FFF2-40B4-BE49-F238E27FC236}">
                <a16:creationId xmlns:a16="http://schemas.microsoft.com/office/drawing/2014/main" id="{F3DEDCC7-643E-40A3-A479-D34812056C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658" y="1776905"/>
            <a:ext cx="5933708" cy="4450281"/>
          </a:xfrm>
          <a:prstGeom prst="rect">
            <a:avLst/>
          </a:prstGeom>
        </p:spPr>
      </p:pic>
    </p:spTree>
    <p:extLst>
      <p:ext uri="{BB962C8B-B14F-4D97-AF65-F5344CB8AC3E}">
        <p14:creationId xmlns:p14="http://schemas.microsoft.com/office/powerpoint/2010/main" val="405556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35003" y="1211777"/>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2" name="Oval 1">
            <a:extLst>
              <a:ext uri="{FF2B5EF4-FFF2-40B4-BE49-F238E27FC236}">
                <a16:creationId xmlns:a16="http://schemas.microsoft.com/office/drawing/2014/main" id="{6A83022A-A843-4481-9E23-B83746CEA892}"/>
              </a:ext>
            </a:extLst>
          </p:cNvPr>
          <p:cNvSpPr/>
          <p:nvPr/>
        </p:nvSpPr>
        <p:spPr>
          <a:xfrm>
            <a:off x="2084780" y="3764943"/>
            <a:ext cx="474209" cy="492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AE0B14F7-F07B-4D04-AFE2-C1F1CAF6427E}"/>
              </a:ext>
            </a:extLst>
          </p:cNvPr>
          <p:cNvSpPr>
            <a:spLocks noChangeArrowheads="1"/>
          </p:cNvSpPr>
          <p:nvPr/>
        </p:nvSpPr>
        <p:spPr bwMode="auto">
          <a:xfrm>
            <a:off x="2084780" y="2457248"/>
            <a:ext cx="879843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vi-VN" sz="2800"/>
              <a:t>A. Có bước sóng giới hạn nhỏ hơn bước sóng giới hạn của hiện tượng quang điện ngoài.</a:t>
            </a:r>
          </a:p>
          <a:p>
            <a:r>
              <a:rPr lang="vi-VN" sz="2800"/>
              <a:t>B. Ánh sáng kích thích phải là ánh sáng tử ngoại.</a:t>
            </a:r>
          </a:p>
          <a:p>
            <a:r>
              <a:rPr lang="vi-VN" sz="2800"/>
              <a:t>C. Có thể xảy ra khi được chiếu bằng bức xạ hồng ngoại.</a:t>
            </a:r>
          </a:p>
          <a:p>
            <a:r>
              <a:rPr lang="vi-VN" sz="2800"/>
              <a:t>D. Có thể xảy ra đối với cả kim loại.</a:t>
            </a:r>
          </a:p>
        </p:txBody>
      </p:sp>
      <p:sp>
        <p:nvSpPr>
          <p:cNvPr id="21" name="TextBox 20">
            <a:extLst>
              <a:ext uri="{FF2B5EF4-FFF2-40B4-BE49-F238E27FC236}">
                <a16:creationId xmlns:a16="http://schemas.microsoft.com/office/drawing/2014/main" id="{F3A08133-3A86-46EA-8B62-6DD959D5B19B}"/>
              </a:ext>
            </a:extLst>
          </p:cNvPr>
          <p:cNvSpPr txBox="1"/>
          <p:nvPr/>
        </p:nvSpPr>
        <p:spPr>
          <a:xfrm>
            <a:off x="1512391" y="1467327"/>
            <a:ext cx="9943217" cy="523220"/>
          </a:xfrm>
          <a:prstGeom prst="rect">
            <a:avLst/>
          </a:prstGeom>
          <a:noFill/>
        </p:spPr>
        <p:txBody>
          <a:bodyPr wrap="square">
            <a:spAutoFit/>
          </a:bodyPr>
          <a:lstStyle/>
          <a:p>
            <a:r>
              <a:rPr lang="vi-VN" sz="2800" b="1">
                <a:solidFill>
                  <a:srgbClr val="008000"/>
                </a:solidFill>
                <a:effectLst/>
              </a:rPr>
              <a:t>Câu 1:</a:t>
            </a:r>
            <a:r>
              <a:rPr lang="vi-VN" sz="2800"/>
              <a:t> Chọn phát biểu đúng về hiện tượng quang điện trong:</a:t>
            </a:r>
            <a:endParaRPr lang="en-US" sz="2800"/>
          </a:p>
        </p:txBody>
      </p:sp>
    </p:spTree>
    <p:extLst>
      <p:ext uri="{BB962C8B-B14F-4D97-AF65-F5344CB8AC3E}">
        <p14:creationId xmlns:p14="http://schemas.microsoft.com/office/powerpoint/2010/main" val="32821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35003" y="1211777"/>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2" name="Oval 1">
            <a:extLst>
              <a:ext uri="{FF2B5EF4-FFF2-40B4-BE49-F238E27FC236}">
                <a16:creationId xmlns:a16="http://schemas.microsoft.com/office/drawing/2014/main" id="{6A83022A-A843-4481-9E23-B83746CEA892}"/>
              </a:ext>
            </a:extLst>
          </p:cNvPr>
          <p:cNvSpPr/>
          <p:nvPr/>
        </p:nvSpPr>
        <p:spPr>
          <a:xfrm>
            <a:off x="1783247" y="3696449"/>
            <a:ext cx="474209" cy="492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1C3BF4DB-013E-4619-948C-0065CDD3C1CE}"/>
              </a:ext>
            </a:extLst>
          </p:cNvPr>
          <p:cNvSpPr>
            <a:spLocks noChangeArrowheads="1"/>
          </p:cNvSpPr>
          <p:nvPr/>
        </p:nvSpPr>
        <p:spPr bwMode="auto">
          <a:xfrm>
            <a:off x="1757847" y="1516212"/>
            <a:ext cx="946898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8000"/>
                </a:solidFill>
                <a:effectLst/>
                <a:latin typeface="Arial" panose="020B0604020202020204" pitchFamily="34" charset="0"/>
              </a:rPr>
              <a:t>Câu 2:</a:t>
            </a:r>
            <a:r>
              <a:rPr kumimoji="0" lang="en-US" altLang="en-US" sz="2800" b="0" i="0" u="none" strike="noStrike" cap="none" normalizeH="0" baseline="0">
                <a:ln>
                  <a:noFill/>
                </a:ln>
                <a:solidFill>
                  <a:schemeClr val="tx1"/>
                </a:solidFill>
                <a:effectLst/>
                <a:latin typeface="Arial" panose="020B0604020202020204" pitchFamily="34" charset="0"/>
              </a:rPr>
              <a:t> Chọn phát biểu đúng về hiện tượng quang dẫn: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A. Trong hiện tượng quang dẫn, các êlectron bị bứt ra khoỉ khối kim loại khi được chiếu sáng thích hợp.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B. Trong hiện tượng quang dẫn, độ dẫn điện của khối chất bán dẫn giảm khi được chiếu ánh sáng thích hợp.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C. Trong hiện tượng quang dẫn, điện trở của khối chất bán dẫn giảm khi được chiếu ánh sáng thích hợp.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D. Hiện tượng quang dẫn có thể xảy ra đối với cả kim loại và bán dẫn</a:t>
            </a:r>
          </a:p>
        </p:txBody>
      </p:sp>
    </p:spTree>
    <p:extLst>
      <p:ext uri="{BB962C8B-B14F-4D97-AF65-F5344CB8AC3E}">
        <p14:creationId xmlns:p14="http://schemas.microsoft.com/office/powerpoint/2010/main" val="395431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35003" y="1211777"/>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2" name="Oval 1">
            <a:extLst>
              <a:ext uri="{FF2B5EF4-FFF2-40B4-BE49-F238E27FC236}">
                <a16:creationId xmlns:a16="http://schemas.microsoft.com/office/drawing/2014/main" id="{6A83022A-A843-4481-9E23-B83746CEA892}"/>
              </a:ext>
            </a:extLst>
          </p:cNvPr>
          <p:cNvSpPr/>
          <p:nvPr/>
        </p:nvSpPr>
        <p:spPr>
          <a:xfrm>
            <a:off x="1882971" y="3535877"/>
            <a:ext cx="474209" cy="492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60512C-EF7D-4139-B226-31C0F44E0131}"/>
              </a:ext>
            </a:extLst>
          </p:cNvPr>
          <p:cNvSpPr txBox="1"/>
          <p:nvPr/>
        </p:nvSpPr>
        <p:spPr>
          <a:xfrm>
            <a:off x="1882971" y="1759565"/>
            <a:ext cx="8128047" cy="2677656"/>
          </a:xfrm>
          <a:prstGeom prst="rect">
            <a:avLst/>
          </a:prstGeom>
          <a:noFill/>
        </p:spPr>
        <p:txBody>
          <a:bodyPr wrap="square">
            <a:spAutoFit/>
          </a:bodyPr>
          <a:lstStyle/>
          <a:p>
            <a:r>
              <a:rPr lang="vi-VN" sz="2800" b="1">
                <a:solidFill>
                  <a:srgbClr val="008000"/>
                </a:solidFill>
                <a:effectLst/>
              </a:rPr>
              <a:t>Câu 3:</a:t>
            </a:r>
            <a:r>
              <a:rPr lang="vi-VN" sz="2800"/>
              <a:t> Quang điện trở là:</a:t>
            </a:r>
          </a:p>
          <a:p>
            <a:r>
              <a:rPr lang="vi-VN" sz="2800"/>
              <a:t>A. điện trở có giá trị bằng 0 khi được chiếu sáng.</a:t>
            </a:r>
          </a:p>
          <a:p>
            <a:r>
              <a:rPr lang="vi-VN" sz="2800"/>
              <a:t>B. điện trở có giá trị không đổi khi thay đổi bước sóng ánh sáng chiếu tới.</a:t>
            </a:r>
          </a:p>
          <a:p>
            <a:r>
              <a:rPr lang="vi-VN" sz="2800"/>
              <a:t>C. điện trở có giá trị giảm khi được chiếu sáng.</a:t>
            </a:r>
          </a:p>
          <a:p>
            <a:r>
              <a:rPr lang="vi-VN" sz="2800"/>
              <a:t>D. điện trở có giá trị tăng khi được chiếu sáng.</a:t>
            </a:r>
          </a:p>
        </p:txBody>
      </p:sp>
    </p:spTree>
    <p:extLst>
      <p:ext uri="{BB962C8B-B14F-4D97-AF65-F5344CB8AC3E}">
        <p14:creationId xmlns:p14="http://schemas.microsoft.com/office/powerpoint/2010/main" val="400968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56036" y="1211777"/>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2" name="Oval 1">
            <a:extLst>
              <a:ext uri="{FF2B5EF4-FFF2-40B4-BE49-F238E27FC236}">
                <a16:creationId xmlns:a16="http://schemas.microsoft.com/office/drawing/2014/main" id="{6A83022A-A843-4481-9E23-B83746CEA892}"/>
              </a:ext>
            </a:extLst>
          </p:cNvPr>
          <p:cNvSpPr/>
          <p:nvPr/>
        </p:nvSpPr>
        <p:spPr>
          <a:xfrm>
            <a:off x="2127912" y="4085196"/>
            <a:ext cx="474209" cy="492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6D3322-B5D5-45CB-92D2-41119626D445}"/>
              </a:ext>
            </a:extLst>
          </p:cNvPr>
          <p:cNvSpPr txBox="1"/>
          <p:nvPr/>
        </p:nvSpPr>
        <p:spPr>
          <a:xfrm>
            <a:off x="2133600" y="1878787"/>
            <a:ext cx="7924800" cy="2677656"/>
          </a:xfrm>
          <a:prstGeom prst="rect">
            <a:avLst/>
          </a:prstGeom>
          <a:noFill/>
        </p:spPr>
        <p:txBody>
          <a:bodyPr wrap="square">
            <a:spAutoFit/>
          </a:bodyPr>
          <a:lstStyle/>
          <a:p>
            <a:r>
              <a:rPr lang="en-US" sz="2800" b="1">
                <a:solidFill>
                  <a:srgbClr val="008000"/>
                </a:solidFill>
                <a:effectLst/>
                <a:latin typeface="Arial" panose="020B0604020202020204" pitchFamily="34" charset="0"/>
                <a:cs typeface="Arial" panose="020B0604020202020204" pitchFamily="34" charset="0"/>
              </a:rPr>
              <a:t>Câu 4:</a:t>
            </a:r>
            <a:r>
              <a:rPr lang="en-US" sz="2800">
                <a:latin typeface="Arial" panose="020B0604020202020204" pitchFamily="34" charset="0"/>
                <a:cs typeface="Arial" panose="020B0604020202020204" pitchFamily="34" charset="0"/>
              </a:rPr>
              <a:t> Dụng cụ có nguyên tắc hoạt động dựa vào tác dụng của lớp tiếp xúc p – n là: </a:t>
            </a:r>
          </a:p>
          <a:p>
            <a:r>
              <a:rPr lang="en-US" sz="2800">
                <a:latin typeface="Arial" panose="020B0604020202020204" pitchFamily="34" charset="0"/>
                <a:cs typeface="Arial" panose="020B0604020202020204" pitchFamily="34" charset="0"/>
              </a:rPr>
              <a:t>A. tế bào quang điện</a:t>
            </a:r>
          </a:p>
          <a:p>
            <a:r>
              <a:rPr lang="en-US" sz="2800">
                <a:latin typeface="Arial" panose="020B0604020202020204" pitchFamily="34" charset="0"/>
                <a:cs typeface="Arial" panose="020B0604020202020204" pitchFamily="34" charset="0"/>
              </a:rPr>
              <a:t>B. pin nhiệt điện</a:t>
            </a:r>
          </a:p>
          <a:p>
            <a:r>
              <a:rPr lang="en-US" sz="2800">
                <a:latin typeface="Arial" panose="020B0604020202020204" pitchFamily="34" charset="0"/>
                <a:cs typeface="Arial" panose="020B0604020202020204" pitchFamily="34" charset="0"/>
              </a:rPr>
              <a:t>C. quang điện trở</a:t>
            </a:r>
          </a:p>
          <a:p>
            <a:r>
              <a:rPr lang="en-US" sz="2800">
                <a:latin typeface="Arial" panose="020B0604020202020204" pitchFamily="34" charset="0"/>
                <a:cs typeface="Arial" panose="020B0604020202020204" pitchFamily="34" charset="0"/>
              </a:rPr>
              <a:t>D. điôt điện tử</a:t>
            </a:r>
          </a:p>
        </p:txBody>
      </p:sp>
    </p:spTree>
    <p:extLst>
      <p:ext uri="{BB962C8B-B14F-4D97-AF65-F5344CB8AC3E}">
        <p14:creationId xmlns:p14="http://schemas.microsoft.com/office/powerpoint/2010/main" val="26809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56036" y="1211777"/>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2" name="Oval 1">
            <a:extLst>
              <a:ext uri="{FF2B5EF4-FFF2-40B4-BE49-F238E27FC236}">
                <a16:creationId xmlns:a16="http://schemas.microsoft.com/office/drawing/2014/main" id="{6A83022A-A843-4481-9E23-B83746CEA892}"/>
              </a:ext>
            </a:extLst>
          </p:cNvPr>
          <p:cNvSpPr/>
          <p:nvPr/>
        </p:nvSpPr>
        <p:spPr>
          <a:xfrm>
            <a:off x="2207563" y="2454112"/>
            <a:ext cx="474209" cy="492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91596E0-104F-4989-B1C2-C90DE8378BCE}"/>
              </a:ext>
            </a:extLst>
          </p:cNvPr>
          <p:cNvSpPr txBox="1"/>
          <p:nvPr/>
        </p:nvSpPr>
        <p:spPr>
          <a:xfrm>
            <a:off x="2213251" y="1981200"/>
            <a:ext cx="8415804" cy="2677656"/>
          </a:xfrm>
          <a:prstGeom prst="rect">
            <a:avLst/>
          </a:prstGeom>
          <a:noFill/>
        </p:spPr>
        <p:txBody>
          <a:bodyPr wrap="square">
            <a:spAutoFit/>
          </a:bodyPr>
          <a:lstStyle/>
          <a:p>
            <a:r>
              <a:rPr lang="vi-VN" sz="2800" b="1">
                <a:solidFill>
                  <a:srgbClr val="008000"/>
                </a:solidFill>
                <a:effectLst/>
              </a:rPr>
              <a:t>Câu </a:t>
            </a:r>
            <a:r>
              <a:rPr lang="en-US" sz="2800" b="1">
                <a:solidFill>
                  <a:srgbClr val="008000"/>
                </a:solidFill>
                <a:effectLst/>
              </a:rPr>
              <a:t>5</a:t>
            </a:r>
            <a:r>
              <a:rPr lang="vi-VN" sz="2800" b="1">
                <a:solidFill>
                  <a:srgbClr val="008000"/>
                </a:solidFill>
                <a:effectLst/>
              </a:rPr>
              <a:t>:</a:t>
            </a:r>
            <a:r>
              <a:rPr lang="vi-VN" sz="2800"/>
              <a:t> Pin quang điện:</a:t>
            </a:r>
          </a:p>
          <a:p>
            <a:r>
              <a:rPr lang="vi-VN" sz="2800"/>
              <a:t>A. là dụng cụ biến đổi trực tiếp quang năng thành điện năng.</a:t>
            </a:r>
          </a:p>
          <a:p>
            <a:r>
              <a:rPr lang="vi-VN" sz="2800"/>
              <a:t>B. là dụng cụ biến nhiệt năng thành điện năng.</a:t>
            </a:r>
          </a:p>
          <a:p>
            <a:r>
              <a:rPr lang="vi-VN" sz="2800"/>
              <a:t>C. hoạt động dựa vào hiện tượng quang điện ngoài.</a:t>
            </a:r>
          </a:p>
          <a:p>
            <a:r>
              <a:rPr lang="vi-VN" sz="2800"/>
              <a:t>D. là dụng cụ có điện trở tăng khi được chiếu sáng.</a:t>
            </a:r>
          </a:p>
        </p:txBody>
      </p:sp>
    </p:spTree>
    <p:extLst>
      <p:ext uri="{BB962C8B-B14F-4D97-AF65-F5344CB8AC3E}">
        <p14:creationId xmlns:p14="http://schemas.microsoft.com/office/powerpoint/2010/main" val="309704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FFC91A-4903-4C23-A3BB-A88EEA7B182C}"/>
              </a:ext>
            </a:extLst>
          </p:cNvPr>
          <p:cNvSpPr txBox="1"/>
          <p:nvPr/>
        </p:nvSpPr>
        <p:spPr>
          <a:xfrm>
            <a:off x="1676400" y="840956"/>
            <a:ext cx="8839200" cy="800219"/>
          </a:xfrm>
          <a:prstGeom prst="rect">
            <a:avLst/>
          </a:prstGeom>
          <a:noFill/>
        </p:spPr>
        <p:txBody>
          <a:bodyPr wrap="square">
            <a:spAutoFit/>
          </a:bodyPr>
          <a:lstStyle/>
          <a:p>
            <a:pPr algn="ctr">
              <a:spcBef>
                <a:spcPct val="50000"/>
              </a:spcBef>
            </a:pPr>
            <a:r>
              <a:rPr lang="en-US" altLang="en-US" sz="2300" i="1">
                <a:solidFill>
                  <a:srgbClr val="0070C0"/>
                </a:solidFill>
                <a:latin typeface="Arial" panose="020B0604020202020204" pitchFamily="34" charset="0"/>
                <a:cs typeface="Arial" panose="020B0604020202020204" pitchFamily="34" charset="0"/>
              </a:rPr>
              <a:t>Pin mặt trời được ứng dụng rất nhiều trong đời sống hàng ngày. Vậy chúng  hoạt động như thế nào?</a:t>
            </a:r>
          </a:p>
        </p:txBody>
      </p:sp>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24038"/>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5E64A2A-68EF-4800-9CE0-3412447DCF48}"/>
              </a:ext>
            </a:extLst>
          </p:cNvPr>
          <p:cNvSpPr txBox="1"/>
          <p:nvPr/>
        </p:nvSpPr>
        <p:spPr>
          <a:xfrm>
            <a:off x="-143254" y="6017044"/>
            <a:ext cx="12364932" cy="477054"/>
          </a:xfrm>
          <a:prstGeom prst="rect">
            <a:avLst/>
          </a:prstGeom>
          <a:noFill/>
        </p:spPr>
        <p:txBody>
          <a:bodyPr wrap="square">
            <a:spAutoFit/>
          </a:bodyPr>
          <a:lstStyle/>
          <a:p>
            <a:pPr algn="ctr">
              <a:spcBef>
                <a:spcPct val="50000"/>
              </a:spcBef>
            </a:pPr>
            <a:r>
              <a:rPr lang="en-US" altLang="en-US" sz="2500" i="1">
                <a:latin typeface="Arial" panose="020B0604020202020204" pitchFamily="34" charset="0"/>
                <a:cs typeface="Arial" panose="020B0604020202020204" pitchFamily="34" charset="0"/>
              </a:rPr>
              <a:t>Pin mặt trời hoạt động dựa trên </a:t>
            </a:r>
            <a:r>
              <a:rPr lang="en-US" altLang="en-US" sz="2500" i="1">
                <a:solidFill>
                  <a:srgbClr val="C00000"/>
                </a:solidFill>
                <a:latin typeface="Arial" panose="020B0604020202020204" pitchFamily="34" charset="0"/>
                <a:cs typeface="Arial" panose="020B0604020202020204" pitchFamily="34" charset="0"/>
              </a:rPr>
              <a:t>hiện tượng quang điện trong </a:t>
            </a:r>
          </a:p>
        </p:txBody>
      </p:sp>
      <p:pic>
        <p:nvPicPr>
          <p:cNvPr id="11" name="Content Placeholder 4" descr="A calculator with a screen&#10;&#10;Description automatically generated with medium confidence">
            <a:extLst>
              <a:ext uri="{FF2B5EF4-FFF2-40B4-BE49-F238E27FC236}">
                <a16:creationId xmlns:a16="http://schemas.microsoft.com/office/drawing/2014/main" id="{CD6F70F1-B6F9-496D-AC6E-742FB46A5EC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1508" t="5554" r="14843" b="7187"/>
          <a:stretch/>
        </p:blipFill>
        <p:spPr>
          <a:xfrm>
            <a:off x="400251" y="1666191"/>
            <a:ext cx="3505200" cy="4152900"/>
          </a:xfrm>
          <a:prstGeom prst="rect">
            <a:avLst/>
          </a:prstGeom>
          <a:ln>
            <a:noFill/>
          </a:ln>
          <a:effectLst>
            <a:softEdge rad="112500"/>
          </a:effectLst>
        </p:spPr>
      </p:pic>
      <p:pic>
        <p:nvPicPr>
          <p:cNvPr id="12" name="Picture 11" descr="A person working on solar panels&#10;&#10;Description automatically generated with medium confidence">
            <a:extLst>
              <a:ext uri="{FF2B5EF4-FFF2-40B4-BE49-F238E27FC236}">
                <a16:creationId xmlns:a16="http://schemas.microsoft.com/office/drawing/2014/main" id="{E26382D9-D943-4249-A09D-6056DE510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0749" y="1787617"/>
            <a:ext cx="8001000" cy="4000500"/>
          </a:xfrm>
          <a:prstGeom prst="rect">
            <a:avLst/>
          </a:prstGeom>
          <a:ln>
            <a:noFill/>
          </a:ln>
          <a:effectLst>
            <a:softEdge rad="112500"/>
          </a:effectLst>
        </p:spPr>
      </p:pic>
    </p:spTree>
    <p:extLst>
      <p:ext uri="{BB962C8B-B14F-4D97-AF65-F5344CB8AC3E}">
        <p14:creationId xmlns:p14="http://schemas.microsoft.com/office/powerpoint/2010/main" val="28607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3B8B3F6-58C5-4C1D-8494-75A44D1E5F9A}"/>
              </a:ext>
            </a:extLst>
          </p:cNvPr>
          <p:cNvGrpSpPr/>
          <p:nvPr/>
        </p:nvGrpSpPr>
        <p:grpSpPr>
          <a:xfrm>
            <a:off x="395800" y="5550155"/>
            <a:ext cx="11593288" cy="1555376"/>
            <a:chOff x="392748" y="1138549"/>
            <a:chExt cx="11593288" cy="978221"/>
          </a:xfrm>
        </p:grpSpPr>
        <p:grpSp>
          <p:nvGrpSpPr>
            <p:cNvPr id="10" name="Group 9">
              <a:extLst>
                <a:ext uri="{FF2B5EF4-FFF2-40B4-BE49-F238E27FC236}">
                  <a16:creationId xmlns:a16="http://schemas.microsoft.com/office/drawing/2014/main" id="{58978624-A8BF-4BC1-956B-37DE990AE1CE}"/>
                </a:ext>
              </a:extLst>
            </p:cNvPr>
            <p:cNvGrpSpPr/>
            <p:nvPr/>
          </p:nvGrpSpPr>
          <p:grpSpPr>
            <a:xfrm>
              <a:off x="392748" y="1138549"/>
              <a:ext cx="11593288" cy="684770"/>
              <a:chOff x="1314997" y="2125361"/>
              <a:chExt cx="2231091" cy="780121"/>
            </a:xfrm>
          </p:grpSpPr>
          <p:pic>
            <p:nvPicPr>
              <p:cNvPr id="12" name="Picture 4" descr="empty-blue-rectangle">
                <a:extLst>
                  <a:ext uri="{FF2B5EF4-FFF2-40B4-BE49-F238E27FC236}">
                    <a16:creationId xmlns:a16="http://schemas.microsoft.com/office/drawing/2014/main" id="{0119039A-F4C1-47DF-98CE-21D9D46AA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26060">
                <a:extLst>
                  <a:ext uri="{FF2B5EF4-FFF2-40B4-BE49-F238E27FC236}">
                    <a16:creationId xmlns:a16="http://schemas.microsoft.com/office/drawing/2014/main" id="{D38879AA-20A8-4A66-8134-C4B762E4CA0F}"/>
                  </a:ext>
                </a:extLst>
              </p:cNvPr>
              <p:cNvSpPr>
                <a:spLocks noChangeArrowheads="1"/>
              </p:cNvSpPr>
              <p:nvPr/>
            </p:nvSpPr>
            <p:spPr bwMode="auto">
              <a:xfrm>
                <a:off x="1446926" y="221099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1" name="Content Placeholder 2">
              <a:extLst>
                <a:ext uri="{FF2B5EF4-FFF2-40B4-BE49-F238E27FC236}">
                  <a16:creationId xmlns:a16="http://schemas.microsoft.com/office/drawing/2014/main" id="{202E78C6-0B85-4B8C-AB11-6D8605BDFD1D}"/>
                </a:ext>
              </a:extLst>
            </p:cNvPr>
            <p:cNvSpPr txBox="1">
              <a:spLocks/>
            </p:cNvSpPr>
            <p:nvPr/>
          </p:nvSpPr>
          <p:spPr>
            <a:xfrm>
              <a:off x="850493" y="1213713"/>
              <a:ext cx="10777172" cy="9030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95375">
                <a:lnSpc>
                  <a:spcPct val="100000"/>
                </a:lnSpc>
                <a:spcBef>
                  <a:spcPts val="0"/>
                </a:spcBef>
                <a:buClr>
                  <a:schemeClr val="tx2"/>
                </a:buClr>
                <a:buSzPct val="95000"/>
                <a:buNone/>
              </a:pPr>
              <a:r>
                <a:rPr lang="en-US" sz="2600">
                  <a:latin typeface="Arial" panose="020B0604020202020204" pitchFamily="34" charset="0"/>
                  <a:cs typeface="Arial" panose="020B0604020202020204" pitchFamily="34" charset="0"/>
                </a:rPr>
                <a:t>Chất quang dẫn là chất dẫn điện kém khi không bị chiếu sáng và trở thành chất dẫn điện tốt khi bị chiếu ánh sáng thích hợp</a:t>
              </a:r>
            </a:p>
          </p:txBody>
        </p:sp>
      </p:grpSp>
      <p:sp>
        <p:nvSpPr>
          <p:cNvPr id="14" name="Rectangle 1026060">
            <a:extLst>
              <a:ext uri="{FF2B5EF4-FFF2-40B4-BE49-F238E27FC236}">
                <a16:creationId xmlns:a16="http://schemas.microsoft.com/office/drawing/2014/main" id="{4D9995AF-9C58-451C-9D05-99DB1DD3DEFB}"/>
              </a:ext>
            </a:extLst>
          </p:cNvPr>
          <p:cNvSpPr>
            <a:spLocks noChangeArrowheads="1"/>
          </p:cNvSpPr>
          <p:nvPr/>
        </p:nvSpPr>
        <p:spPr bwMode="auto">
          <a:xfrm>
            <a:off x="88097" y="824900"/>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solidFill>
                  <a:srgbClr val="0070C0"/>
                </a:solidFill>
                <a:cs typeface="Arial" panose="020B0604020202020204" pitchFamily="34" charset="0"/>
              </a:rPr>
              <a:t>1. Chất quang dẫn </a:t>
            </a:r>
            <a:endParaRPr lang="en-US" sz="2500" b="0" i="1" dirty="0">
              <a:solidFill>
                <a:srgbClr val="0070C0"/>
              </a:solidFill>
              <a:cs typeface="Arial" panose="020B0604020202020204" pitchFamily="34" charset="0"/>
            </a:endParaRPr>
          </a:p>
        </p:txBody>
      </p:sp>
      <p:grpSp>
        <p:nvGrpSpPr>
          <p:cNvPr id="19" name="Group 18">
            <a:extLst>
              <a:ext uri="{FF2B5EF4-FFF2-40B4-BE49-F238E27FC236}">
                <a16:creationId xmlns:a16="http://schemas.microsoft.com/office/drawing/2014/main" id="{30AA5D3C-D937-4075-95CE-2D597C59FEE0}"/>
              </a:ext>
            </a:extLst>
          </p:cNvPr>
          <p:cNvGrpSpPr/>
          <p:nvPr/>
        </p:nvGrpSpPr>
        <p:grpSpPr>
          <a:xfrm>
            <a:off x="-228600" y="177597"/>
            <a:ext cx="8991601" cy="499566"/>
            <a:chOff x="-271124" y="67296"/>
            <a:chExt cx="9176360" cy="499566"/>
          </a:xfrm>
        </p:grpSpPr>
        <p:grpSp>
          <p:nvGrpSpPr>
            <p:cNvPr id="4" name="Group 3">
              <a:extLst>
                <a:ext uri="{FF2B5EF4-FFF2-40B4-BE49-F238E27FC236}">
                  <a16:creationId xmlns:a16="http://schemas.microsoft.com/office/drawing/2014/main" id="{CF673C64-78F1-4077-B7AE-4F35AAF1A0C4}"/>
                </a:ext>
              </a:extLst>
            </p:cNvPr>
            <p:cNvGrpSpPr/>
            <p:nvPr/>
          </p:nvGrpSpPr>
          <p:grpSpPr>
            <a:xfrm>
              <a:off x="-271124" y="67296"/>
              <a:ext cx="9176360" cy="496593"/>
              <a:chOff x="38033" y="2294628"/>
              <a:chExt cx="11418022" cy="693208"/>
            </a:xfrm>
          </p:grpSpPr>
          <p:grpSp>
            <p:nvGrpSpPr>
              <p:cNvPr id="5" name="Group 70">
                <a:extLst>
                  <a:ext uri="{FF2B5EF4-FFF2-40B4-BE49-F238E27FC236}">
                    <a16:creationId xmlns:a16="http://schemas.microsoft.com/office/drawing/2014/main" id="{150EB463-333B-4570-A8D6-DD4E97B8A806}"/>
                  </a:ext>
                </a:extLst>
              </p:cNvPr>
              <p:cNvGrpSpPr>
                <a:grpSpLocks/>
              </p:cNvGrpSpPr>
              <p:nvPr/>
            </p:nvGrpSpPr>
            <p:grpSpPr bwMode="auto">
              <a:xfrm>
                <a:off x="368179" y="2294628"/>
                <a:ext cx="11087876" cy="693208"/>
                <a:chOff x="607010" y="3430752"/>
                <a:chExt cx="5709738" cy="1335216"/>
              </a:xfrm>
            </p:grpSpPr>
            <p:pic>
              <p:nvPicPr>
                <p:cNvPr id="7" name="Picture 6" descr="empty-green-rectangle">
                  <a:extLst>
                    <a:ext uri="{FF2B5EF4-FFF2-40B4-BE49-F238E27FC236}">
                      <a16:creationId xmlns:a16="http://schemas.microsoft.com/office/drawing/2014/main" id="{7EE0FC78-B459-4A18-97A7-300EAD113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5709738"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green-top-faded">
                  <a:extLst>
                    <a:ext uri="{FF2B5EF4-FFF2-40B4-BE49-F238E27FC236}">
                      <a16:creationId xmlns:a16="http://schemas.microsoft.com/office/drawing/2014/main" id="{9B7ECA53-FAE2-483C-AF45-05D18F2A9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8310247A-24A0-49D7-A9A7-409A18744631}"/>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grpSp>
        <p:sp>
          <p:nvSpPr>
            <p:cNvPr id="15" name="Rectangle 1026060">
              <a:extLst>
                <a:ext uri="{FF2B5EF4-FFF2-40B4-BE49-F238E27FC236}">
                  <a16:creationId xmlns:a16="http://schemas.microsoft.com/office/drawing/2014/main" id="{D22D2937-8D37-4CAA-B693-150E27495875}"/>
                </a:ext>
              </a:extLst>
            </p:cNvPr>
            <p:cNvSpPr>
              <a:spLocks noChangeArrowheads="1"/>
            </p:cNvSpPr>
            <p:nvPr/>
          </p:nvSpPr>
          <p:spPr bwMode="auto">
            <a:xfrm>
              <a:off x="670116" y="71342"/>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Chất quang dẫn và hiện tượng quang điện trong</a:t>
              </a:r>
              <a:endParaRPr lang="en-US" sz="2500" b="0" i="1" dirty="0">
                <a:cs typeface="Arial" panose="020B0604020202020204" pitchFamily="34" charset="0"/>
              </a:endParaRPr>
            </a:p>
          </p:txBody>
        </p:sp>
      </p:grpSp>
      <p:sp>
        <p:nvSpPr>
          <p:cNvPr id="16" name="Rectangle 1026060">
            <a:extLst>
              <a:ext uri="{FF2B5EF4-FFF2-40B4-BE49-F238E27FC236}">
                <a16:creationId xmlns:a16="http://schemas.microsoft.com/office/drawing/2014/main" id="{6AEFD0C3-BAD2-4979-BEEA-01632716AE32}"/>
              </a:ext>
            </a:extLst>
          </p:cNvPr>
          <p:cNvSpPr>
            <a:spLocks noChangeArrowheads="1"/>
          </p:cNvSpPr>
          <p:nvPr/>
        </p:nvSpPr>
        <p:spPr bwMode="auto">
          <a:xfrm>
            <a:off x="693688" y="1325537"/>
            <a:ext cx="10656904" cy="880241"/>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5"/>
              </a:buBlip>
            </a:pPr>
            <a:r>
              <a:rPr lang="en-US" sz="2500">
                <a:latin typeface="Arial" panose="020B0604020202020204" pitchFamily="34" charset="0"/>
                <a:cs typeface="Arial" panose="020B0604020202020204" pitchFamily="34" charset="0"/>
              </a:rPr>
              <a:t>Một số chất bán dẫn như: Ge, Si, PbS, PbSe, PbTe, CdS, CdSe, CdTe có tính chất đặc biệt khi bị chiếu sáng thích hợp sẽ dẫn điện tốt hơn </a:t>
            </a:r>
          </a:p>
        </p:txBody>
      </p:sp>
      <p:pic>
        <p:nvPicPr>
          <p:cNvPr id="20" name="Content Placeholder 4">
            <a:extLst>
              <a:ext uri="{FF2B5EF4-FFF2-40B4-BE49-F238E27FC236}">
                <a16:creationId xmlns:a16="http://schemas.microsoft.com/office/drawing/2014/main" id="{8B7722C1-0CE0-4A91-9C37-90A9A1878260}"/>
              </a:ext>
            </a:extLst>
          </p:cNvPr>
          <p:cNvPicPr>
            <a:picLocks noGrp="1" noChangeAspect="1"/>
          </p:cNvPicPr>
          <p:nvPr>
            <p:ph idx="1"/>
          </p:nvPr>
        </p:nvPicPr>
        <p:blipFill rotWithShape="1">
          <a:blip r:embed="rId6" cstate="print">
            <a:extLst>
              <a:ext uri="{28A0092B-C50C-407E-A947-70E740481C1C}">
                <a14:useLocalDpi xmlns:a14="http://schemas.microsoft.com/office/drawing/2010/main" val="0"/>
              </a:ext>
            </a:extLst>
          </a:blip>
          <a:srcRect r="-837" b="8715"/>
          <a:stretch/>
        </p:blipFill>
        <p:spPr>
          <a:xfrm>
            <a:off x="1025286" y="2286185"/>
            <a:ext cx="4292858" cy="2590800"/>
          </a:xfrm>
        </p:spPr>
      </p:pic>
      <p:sp>
        <p:nvSpPr>
          <p:cNvPr id="21" name="TextBox 20">
            <a:extLst>
              <a:ext uri="{FF2B5EF4-FFF2-40B4-BE49-F238E27FC236}">
                <a16:creationId xmlns:a16="http://schemas.microsoft.com/office/drawing/2014/main" id="{83EBABC6-30C8-4C22-A1E6-3E8B796639A8}"/>
              </a:ext>
            </a:extLst>
          </p:cNvPr>
          <p:cNvSpPr txBox="1"/>
          <p:nvPr/>
        </p:nvSpPr>
        <p:spPr>
          <a:xfrm>
            <a:off x="699303" y="4994618"/>
            <a:ext cx="6725730" cy="400110"/>
          </a:xfrm>
          <a:prstGeom prst="rect">
            <a:avLst/>
          </a:prstGeom>
          <a:noFill/>
        </p:spPr>
        <p:txBody>
          <a:bodyPr wrap="square">
            <a:spAutoFit/>
          </a:bodyPr>
          <a:lstStyle/>
          <a:p>
            <a:r>
              <a:rPr lang="en-US" sz="2000" i="1">
                <a:latin typeface="Arial" panose="020B0604020202020204" pitchFamily="34" charset="0"/>
                <a:cs typeface="Arial" panose="020B0604020202020204" pitchFamily="34" charset="0"/>
              </a:rPr>
              <a:t>Silic và các chip bán dẫn trên đế wafer silic</a:t>
            </a:r>
            <a:endParaRPr lang="en-US" sz="2000" i="1"/>
          </a:p>
        </p:txBody>
      </p:sp>
      <p:pic>
        <p:nvPicPr>
          <p:cNvPr id="3" name="Picture 2">
            <a:extLst>
              <a:ext uri="{FF2B5EF4-FFF2-40B4-BE49-F238E27FC236}">
                <a16:creationId xmlns:a16="http://schemas.microsoft.com/office/drawing/2014/main" id="{B688F2C1-FBA8-44A0-831F-B78CEDF7D7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7809" y="2586604"/>
            <a:ext cx="3886200" cy="2428875"/>
          </a:xfrm>
          <a:prstGeom prst="rect">
            <a:avLst/>
          </a:prstGeom>
        </p:spPr>
      </p:pic>
      <p:sp>
        <p:nvSpPr>
          <p:cNvPr id="22" name="TextBox 21">
            <a:extLst>
              <a:ext uri="{FF2B5EF4-FFF2-40B4-BE49-F238E27FC236}">
                <a16:creationId xmlns:a16="http://schemas.microsoft.com/office/drawing/2014/main" id="{DAC20833-8BC2-44AB-84C8-A48678800A1D}"/>
              </a:ext>
            </a:extLst>
          </p:cNvPr>
          <p:cNvSpPr txBox="1"/>
          <p:nvPr/>
        </p:nvSpPr>
        <p:spPr>
          <a:xfrm>
            <a:off x="7680612" y="5036841"/>
            <a:ext cx="2543905" cy="400110"/>
          </a:xfrm>
          <a:prstGeom prst="rect">
            <a:avLst/>
          </a:prstGeom>
          <a:noFill/>
        </p:spPr>
        <p:txBody>
          <a:bodyPr wrap="square">
            <a:spAutoFit/>
          </a:bodyPr>
          <a:lstStyle/>
          <a:p>
            <a:r>
              <a:rPr lang="en-US" sz="2000" i="1">
                <a:latin typeface="Arial" panose="020B0604020202020204" pitchFamily="34" charset="0"/>
                <a:cs typeface="Arial" panose="020B0604020202020204" pitchFamily="34" charset="0"/>
              </a:rPr>
              <a:t>Chất Germanium</a:t>
            </a:r>
            <a:endParaRPr lang="en-US" sz="2000" i="1"/>
          </a:p>
        </p:txBody>
      </p:sp>
    </p:spTree>
    <p:extLst>
      <p:ext uri="{BB962C8B-B14F-4D97-AF65-F5344CB8AC3E}">
        <p14:creationId xmlns:p14="http://schemas.microsoft.com/office/powerpoint/2010/main" val="41047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2" name="Group 149">
            <a:extLst>
              <a:ext uri="{FF2B5EF4-FFF2-40B4-BE49-F238E27FC236}">
                <a16:creationId xmlns:a16="http://schemas.microsoft.com/office/drawing/2014/main" id="{AAE70B74-7D50-4C61-B794-0CF3AA20F86A}"/>
              </a:ext>
            </a:extLst>
          </p:cNvPr>
          <p:cNvGrpSpPr>
            <a:grpSpLocks/>
          </p:cNvGrpSpPr>
          <p:nvPr/>
        </p:nvGrpSpPr>
        <p:grpSpPr bwMode="auto">
          <a:xfrm>
            <a:off x="3616326" y="2286000"/>
            <a:ext cx="4943475" cy="3371850"/>
            <a:chOff x="882" y="1222"/>
            <a:chExt cx="3433" cy="2341"/>
          </a:xfrm>
        </p:grpSpPr>
        <p:sp>
          <p:nvSpPr>
            <p:cNvPr id="1043" name="Oval 150">
              <a:extLst>
                <a:ext uri="{FF2B5EF4-FFF2-40B4-BE49-F238E27FC236}">
                  <a16:creationId xmlns:a16="http://schemas.microsoft.com/office/drawing/2014/main" id="{EC0C5FFD-3643-4B1A-AB6E-137CA2AE23D1}"/>
                </a:ext>
              </a:extLst>
            </p:cNvPr>
            <p:cNvSpPr>
              <a:spLocks noChangeArrowheads="1"/>
            </p:cNvSpPr>
            <p:nvPr/>
          </p:nvSpPr>
          <p:spPr bwMode="auto">
            <a:xfrm>
              <a:off x="1241" y="1579"/>
              <a:ext cx="519" cy="519"/>
            </a:xfrm>
            <a:prstGeom prst="ellipse">
              <a:avLst/>
            </a:prstGeom>
            <a:gradFill rotWithShape="1">
              <a:gsLst>
                <a:gs pos="0">
                  <a:srgbClr val="990033"/>
                </a:gs>
                <a:gs pos="100000">
                  <a:srgbClr val="470018"/>
                </a:gs>
              </a:gsLst>
              <a:path path="shape">
                <a:fillToRect l="50000" t="50000" r="50000" b="50000"/>
              </a:path>
            </a:gradFill>
            <a:ln w="28575">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4" name="Oval 151">
              <a:extLst>
                <a:ext uri="{FF2B5EF4-FFF2-40B4-BE49-F238E27FC236}">
                  <a16:creationId xmlns:a16="http://schemas.microsoft.com/office/drawing/2014/main" id="{300472D9-E8F8-48DF-828C-F24B13E47998}"/>
                </a:ext>
              </a:extLst>
            </p:cNvPr>
            <p:cNvSpPr>
              <a:spLocks noChangeArrowheads="1"/>
            </p:cNvSpPr>
            <p:nvPr/>
          </p:nvSpPr>
          <p:spPr bwMode="auto">
            <a:xfrm>
              <a:off x="949" y="1288"/>
              <a:ext cx="1102" cy="1102"/>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5" name="Oval 152">
              <a:extLst>
                <a:ext uri="{FF2B5EF4-FFF2-40B4-BE49-F238E27FC236}">
                  <a16:creationId xmlns:a16="http://schemas.microsoft.com/office/drawing/2014/main" id="{9EB009DE-DBBC-4ABE-BAFB-E2F531A60002}"/>
                </a:ext>
              </a:extLst>
            </p:cNvPr>
            <p:cNvSpPr>
              <a:spLocks noChangeArrowheads="1"/>
            </p:cNvSpPr>
            <p:nvPr/>
          </p:nvSpPr>
          <p:spPr bwMode="auto">
            <a:xfrm>
              <a:off x="2340" y="1579"/>
              <a:ext cx="519" cy="519"/>
            </a:xfrm>
            <a:prstGeom prst="ellipse">
              <a:avLst/>
            </a:prstGeom>
            <a:gradFill rotWithShape="1">
              <a:gsLst>
                <a:gs pos="0">
                  <a:srgbClr val="990033"/>
                </a:gs>
                <a:gs pos="100000">
                  <a:srgbClr val="470018"/>
                </a:gs>
              </a:gsLst>
              <a:path path="shape">
                <a:fillToRect l="50000" t="50000" r="50000" b="50000"/>
              </a:path>
            </a:gradFill>
            <a:ln w="28575">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6" name="Oval 153">
              <a:extLst>
                <a:ext uri="{FF2B5EF4-FFF2-40B4-BE49-F238E27FC236}">
                  <a16:creationId xmlns:a16="http://schemas.microsoft.com/office/drawing/2014/main" id="{3473DB86-1A26-4DD1-B2F4-B7E394157616}"/>
                </a:ext>
              </a:extLst>
            </p:cNvPr>
            <p:cNvSpPr>
              <a:spLocks noChangeArrowheads="1"/>
            </p:cNvSpPr>
            <p:nvPr/>
          </p:nvSpPr>
          <p:spPr bwMode="auto">
            <a:xfrm>
              <a:off x="2048" y="1288"/>
              <a:ext cx="1102" cy="1102"/>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7" name="Oval 154">
              <a:extLst>
                <a:ext uri="{FF2B5EF4-FFF2-40B4-BE49-F238E27FC236}">
                  <a16:creationId xmlns:a16="http://schemas.microsoft.com/office/drawing/2014/main" id="{67A162A5-0D5D-401F-801B-287923646B2E}"/>
                </a:ext>
              </a:extLst>
            </p:cNvPr>
            <p:cNvSpPr>
              <a:spLocks noChangeArrowheads="1"/>
            </p:cNvSpPr>
            <p:nvPr/>
          </p:nvSpPr>
          <p:spPr bwMode="auto">
            <a:xfrm>
              <a:off x="1983" y="1847"/>
              <a:ext cx="138" cy="137"/>
            </a:xfrm>
            <a:prstGeom prst="ellipse">
              <a:avLst/>
            </a:prstGeom>
            <a:solidFill>
              <a:srgbClr val="66FF33"/>
            </a:solidFill>
            <a:ln w="19050">
              <a:solidFill>
                <a:srgbClr val="FF99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8" name="Oval 155">
              <a:extLst>
                <a:ext uri="{FF2B5EF4-FFF2-40B4-BE49-F238E27FC236}">
                  <a16:creationId xmlns:a16="http://schemas.microsoft.com/office/drawing/2014/main" id="{0B5A5232-C49C-41B3-A2B4-D658C39ED956}"/>
                </a:ext>
              </a:extLst>
            </p:cNvPr>
            <p:cNvSpPr>
              <a:spLocks noChangeArrowheads="1"/>
            </p:cNvSpPr>
            <p:nvPr/>
          </p:nvSpPr>
          <p:spPr bwMode="auto">
            <a:xfrm>
              <a:off x="1981" y="1699"/>
              <a:ext cx="139"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9" name="Oval 156">
              <a:extLst>
                <a:ext uri="{FF2B5EF4-FFF2-40B4-BE49-F238E27FC236}">
                  <a16:creationId xmlns:a16="http://schemas.microsoft.com/office/drawing/2014/main" id="{E3AA9E46-7FBE-47B7-AA45-2A93D16ED0AC}"/>
                </a:ext>
              </a:extLst>
            </p:cNvPr>
            <p:cNvSpPr>
              <a:spLocks noChangeArrowheads="1"/>
            </p:cNvSpPr>
            <p:nvPr/>
          </p:nvSpPr>
          <p:spPr bwMode="auto">
            <a:xfrm>
              <a:off x="1241" y="2687"/>
              <a:ext cx="519" cy="519"/>
            </a:xfrm>
            <a:prstGeom prst="ellipse">
              <a:avLst/>
            </a:prstGeom>
            <a:gradFill rotWithShape="1">
              <a:gsLst>
                <a:gs pos="0">
                  <a:srgbClr val="990033"/>
                </a:gs>
                <a:gs pos="100000">
                  <a:srgbClr val="470018"/>
                </a:gs>
              </a:gsLst>
              <a:path path="shape">
                <a:fillToRect l="50000" t="50000" r="50000" b="50000"/>
              </a:path>
            </a:gradFill>
            <a:ln w="28575">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50" name="Oval 157">
              <a:extLst>
                <a:ext uri="{FF2B5EF4-FFF2-40B4-BE49-F238E27FC236}">
                  <a16:creationId xmlns:a16="http://schemas.microsoft.com/office/drawing/2014/main" id="{A9A9D36F-FADA-4A81-AA74-AE3AD515A493}"/>
                </a:ext>
              </a:extLst>
            </p:cNvPr>
            <p:cNvSpPr>
              <a:spLocks noChangeArrowheads="1"/>
            </p:cNvSpPr>
            <p:nvPr/>
          </p:nvSpPr>
          <p:spPr bwMode="auto">
            <a:xfrm>
              <a:off x="949" y="2395"/>
              <a:ext cx="1102" cy="1102"/>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51" name="Oval 158">
              <a:extLst>
                <a:ext uri="{FF2B5EF4-FFF2-40B4-BE49-F238E27FC236}">
                  <a16:creationId xmlns:a16="http://schemas.microsoft.com/office/drawing/2014/main" id="{2967612E-6937-4973-933F-880B499A4762}"/>
                </a:ext>
              </a:extLst>
            </p:cNvPr>
            <p:cNvSpPr>
              <a:spLocks noChangeArrowheads="1"/>
            </p:cNvSpPr>
            <p:nvPr/>
          </p:nvSpPr>
          <p:spPr bwMode="auto">
            <a:xfrm>
              <a:off x="2340" y="2687"/>
              <a:ext cx="519" cy="519"/>
            </a:xfrm>
            <a:prstGeom prst="ellipse">
              <a:avLst/>
            </a:prstGeom>
            <a:gradFill rotWithShape="1">
              <a:gsLst>
                <a:gs pos="0">
                  <a:srgbClr val="990033"/>
                </a:gs>
                <a:gs pos="100000">
                  <a:srgbClr val="470018"/>
                </a:gs>
              </a:gsLst>
              <a:path path="shape">
                <a:fillToRect l="50000" t="50000" r="50000" b="50000"/>
              </a:path>
            </a:gradFill>
            <a:ln w="28575">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52" name="Oval 159">
              <a:extLst>
                <a:ext uri="{FF2B5EF4-FFF2-40B4-BE49-F238E27FC236}">
                  <a16:creationId xmlns:a16="http://schemas.microsoft.com/office/drawing/2014/main" id="{3660D847-1B66-4B6C-B3F1-2BD398447543}"/>
                </a:ext>
              </a:extLst>
            </p:cNvPr>
            <p:cNvSpPr>
              <a:spLocks noChangeArrowheads="1"/>
            </p:cNvSpPr>
            <p:nvPr/>
          </p:nvSpPr>
          <p:spPr bwMode="auto">
            <a:xfrm>
              <a:off x="2048" y="2395"/>
              <a:ext cx="1102" cy="1102"/>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53" name="Oval 160">
              <a:extLst>
                <a:ext uri="{FF2B5EF4-FFF2-40B4-BE49-F238E27FC236}">
                  <a16:creationId xmlns:a16="http://schemas.microsoft.com/office/drawing/2014/main" id="{98EC914E-6BBA-4023-AF42-822703C2387B}"/>
                </a:ext>
              </a:extLst>
            </p:cNvPr>
            <p:cNvSpPr>
              <a:spLocks noChangeArrowheads="1"/>
            </p:cNvSpPr>
            <p:nvPr/>
          </p:nvSpPr>
          <p:spPr bwMode="auto">
            <a:xfrm>
              <a:off x="1983" y="2954"/>
              <a:ext cx="138"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54" name="Oval 161">
              <a:extLst>
                <a:ext uri="{FF2B5EF4-FFF2-40B4-BE49-F238E27FC236}">
                  <a16:creationId xmlns:a16="http://schemas.microsoft.com/office/drawing/2014/main" id="{2FC13989-FF6E-420B-8A7A-B256B44FF28C}"/>
                </a:ext>
              </a:extLst>
            </p:cNvPr>
            <p:cNvSpPr>
              <a:spLocks noChangeArrowheads="1"/>
            </p:cNvSpPr>
            <p:nvPr/>
          </p:nvSpPr>
          <p:spPr bwMode="auto">
            <a:xfrm>
              <a:off x="1981" y="2805"/>
              <a:ext cx="139"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55" name="Oval 162">
              <a:extLst>
                <a:ext uri="{FF2B5EF4-FFF2-40B4-BE49-F238E27FC236}">
                  <a16:creationId xmlns:a16="http://schemas.microsoft.com/office/drawing/2014/main" id="{FF621F99-B621-4C1D-9CE5-106E5838A7A5}"/>
                </a:ext>
              </a:extLst>
            </p:cNvPr>
            <p:cNvSpPr>
              <a:spLocks noChangeArrowheads="1"/>
            </p:cNvSpPr>
            <p:nvPr/>
          </p:nvSpPr>
          <p:spPr bwMode="auto">
            <a:xfrm>
              <a:off x="2607" y="2323"/>
              <a:ext cx="138" cy="137"/>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56" name="Oval 163">
              <a:extLst>
                <a:ext uri="{FF2B5EF4-FFF2-40B4-BE49-F238E27FC236}">
                  <a16:creationId xmlns:a16="http://schemas.microsoft.com/office/drawing/2014/main" id="{430FD639-A45A-45A2-B210-32158CFD52F5}"/>
                </a:ext>
              </a:extLst>
            </p:cNvPr>
            <p:cNvSpPr>
              <a:spLocks noChangeArrowheads="1"/>
            </p:cNvSpPr>
            <p:nvPr/>
          </p:nvSpPr>
          <p:spPr bwMode="auto">
            <a:xfrm>
              <a:off x="2461" y="2323"/>
              <a:ext cx="138" cy="137"/>
            </a:xfrm>
            <a:prstGeom prst="ellipse">
              <a:avLst/>
            </a:prstGeom>
            <a:solidFill>
              <a:srgbClr val="66FF33"/>
            </a:solidFill>
            <a:ln w="19050">
              <a:solidFill>
                <a:srgbClr val="FF99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57" name="Oval 164">
              <a:extLst>
                <a:ext uri="{FF2B5EF4-FFF2-40B4-BE49-F238E27FC236}">
                  <a16:creationId xmlns:a16="http://schemas.microsoft.com/office/drawing/2014/main" id="{0275780B-16BB-4358-9D66-A2FC9DE6F69F}"/>
                </a:ext>
              </a:extLst>
            </p:cNvPr>
            <p:cNvSpPr>
              <a:spLocks noChangeArrowheads="1"/>
            </p:cNvSpPr>
            <p:nvPr/>
          </p:nvSpPr>
          <p:spPr bwMode="auto">
            <a:xfrm>
              <a:off x="1506" y="2323"/>
              <a:ext cx="138" cy="137"/>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58" name="Oval 165">
              <a:extLst>
                <a:ext uri="{FF2B5EF4-FFF2-40B4-BE49-F238E27FC236}">
                  <a16:creationId xmlns:a16="http://schemas.microsoft.com/office/drawing/2014/main" id="{3D9402A8-E793-418A-AC4C-BCD31252A49F}"/>
                </a:ext>
              </a:extLst>
            </p:cNvPr>
            <p:cNvSpPr>
              <a:spLocks noChangeArrowheads="1"/>
            </p:cNvSpPr>
            <p:nvPr/>
          </p:nvSpPr>
          <p:spPr bwMode="auto">
            <a:xfrm>
              <a:off x="1363" y="2323"/>
              <a:ext cx="137" cy="137"/>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graphicFrame>
          <p:nvGraphicFramePr>
            <p:cNvPr id="1026" name="Object 4">
              <a:extLst>
                <a:ext uri="{FF2B5EF4-FFF2-40B4-BE49-F238E27FC236}">
                  <a16:creationId xmlns:a16="http://schemas.microsoft.com/office/drawing/2014/main" id="{17C73635-5768-4E2E-8762-5489495D13C1}"/>
                </a:ext>
              </a:extLst>
            </p:cNvPr>
            <p:cNvGraphicFramePr>
              <a:graphicFrameLocks noChangeAspect="1"/>
            </p:cNvGraphicFramePr>
            <p:nvPr/>
          </p:nvGraphicFramePr>
          <p:xfrm>
            <a:off x="1328" y="1671"/>
            <a:ext cx="335" cy="335"/>
          </p:xfrm>
          <a:graphic>
            <a:graphicData uri="http://schemas.openxmlformats.org/presentationml/2006/ole">
              <mc:AlternateContent xmlns:mc="http://schemas.openxmlformats.org/markup-compatibility/2006">
                <mc:Choice xmlns:v="urn:schemas-microsoft-com:vml" Requires="v">
                  <p:oleObj spid="_x0000_s1110" name="Equation" r:id="rId4" imgW="177480" imgH="177480" progId="">
                    <p:embed/>
                  </p:oleObj>
                </mc:Choice>
                <mc:Fallback>
                  <p:oleObj name="Equation" r:id="rId4" imgW="177480" imgH="177480" progId="">
                    <p:embed/>
                    <p:pic>
                      <p:nvPicPr>
                        <p:cNvPr id="1026" name="Object 4">
                          <a:extLst>
                            <a:ext uri="{FF2B5EF4-FFF2-40B4-BE49-F238E27FC236}">
                              <a16:creationId xmlns:a16="http://schemas.microsoft.com/office/drawing/2014/main" id="{17C73635-5768-4E2E-8762-5489495D13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 y="1671"/>
                          <a:ext cx="335" cy="335"/>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5">
              <a:extLst>
                <a:ext uri="{FF2B5EF4-FFF2-40B4-BE49-F238E27FC236}">
                  <a16:creationId xmlns:a16="http://schemas.microsoft.com/office/drawing/2014/main" id="{913F4655-5B51-4281-A831-341910B860EF}"/>
                </a:ext>
              </a:extLst>
            </p:cNvPr>
            <p:cNvGraphicFramePr>
              <a:graphicFrameLocks noChangeAspect="1"/>
            </p:cNvGraphicFramePr>
            <p:nvPr/>
          </p:nvGraphicFramePr>
          <p:xfrm>
            <a:off x="2429" y="1671"/>
            <a:ext cx="336" cy="335"/>
          </p:xfrm>
          <a:graphic>
            <a:graphicData uri="http://schemas.openxmlformats.org/presentationml/2006/ole">
              <mc:AlternateContent xmlns:mc="http://schemas.openxmlformats.org/markup-compatibility/2006">
                <mc:Choice xmlns:v="urn:schemas-microsoft-com:vml" Requires="v">
                  <p:oleObj spid="_x0000_s1111" name="Equation" r:id="rId6" imgW="177480" imgH="177480" progId="">
                    <p:embed/>
                  </p:oleObj>
                </mc:Choice>
                <mc:Fallback>
                  <p:oleObj name="Equation" r:id="rId6" imgW="177480" imgH="177480" progId="">
                    <p:embed/>
                    <p:pic>
                      <p:nvPicPr>
                        <p:cNvPr id="1027" name="Object 5">
                          <a:extLst>
                            <a:ext uri="{FF2B5EF4-FFF2-40B4-BE49-F238E27FC236}">
                              <a16:creationId xmlns:a16="http://schemas.microsoft.com/office/drawing/2014/main" id="{913F4655-5B51-4281-A831-341910B86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9" y="1671"/>
                          <a:ext cx="336" cy="335"/>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6">
              <a:extLst>
                <a:ext uri="{FF2B5EF4-FFF2-40B4-BE49-F238E27FC236}">
                  <a16:creationId xmlns:a16="http://schemas.microsoft.com/office/drawing/2014/main" id="{42C03D9E-E229-4036-A432-BDFFE0DDD858}"/>
                </a:ext>
              </a:extLst>
            </p:cNvPr>
            <p:cNvGraphicFramePr>
              <a:graphicFrameLocks noChangeAspect="1"/>
            </p:cNvGraphicFramePr>
            <p:nvPr/>
          </p:nvGraphicFramePr>
          <p:xfrm>
            <a:off x="1328" y="2783"/>
            <a:ext cx="335" cy="335"/>
          </p:xfrm>
          <a:graphic>
            <a:graphicData uri="http://schemas.openxmlformats.org/presentationml/2006/ole">
              <mc:AlternateContent xmlns:mc="http://schemas.openxmlformats.org/markup-compatibility/2006">
                <mc:Choice xmlns:v="urn:schemas-microsoft-com:vml" Requires="v">
                  <p:oleObj spid="_x0000_s1112" name="Equation" r:id="rId7" imgW="177480" imgH="177480" progId="">
                    <p:embed/>
                  </p:oleObj>
                </mc:Choice>
                <mc:Fallback>
                  <p:oleObj name="Equation" r:id="rId7" imgW="177480" imgH="177480" progId="">
                    <p:embed/>
                    <p:pic>
                      <p:nvPicPr>
                        <p:cNvPr id="1028" name="Object 6">
                          <a:extLst>
                            <a:ext uri="{FF2B5EF4-FFF2-40B4-BE49-F238E27FC236}">
                              <a16:creationId xmlns:a16="http://schemas.microsoft.com/office/drawing/2014/main" id="{42C03D9E-E229-4036-A432-BDFFE0DDD8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 y="2783"/>
                          <a:ext cx="335" cy="335"/>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7">
              <a:extLst>
                <a:ext uri="{FF2B5EF4-FFF2-40B4-BE49-F238E27FC236}">
                  <a16:creationId xmlns:a16="http://schemas.microsoft.com/office/drawing/2014/main" id="{1669A38B-33BC-47AE-BF27-657EFA7413FF}"/>
                </a:ext>
              </a:extLst>
            </p:cNvPr>
            <p:cNvGraphicFramePr>
              <a:graphicFrameLocks noChangeAspect="1"/>
            </p:cNvGraphicFramePr>
            <p:nvPr/>
          </p:nvGraphicFramePr>
          <p:xfrm>
            <a:off x="2429" y="2783"/>
            <a:ext cx="336" cy="335"/>
          </p:xfrm>
          <a:graphic>
            <a:graphicData uri="http://schemas.openxmlformats.org/presentationml/2006/ole">
              <mc:AlternateContent xmlns:mc="http://schemas.openxmlformats.org/markup-compatibility/2006">
                <mc:Choice xmlns:v="urn:schemas-microsoft-com:vml" Requires="v">
                  <p:oleObj spid="_x0000_s1113" name="Equation" r:id="rId8" imgW="177480" imgH="177480" progId="">
                    <p:embed/>
                  </p:oleObj>
                </mc:Choice>
                <mc:Fallback>
                  <p:oleObj name="Equation" r:id="rId8" imgW="177480" imgH="177480" progId="">
                    <p:embed/>
                    <p:pic>
                      <p:nvPicPr>
                        <p:cNvPr id="1029" name="Object 7">
                          <a:extLst>
                            <a:ext uri="{FF2B5EF4-FFF2-40B4-BE49-F238E27FC236}">
                              <a16:creationId xmlns:a16="http://schemas.microsoft.com/office/drawing/2014/main" id="{1669A38B-33BC-47AE-BF27-657EFA7413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9" y="2783"/>
                          <a:ext cx="336" cy="335"/>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9" name="Oval 170">
              <a:extLst>
                <a:ext uri="{FF2B5EF4-FFF2-40B4-BE49-F238E27FC236}">
                  <a16:creationId xmlns:a16="http://schemas.microsoft.com/office/drawing/2014/main" id="{087BF104-CE47-4CC4-AF98-A72F985DBBB5}"/>
                </a:ext>
              </a:extLst>
            </p:cNvPr>
            <p:cNvSpPr>
              <a:spLocks noChangeArrowheads="1"/>
            </p:cNvSpPr>
            <p:nvPr/>
          </p:nvSpPr>
          <p:spPr bwMode="auto">
            <a:xfrm>
              <a:off x="1363" y="1228"/>
              <a:ext cx="137"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60" name="Oval 171">
              <a:extLst>
                <a:ext uri="{FF2B5EF4-FFF2-40B4-BE49-F238E27FC236}">
                  <a16:creationId xmlns:a16="http://schemas.microsoft.com/office/drawing/2014/main" id="{2BCD0466-5F0E-46AC-8C27-D76BBF600251}"/>
                </a:ext>
              </a:extLst>
            </p:cNvPr>
            <p:cNvSpPr>
              <a:spLocks noChangeArrowheads="1"/>
            </p:cNvSpPr>
            <p:nvPr/>
          </p:nvSpPr>
          <p:spPr bwMode="auto">
            <a:xfrm>
              <a:off x="2461" y="1222"/>
              <a:ext cx="138"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61" name="Oval 172">
              <a:extLst>
                <a:ext uri="{FF2B5EF4-FFF2-40B4-BE49-F238E27FC236}">
                  <a16:creationId xmlns:a16="http://schemas.microsoft.com/office/drawing/2014/main" id="{DDAE1711-736F-4859-8E67-321C3DD1D77A}"/>
                </a:ext>
              </a:extLst>
            </p:cNvPr>
            <p:cNvSpPr>
              <a:spLocks noChangeArrowheads="1"/>
            </p:cNvSpPr>
            <p:nvPr/>
          </p:nvSpPr>
          <p:spPr bwMode="auto">
            <a:xfrm>
              <a:off x="882" y="1847"/>
              <a:ext cx="138" cy="137"/>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62" name="Oval 173">
              <a:extLst>
                <a:ext uri="{FF2B5EF4-FFF2-40B4-BE49-F238E27FC236}">
                  <a16:creationId xmlns:a16="http://schemas.microsoft.com/office/drawing/2014/main" id="{56A2FC62-17B5-4FF3-A589-9B66003457B0}"/>
                </a:ext>
              </a:extLst>
            </p:cNvPr>
            <p:cNvSpPr>
              <a:spLocks noChangeArrowheads="1"/>
            </p:cNvSpPr>
            <p:nvPr/>
          </p:nvSpPr>
          <p:spPr bwMode="auto">
            <a:xfrm>
              <a:off x="888" y="2954"/>
              <a:ext cx="138"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63" name="Oval 174">
              <a:extLst>
                <a:ext uri="{FF2B5EF4-FFF2-40B4-BE49-F238E27FC236}">
                  <a16:creationId xmlns:a16="http://schemas.microsoft.com/office/drawing/2014/main" id="{58001573-90EA-485F-9F78-839719969775}"/>
                </a:ext>
              </a:extLst>
            </p:cNvPr>
            <p:cNvSpPr>
              <a:spLocks noChangeArrowheads="1"/>
            </p:cNvSpPr>
            <p:nvPr/>
          </p:nvSpPr>
          <p:spPr bwMode="auto">
            <a:xfrm>
              <a:off x="3437" y="1579"/>
              <a:ext cx="519" cy="519"/>
            </a:xfrm>
            <a:prstGeom prst="ellipse">
              <a:avLst/>
            </a:prstGeom>
            <a:gradFill rotWithShape="1">
              <a:gsLst>
                <a:gs pos="0">
                  <a:srgbClr val="990033"/>
                </a:gs>
                <a:gs pos="100000">
                  <a:srgbClr val="470018"/>
                </a:gs>
              </a:gsLst>
              <a:path path="shape">
                <a:fillToRect l="50000" t="50000" r="50000" b="50000"/>
              </a:path>
            </a:gradFill>
            <a:ln w="28575">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64" name="Oval 175">
              <a:extLst>
                <a:ext uri="{FF2B5EF4-FFF2-40B4-BE49-F238E27FC236}">
                  <a16:creationId xmlns:a16="http://schemas.microsoft.com/office/drawing/2014/main" id="{68427B7C-B2BB-4263-A0C5-E723873DEDE5}"/>
                </a:ext>
              </a:extLst>
            </p:cNvPr>
            <p:cNvSpPr>
              <a:spLocks noChangeArrowheads="1"/>
            </p:cNvSpPr>
            <p:nvPr/>
          </p:nvSpPr>
          <p:spPr bwMode="auto">
            <a:xfrm>
              <a:off x="3146" y="1288"/>
              <a:ext cx="1102" cy="1102"/>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65" name="Oval 176">
              <a:extLst>
                <a:ext uri="{FF2B5EF4-FFF2-40B4-BE49-F238E27FC236}">
                  <a16:creationId xmlns:a16="http://schemas.microsoft.com/office/drawing/2014/main" id="{0121E932-D377-416F-96BC-F93471093A32}"/>
                </a:ext>
              </a:extLst>
            </p:cNvPr>
            <p:cNvSpPr>
              <a:spLocks noChangeArrowheads="1"/>
            </p:cNvSpPr>
            <p:nvPr/>
          </p:nvSpPr>
          <p:spPr bwMode="auto">
            <a:xfrm>
              <a:off x="4177" y="1699"/>
              <a:ext cx="138"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66" name="Oval 177">
              <a:extLst>
                <a:ext uri="{FF2B5EF4-FFF2-40B4-BE49-F238E27FC236}">
                  <a16:creationId xmlns:a16="http://schemas.microsoft.com/office/drawing/2014/main" id="{B6874434-5F76-46D1-A4C1-0200090CAC19}"/>
                </a:ext>
              </a:extLst>
            </p:cNvPr>
            <p:cNvSpPr>
              <a:spLocks noChangeArrowheads="1"/>
            </p:cNvSpPr>
            <p:nvPr/>
          </p:nvSpPr>
          <p:spPr bwMode="auto">
            <a:xfrm>
              <a:off x="3437" y="2687"/>
              <a:ext cx="519" cy="519"/>
            </a:xfrm>
            <a:prstGeom prst="ellipse">
              <a:avLst/>
            </a:prstGeom>
            <a:gradFill rotWithShape="1">
              <a:gsLst>
                <a:gs pos="0">
                  <a:srgbClr val="990033"/>
                </a:gs>
                <a:gs pos="100000">
                  <a:srgbClr val="470018"/>
                </a:gs>
              </a:gsLst>
              <a:path path="shape">
                <a:fillToRect l="50000" t="50000" r="50000" b="50000"/>
              </a:path>
            </a:gradFill>
            <a:ln w="28575">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67" name="Oval 178">
              <a:extLst>
                <a:ext uri="{FF2B5EF4-FFF2-40B4-BE49-F238E27FC236}">
                  <a16:creationId xmlns:a16="http://schemas.microsoft.com/office/drawing/2014/main" id="{156B3C7C-D59D-4EC2-83AB-E25A5B6A3EA5}"/>
                </a:ext>
              </a:extLst>
            </p:cNvPr>
            <p:cNvSpPr>
              <a:spLocks noChangeArrowheads="1"/>
            </p:cNvSpPr>
            <p:nvPr/>
          </p:nvSpPr>
          <p:spPr bwMode="auto">
            <a:xfrm>
              <a:off x="3146" y="2395"/>
              <a:ext cx="1102" cy="1102"/>
            </a:xfrm>
            <a:prstGeom prst="ellipse">
              <a:avLst/>
            </a:prstGeom>
            <a:noFill/>
            <a:ln w="28575">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68" name="Oval 179">
              <a:extLst>
                <a:ext uri="{FF2B5EF4-FFF2-40B4-BE49-F238E27FC236}">
                  <a16:creationId xmlns:a16="http://schemas.microsoft.com/office/drawing/2014/main" id="{14CB2EE6-620E-45ED-B3E1-89EFDC64D07C}"/>
                </a:ext>
              </a:extLst>
            </p:cNvPr>
            <p:cNvSpPr>
              <a:spLocks noChangeArrowheads="1"/>
            </p:cNvSpPr>
            <p:nvPr/>
          </p:nvSpPr>
          <p:spPr bwMode="auto">
            <a:xfrm>
              <a:off x="4177" y="2805"/>
              <a:ext cx="138"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69" name="Oval 180">
              <a:extLst>
                <a:ext uri="{FF2B5EF4-FFF2-40B4-BE49-F238E27FC236}">
                  <a16:creationId xmlns:a16="http://schemas.microsoft.com/office/drawing/2014/main" id="{3896E9D9-8D86-4638-9D6A-7B86538B7B23}"/>
                </a:ext>
              </a:extLst>
            </p:cNvPr>
            <p:cNvSpPr>
              <a:spLocks noChangeArrowheads="1"/>
            </p:cNvSpPr>
            <p:nvPr/>
          </p:nvSpPr>
          <p:spPr bwMode="auto">
            <a:xfrm>
              <a:off x="3703" y="2323"/>
              <a:ext cx="138" cy="137"/>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70" name="Oval 181">
              <a:extLst>
                <a:ext uri="{FF2B5EF4-FFF2-40B4-BE49-F238E27FC236}">
                  <a16:creationId xmlns:a16="http://schemas.microsoft.com/office/drawing/2014/main" id="{3BFE81C3-641B-47B6-B2CE-F267A6AB15EA}"/>
                </a:ext>
              </a:extLst>
            </p:cNvPr>
            <p:cNvSpPr>
              <a:spLocks noChangeArrowheads="1"/>
            </p:cNvSpPr>
            <p:nvPr/>
          </p:nvSpPr>
          <p:spPr bwMode="auto">
            <a:xfrm>
              <a:off x="3558" y="2323"/>
              <a:ext cx="137" cy="137"/>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graphicFrame>
          <p:nvGraphicFramePr>
            <p:cNvPr id="1030" name="Object 8">
              <a:extLst>
                <a:ext uri="{FF2B5EF4-FFF2-40B4-BE49-F238E27FC236}">
                  <a16:creationId xmlns:a16="http://schemas.microsoft.com/office/drawing/2014/main" id="{17523F6E-CA19-4F83-AF1F-A565D57ADEDC}"/>
                </a:ext>
              </a:extLst>
            </p:cNvPr>
            <p:cNvGraphicFramePr>
              <a:graphicFrameLocks noChangeAspect="1"/>
            </p:cNvGraphicFramePr>
            <p:nvPr/>
          </p:nvGraphicFramePr>
          <p:xfrm>
            <a:off x="3523" y="1671"/>
            <a:ext cx="337" cy="335"/>
          </p:xfrm>
          <a:graphic>
            <a:graphicData uri="http://schemas.openxmlformats.org/presentationml/2006/ole">
              <mc:AlternateContent xmlns:mc="http://schemas.openxmlformats.org/markup-compatibility/2006">
                <mc:Choice xmlns:v="urn:schemas-microsoft-com:vml" Requires="v">
                  <p:oleObj spid="_x0000_s1114" name="Equation" r:id="rId9" imgW="177480" imgH="177480" progId="">
                    <p:embed/>
                  </p:oleObj>
                </mc:Choice>
                <mc:Fallback>
                  <p:oleObj name="Equation" r:id="rId9" imgW="177480" imgH="177480" progId="">
                    <p:embed/>
                    <p:pic>
                      <p:nvPicPr>
                        <p:cNvPr id="1030" name="Object 8">
                          <a:extLst>
                            <a:ext uri="{FF2B5EF4-FFF2-40B4-BE49-F238E27FC236}">
                              <a16:creationId xmlns:a16="http://schemas.microsoft.com/office/drawing/2014/main" id="{17523F6E-CA19-4F83-AF1F-A565D57ADE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671"/>
                          <a:ext cx="337" cy="335"/>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9">
              <a:extLst>
                <a:ext uri="{FF2B5EF4-FFF2-40B4-BE49-F238E27FC236}">
                  <a16:creationId xmlns:a16="http://schemas.microsoft.com/office/drawing/2014/main" id="{4F53F0CA-4D87-44B3-B514-96E2BCDB6985}"/>
                </a:ext>
              </a:extLst>
            </p:cNvPr>
            <p:cNvGraphicFramePr>
              <a:graphicFrameLocks noChangeAspect="1"/>
            </p:cNvGraphicFramePr>
            <p:nvPr/>
          </p:nvGraphicFramePr>
          <p:xfrm>
            <a:off x="3523" y="2783"/>
            <a:ext cx="337" cy="335"/>
          </p:xfrm>
          <a:graphic>
            <a:graphicData uri="http://schemas.openxmlformats.org/presentationml/2006/ole">
              <mc:AlternateContent xmlns:mc="http://schemas.openxmlformats.org/markup-compatibility/2006">
                <mc:Choice xmlns:v="urn:schemas-microsoft-com:vml" Requires="v">
                  <p:oleObj spid="_x0000_s1115" name="Equation" r:id="rId10" imgW="177480" imgH="177480" progId="">
                    <p:embed/>
                  </p:oleObj>
                </mc:Choice>
                <mc:Fallback>
                  <p:oleObj name="Equation" r:id="rId10" imgW="177480" imgH="177480" progId="">
                    <p:embed/>
                    <p:pic>
                      <p:nvPicPr>
                        <p:cNvPr id="1031" name="Object 9">
                          <a:extLst>
                            <a:ext uri="{FF2B5EF4-FFF2-40B4-BE49-F238E27FC236}">
                              <a16:creationId xmlns:a16="http://schemas.microsoft.com/office/drawing/2014/main" id="{4F53F0CA-4D87-44B3-B514-96E2BCDB69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2783"/>
                          <a:ext cx="337" cy="335"/>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1" name="Oval 184">
              <a:extLst>
                <a:ext uri="{FF2B5EF4-FFF2-40B4-BE49-F238E27FC236}">
                  <a16:creationId xmlns:a16="http://schemas.microsoft.com/office/drawing/2014/main" id="{346F81F3-C511-48EF-88F8-AFEC042F7051}"/>
                </a:ext>
              </a:extLst>
            </p:cNvPr>
            <p:cNvSpPr>
              <a:spLocks noChangeArrowheads="1"/>
            </p:cNvSpPr>
            <p:nvPr/>
          </p:nvSpPr>
          <p:spPr bwMode="auto">
            <a:xfrm>
              <a:off x="3558" y="1228"/>
              <a:ext cx="137"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72" name="Oval 185">
              <a:extLst>
                <a:ext uri="{FF2B5EF4-FFF2-40B4-BE49-F238E27FC236}">
                  <a16:creationId xmlns:a16="http://schemas.microsoft.com/office/drawing/2014/main" id="{B333034C-8C6C-4710-A116-8B8EDAF35F5E}"/>
                </a:ext>
              </a:extLst>
            </p:cNvPr>
            <p:cNvSpPr>
              <a:spLocks noChangeArrowheads="1"/>
            </p:cNvSpPr>
            <p:nvPr/>
          </p:nvSpPr>
          <p:spPr bwMode="auto">
            <a:xfrm>
              <a:off x="3074" y="1699"/>
              <a:ext cx="139"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73" name="Oval 186">
              <a:extLst>
                <a:ext uri="{FF2B5EF4-FFF2-40B4-BE49-F238E27FC236}">
                  <a16:creationId xmlns:a16="http://schemas.microsoft.com/office/drawing/2014/main" id="{76CBA89C-8294-45AD-8265-FABBC4B13CC4}"/>
                </a:ext>
              </a:extLst>
            </p:cNvPr>
            <p:cNvSpPr>
              <a:spLocks noChangeArrowheads="1"/>
            </p:cNvSpPr>
            <p:nvPr/>
          </p:nvSpPr>
          <p:spPr bwMode="auto">
            <a:xfrm>
              <a:off x="3082" y="2805"/>
              <a:ext cx="137"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74" name="Oval 187">
              <a:extLst>
                <a:ext uri="{FF2B5EF4-FFF2-40B4-BE49-F238E27FC236}">
                  <a16:creationId xmlns:a16="http://schemas.microsoft.com/office/drawing/2014/main" id="{E4CD3382-714C-41A7-817A-0821B714B9FF}"/>
                </a:ext>
              </a:extLst>
            </p:cNvPr>
            <p:cNvSpPr>
              <a:spLocks noChangeArrowheads="1"/>
            </p:cNvSpPr>
            <p:nvPr/>
          </p:nvSpPr>
          <p:spPr bwMode="auto">
            <a:xfrm>
              <a:off x="3079" y="1847"/>
              <a:ext cx="137" cy="137"/>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75" name="Oval 188">
              <a:extLst>
                <a:ext uri="{FF2B5EF4-FFF2-40B4-BE49-F238E27FC236}">
                  <a16:creationId xmlns:a16="http://schemas.microsoft.com/office/drawing/2014/main" id="{AFED963D-3733-4CCD-959E-05FE47A452F1}"/>
                </a:ext>
              </a:extLst>
            </p:cNvPr>
            <p:cNvSpPr>
              <a:spLocks noChangeArrowheads="1"/>
            </p:cNvSpPr>
            <p:nvPr/>
          </p:nvSpPr>
          <p:spPr bwMode="auto">
            <a:xfrm>
              <a:off x="3085" y="2954"/>
              <a:ext cx="138" cy="138"/>
            </a:xfrm>
            <a:prstGeom prst="ellipse">
              <a:avLst/>
            </a:prstGeom>
            <a:solidFill>
              <a:srgbClr val="66FF33"/>
            </a:solidFill>
            <a:ln w="19050">
              <a:solidFill>
                <a:srgbClr val="FF9933"/>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76" name="Oval 189">
              <a:extLst>
                <a:ext uri="{FF2B5EF4-FFF2-40B4-BE49-F238E27FC236}">
                  <a16:creationId xmlns:a16="http://schemas.microsoft.com/office/drawing/2014/main" id="{8228A83F-9B78-4028-A44F-49149B581225}"/>
                </a:ext>
              </a:extLst>
            </p:cNvPr>
            <p:cNvSpPr>
              <a:spLocks noChangeArrowheads="1"/>
            </p:cNvSpPr>
            <p:nvPr/>
          </p:nvSpPr>
          <p:spPr bwMode="auto">
            <a:xfrm>
              <a:off x="2607" y="3425"/>
              <a:ext cx="138"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77" name="Oval 190">
              <a:extLst>
                <a:ext uri="{FF2B5EF4-FFF2-40B4-BE49-F238E27FC236}">
                  <a16:creationId xmlns:a16="http://schemas.microsoft.com/office/drawing/2014/main" id="{4FCD1563-B135-434D-AFF2-5DDBB6B0CC86}"/>
                </a:ext>
              </a:extLst>
            </p:cNvPr>
            <p:cNvSpPr>
              <a:spLocks noChangeArrowheads="1"/>
            </p:cNvSpPr>
            <p:nvPr/>
          </p:nvSpPr>
          <p:spPr bwMode="auto">
            <a:xfrm>
              <a:off x="1506" y="3425"/>
              <a:ext cx="138"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1078" name="Oval 191">
              <a:extLst>
                <a:ext uri="{FF2B5EF4-FFF2-40B4-BE49-F238E27FC236}">
                  <a16:creationId xmlns:a16="http://schemas.microsoft.com/office/drawing/2014/main" id="{8DCAE8C1-DEAE-45AB-AE08-D2D4766DD3DD}"/>
                </a:ext>
              </a:extLst>
            </p:cNvPr>
            <p:cNvSpPr>
              <a:spLocks noChangeArrowheads="1"/>
            </p:cNvSpPr>
            <p:nvPr/>
          </p:nvSpPr>
          <p:spPr bwMode="auto">
            <a:xfrm>
              <a:off x="3703" y="3425"/>
              <a:ext cx="138" cy="1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35008" name="Oval 192">
            <a:extLst>
              <a:ext uri="{FF2B5EF4-FFF2-40B4-BE49-F238E27FC236}">
                <a16:creationId xmlns:a16="http://schemas.microsoft.com/office/drawing/2014/main" id="{E0CD073C-FE0F-4E16-876D-5B6F004F86F9}"/>
              </a:ext>
            </a:extLst>
          </p:cNvPr>
          <p:cNvSpPr>
            <a:spLocks noChangeArrowheads="1"/>
          </p:cNvSpPr>
          <p:nvPr/>
        </p:nvSpPr>
        <p:spPr bwMode="auto">
          <a:xfrm>
            <a:off x="5200650" y="3184525"/>
            <a:ext cx="198438" cy="1984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35009" name="Oval 193">
            <a:extLst>
              <a:ext uri="{FF2B5EF4-FFF2-40B4-BE49-F238E27FC236}">
                <a16:creationId xmlns:a16="http://schemas.microsoft.com/office/drawing/2014/main" id="{9DC33638-97E5-417B-9D4C-64D1B0F2AAD9}"/>
              </a:ext>
            </a:extLst>
          </p:cNvPr>
          <p:cNvSpPr>
            <a:spLocks noChangeArrowheads="1"/>
          </p:cNvSpPr>
          <p:nvPr/>
        </p:nvSpPr>
        <p:spPr bwMode="auto">
          <a:xfrm>
            <a:off x="5889625" y="3876675"/>
            <a:ext cx="198438" cy="198438"/>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sp>
        <p:nvSpPr>
          <p:cNvPr id="35010" name="Oval 194">
            <a:extLst>
              <a:ext uri="{FF2B5EF4-FFF2-40B4-BE49-F238E27FC236}">
                <a16:creationId xmlns:a16="http://schemas.microsoft.com/office/drawing/2014/main" id="{D2C89DBB-7829-4BBE-8C42-A46F589E4A41}"/>
              </a:ext>
            </a:extLst>
          </p:cNvPr>
          <p:cNvSpPr>
            <a:spLocks noChangeArrowheads="1"/>
          </p:cNvSpPr>
          <p:nvPr/>
        </p:nvSpPr>
        <p:spPr bwMode="auto">
          <a:xfrm>
            <a:off x="6781800" y="4779964"/>
            <a:ext cx="198438" cy="200025"/>
          </a:xfrm>
          <a:prstGeom prst="ellipse">
            <a:avLst/>
          </a:prstGeom>
          <a:gradFill rotWithShape="1">
            <a:gsLst>
              <a:gs pos="0">
                <a:srgbClr val="FF0066"/>
              </a:gs>
              <a:gs pos="100000">
                <a:srgbClr val="76002F"/>
              </a:gs>
            </a:gsLst>
            <a:path path="shape">
              <a:fillToRect l="50000" t="50000" r="50000" b="50000"/>
            </a:path>
          </a:gradFill>
          <a:ln w="19050">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3" name="Group 77">
            <a:extLst>
              <a:ext uri="{FF2B5EF4-FFF2-40B4-BE49-F238E27FC236}">
                <a16:creationId xmlns:a16="http://schemas.microsoft.com/office/drawing/2014/main" id="{8D3D1144-55E7-42EE-8C70-E6BF5B0687B0}"/>
              </a:ext>
            </a:extLst>
          </p:cNvPr>
          <p:cNvGrpSpPr>
            <a:grpSpLocks/>
          </p:cNvGrpSpPr>
          <p:nvPr/>
        </p:nvGrpSpPr>
        <p:grpSpPr bwMode="auto">
          <a:xfrm>
            <a:off x="10040104" y="2435290"/>
            <a:ext cx="1646551" cy="1112454"/>
            <a:chOff x="8020415" y="2503779"/>
            <a:chExt cx="1647265" cy="1112454"/>
          </a:xfrm>
        </p:grpSpPr>
        <p:sp>
          <p:nvSpPr>
            <p:cNvPr id="1041" name="Line 197">
              <a:extLst>
                <a:ext uri="{FF2B5EF4-FFF2-40B4-BE49-F238E27FC236}">
                  <a16:creationId xmlns:a16="http://schemas.microsoft.com/office/drawing/2014/main" id="{7561E8E7-737D-49EB-9DBE-64640671EC87}"/>
                </a:ext>
              </a:extLst>
            </p:cNvPr>
            <p:cNvSpPr>
              <a:spLocks noChangeShapeType="1"/>
            </p:cNvSpPr>
            <p:nvPr/>
          </p:nvSpPr>
          <p:spPr bwMode="auto">
            <a:xfrm flipH="1">
              <a:off x="8020415" y="2667000"/>
              <a:ext cx="361585" cy="949233"/>
            </a:xfrm>
            <a:prstGeom prst="line">
              <a:avLst/>
            </a:prstGeom>
            <a:noFill/>
            <a:ln w="2857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2" name="TextBox 76">
              <a:extLst>
                <a:ext uri="{FF2B5EF4-FFF2-40B4-BE49-F238E27FC236}">
                  <a16:creationId xmlns:a16="http://schemas.microsoft.com/office/drawing/2014/main" id="{7AB96206-B601-4038-BA5B-520D0CA01832}"/>
                </a:ext>
              </a:extLst>
            </p:cNvPr>
            <p:cNvSpPr txBox="1">
              <a:spLocks noChangeArrowheads="1"/>
            </p:cNvSpPr>
            <p:nvPr/>
          </p:nvSpPr>
          <p:spPr bwMode="auto">
            <a:xfrm>
              <a:off x="8495564" y="2503779"/>
              <a:ext cx="11721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b="1">
                  <a:solidFill>
                    <a:srgbClr val="FF0066"/>
                  </a:solidFill>
                </a:rPr>
                <a:t>Electron </a:t>
              </a:r>
            </a:p>
            <a:p>
              <a:pPr algn="ctr"/>
              <a:r>
                <a:rPr lang="en-US" altLang="en-US" b="1">
                  <a:solidFill>
                    <a:srgbClr val="FF0066"/>
                  </a:solidFill>
                </a:rPr>
                <a:t>dẫn</a:t>
              </a:r>
            </a:p>
            <a:p>
              <a:pPr algn="ctr"/>
              <a:r>
                <a:rPr lang="en-US" altLang="en-US" b="1">
                  <a:solidFill>
                    <a:srgbClr val="FF0066"/>
                  </a:solidFill>
                </a:rPr>
                <a:t>(-)</a:t>
              </a:r>
            </a:p>
          </p:txBody>
        </p:sp>
      </p:grpSp>
      <p:grpSp>
        <p:nvGrpSpPr>
          <p:cNvPr id="4" name="Group 79">
            <a:extLst>
              <a:ext uri="{FF2B5EF4-FFF2-40B4-BE49-F238E27FC236}">
                <a16:creationId xmlns:a16="http://schemas.microsoft.com/office/drawing/2014/main" id="{BC5C8F57-B328-4338-A4EE-F8118B3C752E}"/>
              </a:ext>
            </a:extLst>
          </p:cNvPr>
          <p:cNvGrpSpPr>
            <a:grpSpLocks/>
          </p:cNvGrpSpPr>
          <p:nvPr/>
        </p:nvGrpSpPr>
        <p:grpSpPr bwMode="auto">
          <a:xfrm>
            <a:off x="1991766" y="3101172"/>
            <a:ext cx="3088234" cy="645913"/>
            <a:chOff x="467766" y="3100976"/>
            <a:chExt cx="3088234" cy="646331"/>
          </a:xfrm>
        </p:grpSpPr>
        <p:sp>
          <p:nvSpPr>
            <p:cNvPr id="1039" name="Line 199">
              <a:extLst>
                <a:ext uri="{FF2B5EF4-FFF2-40B4-BE49-F238E27FC236}">
                  <a16:creationId xmlns:a16="http://schemas.microsoft.com/office/drawing/2014/main" id="{80CBD00F-BDD2-4591-A422-AD4F9BEF6149}"/>
                </a:ext>
              </a:extLst>
            </p:cNvPr>
            <p:cNvSpPr>
              <a:spLocks noChangeShapeType="1"/>
            </p:cNvSpPr>
            <p:nvPr/>
          </p:nvSpPr>
          <p:spPr bwMode="auto">
            <a:xfrm flipV="1">
              <a:off x="1598411" y="3403599"/>
              <a:ext cx="1957589" cy="256657"/>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0" name="TextBox 78">
              <a:extLst>
                <a:ext uri="{FF2B5EF4-FFF2-40B4-BE49-F238E27FC236}">
                  <a16:creationId xmlns:a16="http://schemas.microsoft.com/office/drawing/2014/main" id="{2CBD5594-96C2-47B1-89E1-B2BCA2037FBA}"/>
                </a:ext>
              </a:extLst>
            </p:cNvPr>
            <p:cNvSpPr txBox="1">
              <a:spLocks noChangeArrowheads="1"/>
            </p:cNvSpPr>
            <p:nvPr/>
          </p:nvSpPr>
          <p:spPr bwMode="auto">
            <a:xfrm>
              <a:off x="467766" y="3100976"/>
              <a:ext cx="1120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b="1">
                  <a:solidFill>
                    <a:srgbClr val="FF9900"/>
                  </a:solidFill>
                </a:rPr>
                <a:t>Lỗ trống</a:t>
              </a:r>
              <a:br>
                <a:rPr lang="en-US" altLang="en-US" b="1">
                  <a:solidFill>
                    <a:srgbClr val="FF9900"/>
                  </a:solidFill>
                </a:rPr>
              </a:br>
              <a:r>
                <a:rPr lang="en-US" altLang="en-US" b="1">
                  <a:solidFill>
                    <a:srgbClr val="FF9900"/>
                  </a:solidFill>
                </a:rPr>
                <a:t>(+)</a:t>
              </a:r>
            </a:p>
          </p:txBody>
        </p:sp>
      </p:grpSp>
      <p:sp>
        <p:nvSpPr>
          <p:cNvPr id="61" name="Rectangle 1026060">
            <a:extLst>
              <a:ext uri="{FF2B5EF4-FFF2-40B4-BE49-F238E27FC236}">
                <a16:creationId xmlns:a16="http://schemas.microsoft.com/office/drawing/2014/main" id="{5109A103-830D-4163-905A-A48C13F132F5}"/>
              </a:ext>
            </a:extLst>
          </p:cNvPr>
          <p:cNvSpPr>
            <a:spLocks noChangeArrowheads="1"/>
          </p:cNvSpPr>
          <p:nvPr/>
        </p:nvSpPr>
        <p:spPr bwMode="auto">
          <a:xfrm>
            <a:off x="88097" y="690801"/>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solidFill>
                  <a:srgbClr val="0070C0"/>
                </a:solidFill>
                <a:cs typeface="Arial" panose="020B0604020202020204" pitchFamily="34" charset="0"/>
              </a:rPr>
              <a:t>2. Hiện tượng quang điện trong</a:t>
            </a:r>
            <a:endParaRPr lang="en-US" sz="2500" b="0" i="1" dirty="0">
              <a:solidFill>
                <a:srgbClr val="0070C0"/>
              </a:solidFill>
              <a:cs typeface="Arial" panose="020B0604020202020204" pitchFamily="34" charset="0"/>
            </a:endParaRPr>
          </a:p>
        </p:txBody>
      </p:sp>
      <p:grpSp>
        <p:nvGrpSpPr>
          <p:cNvPr id="62" name="Group 61">
            <a:extLst>
              <a:ext uri="{FF2B5EF4-FFF2-40B4-BE49-F238E27FC236}">
                <a16:creationId xmlns:a16="http://schemas.microsoft.com/office/drawing/2014/main" id="{C347BC28-AD9C-4A41-B739-F641755DC2E8}"/>
              </a:ext>
            </a:extLst>
          </p:cNvPr>
          <p:cNvGrpSpPr/>
          <p:nvPr/>
        </p:nvGrpSpPr>
        <p:grpSpPr>
          <a:xfrm>
            <a:off x="-228600" y="177597"/>
            <a:ext cx="8991601" cy="499566"/>
            <a:chOff x="-271124" y="67296"/>
            <a:chExt cx="9176360" cy="499566"/>
          </a:xfrm>
        </p:grpSpPr>
        <p:grpSp>
          <p:nvGrpSpPr>
            <p:cNvPr id="63" name="Group 62">
              <a:extLst>
                <a:ext uri="{FF2B5EF4-FFF2-40B4-BE49-F238E27FC236}">
                  <a16:creationId xmlns:a16="http://schemas.microsoft.com/office/drawing/2014/main" id="{D7F12A3F-AF1B-4667-9DDC-A7B878F7CFA3}"/>
                </a:ext>
              </a:extLst>
            </p:cNvPr>
            <p:cNvGrpSpPr/>
            <p:nvPr/>
          </p:nvGrpSpPr>
          <p:grpSpPr>
            <a:xfrm>
              <a:off x="-271124" y="67296"/>
              <a:ext cx="9176360" cy="496593"/>
              <a:chOff x="38033" y="2294628"/>
              <a:chExt cx="11418022" cy="693208"/>
            </a:xfrm>
          </p:grpSpPr>
          <p:grpSp>
            <p:nvGrpSpPr>
              <p:cNvPr id="65" name="Group 70">
                <a:extLst>
                  <a:ext uri="{FF2B5EF4-FFF2-40B4-BE49-F238E27FC236}">
                    <a16:creationId xmlns:a16="http://schemas.microsoft.com/office/drawing/2014/main" id="{EDEB6D20-9D3B-4B0D-B053-EB21CAD06733}"/>
                  </a:ext>
                </a:extLst>
              </p:cNvPr>
              <p:cNvGrpSpPr>
                <a:grpSpLocks/>
              </p:cNvGrpSpPr>
              <p:nvPr/>
            </p:nvGrpSpPr>
            <p:grpSpPr bwMode="auto">
              <a:xfrm>
                <a:off x="368179" y="2294628"/>
                <a:ext cx="11087876" cy="693208"/>
                <a:chOff x="607010" y="3430752"/>
                <a:chExt cx="5709738" cy="1335216"/>
              </a:xfrm>
            </p:grpSpPr>
            <p:pic>
              <p:nvPicPr>
                <p:cNvPr id="67" name="Picture 66" descr="empty-green-rectangle">
                  <a:extLst>
                    <a:ext uri="{FF2B5EF4-FFF2-40B4-BE49-F238E27FC236}">
                      <a16:creationId xmlns:a16="http://schemas.microsoft.com/office/drawing/2014/main" id="{4EDC7782-0529-45DD-8AEF-BAAFA0A785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7010" y="3430752"/>
                  <a:ext cx="5709738"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descr="green-top-faded">
                  <a:extLst>
                    <a:ext uri="{FF2B5EF4-FFF2-40B4-BE49-F238E27FC236}">
                      <a16:creationId xmlns:a16="http://schemas.microsoft.com/office/drawing/2014/main" id="{7F572BE3-A274-4F03-B10F-F768D68726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 name="TextBox 65">
                <a:extLst>
                  <a:ext uri="{FF2B5EF4-FFF2-40B4-BE49-F238E27FC236}">
                    <a16:creationId xmlns:a16="http://schemas.microsoft.com/office/drawing/2014/main" id="{35AE39CD-32D9-48D2-94BD-85B74C19E796}"/>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grpSp>
        <p:sp>
          <p:nvSpPr>
            <p:cNvPr id="64" name="Rectangle 1026060">
              <a:extLst>
                <a:ext uri="{FF2B5EF4-FFF2-40B4-BE49-F238E27FC236}">
                  <a16:creationId xmlns:a16="http://schemas.microsoft.com/office/drawing/2014/main" id="{102BC8E8-ED59-4AC3-9ACD-073B7B63016B}"/>
                </a:ext>
              </a:extLst>
            </p:cNvPr>
            <p:cNvSpPr>
              <a:spLocks noChangeArrowheads="1"/>
            </p:cNvSpPr>
            <p:nvPr/>
          </p:nvSpPr>
          <p:spPr bwMode="auto">
            <a:xfrm>
              <a:off x="670116" y="71342"/>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Chất quang dẫn và hiện tượng quang điện trong</a:t>
              </a:r>
              <a:endParaRPr lang="en-US" sz="2500" b="0" i="1" dirty="0">
                <a:cs typeface="Arial" panose="020B0604020202020204" pitchFamily="34" charset="0"/>
              </a:endParaRPr>
            </a:p>
          </p:txBody>
        </p:sp>
      </p:grpSp>
      <p:sp>
        <p:nvSpPr>
          <p:cNvPr id="69" name="Rectangle 1026060">
            <a:extLst>
              <a:ext uri="{FF2B5EF4-FFF2-40B4-BE49-F238E27FC236}">
                <a16:creationId xmlns:a16="http://schemas.microsoft.com/office/drawing/2014/main" id="{A7380D13-8FEC-4496-9F11-3AFEEA0611EC}"/>
              </a:ext>
            </a:extLst>
          </p:cNvPr>
          <p:cNvSpPr>
            <a:spLocks noChangeArrowheads="1"/>
          </p:cNvSpPr>
          <p:nvPr/>
        </p:nvSpPr>
        <p:spPr bwMode="auto">
          <a:xfrm>
            <a:off x="334084" y="1179228"/>
            <a:ext cx="11629316" cy="818686"/>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13"/>
              </a:buBlip>
            </a:pPr>
            <a:r>
              <a:rPr lang="en-US" sz="2300">
                <a:latin typeface="Arial" panose="020B0604020202020204" pitchFamily="34" charset="0"/>
                <a:cs typeface="Arial" panose="020B0604020202020204" pitchFamily="34" charset="0"/>
              </a:rPr>
              <a:t>Khi không bị chiếu sáng các electron trong chất quang dẫn đều ở trạng thái liên kết với các nút mạng tinh thể. Hầu như không có các electron tự do </a:t>
            </a:r>
            <a:r>
              <a:rPr lang="en-US" sz="2300">
                <a:latin typeface="Arial" panose="020B0604020202020204" pitchFamily="34" charset="0"/>
                <a:cs typeface="Arial" panose="020B0604020202020204" pitchFamily="34" charset="0"/>
                <a:sym typeface="Symbol" panose="05050102010706020507" pitchFamily="18" charset="2"/>
              </a:rPr>
              <a:t> dẫn điện kém</a:t>
            </a:r>
            <a:endParaRPr lang="en-US" sz="2300">
              <a:latin typeface="Arial" panose="020B0604020202020204" pitchFamily="34" charset="0"/>
              <a:cs typeface="Arial" panose="020B0604020202020204" pitchFamily="34" charset="0"/>
            </a:endParaRPr>
          </a:p>
        </p:txBody>
      </p:sp>
      <p:sp>
        <p:nvSpPr>
          <p:cNvPr id="70" name="Rectangle 1026060">
            <a:extLst>
              <a:ext uri="{FF2B5EF4-FFF2-40B4-BE49-F238E27FC236}">
                <a16:creationId xmlns:a16="http://schemas.microsoft.com/office/drawing/2014/main" id="{F25F804F-73B0-4BA5-9414-1D4F11B63249}"/>
              </a:ext>
            </a:extLst>
          </p:cNvPr>
          <p:cNvSpPr>
            <a:spLocks noChangeArrowheads="1"/>
          </p:cNvSpPr>
          <p:nvPr/>
        </p:nvSpPr>
        <p:spPr bwMode="auto">
          <a:xfrm>
            <a:off x="163425" y="4096801"/>
            <a:ext cx="3218246" cy="1526572"/>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13"/>
              </a:buBlip>
            </a:pPr>
            <a:r>
              <a:rPr lang="en-US" sz="2300">
                <a:latin typeface="Arial" panose="020B0604020202020204" pitchFamily="34" charset="0"/>
                <a:cs typeface="Arial" panose="020B0604020202020204" pitchFamily="34" charset="0"/>
                <a:sym typeface="Symbol" panose="05050102010706020507" pitchFamily="18" charset="2"/>
              </a:rPr>
              <a:t>Các lỗ trống do electron này để lại cũng tham gia vào quá trình đẫn điện</a:t>
            </a:r>
            <a:endParaRPr lang="en-US" sz="2300">
              <a:latin typeface="Arial" panose="020B0604020202020204" pitchFamily="34" charset="0"/>
              <a:cs typeface="Arial" panose="020B0604020202020204" pitchFamily="34" charset="0"/>
            </a:endParaRPr>
          </a:p>
        </p:txBody>
      </p:sp>
      <p:sp>
        <p:nvSpPr>
          <p:cNvPr id="71" name="Rectangle 1026060">
            <a:extLst>
              <a:ext uri="{FF2B5EF4-FFF2-40B4-BE49-F238E27FC236}">
                <a16:creationId xmlns:a16="http://schemas.microsoft.com/office/drawing/2014/main" id="{A9BA827E-446D-4663-A70F-EBA9868D749F}"/>
              </a:ext>
            </a:extLst>
          </p:cNvPr>
          <p:cNvSpPr>
            <a:spLocks noChangeArrowheads="1"/>
          </p:cNvSpPr>
          <p:nvPr/>
        </p:nvSpPr>
        <p:spPr bwMode="auto">
          <a:xfrm>
            <a:off x="147289" y="5650544"/>
            <a:ext cx="12002906" cy="1172629"/>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13"/>
              </a:buBlip>
            </a:pPr>
            <a:r>
              <a:rPr lang="en-US" sz="2300">
                <a:latin typeface="Arial" panose="020B0604020202020204" pitchFamily="34" charset="0"/>
                <a:cs typeface="Arial" panose="020B0604020202020204" pitchFamily="34" charset="0"/>
              </a:rPr>
              <a:t>Khi chiếu sáng mỗi photon ánh sáng kích thích sẽ truyền toàn bộ năng lượng của nó cho một electron liên kết. Nếu năng lượng nhận được đủ lớn, electron có thể được giải phóng khỏi liên kết trở thành electron dẫn và tham gia dẫn điện </a:t>
            </a:r>
            <a:r>
              <a:rPr lang="en-US" sz="2300">
                <a:latin typeface="Arial" panose="020B0604020202020204" pitchFamily="34" charset="0"/>
                <a:cs typeface="Arial" panose="020B0604020202020204" pitchFamily="34" charset="0"/>
                <a:sym typeface="Symbol" panose="05050102010706020507" pitchFamily="18" charset="2"/>
              </a:rPr>
              <a:t> dẫn điện tốt hơn</a:t>
            </a:r>
          </a:p>
        </p:txBody>
      </p:sp>
      <p:grpSp>
        <p:nvGrpSpPr>
          <p:cNvPr id="72" name="Group 71">
            <a:extLst>
              <a:ext uri="{FF2B5EF4-FFF2-40B4-BE49-F238E27FC236}">
                <a16:creationId xmlns:a16="http://schemas.microsoft.com/office/drawing/2014/main" id="{74DF50DF-AF29-4756-8823-62C3A69FA1EB}"/>
              </a:ext>
            </a:extLst>
          </p:cNvPr>
          <p:cNvGrpSpPr/>
          <p:nvPr/>
        </p:nvGrpSpPr>
        <p:grpSpPr>
          <a:xfrm rot="1618250">
            <a:off x="2241677" y="2346568"/>
            <a:ext cx="1142155" cy="307873"/>
            <a:chOff x="228600" y="1219200"/>
            <a:chExt cx="2356835" cy="182296"/>
          </a:xfrm>
        </p:grpSpPr>
        <p:sp>
          <p:nvSpPr>
            <p:cNvPr id="73" name="Freeform 7">
              <a:extLst>
                <a:ext uri="{FF2B5EF4-FFF2-40B4-BE49-F238E27FC236}">
                  <a16:creationId xmlns:a16="http://schemas.microsoft.com/office/drawing/2014/main" id="{87A64966-8E1E-4457-AC6F-AFFE84DE633E}"/>
                </a:ext>
              </a:extLst>
            </p:cNvPr>
            <p:cNvSpPr/>
            <p:nvPr/>
          </p:nvSpPr>
          <p:spPr>
            <a:xfrm>
              <a:off x="838200" y="1219200"/>
              <a:ext cx="1378039" cy="182296"/>
            </a:xfrm>
            <a:custGeom>
              <a:avLst/>
              <a:gdLst>
                <a:gd name="connsiteX0" fmla="*/ 0 w 2756079"/>
                <a:gd name="connsiteY0" fmla="*/ 945216 h 1820987"/>
                <a:gd name="connsiteX1" fmla="*/ 128789 w 2756079"/>
                <a:gd name="connsiteY1" fmla="*/ 17937 h 1820987"/>
                <a:gd name="connsiteX2" fmla="*/ 244699 w 2756079"/>
                <a:gd name="connsiteY2" fmla="*/ 1679311 h 1820987"/>
                <a:gd name="connsiteX3" fmla="*/ 450761 w 2756079"/>
                <a:gd name="connsiteY3" fmla="*/ 56573 h 1820987"/>
                <a:gd name="connsiteX4" fmla="*/ 553792 w 2756079"/>
                <a:gd name="connsiteY4" fmla="*/ 1653554 h 1820987"/>
                <a:gd name="connsiteX5" fmla="*/ 708338 w 2756079"/>
                <a:gd name="connsiteY5" fmla="*/ 30816 h 1820987"/>
                <a:gd name="connsiteX6" fmla="*/ 927279 w 2756079"/>
                <a:gd name="connsiteY6" fmla="*/ 1717948 h 1820987"/>
                <a:gd name="connsiteX7" fmla="*/ 1120462 w 2756079"/>
                <a:gd name="connsiteY7" fmla="*/ 30816 h 1820987"/>
                <a:gd name="connsiteX8" fmla="*/ 1262130 w 2756079"/>
                <a:gd name="connsiteY8" fmla="*/ 1782342 h 1820987"/>
                <a:gd name="connsiteX9" fmla="*/ 1481071 w 2756079"/>
                <a:gd name="connsiteY9" fmla="*/ 56573 h 1820987"/>
                <a:gd name="connsiteX10" fmla="*/ 1635617 w 2756079"/>
                <a:gd name="connsiteY10" fmla="*/ 1717948 h 1820987"/>
                <a:gd name="connsiteX11" fmla="*/ 1893195 w 2756079"/>
                <a:gd name="connsiteY11" fmla="*/ 95210 h 1820987"/>
                <a:gd name="connsiteX12" fmla="*/ 2073499 w 2756079"/>
                <a:gd name="connsiteY12" fmla="*/ 1820979 h 1820987"/>
                <a:gd name="connsiteX13" fmla="*/ 2356834 w 2756079"/>
                <a:gd name="connsiteY13" fmla="*/ 120968 h 1820987"/>
                <a:gd name="connsiteX14" fmla="*/ 2511381 w 2756079"/>
                <a:gd name="connsiteY14" fmla="*/ 1795221 h 1820987"/>
                <a:gd name="connsiteX15" fmla="*/ 2756079 w 2756079"/>
                <a:gd name="connsiteY15" fmla="*/ 958094 h 182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56079" h="1820987">
                  <a:moveTo>
                    <a:pt x="0" y="945216"/>
                  </a:moveTo>
                  <a:cubicBezTo>
                    <a:pt x="44003" y="420402"/>
                    <a:pt x="88006" y="-104412"/>
                    <a:pt x="128789" y="17937"/>
                  </a:cubicBezTo>
                  <a:cubicBezTo>
                    <a:pt x="169572" y="140286"/>
                    <a:pt x="191037" y="1672872"/>
                    <a:pt x="244699" y="1679311"/>
                  </a:cubicBezTo>
                  <a:cubicBezTo>
                    <a:pt x="298361" y="1685750"/>
                    <a:pt x="399246" y="60866"/>
                    <a:pt x="450761" y="56573"/>
                  </a:cubicBezTo>
                  <a:cubicBezTo>
                    <a:pt x="502276" y="52280"/>
                    <a:pt x="510863" y="1657847"/>
                    <a:pt x="553792" y="1653554"/>
                  </a:cubicBezTo>
                  <a:cubicBezTo>
                    <a:pt x="596721" y="1649261"/>
                    <a:pt x="646090" y="20084"/>
                    <a:pt x="708338" y="30816"/>
                  </a:cubicBezTo>
                  <a:cubicBezTo>
                    <a:pt x="770586" y="41548"/>
                    <a:pt x="858592" y="1717948"/>
                    <a:pt x="927279" y="1717948"/>
                  </a:cubicBezTo>
                  <a:cubicBezTo>
                    <a:pt x="995966" y="1717948"/>
                    <a:pt x="1064654" y="20084"/>
                    <a:pt x="1120462" y="30816"/>
                  </a:cubicBezTo>
                  <a:cubicBezTo>
                    <a:pt x="1176270" y="41548"/>
                    <a:pt x="1202029" y="1778049"/>
                    <a:pt x="1262130" y="1782342"/>
                  </a:cubicBezTo>
                  <a:cubicBezTo>
                    <a:pt x="1322231" y="1786635"/>
                    <a:pt x="1418823" y="67305"/>
                    <a:pt x="1481071" y="56573"/>
                  </a:cubicBezTo>
                  <a:cubicBezTo>
                    <a:pt x="1543319" y="45841"/>
                    <a:pt x="1566930" y="1711509"/>
                    <a:pt x="1635617" y="1717948"/>
                  </a:cubicBezTo>
                  <a:cubicBezTo>
                    <a:pt x="1704304" y="1724387"/>
                    <a:pt x="1820215" y="78038"/>
                    <a:pt x="1893195" y="95210"/>
                  </a:cubicBezTo>
                  <a:cubicBezTo>
                    <a:pt x="1966175" y="112382"/>
                    <a:pt x="1996226" y="1816686"/>
                    <a:pt x="2073499" y="1820979"/>
                  </a:cubicBezTo>
                  <a:cubicBezTo>
                    <a:pt x="2150772" y="1825272"/>
                    <a:pt x="2283854" y="125261"/>
                    <a:pt x="2356834" y="120968"/>
                  </a:cubicBezTo>
                  <a:cubicBezTo>
                    <a:pt x="2429814" y="116675"/>
                    <a:pt x="2444840" y="1655700"/>
                    <a:pt x="2511381" y="1795221"/>
                  </a:cubicBezTo>
                  <a:cubicBezTo>
                    <a:pt x="2577922" y="1934742"/>
                    <a:pt x="2667000" y="1446418"/>
                    <a:pt x="2756079" y="958094"/>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A3719DF1-640B-4A79-B21F-974548FFF59D}"/>
                </a:ext>
              </a:extLst>
            </p:cNvPr>
            <p:cNvCxnSpPr/>
            <p:nvPr/>
          </p:nvCxnSpPr>
          <p:spPr>
            <a:xfrm>
              <a:off x="228600" y="1310348"/>
              <a:ext cx="6096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69E8ADED-20B9-491F-9D92-B07D5AAB781D}"/>
                </a:ext>
              </a:extLst>
            </p:cNvPr>
            <p:cNvCxnSpPr/>
            <p:nvPr/>
          </p:nvCxnSpPr>
          <p:spPr>
            <a:xfrm>
              <a:off x="2210874" y="1308279"/>
              <a:ext cx="374561" cy="0"/>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grpSp>
      <p:grpSp>
        <p:nvGrpSpPr>
          <p:cNvPr id="88" name="Group 87">
            <a:extLst>
              <a:ext uri="{FF2B5EF4-FFF2-40B4-BE49-F238E27FC236}">
                <a16:creationId xmlns:a16="http://schemas.microsoft.com/office/drawing/2014/main" id="{602DC1FF-6548-4ED1-8078-1B855243E5E7}"/>
              </a:ext>
            </a:extLst>
          </p:cNvPr>
          <p:cNvGrpSpPr/>
          <p:nvPr/>
        </p:nvGrpSpPr>
        <p:grpSpPr>
          <a:xfrm rot="1618250">
            <a:off x="1390460" y="2474921"/>
            <a:ext cx="1142155" cy="307873"/>
            <a:chOff x="228600" y="1219200"/>
            <a:chExt cx="2356835" cy="182296"/>
          </a:xfrm>
        </p:grpSpPr>
        <p:sp>
          <p:nvSpPr>
            <p:cNvPr id="89" name="Freeform 7">
              <a:extLst>
                <a:ext uri="{FF2B5EF4-FFF2-40B4-BE49-F238E27FC236}">
                  <a16:creationId xmlns:a16="http://schemas.microsoft.com/office/drawing/2014/main" id="{8E4BBAD5-2325-40A2-8CB1-81EF46AF4C75}"/>
                </a:ext>
              </a:extLst>
            </p:cNvPr>
            <p:cNvSpPr/>
            <p:nvPr/>
          </p:nvSpPr>
          <p:spPr>
            <a:xfrm>
              <a:off x="838200" y="1219200"/>
              <a:ext cx="1378039" cy="182296"/>
            </a:xfrm>
            <a:custGeom>
              <a:avLst/>
              <a:gdLst>
                <a:gd name="connsiteX0" fmla="*/ 0 w 2756079"/>
                <a:gd name="connsiteY0" fmla="*/ 945216 h 1820987"/>
                <a:gd name="connsiteX1" fmla="*/ 128789 w 2756079"/>
                <a:gd name="connsiteY1" fmla="*/ 17937 h 1820987"/>
                <a:gd name="connsiteX2" fmla="*/ 244699 w 2756079"/>
                <a:gd name="connsiteY2" fmla="*/ 1679311 h 1820987"/>
                <a:gd name="connsiteX3" fmla="*/ 450761 w 2756079"/>
                <a:gd name="connsiteY3" fmla="*/ 56573 h 1820987"/>
                <a:gd name="connsiteX4" fmla="*/ 553792 w 2756079"/>
                <a:gd name="connsiteY4" fmla="*/ 1653554 h 1820987"/>
                <a:gd name="connsiteX5" fmla="*/ 708338 w 2756079"/>
                <a:gd name="connsiteY5" fmla="*/ 30816 h 1820987"/>
                <a:gd name="connsiteX6" fmla="*/ 927279 w 2756079"/>
                <a:gd name="connsiteY6" fmla="*/ 1717948 h 1820987"/>
                <a:gd name="connsiteX7" fmla="*/ 1120462 w 2756079"/>
                <a:gd name="connsiteY7" fmla="*/ 30816 h 1820987"/>
                <a:gd name="connsiteX8" fmla="*/ 1262130 w 2756079"/>
                <a:gd name="connsiteY8" fmla="*/ 1782342 h 1820987"/>
                <a:gd name="connsiteX9" fmla="*/ 1481071 w 2756079"/>
                <a:gd name="connsiteY9" fmla="*/ 56573 h 1820987"/>
                <a:gd name="connsiteX10" fmla="*/ 1635617 w 2756079"/>
                <a:gd name="connsiteY10" fmla="*/ 1717948 h 1820987"/>
                <a:gd name="connsiteX11" fmla="*/ 1893195 w 2756079"/>
                <a:gd name="connsiteY11" fmla="*/ 95210 h 1820987"/>
                <a:gd name="connsiteX12" fmla="*/ 2073499 w 2756079"/>
                <a:gd name="connsiteY12" fmla="*/ 1820979 h 1820987"/>
                <a:gd name="connsiteX13" fmla="*/ 2356834 w 2756079"/>
                <a:gd name="connsiteY13" fmla="*/ 120968 h 1820987"/>
                <a:gd name="connsiteX14" fmla="*/ 2511381 w 2756079"/>
                <a:gd name="connsiteY14" fmla="*/ 1795221 h 1820987"/>
                <a:gd name="connsiteX15" fmla="*/ 2756079 w 2756079"/>
                <a:gd name="connsiteY15" fmla="*/ 958094 h 182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56079" h="1820987">
                  <a:moveTo>
                    <a:pt x="0" y="945216"/>
                  </a:moveTo>
                  <a:cubicBezTo>
                    <a:pt x="44003" y="420402"/>
                    <a:pt x="88006" y="-104412"/>
                    <a:pt x="128789" y="17937"/>
                  </a:cubicBezTo>
                  <a:cubicBezTo>
                    <a:pt x="169572" y="140286"/>
                    <a:pt x="191037" y="1672872"/>
                    <a:pt x="244699" y="1679311"/>
                  </a:cubicBezTo>
                  <a:cubicBezTo>
                    <a:pt x="298361" y="1685750"/>
                    <a:pt x="399246" y="60866"/>
                    <a:pt x="450761" y="56573"/>
                  </a:cubicBezTo>
                  <a:cubicBezTo>
                    <a:pt x="502276" y="52280"/>
                    <a:pt x="510863" y="1657847"/>
                    <a:pt x="553792" y="1653554"/>
                  </a:cubicBezTo>
                  <a:cubicBezTo>
                    <a:pt x="596721" y="1649261"/>
                    <a:pt x="646090" y="20084"/>
                    <a:pt x="708338" y="30816"/>
                  </a:cubicBezTo>
                  <a:cubicBezTo>
                    <a:pt x="770586" y="41548"/>
                    <a:pt x="858592" y="1717948"/>
                    <a:pt x="927279" y="1717948"/>
                  </a:cubicBezTo>
                  <a:cubicBezTo>
                    <a:pt x="995966" y="1717948"/>
                    <a:pt x="1064654" y="20084"/>
                    <a:pt x="1120462" y="30816"/>
                  </a:cubicBezTo>
                  <a:cubicBezTo>
                    <a:pt x="1176270" y="41548"/>
                    <a:pt x="1202029" y="1778049"/>
                    <a:pt x="1262130" y="1782342"/>
                  </a:cubicBezTo>
                  <a:cubicBezTo>
                    <a:pt x="1322231" y="1786635"/>
                    <a:pt x="1418823" y="67305"/>
                    <a:pt x="1481071" y="56573"/>
                  </a:cubicBezTo>
                  <a:cubicBezTo>
                    <a:pt x="1543319" y="45841"/>
                    <a:pt x="1566930" y="1711509"/>
                    <a:pt x="1635617" y="1717948"/>
                  </a:cubicBezTo>
                  <a:cubicBezTo>
                    <a:pt x="1704304" y="1724387"/>
                    <a:pt x="1820215" y="78038"/>
                    <a:pt x="1893195" y="95210"/>
                  </a:cubicBezTo>
                  <a:cubicBezTo>
                    <a:pt x="1966175" y="112382"/>
                    <a:pt x="1996226" y="1816686"/>
                    <a:pt x="2073499" y="1820979"/>
                  </a:cubicBezTo>
                  <a:cubicBezTo>
                    <a:pt x="2150772" y="1825272"/>
                    <a:pt x="2283854" y="125261"/>
                    <a:pt x="2356834" y="120968"/>
                  </a:cubicBezTo>
                  <a:cubicBezTo>
                    <a:pt x="2429814" y="116675"/>
                    <a:pt x="2444840" y="1655700"/>
                    <a:pt x="2511381" y="1795221"/>
                  </a:cubicBezTo>
                  <a:cubicBezTo>
                    <a:pt x="2577922" y="1934742"/>
                    <a:pt x="2667000" y="1446418"/>
                    <a:pt x="2756079" y="958094"/>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380B4362-DEF1-4D6E-B8E8-71397025573B}"/>
                </a:ext>
              </a:extLst>
            </p:cNvPr>
            <p:cNvCxnSpPr/>
            <p:nvPr/>
          </p:nvCxnSpPr>
          <p:spPr>
            <a:xfrm>
              <a:off x="228600" y="1310348"/>
              <a:ext cx="6096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0559AE04-89E1-4E62-BE5E-66033C5E46F3}"/>
                </a:ext>
              </a:extLst>
            </p:cNvPr>
            <p:cNvCxnSpPr/>
            <p:nvPr/>
          </p:nvCxnSpPr>
          <p:spPr>
            <a:xfrm>
              <a:off x="2210874" y="1308279"/>
              <a:ext cx="374561" cy="0"/>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grpSp>
      <p:grpSp>
        <p:nvGrpSpPr>
          <p:cNvPr id="92" name="Group 91">
            <a:extLst>
              <a:ext uri="{FF2B5EF4-FFF2-40B4-BE49-F238E27FC236}">
                <a16:creationId xmlns:a16="http://schemas.microsoft.com/office/drawing/2014/main" id="{99C2C181-7951-46FF-BD9C-6642E811E70A}"/>
              </a:ext>
            </a:extLst>
          </p:cNvPr>
          <p:cNvGrpSpPr/>
          <p:nvPr/>
        </p:nvGrpSpPr>
        <p:grpSpPr>
          <a:xfrm rot="1618250">
            <a:off x="2715676" y="2147947"/>
            <a:ext cx="1142155" cy="307873"/>
            <a:chOff x="228600" y="1219200"/>
            <a:chExt cx="2356835" cy="182296"/>
          </a:xfrm>
        </p:grpSpPr>
        <p:sp>
          <p:nvSpPr>
            <p:cNvPr id="93" name="Freeform 7">
              <a:extLst>
                <a:ext uri="{FF2B5EF4-FFF2-40B4-BE49-F238E27FC236}">
                  <a16:creationId xmlns:a16="http://schemas.microsoft.com/office/drawing/2014/main" id="{DFB04585-2D87-45A6-8ADD-2C3A1A45F299}"/>
                </a:ext>
              </a:extLst>
            </p:cNvPr>
            <p:cNvSpPr/>
            <p:nvPr/>
          </p:nvSpPr>
          <p:spPr>
            <a:xfrm>
              <a:off x="838200" y="1219200"/>
              <a:ext cx="1378039" cy="182296"/>
            </a:xfrm>
            <a:custGeom>
              <a:avLst/>
              <a:gdLst>
                <a:gd name="connsiteX0" fmla="*/ 0 w 2756079"/>
                <a:gd name="connsiteY0" fmla="*/ 945216 h 1820987"/>
                <a:gd name="connsiteX1" fmla="*/ 128789 w 2756079"/>
                <a:gd name="connsiteY1" fmla="*/ 17937 h 1820987"/>
                <a:gd name="connsiteX2" fmla="*/ 244699 w 2756079"/>
                <a:gd name="connsiteY2" fmla="*/ 1679311 h 1820987"/>
                <a:gd name="connsiteX3" fmla="*/ 450761 w 2756079"/>
                <a:gd name="connsiteY3" fmla="*/ 56573 h 1820987"/>
                <a:gd name="connsiteX4" fmla="*/ 553792 w 2756079"/>
                <a:gd name="connsiteY4" fmla="*/ 1653554 h 1820987"/>
                <a:gd name="connsiteX5" fmla="*/ 708338 w 2756079"/>
                <a:gd name="connsiteY5" fmla="*/ 30816 h 1820987"/>
                <a:gd name="connsiteX6" fmla="*/ 927279 w 2756079"/>
                <a:gd name="connsiteY6" fmla="*/ 1717948 h 1820987"/>
                <a:gd name="connsiteX7" fmla="*/ 1120462 w 2756079"/>
                <a:gd name="connsiteY7" fmla="*/ 30816 h 1820987"/>
                <a:gd name="connsiteX8" fmla="*/ 1262130 w 2756079"/>
                <a:gd name="connsiteY8" fmla="*/ 1782342 h 1820987"/>
                <a:gd name="connsiteX9" fmla="*/ 1481071 w 2756079"/>
                <a:gd name="connsiteY9" fmla="*/ 56573 h 1820987"/>
                <a:gd name="connsiteX10" fmla="*/ 1635617 w 2756079"/>
                <a:gd name="connsiteY10" fmla="*/ 1717948 h 1820987"/>
                <a:gd name="connsiteX11" fmla="*/ 1893195 w 2756079"/>
                <a:gd name="connsiteY11" fmla="*/ 95210 h 1820987"/>
                <a:gd name="connsiteX12" fmla="*/ 2073499 w 2756079"/>
                <a:gd name="connsiteY12" fmla="*/ 1820979 h 1820987"/>
                <a:gd name="connsiteX13" fmla="*/ 2356834 w 2756079"/>
                <a:gd name="connsiteY13" fmla="*/ 120968 h 1820987"/>
                <a:gd name="connsiteX14" fmla="*/ 2511381 w 2756079"/>
                <a:gd name="connsiteY14" fmla="*/ 1795221 h 1820987"/>
                <a:gd name="connsiteX15" fmla="*/ 2756079 w 2756079"/>
                <a:gd name="connsiteY15" fmla="*/ 958094 h 182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56079" h="1820987">
                  <a:moveTo>
                    <a:pt x="0" y="945216"/>
                  </a:moveTo>
                  <a:cubicBezTo>
                    <a:pt x="44003" y="420402"/>
                    <a:pt x="88006" y="-104412"/>
                    <a:pt x="128789" y="17937"/>
                  </a:cubicBezTo>
                  <a:cubicBezTo>
                    <a:pt x="169572" y="140286"/>
                    <a:pt x="191037" y="1672872"/>
                    <a:pt x="244699" y="1679311"/>
                  </a:cubicBezTo>
                  <a:cubicBezTo>
                    <a:pt x="298361" y="1685750"/>
                    <a:pt x="399246" y="60866"/>
                    <a:pt x="450761" y="56573"/>
                  </a:cubicBezTo>
                  <a:cubicBezTo>
                    <a:pt x="502276" y="52280"/>
                    <a:pt x="510863" y="1657847"/>
                    <a:pt x="553792" y="1653554"/>
                  </a:cubicBezTo>
                  <a:cubicBezTo>
                    <a:pt x="596721" y="1649261"/>
                    <a:pt x="646090" y="20084"/>
                    <a:pt x="708338" y="30816"/>
                  </a:cubicBezTo>
                  <a:cubicBezTo>
                    <a:pt x="770586" y="41548"/>
                    <a:pt x="858592" y="1717948"/>
                    <a:pt x="927279" y="1717948"/>
                  </a:cubicBezTo>
                  <a:cubicBezTo>
                    <a:pt x="995966" y="1717948"/>
                    <a:pt x="1064654" y="20084"/>
                    <a:pt x="1120462" y="30816"/>
                  </a:cubicBezTo>
                  <a:cubicBezTo>
                    <a:pt x="1176270" y="41548"/>
                    <a:pt x="1202029" y="1778049"/>
                    <a:pt x="1262130" y="1782342"/>
                  </a:cubicBezTo>
                  <a:cubicBezTo>
                    <a:pt x="1322231" y="1786635"/>
                    <a:pt x="1418823" y="67305"/>
                    <a:pt x="1481071" y="56573"/>
                  </a:cubicBezTo>
                  <a:cubicBezTo>
                    <a:pt x="1543319" y="45841"/>
                    <a:pt x="1566930" y="1711509"/>
                    <a:pt x="1635617" y="1717948"/>
                  </a:cubicBezTo>
                  <a:cubicBezTo>
                    <a:pt x="1704304" y="1724387"/>
                    <a:pt x="1820215" y="78038"/>
                    <a:pt x="1893195" y="95210"/>
                  </a:cubicBezTo>
                  <a:cubicBezTo>
                    <a:pt x="1966175" y="112382"/>
                    <a:pt x="1996226" y="1816686"/>
                    <a:pt x="2073499" y="1820979"/>
                  </a:cubicBezTo>
                  <a:cubicBezTo>
                    <a:pt x="2150772" y="1825272"/>
                    <a:pt x="2283854" y="125261"/>
                    <a:pt x="2356834" y="120968"/>
                  </a:cubicBezTo>
                  <a:cubicBezTo>
                    <a:pt x="2429814" y="116675"/>
                    <a:pt x="2444840" y="1655700"/>
                    <a:pt x="2511381" y="1795221"/>
                  </a:cubicBezTo>
                  <a:cubicBezTo>
                    <a:pt x="2577922" y="1934742"/>
                    <a:pt x="2667000" y="1446418"/>
                    <a:pt x="2756079" y="958094"/>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B70F9239-5DA2-41FA-9E68-59FBFD6FA591}"/>
                </a:ext>
              </a:extLst>
            </p:cNvPr>
            <p:cNvCxnSpPr/>
            <p:nvPr/>
          </p:nvCxnSpPr>
          <p:spPr>
            <a:xfrm>
              <a:off x="228600" y="1310348"/>
              <a:ext cx="609600"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4A77C574-FDE8-4E7D-98C1-B2B75F82EDB7}"/>
                </a:ext>
              </a:extLst>
            </p:cNvPr>
            <p:cNvCxnSpPr/>
            <p:nvPr/>
          </p:nvCxnSpPr>
          <p:spPr>
            <a:xfrm>
              <a:off x="2210874" y="1308279"/>
              <a:ext cx="374561" cy="0"/>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grpSp>
    </p:spTree>
    <p:custDataLst>
      <p:tags r:id="rId2"/>
    </p:custDataLst>
  </p:cSld>
  <p:clrMapOvr>
    <a:masterClrMapping/>
  </p:clrMapOvr>
  <mc:AlternateContent xmlns:mc="http://schemas.openxmlformats.org/markup-compatibility/2006" xmlns:p14="http://schemas.microsoft.com/office/powerpoint/2010/main">
    <mc:Choice Requires="p14">
      <p:transition p14:dur="0" advTm="117796"/>
    </mc:Choice>
    <mc:Fallback xmlns="">
      <p:transition advTm="11779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4.58333E-6 -3.7037E-6 L 0.1763 -0.18333 " pathEditMode="relative" rAng="0" ptsTypes="AA">
                                      <p:cBhvr>
                                        <p:cTn id="18" dur="3000" fill="hold"/>
                                        <p:tgtEl>
                                          <p:spTgt spid="35008"/>
                                        </p:tgtEl>
                                        <p:attrNameLst>
                                          <p:attrName>ppt_x</p:attrName>
                                          <p:attrName>ppt_y</p:attrName>
                                        </p:attrNameLst>
                                      </p:cBhvr>
                                      <p:rCtr x="8815" y="-9167"/>
                                    </p:animMotion>
                                  </p:childTnLst>
                                </p:cTn>
                              </p:par>
                            </p:childTnLst>
                          </p:cTn>
                        </p:par>
                        <p:par>
                          <p:cTn id="19" fill="hold">
                            <p:stCondLst>
                              <p:cond delay="3000"/>
                            </p:stCondLst>
                            <p:childTnLst>
                              <p:par>
                                <p:cTn id="20" presetID="35" presetClass="path" presetSubtype="0" accel="50000" decel="50000" fill="hold" grpId="0" nodeType="afterEffect">
                                  <p:stCondLst>
                                    <p:cond delay="0"/>
                                  </p:stCondLst>
                                  <p:childTnLst>
                                    <p:animMotion origin="layout" path="M -4.44444E-6 -2.59259E-6 L -0.08819 0.27685 " pathEditMode="relative" rAng="0" ptsTypes="AA">
                                      <p:cBhvr>
                                        <p:cTn id="21" dur="3000" fill="hold"/>
                                        <p:tgtEl>
                                          <p:spTgt spid="35009"/>
                                        </p:tgtEl>
                                        <p:attrNameLst>
                                          <p:attrName>ppt_x</p:attrName>
                                          <p:attrName>ppt_y</p:attrName>
                                        </p:attrNameLst>
                                      </p:cBhvr>
                                      <p:rCtr x="-4400" y="13800"/>
                                    </p:animMotion>
                                  </p:childTnLst>
                                </p:cTn>
                              </p:par>
                            </p:childTnLst>
                          </p:cTn>
                        </p:par>
                        <p:par>
                          <p:cTn id="22" fill="hold">
                            <p:stCondLst>
                              <p:cond delay="6000"/>
                            </p:stCondLst>
                            <p:childTnLst>
                              <p:par>
                                <p:cTn id="23" presetID="63" presetClass="path" presetSubtype="0" accel="50000" decel="50000" fill="hold" grpId="0" nodeType="afterEffect">
                                  <p:stCondLst>
                                    <p:cond delay="0"/>
                                  </p:stCondLst>
                                  <p:childTnLst>
                                    <p:animMotion origin="layout" path="M 1.66667E-6 -2.96296E-6 L 0.24687 -0.15602 " pathEditMode="relative" rAng="0" ptsTypes="AA">
                                      <p:cBhvr>
                                        <p:cTn id="24" dur="3000" fill="hold"/>
                                        <p:tgtEl>
                                          <p:spTgt spid="35010"/>
                                        </p:tgtEl>
                                        <p:attrNameLst>
                                          <p:attrName>ppt_x</p:attrName>
                                          <p:attrName>ppt_y</p:attrName>
                                        </p:attrNameLst>
                                      </p:cBhvr>
                                      <p:rCtr x="12300" y="-7800"/>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08" grpId="0" animBg="1"/>
      <p:bldP spid="35009" grpId="0" animBg="1"/>
      <p:bldP spid="35010" grpId="0" animBg="1"/>
      <p:bldP spid="70"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3B8B3F6-58C5-4C1D-8494-75A44D1E5F9A}"/>
              </a:ext>
            </a:extLst>
          </p:cNvPr>
          <p:cNvGrpSpPr/>
          <p:nvPr/>
        </p:nvGrpSpPr>
        <p:grpSpPr>
          <a:xfrm>
            <a:off x="0" y="1453048"/>
            <a:ext cx="12344400" cy="1117160"/>
            <a:chOff x="504202" y="1167235"/>
            <a:chExt cx="11593288" cy="684770"/>
          </a:xfrm>
        </p:grpSpPr>
        <p:grpSp>
          <p:nvGrpSpPr>
            <p:cNvPr id="10" name="Group 9">
              <a:extLst>
                <a:ext uri="{FF2B5EF4-FFF2-40B4-BE49-F238E27FC236}">
                  <a16:creationId xmlns:a16="http://schemas.microsoft.com/office/drawing/2014/main" id="{58978624-A8BF-4BC1-956B-37DE990AE1CE}"/>
                </a:ext>
              </a:extLst>
            </p:cNvPr>
            <p:cNvGrpSpPr/>
            <p:nvPr/>
          </p:nvGrpSpPr>
          <p:grpSpPr>
            <a:xfrm>
              <a:off x="504202" y="1167235"/>
              <a:ext cx="11593288" cy="684770"/>
              <a:chOff x="1336446" y="2158041"/>
              <a:chExt cx="2231091" cy="780121"/>
            </a:xfrm>
          </p:grpSpPr>
          <p:pic>
            <p:nvPicPr>
              <p:cNvPr id="12" name="Picture 4" descr="empty-blue-rectangle">
                <a:extLst>
                  <a:ext uri="{FF2B5EF4-FFF2-40B4-BE49-F238E27FC236}">
                    <a16:creationId xmlns:a16="http://schemas.microsoft.com/office/drawing/2014/main" id="{0119039A-F4C1-47DF-98CE-21D9D46AA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336446" y="215804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26060">
                <a:extLst>
                  <a:ext uri="{FF2B5EF4-FFF2-40B4-BE49-F238E27FC236}">
                    <a16:creationId xmlns:a16="http://schemas.microsoft.com/office/drawing/2014/main" id="{D38879AA-20A8-4A66-8134-C4B762E4CA0F}"/>
                  </a:ext>
                </a:extLst>
              </p:cNvPr>
              <p:cNvSpPr>
                <a:spLocks noChangeArrowheads="1"/>
              </p:cNvSpPr>
              <p:nvPr/>
            </p:nvSpPr>
            <p:spPr bwMode="auto">
              <a:xfrm>
                <a:off x="1446926" y="221099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1" name="Content Placeholder 2">
              <a:extLst>
                <a:ext uri="{FF2B5EF4-FFF2-40B4-BE49-F238E27FC236}">
                  <a16:creationId xmlns:a16="http://schemas.microsoft.com/office/drawing/2014/main" id="{202E78C6-0B85-4B8C-AB11-6D8605BDFD1D}"/>
                </a:ext>
              </a:extLst>
            </p:cNvPr>
            <p:cNvSpPr txBox="1">
              <a:spLocks/>
            </p:cNvSpPr>
            <p:nvPr/>
          </p:nvSpPr>
          <p:spPr>
            <a:xfrm>
              <a:off x="1066093" y="1267895"/>
              <a:ext cx="10450305" cy="432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95375">
                <a:lnSpc>
                  <a:spcPct val="100000"/>
                </a:lnSpc>
                <a:spcBef>
                  <a:spcPts val="0"/>
                </a:spcBef>
                <a:buClr>
                  <a:schemeClr val="tx2"/>
                </a:buClr>
                <a:buSzPct val="95000"/>
                <a:buNone/>
              </a:pPr>
              <a:r>
                <a:rPr lang="en-US" sz="2500">
                  <a:latin typeface="Arial" panose="020B0604020202020204" pitchFamily="34" charset="0"/>
                  <a:cs typeface="Arial" panose="020B0604020202020204" pitchFamily="34" charset="0"/>
                </a:rPr>
                <a:t>Hiện tượng tạo thành các electron dẫn và lỗ trống trong bán dẫn, do tác dụng của ánh sáng có bước sóng thích hợp, gọi là </a:t>
              </a:r>
              <a:r>
                <a:rPr lang="en-US" sz="2500" b="1">
                  <a:latin typeface="Arial" panose="020B0604020202020204" pitchFamily="34" charset="0"/>
                  <a:cs typeface="Arial" panose="020B0604020202020204" pitchFamily="34" charset="0"/>
                </a:rPr>
                <a:t>hiện tượng quang điện trong</a:t>
              </a:r>
            </a:p>
          </p:txBody>
        </p:sp>
      </p:grpSp>
      <p:sp>
        <p:nvSpPr>
          <p:cNvPr id="17" name="Rectangle 1026060">
            <a:extLst>
              <a:ext uri="{FF2B5EF4-FFF2-40B4-BE49-F238E27FC236}">
                <a16:creationId xmlns:a16="http://schemas.microsoft.com/office/drawing/2014/main" id="{64D3FAC7-7425-44D0-8C30-5F38162CD159}"/>
              </a:ext>
            </a:extLst>
          </p:cNvPr>
          <p:cNvSpPr>
            <a:spLocks noChangeArrowheads="1"/>
          </p:cNvSpPr>
          <p:nvPr/>
        </p:nvSpPr>
        <p:spPr bwMode="auto">
          <a:xfrm>
            <a:off x="113497" y="851199"/>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solidFill>
                  <a:srgbClr val="0070C0"/>
                </a:solidFill>
                <a:cs typeface="Arial" panose="020B0604020202020204" pitchFamily="34" charset="0"/>
              </a:rPr>
              <a:t>2. Hiện tượng quang điện trong</a:t>
            </a:r>
            <a:endParaRPr lang="en-US" sz="2500" b="0" i="1" dirty="0">
              <a:solidFill>
                <a:srgbClr val="0070C0"/>
              </a:solidFill>
              <a:cs typeface="Arial" panose="020B0604020202020204" pitchFamily="34" charset="0"/>
            </a:endParaRPr>
          </a:p>
        </p:txBody>
      </p:sp>
      <p:grpSp>
        <p:nvGrpSpPr>
          <p:cNvPr id="20" name="Group 19">
            <a:extLst>
              <a:ext uri="{FF2B5EF4-FFF2-40B4-BE49-F238E27FC236}">
                <a16:creationId xmlns:a16="http://schemas.microsoft.com/office/drawing/2014/main" id="{32BC7566-AE0B-4AB0-BF6A-762B49A7A751}"/>
              </a:ext>
            </a:extLst>
          </p:cNvPr>
          <p:cNvGrpSpPr/>
          <p:nvPr/>
        </p:nvGrpSpPr>
        <p:grpSpPr>
          <a:xfrm>
            <a:off x="-228600" y="177597"/>
            <a:ext cx="8991601" cy="499566"/>
            <a:chOff x="-271124" y="67296"/>
            <a:chExt cx="9176360" cy="499566"/>
          </a:xfrm>
        </p:grpSpPr>
        <p:grpSp>
          <p:nvGrpSpPr>
            <p:cNvPr id="21" name="Group 20">
              <a:extLst>
                <a:ext uri="{FF2B5EF4-FFF2-40B4-BE49-F238E27FC236}">
                  <a16:creationId xmlns:a16="http://schemas.microsoft.com/office/drawing/2014/main" id="{EF193EF3-3C36-4225-B97D-2ACDB8699736}"/>
                </a:ext>
              </a:extLst>
            </p:cNvPr>
            <p:cNvGrpSpPr/>
            <p:nvPr/>
          </p:nvGrpSpPr>
          <p:grpSpPr>
            <a:xfrm>
              <a:off x="-271124" y="67296"/>
              <a:ext cx="9176360" cy="496593"/>
              <a:chOff x="38033" y="2294628"/>
              <a:chExt cx="11418022" cy="693208"/>
            </a:xfrm>
          </p:grpSpPr>
          <p:grpSp>
            <p:nvGrpSpPr>
              <p:cNvPr id="23" name="Group 70">
                <a:extLst>
                  <a:ext uri="{FF2B5EF4-FFF2-40B4-BE49-F238E27FC236}">
                    <a16:creationId xmlns:a16="http://schemas.microsoft.com/office/drawing/2014/main" id="{8417DEF8-B757-4086-AFBA-87DA582492D9}"/>
                  </a:ext>
                </a:extLst>
              </p:cNvPr>
              <p:cNvGrpSpPr>
                <a:grpSpLocks/>
              </p:cNvGrpSpPr>
              <p:nvPr/>
            </p:nvGrpSpPr>
            <p:grpSpPr bwMode="auto">
              <a:xfrm>
                <a:off x="368179" y="2294628"/>
                <a:ext cx="11087876" cy="693208"/>
                <a:chOff x="607010" y="3430752"/>
                <a:chExt cx="5709738" cy="1335216"/>
              </a:xfrm>
            </p:grpSpPr>
            <p:pic>
              <p:nvPicPr>
                <p:cNvPr id="25" name="Picture 24" descr="empty-green-rectangle">
                  <a:extLst>
                    <a:ext uri="{FF2B5EF4-FFF2-40B4-BE49-F238E27FC236}">
                      <a16:creationId xmlns:a16="http://schemas.microsoft.com/office/drawing/2014/main" id="{A8BCC2B0-6F37-4AC3-9B29-A6894E156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5709738"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green-top-faded">
                  <a:extLst>
                    <a:ext uri="{FF2B5EF4-FFF2-40B4-BE49-F238E27FC236}">
                      <a16:creationId xmlns:a16="http://schemas.microsoft.com/office/drawing/2014/main" id="{C2E1591B-1EF9-4768-8EA0-E4E7223BB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D5DAC2F9-CA4C-4799-8DA6-F86593E2A349}"/>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grpSp>
        <p:sp>
          <p:nvSpPr>
            <p:cNvPr id="22" name="Rectangle 1026060">
              <a:extLst>
                <a:ext uri="{FF2B5EF4-FFF2-40B4-BE49-F238E27FC236}">
                  <a16:creationId xmlns:a16="http://schemas.microsoft.com/office/drawing/2014/main" id="{E1BFFCB3-75B6-4EED-981D-4FB9E1C37C50}"/>
                </a:ext>
              </a:extLst>
            </p:cNvPr>
            <p:cNvSpPr>
              <a:spLocks noChangeArrowheads="1"/>
            </p:cNvSpPr>
            <p:nvPr/>
          </p:nvSpPr>
          <p:spPr bwMode="auto">
            <a:xfrm>
              <a:off x="670116" y="71342"/>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Chất quang dẫn và hiện tượng quang điện trong</a:t>
              </a:r>
              <a:endParaRPr lang="en-US" sz="2500" b="0" i="1" dirty="0">
                <a:cs typeface="Arial" panose="020B0604020202020204" pitchFamily="34" charset="0"/>
              </a:endParaRPr>
            </a:p>
          </p:txBody>
        </p:sp>
      </p:grpSp>
      <p:pic>
        <p:nvPicPr>
          <p:cNvPr id="35" name="Picture 34">
            <a:extLst>
              <a:ext uri="{FF2B5EF4-FFF2-40B4-BE49-F238E27FC236}">
                <a16:creationId xmlns:a16="http://schemas.microsoft.com/office/drawing/2014/main" id="{0779893A-CAAF-4ACB-A334-342A90C71199}"/>
              </a:ext>
            </a:extLst>
          </p:cNvPr>
          <p:cNvPicPr>
            <a:picLocks noChangeAspect="1"/>
          </p:cNvPicPr>
          <p:nvPr/>
        </p:nvPicPr>
        <p:blipFill>
          <a:blip r:embed="rId5"/>
          <a:stretch>
            <a:fillRect/>
          </a:stretch>
        </p:blipFill>
        <p:spPr>
          <a:xfrm>
            <a:off x="8001000" y="2676537"/>
            <a:ext cx="3668342" cy="4198449"/>
          </a:xfrm>
          <a:prstGeom prst="rect">
            <a:avLst/>
          </a:prstGeom>
        </p:spPr>
      </p:pic>
      <mc:AlternateContent xmlns:mc="http://schemas.openxmlformats.org/markup-compatibility/2006">
        <mc:Choice xmlns:a14="http://schemas.microsoft.com/office/drawing/2010/main" Requires="a14">
          <p:sp>
            <p:nvSpPr>
              <p:cNvPr id="36" name="Content Placeholder 2">
                <a:extLst>
                  <a:ext uri="{FF2B5EF4-FFF2-40B4-BE49-F238E27FC236}">
                    <a16:creationId xmlns:a16="http://schemas.microsoft.com/office/drawing/2014/main" id="{7401748A-6DA1-48E0-869F-541A8AC67FDF}"/>
                  </a:ext>
                </a:extLst>
              </p:cNvPr>
              <p:cNvSpPr txBox="1">
                <a:spLocks/>
              </p:cNvSpPr>
              <p:nvPr/>
            </p:nvSpPr>
            <p:spPr>
              <a:xfrm>
                <a:off x="522658" y="2858865"/>
                <a:ext cx="6335342" cy="987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095375">
                  <a:lnSpc>
                    <a:spcPct val="100000"/>
                  </a:lnSpc>
                  <a:spcBef>
                    <a:spcPts val="0"/>
                  </a:spcBef>
                  <a:buClr>
                    <a:schemeClr val="tx2"/>
                  </a:buClr>
                  <a:buSzPct val="95000"/>
                  <a:buNone/>
                </a:pPr>
                <a:r>
                  <a:rPr lang="en-US" sz="2600">
                    <a:latin typeface="Arial" panose="020B0604020202020204" pitchFamily="34" charset="0"/>
                    <a:cs typeface="Arial" panose="020B0604020202020204" pitchFamily="34" charset="0"/>
                  </a:rPr>
                  <a:t>Điều kiện để xảy ra hiện tượng quang điện trong là ánh sáng kích thích có bước sóng </a:t>
                </a:r>
                <a14:m>
                  <m:oMath xmlns:m="http://schemas.openxmlformats.org/officeDocument/2006/math">
                    <m:r>
                      <a:rPr lang="en-US" sz="2800" i="1" smtClean="0">
                        <a:latin typeface="Cambria Math"/>
                        <a:ea typeface="Cambria Math"/>
                      </a:rPr>
                      <m:t>𝜆</m:t>
                    </m:r>
                  </m:oMath>
                </a14:m>
                <a:r>
                  <a:rPr lang="en-US" sz="2600">
                    <a:latin typeface="Arial" panose="020B0604020202020204" pitchFamily="34" charset="0"/>
                    <a:cs typeface="Arial" panose="020B0604020202020204" pitchFamily="34" charset="0"/>
                  </a:rPr>
                  <a:t> nhỏ hơn giới hạn quang điện</a:t>
                </a:r>
              </a:p>
            </p:txBody>
          </p:sp>
        </mc:Choice>
        <mc:Fallback>
          <p:sp>
            <p:nvSpPr>
              <p:cNvPr id="36" name="Content Placeholder 2">
                <a:extLst>
                  <a:ext uri="{FF2B5EF4-FFF2-40B4-BE49-F238E27FC236}">
                    <a16:creationId xmlns:a16="http://schemas.microsoft.com/office/drawing/2014/main" id="{7401748A-6DA1-48E0-869F-541A8AC67FDF}"/>
                  </a:ext>
                </a:extLst>
              </p:cNvPr>
              <p:cNvSpPr txBox="1">
                <a:spLocks noRot="1" noChangeAspect="1" noMove="1" noResize="1" noEditPoints="1" noAdjustHandles="1" noChangeArrowheads="1" noChangeShapeType="1" noTextEdit="1"/>
              </p:cNvSpPr>
              <p:nvPr/>
            </p:nvSpPr>
            <p:spPr>
              <a:xfrm>
                <a:off x="522658" y="2858865"/>
                <a:ext cx="6335342" cy="987435"/>
              </a:xfrm>
              <a:prstGeom prst="rect">
                <a:avLst/>
              </a:prstGeom>
              <a:blipFill>
                <a:blip r:embed="rId6"/>
                <a:stretch>
                  <a:fillRect l="-1732" t="-5556" r="-1732" b="-46296"/>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61DD47F4-318E-43F5-9C62-4FC7957648B8}"/>
              </a:ext>
            </a:extLst>
          </p:cNvPr>
          <p:cNvGrpSpPr/>
          <p:nvPr/>
        </p:nvGrpSpPr>
        <p:grpSpPr>
          <a:xfrm>
            <a:off x="2474709" y="4468889"/>
            <a:ext cx="1922485" cy="735878"/>
            <a:chOff x="9581603" y="5746666"/>
            <a:chExt cx="1922485" cy="735878"/>
          </a:xfrm>
        </p:grpSpPr>
        <p:pic>
          <p:nvPicPr>
            <p:cNvPr id="38" name="Picture 37" descr="empty-red-rectangle">
              <a:extLst>
                <a:ext uri="{FF2B5EF4-FFF2-40B4-BE49-F238E27FC236}">
                  <a16:creationId xmlns:a16="http://schemas.microsoft.com/office/drawing/2014/main" id="{D9F242F5-9D10-47ED-83E0-3A0FF80870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1603" y="5746666"/>
              <a:ext cx="1922485" cy="73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C8F1873-5F60-432B-B5BA-78877B537AEC}"/>
                    </a:ext>
                  </a:extLst>
                </p:cNvPr>
                <p:cNvSpPr txBox="1"/>
                <p:nvPr/>
              </p:nvSpPr>
              <p:spPr>
                <a:xfrm>
                  <a:off x="9898599" y="5852995"/>
                  <a:ext cx="128849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a:ea typeface="Cambria Math"/>
                              </a:rPr>
                              <m:t>𝜆</m:t>
                            </m:r>
                            <m:r>
                              <a:rPr lang="en-US" sz="2800" i="1">
                                <a:latin typeface="Cambria Math"/>
                                <a:ea typeface="Cambria Math"/>
                              </a:rPr>
                              <m:t>≤</m:t>
                            </m:r>
                            <m:r>
                              <a:rPr lang="en-US" sz="2800" i="1">
                                <a:latin typeface="Cambria Math"/>
                                <a:ea typeface="Cambria Math"/>
                              </a:rPr>
                              <m:t>𝜆</m:t>
                            </m:r>
                          </m:e>
                          <m:sub>
                            <m:r>
                              <a:rPr lang="en-US" sz="2800" i="1">
                                <a:latin typeface="Cambria Math"/>
                              </a:rPr>
                              <m:t>0</m:t>
                            </m:r>
                          </m:sub>
                        </m:sSub>
                      </m:oMath>
                    </m:oMathPara>
                  </a14:m>
                  <a:endParaRPr lang="en-US" sz="2800" dirty="0"/>
                </a:p>
              </p:txBody>
            </p:sp>
          </mc:Choice>
          <mc:Fallback xmlns="">
            <p:sp>
              <p:nvSpPr>
                <p:cNvPr id="39" name="TextBox 38">
                  <a:extLst>
                    <a:ext uri="{FF2B5EF4-FFF2-40B4-BE49-F238E27FC236}">
                      <a16:creationId xmlns:a16="http://schemas.microsoft.com/office/drawing/2014/main" id="{5A9E907A-AFAE-482F-90FA-0F56C5CFA9B3}"/>
                    </a:ext>
                  </a:extLst>
                </p:cNvPr>
                <p:cNvSpPr txBox="1">
                  <a:spLocks noRot="1" noChangeAspect="1" noMove="1" noResize="1" noEditPoints="1" noAdjustHandles="1" noChangeArrowheads="1" noChangeShapeType="1" noTextEdit="1"/>
                </p:cNvSpPr>
                <p:nvPr/>
              </p:nvSpPr>
              <p:spPr>
                <a:xfrm>
                  <a:off x="9898599" y="5852995"/>
                  <a:ext cx="1288494" cy="523220"/>
                </a:xfrm>
                <a:prstGeom prst="rect">
                  <a:avLst/>
                </a:prstGeom>
                <a:blipFill>
                  <a:blip r:embed="rId10"/>
                  <a:stretch>
                    <a:fillRect/>
                  </a:stretch>
                </a:blipFill>
              </p:spPr>
              <p:txBody>
                <a:bodyPr/>
                <a:lstStyle/>
                <a:p>
                  <a:r>
                    <a:rPr lang="en-US">
                      <a:noFill/>
                    </a:rPr>
                    <a:t> </a:t>
                  </a:r>
                </a:p>
              </p:txBody>
            </p:sp>
          </mc:Fallback>
        </mc:AlternateContent>
      </p:grpSp>
      <p:sp>
        <p:nvSpPr>
          <p:cNvPr id="45" name="TextBox 44">
            <a:extLst>
              <a:ext uri="{FF2B5EF4-FFF2-40B4-BE49-F238E27FC236}">
                <a16:creationId xmlns:a16="http://schemas.microsoft.com/office/drawing/2014/main" id="{83B351A6-88D4-4390-8051-9E7268723352}"/>
              </a:ext>
            </a:extLst>
          </p:cNvPr>
          <p:cNvSpPr txBox="1"/>
          <p:nvPr/>
        </p:nvSpPr>
        <p:spPr>
          <a:xfrm>
            <a:off x="554890" y="5878968"/>
            <a:ext cx="7325942" cy="769441"/>
          </a:xfrm>
          <a:prstGeom prst="rect">
            <a:avLst/>
          </a:prstGeom>
          <a:noFill/>
        </p:spPr>
        <p:txBody>
          <a:bodyPr wrap="square">
            <a:spAutoFit/>
          </a:bodyPr>
          <a:lstStyle/>
          <a:p>
            <a:pPr eaLnBrk="1" hangingPunct="1">
              <a:buFont typeface="Wingdings" panose="05000000000000000000" pitchFamily="2" charset="2"/>
              <a:buNone/>
            </a:pPr>
            <a:r>
              <a:rPr lang="en-US" altLang="en-US" sz="2200" i="1">
                <a:latin typeface="Arial" panose="020B0604020202020204" pitchFamily="34" charset="0"/>
                <a:cs typeface="Arial" panose="020B0604020202020204" pitchFamily="34" charset="0"/>
              </a:rPr>
              <a:t>VD: với Si muốn gây ra hiện tượng quang điện trong, bước sóng của ánh sáng kích thích phải nhỏ hơn </a:t>
            </a:r>
            <a:r>
              <a:rPr lang="en-US" altLang="en-US" sz="2200" i="1">
                <a:solidFill>
                  <a:srgbClr val="FF0000"/>
                </a:solidFill>
                <a:latin typeface="Arial" panose="020B0604020202020204" pitchFamily="34" charset="0"/>
                <a:cs typeface="Arial" panose="020B0604020202020204" pitchFamily="34" charset="0"/>
              </a:rPr>
              <a:t>1,11 </a:t>
            </a:r>
            <a:r>
              <a:rPr lang="en-US" altLang="en-US" sz="2200" i="1">
                <a:solidFill>
                  <a:srgbClr val="FF0000"/>
                </a:solidFill>
                <a:latin typeface="Arial" panose="020B0604020202020204" pitchFamily="34" charset="0"/>
                <a:cs typeface="Arial" panose="020B0604020202020204" pitchFamily="34" charset="0"/>
                <a:sym typeface="Symbol" panose="05050102010706020507" pitchFamily="18" charset="2"/>
              </a:rPr>
              <a:t>m</a:t>
            </a:r>
          </a:p>
        </p:txBody>
      </p:sp>
      <p:sp>
        <p:nvSpPr>
          <p:cNvPr id="2" name="Rectangle 1">
            <a:extLst>
              <a:ext uri="{FF2B5EF4-FFF2-40B4-BE49-F238E27FC236}">
                <a16:creationId xmlns:a16="http://schemas.microsoft.com/office/drawing/2014/main" id="{DA60BA8B-DC2E-4131-BF31-B980C5305154}"/>
              </a:ext>
            </a:extLst>
          </p:cNvPr>
          <p:cNvSpPr/>
          <p:nvPr/>
        </p:nvSpPr>
        <p:spPr>
          <a:xfrm>
            <a:off x="8229600" y="4267201"/>
            <a:ext cx="3276600" cy="380999"/>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37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5"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060">
            <a:extLst>
              <a:ext uri="{FF2B5EF4-FFF2-40B4-BE49-F238E27FC236}">
                <a16:creationId xmlns:a16="http://schemas.microsoft.com/office/drawing/2014/main" id="{6DC3D124-86BC-45FF-8DA4-700C5A0886B4}"/>
              </a:ext>
            </a:extLst>
          </p:cNvPr>
          <p:cNvSpPr>
            <a:spLocks noChangeArrowheads="1"/>
          </p:cNvSpPr>
          <p:nvPr/>
        </p:nvSpPr>
        <p:spPr bwMode="auto">
          <a:xfrm>
            <a:off x="113497" y="851199"/>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solidFill>
                  <a:srgbClr val="0070C0"/>
                </a:solidFill>
                <a:cs typeface="Arial" panose="020B0604020202020204" pitchFamily="34" charset="0"/>
              </a:rPr>
              <a:t>2. Hiện tượng quang điện trong</a:t>
            </a:r>
            <a:endParaRPr lang="en-US" sz="2500" b="0" i="1" dirty="0">
              <a:solidFill>
                <a:srgbClr val="0070C0"/>
              </a:solidFill>
              <a:cs typeface="Arial" panose="020B0604020202020204" pitchFamily="34" charset="0"/>
            </a:endParaRPr>
          </a:p>
        </p:txBody>
      </p:sp>
      <p:grpSp>
        <p:nvGrpSpPr>
          <p:cNvPr id="5" name="Group 4">
            <a:extLst>
              <a:ext uri="{FF2B5EF4-FFF2-40B4-BE49-F238E27FC236}">
                <a16:creationId xmlns:a16="http://schemas.microsoft.com/office/drawing/2014/main" id="{C0B5D7BB-E258-4C72-B48C-2D3A1A32F4C5}"/>
              </a:ext>
            </a:extLst>
          </p:cNvPr>
          <p:cNvGrpSpPr/>
          <p:nvPr/>
        </p:nvGrpSpPr>
        <p:grpSpPr>
          <a:xfrm>
            <a:off x="-228600" y="177597"/>
            <a:ext cx="8991601" cy="499566"/>
            <a:chOff x="-271124" y="67296"/>
            <a:chExt cx="9176360" cy="499566"/>
          </a:xfrm>
        </p:grpSpPr>
        <p:grpSp>
          <p:nvGrpSpPr>
            <p:cNvPr id="6" name="Group 5">
              <a:extLst>
                <a:ext uri="{FF2B5EF4-FFF2-40B4-BE49-F238E27FC236}">
                  <a16:creationId xmlns:a16="http://schemas.microsoft.com/office/drawing/2014/main" id="{FD2CA862-4DA9-4553-9FAE-7E7630BBBFCE}"/>
                </a:ext>
              </a:extLst>
            </p:cNvPr>
            <p:cNvGrpSpPr/>
            <p:nvPr/>
          </p:nvGrpSpPr>
          <p:grpSpPr>
            <a:xfrm>
              <a:off x="-271124" y="67296"/>
              <a:ext cx="9176360" cy="496593"/>
              <a:chOff x="38033" y="2294628"/>
              <a:chExt cx="11418022" cy="693208"/>
            </a:xfrm>
          </p:grpSpPr>
          <p:grpSp>
            <p:nvGrpSpPr>
              <p:cNvPr id="8" name="Group 70">
                <a:extLst>
                  <a:ext uri="{FF2B5EF4-FFF2-40B4-BE49-F238E27FC236}">
                    <a16:creationId xmlns:a16="http://schemas.microsoft.com/office/drawing/2014/main" id="{01F7A2AE-ACE9-4CEA-9B3E-03381ABC49A0}"/>
                  </a:ext>
                </a:extLst>
              </p:cNvPr>
              <p:cNvGrpSpPr>
                <a:grpSpLocks/>
              </p:cNvGrpSpPr>
              <p:nvPr/>
            </p:nvGrpSpPr>
            <p:grpSpPr bwMode="auto">
              <a:xfrm>
                <a:off x="368179" y="2294628"/>
                <a:ext cx="11087876" cy="693208"/>
                <a:chOff x="607010" y="3430752"/>
                <a:chExt cx="5709738" cy="1335216"/>
              </a:xfrm>
            </p:grpSpPr>
            <p:pic>
              <p:nvPicPr>
                <p:cNvPr id="10" name="Picture 9" descr="empty-green-rectangle">
                  <a:extLst>
                    <a:ext uri="{FF2B5EF4-FFF2-40B4-BE49-F238E27FC236}">
                      <a16:creationId xmlns:a16="http://schemas.microsoft.com/office/drawing/2014/main" id="{EDF5FB28-E924-43D5-A8BA-26A083030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5709738"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8EA97E0A-AC64-421B-B8C9-EE4FC99D2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a:extLst>
                  <a:ext uri="{FF2B5EF4-FFF2-40B4-BE49-F238E27FC236}">
                    <a16:creationId xmlns:a16="http://schemas.microsoft.com/office/drawing/2014/main" id="{960F1A63-994B-4353-B928-2A4C4F4A06C7}"/>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grpSp>
        <p:sp>
          <p:nvSpPr>
            <p:cNvPr id="7" name="Rectangle 1026060">
              <a:extLst>
                <a:ext uri="{FF2B5EF4-FFF2-40B4-BE49-F238E27FC236}">
                  <a16:creationId xmlns:a16="http://schemas.microsoft.com/office/drawing/2014/main" id="{F0B126B1-76B0-46F5-9C66-7FBEA4A7056C}"/>
                </a:ext>
              </a:extLst>
            </p:cNvPr>
            <p:cNvSpPr>
              <a:spLocks noChangeArrowheads="1"/>
            </p:cNvSpPr>
            <p:nvPr/>
          </p:nvSpPr>
          <p:spPr bwMode="auto">
            <a:xfrm>
              <a:off x="670116" y="71342"/>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Chất quang dẫn và hiện tượng quang điện trong</a:t>
              </a:r>
              <a:endParaRPr lang="en-US" sz="2500" b="0" i="1" dirty="0">
                <a:cs typeface="Arial" panose="020B0604020202020204" pitchFamily="34" charset="0"/>
              </a:endParaRPr>
            </a:p>
          </p:txBody>
        </p:sp>
      </p:grpSp>
      <p:sp>
        <p:nvSpPr>
          <p:cNvPr id="12" name="TextBox 11">
            <a:extLst>
              <a:ext uri="{FF2B5EF4-FFF2-40B4-BE49-F238E27FC236}">
                <a16:creationId xmlns:a16="http://schemas.microsoft.com/office/drawing/2014/main" id="{12947904-8BF0-45E6-872A-111C290E0385}"/>
              </a:ext>
            </a:extLst>
          </p:cNvPr>
          <p:cNvSpPr txBox="1"/>
          <p:nvPr/>
        </p:nvSpPr>
        <p:spPr>
          <a:xfrm>
            <a:off x="533400" y="2373710"/>
            <a:ext cx="10134600" cy="477054"/>
          </a:xfrm>
          <a:prstGeom prst="rect">
            <a:avLst/>
          </a:prstGeom>
          <a:noFill/>
        </p:spPr>
        <p:txBody>
          <a:bodyPr wrap="square">
            <a:spAutoFit/>
          </a:bodyPr>
          <a:lstStyle/>
          <a:p>
            <a:pPr algn="just" defTabSz="1095375">
              <a:buClr>
                <a:schemeClr val="tx2"/>
              </a:buClr>
              <a:buSzPct val="95000"/>
            </a:pPr>
            <a:r>
              <a:rPr lang="en-US" sz="2500" i="1">
                <a:latin typeface="Arial" panose="020B0604020202020204" pitchFamily="34" charset="0"/>
                <a:cs typeface="Arial" panose="020B0604020202020204" pitchFamily="34" charset="0"/>
              </a:rPr>
              <a:t>Vd: Hiện tượng quang điện trong được ứng dụng trong:</a:t>
            </a:r>
          </a:p>
        </p:txBody>
      </p:sp>
      <p:sp>
        <p:nvSpPr>
          <p:cNvPr id="13" name="TextBox 12">
            <a:extLst>
              <a:ext uri="{FF2B5EF4-FFF2-40B4-BE49-F238E27FC236}">
                <a16:creationId xmlns:a16="http://schemas.microsoft.com/office/drawing/2014/main" id="{0BA44AB8-A42F-4A87-B3B3-585A1F7926F6}"/>
              </a:ext>
            </a:extLst>
          </p:cNvPr>
          <p:cNvSpPr txBox="1"/>
          <p:nvPr/>
        </p:nvSpPr>
        <p:spPr>
          <a:xfrm>
            <a:off x="1718042" y="6199303"/>
            <a:ext cx="3562350" cy="477054"/>
          </a:xfrm>
          <a:prstGeom prst="rect">
            <a:avLst/>
          </a:prstGeom>
          <a:noFill/>
        </p:spPr>
        <p:txBody>
          <a:bodyPr wrap="square">
            <a:spAutoFit/>
          </a:bodyPr>
          <a:lstStyle/>
          <a:p>
            <a:r>
              <a:rPr lang="en-US" sz="2500">
                <a:solidFill>
                  <a:srgbClr val="7030A0"/>
                </a:solidFill>
                <a:latin typeface="Arial" panose="020B0604020202020204" pitchFamily="34" charset="0"/>
                <a:cs typeface="Arial" panose="020B0604020202020204" pitchFamily="34" charset="0"/>
              </a:rPr>
              <a:t>Quang điện trở </a:t>
            </a:r>
            <a:endParaRPr lang="en-US" sz="2500">
              <a:solidFill>
                <a:srgbClr val="7030A0"/>
              </a:solidFill>
            </a:endParaRPr>
          </a:p>
        </p:txBody>
      </p:sp>
      <p:sp>
        <p:nvSpPr>
          <p:cNvPr id="14" name="TextBox 13">
            <a:extLst>
              <a:ext uri="{FF2B5EF4-FFF2-40B4-BE49-F238E27FC236}">
                <a16:creationId xmlns:a16="http://schemas.microsoft.com/office/drawing/2014/main" id="{0CB5F77B-9863-46BE-8A81-DCBC98045554}"/>
              </a:ext>
            </a:extLst>
          </p:cNvPr>
          <p:cNvSpPr txBox="1"/>
          <p:nvPr/>
        </p:nvSpPr>
        <p:spPr>
          <a:xfrm>
            <a:off x="7292610" y="6199303"/>
            <a:ext cx="4746990" cy="477054"/>
          </a:xfrm>
          <a:prstGeom prst="rect">
            <a:avLst/>
          </a:prstGeom>
          <a:noFill/>
        </p:spPr>
        <p:txBody>
          <a:bodyPr wrap="square">
            <a:spAutoFit/>
          </a:bodyPr>
          <a:lstStyle/>
          <a:p>
            <a:r>
              <a:rPr lang="en-US" sz="2500">
                <a:solidFill>
                  <a:srgbClr val="7030A0"/>
                </a:solidFill>
                <a:latin typeface="Arial" panose="020B0604020202020204" pitchFamily="34" charset="0"/>
                <a:cs typeface="Arial" panose="020B0604020202020204" pitchFamily="34" charset="0"/>
              </a:rPr>
              <a:t>Pin quang điện (pin mặt trời) </a:t>
            </a:r>
            <a:endParaRPr lang="en-US" sz="2500">
              <a:solidFill>
                <a:srgbClr val="7030A0"/>
              </a:solidFill>
            </a:endParaRPr>
          </a:p>
        </p:txBody>
      </p:sp>
      <p:pic>
        <p:nvPicPr>
          <p:cNvPr id="15" name="Picture 14" descr="A picture containing text&#10;&#10;Description automatically generated">
            <a:extLst>
              <a:ext uri="{FF2B5EF4-FFF2-40B4-BE49-F238E27FC236}">
                <a16:creationId xmlns:a16="http://schemas.microsoft.com/office/drawing/2014/main" id="{FAA4F60E-4778-4CC6-BAE2-02E59AA0F19B}"/>
              </a:ext>
            </a:extLst>
          </p:cNvPr>
          <p:cNvPicPr>
            <a:picLocks noChangeAspect="1"/>
          </p:cNvPicPr>
          <p:nvPr/>
        </p:nvPicPr>
        <p:blipFill rotWithShape="1">
          <a:blip r:embed="rId4">
            <a:extLst>
              <a:ext uri="{28A0092B-C50C-407E-A947-70E740481C1C}">
                <a14:useLocalDpi xmlns:a14="http://schemas.microsoft.com/office/drawing/2010/main" val="0"/>
              </a:ext>
            </a:extLst>
          </a:blip>
          <a:srcRect l="1112" t="25555" b="23646"/>
          <a:stretch/>
        </p:blipFill>
        <p:spPr>
          <a:xfrm>
            <a:off x="151597" y="3177474"/>
            <a:ext cx="6065067" cy="3115529"/>
          </a:xfrm>
          <a:prstGeom prst="rect">
            <a:avLst/>
          </a:prstGeom>
        </p:spPr>
      </p:pic>
      <p:pic>
        <p:nvPicPr>
          <p:cNvPr id="16" name="Picture 15" descr="Solar panels on a field&#10;&#10;Description automatically generated with medium confidence">
            <a:extLst>
              <a:ext uri="{FF2B5EF4-FFF2-40B4-BE49-F238E27FC236}">
                <a16:creationId xmlns:a16="http://schemas.microsoft.com/office/drawing/2014/main" id="{9D220154-5F18-47B6-8324-084DF11E0D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3240810"/>
            <a:ext cx="5236209" cy="2945793"/>
          </a:xfrm>
          <a:prstGeom prst="rect">
            <a:avLst/>
          </a:prstGeom>
        </p:spPr>
      </p:pic>
      <p:sp>
        <p:nvSpPr>
          <p:cNvPr id="17" name="TextBox 16">
            <a:extLst>
              <a:ext uri="{FF2B5EF4-FFF2-40B4-BE49-F238E27FC236}">
                <a16:creationId xmlns:a16="http://schemas.microsoft.com/office/drawing/2014/main" id="{91316D29-D423-4BFD-8682-1CD014118287}"/>
              </a:ext>
            </a:extLst>
          </p:cNvPr>
          <p:cNvSpPr txBox="1"/>
          <p:nvPr/>
        </p:nvSpPr>
        <p:spPr>
          <a:xfrm>
            <a:off x="678940" y="1352045"/>
            <a:ext cx="10134600" cy="861774"/>
          </a:xfrm>
          <a:prstGeom prst="rect">
            <a:avLst/>
          </a:prstGeom>
          <a:noFill/>
        </p:spPr>
        <p:txBody>
          <a:bodyPr wrap="square">
            <a:spAutoFit/>
          </a:bodyPr>
          <a:lstStyle/>
          <a:p>
            <a:pPr algn="just" defTabSz="1095375">
              <a:buClr>
                <a:schemeClr val="tx2"/>
              </a:buClr>
              <a:buSzPct val="95000"/>
            </a:pPr>
            <a:r>
              <a:rPr lang="en-US" sz="2500" i="1">
                <a:latin typeface="Arial" panose="020B0604020202020204" pitchFamily="34" charset="0"/>
                <a:cs typeface="Arial" panose="020B0604020202020204" pitchFamily="34" charset="0"/>
              </a:rPr>
              <a:t>Ngày nay hiện tượng quang điện trong hầu như đã thay thế hiện tượng quang điện ngoài (bài 30) trong những ứng dụng thực tế</a:t>
            </a:r>
          </a:p>
        </p:txBody>
      </p:sp>
    </p:spTree>
    <p:extLst>
      <p:ext uri="{BB962C8B-B14F-4D97-AF65-F5344CB8AC3E}">
        <p14:creationId xmlns:p14="http://schemas.microsoft.com/office/powerpoint/2010/main" val="80329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18D9B5E-0DDF-436C-B1FA-D327B5991591}"/>
              </a:ext>
            </a:extLst>
          </p:cNvPr>
          <p:cNvGrpSpPr/>
          <p:nvPr/>
        </p:nvGrpSpPr>
        <p:grpSpPr>
          <a:xfrm>
            <a:off x="-228600" y="177597"/>
            <a:ext cx="8991601" cy="499566"/>
            <a:chOff x="-271124" y="67296"/>
            <a:chExt cx="9176360" cy="499566"/>
          </a:xfrm>
        </p:grpSpPr>
        <p:grpSp>
          <p:nvGrpSpPr>
            <p:cNvPr id="4" name="Group 3">
              <a:extLst>
                <a:ext uri="{FF2B5EF4-FFF2-40B4-BE49-F238E27FC236}">
                  <a16:creationId xmlns:a16="http://schemas.microsoft.com/office/drawing/2014/main" id="{0103D161-31D9-47A9-B451-9D3190F8259E}"/>
                </a:ext>
              </a:extLst>
            </p:cNvPr>
            <p:cNvGrpSpPr/>
            <p:nvPr/>
          </p:nvGrpSpPr>
          <p:grpSpPr>
            <a:xfrm>
              <a:off x="-271124" y="67296"/>
              <a:ext cx="9176360" cy="496593"/>
              <a:chOff x="38033" y="2294628"/>
              <a:chExt cx="11418022" cy="693208"/>
            </a:xfrm>
          </p:grpSpPr>
          <p:grpSp>
            <p:nvGrpSpPr>
              <p:cNvPr id="6" name="Group 70">
                <a:extLst>
                  <a:ext uri="{FF2B5EF4-FFF2-40B4-BE49-F238E27FC236}">
                    <a16:creationId xmlns:a16="http://schemas.microsoft.com/office/drawing/2014/main" id="{098D7458-0C23-4856-A9BF-6D0A8275D6FF}"/>
                  </a:ext>
                </a:extLst>
              </p:cNvPr>
              <p:cNvGrpSpPr>
                <a:grpSpLocks/>
              </p:cNvGrpSpPr>
              <p:nvPr/>
            </p:nvGrpSpPr>
            <p:grpSpPr bwMode="auto">
              <a:xfrm>
                <a:off x="368179" y="2294628"/>
                <a:ext cx="11087876" cy="693208"/>
                <a:chOff x="607010" y="3430752"/>
                <a:chExt cx="5709738" cy="1335216"/>
              </a:xfrm>
            </p:grpSpPr>
            <p:pic>
              <p:nvPicPr>
                <p:cNvPr id="8" name="Picture 7" descr="empty-green-rectangle">
                  <a:extLst>
                    <a:ext uri="{FF2B5EF4-FFF2-40B4-BE49-F238E27FC236}">
                      <a16:creationId xmlns:a16="http://schemas.microsoft.com/office/drawing/2014/main" id="{F76ADFE5-CF2B-4625-A340-B9CBA089A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5709738"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60CE6C76-6675-4D4C-8B83-3A3A5BA45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2B280ED-3438-4A47-9BE0-ADA498EE3DD7}"/>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grpSp>
        <p:sp>
          <p:nvSpPr>
            <p:cNvPr id="5" name="Rectangle 1026060">
              <a:extLst>
                <a:ext uri="{FF2B5EF4-FFF2-40B4-BE49-F238E27FC236}">
                  <a16:creationId xmlns:a16="http://schemas.microsoft.com/office/drawing/2014/main" id="{772231A7-C71B-48C6-9826-FA415D950936}"/>
                </a:ext>
              </a:extLst>
            </p:cNvPr>
            <p:cNvSpPr>
              <a:spLocks noChangeArrowheads="1"/>
            </p:cNvSpPr>
            <p:nvPr/>
          </p:nvSpPr>
          <p:spPr bwMode="auto">
            <a:xfrm>
              <a:off x="670116" y="71342"/>
              <a:ext cx="7193173" cy="49552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b="0" i="1">
                  <a:cs typeface="Arial" panose="020B0604020202020204" pitchFamily="34" charset="0"/>
                </a:rPr>
                <a:t>Quang </a:t>
              </a:r>
              <a:r>
                <a:rPr lang="en-US" sz="2500" i="1">
                  <a:cs typeface="Arial" panose="020B0604020202020204" pitchFamily="34" charset="0"/>
                </a:rPr>
                <a:t>điện trở</a:t>
              </a:r>
              <a:endParaRPr lang="en-US" sz="2500" b="0" i="1" dirty="0">
                <a:cs typeface="Arial" panose="020B0604020202020204" pitchFamily="34" charset="0"/>
              </a:endParaRPr>
            </a:p>
          </p:txBody>
        </p:sp>
      </p:grpSp>
      <p:grpSp>
        <p:nvGrpSpPr>
          <p:cNvPr id="10" name="Group 9">
            <a:extLst>
              <a:ext uri="{FF2B5EF4-FFF2-40B4-BE49-F238E27FC236}">
                <a16:creationId xmlns:a16="http://schemas.microsoft.com/office/drawing/2014/main" id="{219A871D-1773-43CA-B438-3206500EBBAF}"/>
              </a:ext>
            </a:extLst>
          </p:cNvPr>
          <p:cNvGrpSpPr/>
          <p:nvPr/>
        </p:nvGrpSpPr>
        <p:grpSpPr>
          <a:xfrm>
            <a:off x="163424" y="914400"/>
            <a:ext cx="12045044" cy="1187189"/>
            <a:chOff x="504202" y="1167235"/>
            <a:chExt cx="11593288" cy="684770"/>
          </a:xfrm>
        </p:grpSpPr>
        <p:grpSp>
          <p:nvGrpSpPr>
            <p:cNvPr id="11" name="Group 10">
              <a:extLst>
                <a:ext uri="{FF2B5EF4-FFF2-40B4-BE49-F238E27FC236}">
                  <a16:creationId xmlns:a16="http://schemas.microsoft.com/office/drawing/2014/main" id="{24451E25-85EA-4C16-A1E1-F5DCBCA025CE}"/>
                </a:ext>
              </a:extLst>
            </p:cNvPr>
            <p:cNvGrpSpPr/>
            <p:nvPr/>
          </p:nvGrpSpPr>
          <p:grpSpPr>
            <a:xfrm>
              <a:off x="504202" y="1167235"/>
              <a:ext cx="11593288" cy="684770"/>
              <a:chOff x="1336446" y="2158041"/>
              <a:chExt cx="2231091" cy="780121"/>
            </a:xfrm>
          </p:grpSpPr>
          <p:pic>
            <p:nvPicPr>
              <p:cNvPr id="13" name="Picture 4" descr="empty-blue-rectangle">
                <a:extLst>
                  <a:ext uri="{FF2B5EF4-FFF2-40B4-BE49-F238E27FC236}">
                    <a16:creationId xmlns:a16="http://schemas.microsoft.com/office/drawing/2014/main" id="{B9CD8787-87D8-4BAE-BC40-909DE5382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36446" y="215804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BC4C4544-7042-4478-ACFA-0D7047DD8AAD}"/>
                  </a:ext>
                </a:extLst>
              </p:cNvPr>
              <p:cNvSpPr>
                <a:spLocks noChangeArrowheads="1"/>
              </p:cNvSpPr>
              <p:nvPr/>
            </p:nvSpPr>
            <p:spPr bwMode="auto">
              <a:xfrm>
                <a:off x="1446926" y="221099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2" name="Content Placeholder 2">
              <a:extLst>
                <a:ext uri="{FF2B5EF4-FFF2-40B4-BE49-F238E27FC236}">
                  <a16:creationId xmlns:a16="http://schemas.microsoft.com/office/drawing/2014/main" id="{B2886580-0FE0-412C-9D58-47711DE4947D}"/>
                </a:ext>
              </a:extLst>
            </p:cNvPr>
            <p:cNvSpPr txBox="1">
              <a:spLocks/>
            </p:cNvSpPr>
            <p:nvPr/>
          </p:nvSpPr>
          <p:spPr>
            <a:xfrm>
              <a:off x="1120182" y="1251906"/>
              <a:ext cx="10230082" cy="432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095375">
                <a:lnSpc>
                  <a:spcPct val="100000"/>
                </a:lnSpc>
                <a:spcBef>
                  <a:spcPts val="0"/>
                </a:spcBef>
                <a:buClr>
                  <a:schemeClr val="tx2"/>
                </a:buClr>
                <a:buSzPct val="95000"/>
                <a:buNone/>
              </a:pPr>
              <a:r>
                <a:rPr lang="en-US" sz="2600" b="1">
                  <a:latin typeface="Arial" panose="020B0604020202020204" pitchFamily="34" charset="0"/>
                  <a:cs typeface="Arial" panose="020B0604020202020204" pitchFamily="34" charset="0"/>
                </a:rPr>
                <a:t>Quang điện trở </a:t>
              </a:r>
              <a:r>
                <a:rPr lang="en-US" sz="2600">
                  <a:latin typeface="Arial" panose="020B0604020202020204" pitchFamily="34" charset="0"/>
                  <a:cs typeface="Arial" panose="020B0604020202020204" pitchFamily="34" charset="0"/>
                </a:rPr>
                <a:t>là một điện trở làm bằng </a:t>
              </a:r>
              <a:r>
                <a:rPr lang="en-US" sz="2600" b="1" i="1">
                  <a:latin typeface="Arial" panose="020B0604020202020204" pitchFamily="34" charset="0"/>
                  <a:cs typeface="Arial" panose="020B0604020202020204" pitchFamily="34" charset="0"/>
                </a:rPr>
                <a:t>chất quang dẫn</a:t>
              </a:r>
              <a:r>
                <a:rPr lang="en-US" sz="2600">
                  <a:latin typeface="Arial" panose="020B0604020202020204" pitchFamily="34" charset="0"/>
                  <a:cs typeface="Arial" panose="020B0604020202020204" pitchFamily="34" charset="0"/>
                </a:rPr>
                <a:t>. Nó cấu tạo gồm một sợi dây quang dẫn gắn trên một đế cách điện</a:t>
              </a:r>
            </a:p>
            <a:p>
              <a:pPr marL="0" indent="0" algn="ctr" defTabSz="1095375">
                <a:lnSpc>
                  <a:spcPct val="100000"/>
                </a:lnSpc>
                <a:spcBef>
                  <a:spcPts val="0"/>
                </a:spcBef>
                <a:buClr>
                  <a:schemeClr val="tx2"/>
                </a:buClr>
                <a:buSzPct val="95000"/>
                <a:buNone/>
              </a:pPr>
              <a:r>
                <a:rPr lang="en-US" sz="2600">
                  <a:latin typeface="Arial" panose="020B0604020202020204" pitchFamily="34" charset="0"/>
                  <a:cs typeface="Arial" panose="020B0604020202020204" pitchFamily="34" charset="0"/>
                </a:rPr>
                <a:t>	</a:t>
              </a:r>
            </a:p>
          </p:txBody>
        </p:sp>
      </p:grpSp>
      <p:sp>
        <p:nvSpPr>
          <p:cNvPr id="15" name="Rectangle 1026060">
            <a:extLst>
              <a:ext uri="{FF2B5EF4-FFF2-40B4-BE49-F238E27FC236}">
                <a16:creationId xmlns:a16="http://schemas.microsoft.com/office/drawing/2014/main" id="{A6C3F708-1BC6-4A90-8558-E3B89F067839}"/>
              </a:ext>
            </a:extLst>
          </p:cNvPr>
          <p:cNvSpPr>
            <a:spLocks noChangeArrowheads="1"/>
          </p:cNvSpPr>
          <p:nvPr/>
        </p:nvSpPr>
        <p:spPr bwMode="auto">
          <a:xfrm>
            <a:off x="1066800" y="5943600"/>
            <a:ext cx="9513975" cy="818686"/>
          </a:xfrm>
          <a:prstGeom prst="rect">
            <a:avLst/>
          </a:prstGeom>
          <a:noFill/>
          <a:ln w="9525" algn="ctr">
            <a:noFill/>
            <a:miter lim="800000"/>
            <a:headEnd/>
            <a:tailEnd/>
          </a:ln>
        </p:spPr>
        <p:txBody>
          <a:bodyPr wrap="square" lIns="109728" tIns="54864" rIns="109728" bIns="54864">
            <a:spAutoFit/>
          </a:bodyPr>
          <a:lstStyle/>
          <a:p>
            <a:pPr marL="287338" indent="-287338" algn="just" defTabSz="1095375">
              <a:buClr>
                <a:schemeClr val="tx2"/>
              </a:buClr>
              <a:buSzPct val="95000"/>
              <a:buBlip>
                <a:blip r:embed="rId5"/>
              </a:buBlip>
            </a:pPr>
            <a:r>
              <a:rPr lang="en-US" sz="2300">
                <a:latin typeface="Arial" panose="020B0604020202020204" pitchFamily="34" charset="0"/>
                <a:cs typeface="Arial" panose="020B0604020202020204" pitchFamily="34" charset="0"/>
                <a:sym typeface="Symbol" panose="05050102010706020507" pitchFamily="18" charset="2"/>
              </a:rPr>
              <a:t>Điện trở của quang điện trở có thể thay đổi từ vài M khi không được chiếu sáng đến vài chục  khi được chiếu ánh sáng thích hợp </a:t>
            </a:r>
            <a:endParaRPr lang="en-US" sz="2300">
              <a:latin typeface="Arial" panose="020B0604020202020204" pitchFamily="34" charset="0"/>
              <a:cs typeface="Arial" panose="020B0604020202020204" pitchFamily="34" charset="0"/>
            </a:endParaRPr>
          </a:p>
        </p:txBody>
      </p:sp>
      <p:pic>
        <p:nvPicPr>
          <p:cNvPr id="18" name="Picture 17" descr="Diagram&#10;&#10;Description automatically generated">
            <a:extLst>
              <a:ext uri="{FF2B5EF4-FFF2-40B4-BE49-F238E27FC236}">
                <a16:creationId xmlns:a16="http://schemas.microsoft.com/office/drawing/2014/main" id="{650465A6-64C5-4F3D-A601-F23D6AF45F3D}"/>
              </a:ext>
            </a:extLst>
          </p:cNvPr>
          <p:cNvPicPr>
            <a:picLocks noChangeAspect="1"/>
          </p:cNvPicPr>
          <p:nvPr/>
        </p:nvPicPr>
        <p:blipFill rotWithShape="1">
          <a:blip r:embed="rId6">
            <a:extLst>
              <a:ext uri="{28A0092B-C50C-407E-A947-70E740481C1C}">
                <a14:useLocalDpi xmlns:a14="http://schemas.microsoft.com/office/drawing/2010/main" val="0"/>
              </a:ext>
            </a:extLst>
          </a:blip>
          <a:srcRect l="28726" t="14253" b="9424"/>
          <a:stretch/>
        </p:blipFill>
        <p:spPr>
          <a:xfrm>
            <a:off x="4572000" y="2477727"/>
            <a:ext cx="4343400" cy="3322211"/>
          </a:xfrm>
          <a:prstGeom prst="rect">
            <a:avLst/>
          </a:prstGeom>
        </p:spPr>
      </p:pic>
      <p:pic>
        <p:nvPicPr>
          <p:cNvPr id="22" name="Picture 21" descr="Text&#10;&#10;Description automatically generated">
            <a:extLst>
              <a:ext uri="{FF2B5EF4-FFF2-40B4-BE49-F238E27FC236}">
                <a16:creationId xmlns:a16="http://schemas.microsoft.com/office/drawing/2014/main" id="{2A7D53E8-91AB-4936-BCD0-37B12D5EA0F5}"/>
              </a:ext>
            </a:extLst>
          </p:cNvPr>
          <p:cNvPicPr>
            <a:picLocks noChangeAspect="1"/>
          </p:cNvPicPr>
          <p:nvPr/>
        </p:nvPicPr>
        <p:blipFill rotWithShape="1">
          <a:blip r:embed="rId7">
            <a:extLst>
              <a:ext uri="{28A0092B-C50C-407E-A947-70E740481C1C}">
                <a14:useLocalDpi xmlns:a14="http://schemas.microsoft.com/office/drawing/2010/main" val="0"/>
              </a:ext>
            </a:extLst>
          </a:blip>
          <a:srcRect t="14067" r="41538"/>
          <a:stretch/>
        </p:blipFill>
        <p:spPr>
          <a:xfrm>
            <a:off x="387579" y="2337257"/>
            <a:ext cx="3879621" cy="3410871"/>
          </a:xfrm>
          <a:prstGeom prst="rect">
            <a:avLst/>
          </a:prstGeom>
          <a:ln>
            <a:noFill/>
          </a:ln>
          <a:effectLst>
            <a:softEdge rad="112500"/>
          </a:effectLst>
        </p:spPr>
      </p:pic>
      <p:pic>
        <p:nvPicPr>
          <p:cNvPr id="24" name="Picture 23" descr="Diagram&#10;&#10;Description automatically generated">
            <a:extLst>
              <a:ext uri="{FF2B5EF4-FFF2-40B4-BE49-F238E27FC236}">
                <a16:creationId xmlns:a16="http://schemas.microsoft.com/office/drawing/2014/main" id="{807E7253-DEDF-4620-863C-89D78D1AD83C}"/>
              </a:ext>
            </a:extLst>
          </p:cNvPr>
          <p:cNvPicPr>
            <a:picLocks noChangeAspect="1"/>
          </p:cNvPicPr>
          <p:nvPr/>
        </p:nvPicPr>
        <p:blipFill rotWithShape="1">
          <a:blip r:embed="rId8">
            <a:extLst>
              <a:ext uri="{28A0092B-C50C-407E-A947-70E740481C1C}">
                <a14:useLocalDpi xmlns:a14="http://schemas.microsoft.com/office/drawing/2010/main" val="0"/>
              </a:ext>
            </a:extLst>
          </a:blip>
          <a:srcRect t="3875" r="65476"/>
          <a:stretch/>
        </p:blipFill>
        <p:spPr>
          <a:xfrm>
            <a:off x="9161526" y="2510857"/>
            <a:ext cx="2254034" cy="3305324"/>
          </a:xfrm>
          <a:prstGeom prst="rect">
            <a:avLst/>
          </a:prstGeom>
        </p:spPr>
      </p:pic>
    </p:spTree>
    <p:extLst>
      <p:ext uri="{BB962C8B-B14F-4D97-AF65-F5344CB8AC3E}">
        <p14:creationId xmlns:p14="http://schemas.microsoft.com/office/powerpoint/2010/main" val="279553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2D7BA-43CE-4BDD-AE90-CE99E3526F5E}"/>
              </a:ext>
            </a:extLst>
          </p:cNvPr>
          <p:cNvSpPr txBox="1"/>
          <p:nvPr/>
        </p:nvSpPr>
        <p:spPr>
          <a:xfrm>
            <a:off x="1219200" y="908991"/>
            <a:ext cx="10134600" cy="523220"/>
          </a:xfrm>
          <a:prstGeom prst="rect">
            <a:avLst/>
          </a:prstGeom>
          <a:noFill/>
        </p:spPr>
        <p:txBody>
          <a:bodyPr wrap="square">
            <a:spAutoFit/>
          </a:bodyPr>
          <a:lstStyle/>
          <a:p>
            <a:pPr algn="ctr">
              <a:spcBef>
                <a:spcPct val="50000"/>
              </a:spcBef>
            </a:pPr>
            <a:r>
              <a:rPr lang="en-US" altLang="en-US" sz="2800" i="1">
                <a:solidFill>
                  <a:srgbClr val="0070C0"/>
                </a:solidFill>
                <a:latin typeface="Arial" panose="020B0604020202020204" pitchFamily="34" charset="0"/>
                <a:cs typeface="Arial" panose="020B0604020202020204" pitchFamily="34" charset="0"/>
              </a:rPr>
              <a:t>Vì sao hệ thống đèn đường có thể tự động mở lên khi trời tối?</a:t>
            </a:r>
          </a:p>
        </p:txBody>
      </p:sp>
      <p:grpSp>
        <p:nvGrpSpPr>
          <p:cNvPr id="3" name="Group 56">
            <a:extLst>
              <a:ext uri="{FF2B5EF4-FFF2-40B4-BE49-F238E27FC236}">
                <a16:creationId xmlns:a16="http://schemas.microsoft.com/office/drawing/2014/main" id="{D9236925-E54D-4765-8942-F29CCC2DA34D}"/>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4" name="Rounded Rectangle 57">
              <a:extLst>
                <a:ext uri="{FF2B5EF4-FFF2-40B4-BE49-F238E27FC236}">
                  <a16:creationId xmlns:a16="http://schemas.microsoft.com/office/drawing/2014/main" id="{727AF8C1-726B-46AB-86ED-A6E286BF514A}"/>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27B1E30C-DE57-4501-A113-0566F8942416}"/>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Ứng dụng</a:t>
              </a:r>
            </a:p>
          </p:txBody>
        </p:sp>
      </p:grpSp>
      <p:pic>
        <p:nvPicPr>
          <p:cNvPr id="6" name="Picture 14" descr="http://tmjpainandtreatment.com/wp-content/uploads/2014/09/little-man-with-red-question-mark.jpg">
            <a:hlinkClick r:id="rId2"/>
            <a:extLst>
              <a:ext uri="{FF2B5EF4-FFF2-40B4-BE49-F238E27FC236}">
                <a16:creationId xmlns:a16="http://schemas.microsoft.com/office/drawing/2014/main" id="{F1829408-CEC2-479E-A29B-7E4FA87DE6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24038"/>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road with street lights on either side of it&#10;&#10;Description automatically generated with low confidence">
            <a:extLst>
              <a:ext uri="{FF2B5EF4-FFF2-40B4-BE49-F238E27FC236}">
                <a16:creationId xmlns:a16="http://schemas.microsoft.com/office/drawing/2014/main" id="{7A972941-A19C-409C-9543-640699D72E11}"/>
              </a:ext>
            </a:extLst>
          </p:cNvPr>
          <p:cNvPicPr>
            <a:picLocks noChangeAspect="1"/>
          </p:cNvPicPr>
          <p:nvPr/>
        </p:nvPicPr>
        <p:blipFill rotWithShape="1">
          <a:blip r:embed="rId4">
            <a:extLst>
              <a:ext uri="{28A0092B-C50C-407E-A947-70E740481C1C}">
                <a14:useLocalDpi xmlns:a14="http://schemas.microsoft.com/office/drawing/2010/main" val="0"/>
              </a:ext>
            </a:extLst>
          </a:blip>
          <a:srcRect l="-505" t="9248"/>
          <a:stretch/>
        </p:blipFill>
        <p:spPr>
          <a:xfrm>
            <a:off x="1295400" y="1370825"/>
            <a:ext cx="9054719" cy="5450732"/>
          </a:xfrm>
          <a:prstGeom prst="rect">
            <a:avLst/>
          </a:prstGeom>
          <a:ln>
            <a:noFill/>
          </a:ln>
          <a:effectLst>
            <a:softEdge rad="112500"/>
          </a:effectLst>
        </p:spPr>
      </p:pic>
    </p:spTree>
    <p:extLst>
      <p:ext uri="{BB962C8B-B14F-4D97-AF65-F5344CB8AC3E}">
        <p14:creationId xmlns:p14="http://schemas.microsoft.com/office/powerpoint/2010/main" val="363362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2D7BA-43CE-4BDD-AE90-CE99E3526F5E}"/>
              </a:ext>
            </a:extLst>
          </p:cNvPr>
          <p:cNvSpPr txBox="1"/>
          <p:nvPr/>
        </p:nvSpPr>
        <p:spPr>
          <a:xfrm>
            <a:off x="-152400" y="1548778"/>
            <a:ext cx="12526617" cy="477054"/>
          </a:xfrm>
          <a:prstGeom prst="rect">
            <a:avLst/>
          </a:prstGeom>
          <a:noFill/>
        </p:spPr>
        <p:txBody>
          <a:bodyPr wrap="square">
            <a:spAutoFit/>
          </a:bodyPr>
          <a:lstStyle/>
          <a:p>
            <a:pPr algn="ctr">
              <a:spcBef>
                <a:spcPct val="50000"/>
              </a:spcBef>
            </a:pPr>
            <a:r>
              <a:rPr lang="en-US" altLang="en-US" sz="2400" i="1">
                <a:latin typeface="Arial" panose="020B0604020202020204" pitchFamily="34" charset="0"/>
                <a:cs typeface="Arial" panose="020B0604020202020204" pitchFamily="34" charset="0"/>
              </a:rPr>
              <a:t>Người ta sử dụng mạch đóng ngắt đèn tự động dùng quang điện trở (LDR) và transitor</a:t>
            </a:r>
          </a:p>
        </p:txBody>
      </p:sp>
      <p:grpSp>
        <p:nvGrpSpPr>
          <p:cNvPr id="3" name="Group 56">
            <a:extLst>
              <a:ext uri="{FF2B5EF4-FFF2-40B4-BE49-F238E27FC236}">
                <a16:creationId xmlns:a16="http://schemas.microsoft.com/office/drawing/2014/main" id="{D9236925-E54D-4765-8942-F29CCC2DA34D}"/>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4" name="Rounded Rectangle 57">
              <a:extLst>
                <a:ext uri="{FF2B5EF4-FFF2-40B4-BE49-F238E27FC236}">
                  <a16:creationId xmlns:a16="http://schemas.microsoft.com/office/drawing/2014/main" id="{727AF8C1-726B-46AB-86ED-A6E286BF514A}"/>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a:extLst>
                <a:ext uri="{FF2B5EF4-FFF2-40B4-BE49-F238E27FC236}">
                  <a16:creationId xmlns:a16="http://schemas.microsoft.com/office/drawing/2014/main" id="{27B1E30C-DE57-4501-A113-0566F8942416}"/>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Ứng dụng</a:t>
              </a:r>
            </a:p>
          </p:txBody>
        </p:sp>
      </p:grpSp>
      <p:pic>
        <p:nvPicPr>
          <p:cNvPr id="6" name="Picture 14" descr="http://tmjpainandtreatment.com/wp-content/uploads/2014/09/little-man-with-red-question-mark.jpg">
            <a:hlinkClick r:id="rId2"/>
            <a:extLst>
              <a:ext uri="{FF2B5EF4-FFF2-40B4-BE49-F238E27FC236}">
                <a16:creationId xmlns:a16="http://schemas.microsoft.com/office/drawing/2014/main" id="{F1829408-CEC2-479E-A29B-7E4FA87DE6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171" y="372526"/>
            <a:ext cx="720968" cy="101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35EF447-5259-46A5-ACA2-FF867B7AC09B}"/>
              </a:ext>
            </a:extLst>
          </p:cNvPr>
          <p:cNvPicPr>
            <a:picLocks noChangeAspect="1"/>
          </p:cNvPicPr>
          <p:nvPr/>
        </p:nvPicPr>
        <p:blipFill>
          <a:blip r:embed="rId4"/>
          <a:stretch>
            <a:fillRect/>
          </a:stretch>
        </p:blipFill>
        <p:spPr>
          <a:xfrm>
            <a:off x="1600200" y="2247302"/>
            <a:ext cx="8686800" cy="2304323"/>
          </a:xfrm>
          <a:prstGeom prst="rect">
            <a:avLst/>
          </a:prstGeom>
        </p:spPr>
      </p:pic>
      <p:sp>
        <p:nvSpPr>
          <p:cNvPr id="10" name="Text Box 5">
            <a:extLst>
              <a:ext uri="{FF2B5EF4-FFF2-40B4-BE49-F238E27FC236}">
                <a16:creationId xmlns:a16="http://schemas.microsoft.com/office/drawing/2014/main" id="{8CDA82D0-1452-479A-B570-94A17152FC46}"/>
              </a:ext>
            </a:extLst>
          </p:cNvPr>
          <p:cNvSpPr txBox="1">
            <a:spLocks noChangeArrowheads="1"/>
          </p:cNvSpPr>
          <p:nvPr/>
        </p:nvSpPr>
        <p:spPr bwMode="auto">
          <a:xfrm>
            <a:off x="939800" y="4773096"/>
            <a:ext cx="10642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200" i="1">
                <a:latin typeface="Arial" panose="020B0604020202020204" pitchFamily="34" charset="0"/>
                <a:cs typeface="Arial" panose="020B0604020202020204" pitchFamily="34" charset="0"/>
              </a:rPr>
              <a:t>Ban ngày :</a:t>
            </a:r>
            <a:r>
              <a:rPr lang="en-US" sz="2200">
                <a:latin typeface="Arial" panose="020B0604020202020204" pitchFamily="34" charset="0"/>
                <a:cs typeface="Arial" panose="020B0604020202020204" pitchFamily="34" charset="0"/>
              </a:rPr>
              <a:t> Có ánh sáng chiếu vào quang điện trở nên điện trở của LDR rất nhỏ dòng điện qua LDR, dòng từ B </a:t>
            </a:r>
            <a:r>
              <a:rPr lang="en-US" sz="2200">
                <a:latin typeface="Arial" panose="020B0604020202020204" pitchFamily="34" charset="0"/>
                <a:cs typeface="Arial" panose="020B0604020202020204" pitchFamily="34" charset="0"/>
                <a:sym typeface="Symbol" panose="05050102010706020507" pitchFamily="18" charset="2"/>
              </a:rPr>
              <a:t> E (</a:t>
            </a:r>
            <a:r>
              <a:rPr lang="en-US" sz="2200">
                <a:latin typeface="Arial" panose="020B0604020202020204" pitchFamily="34" charset="0"/>
                <a:cs typeface="Arial" panose="020B0604020202020204" pitchFamily="34" charset="0"/>
              </a:rPr>
              <a:t>I</a:t>
            </a:r>
            <a:r>
              <a:rPr lang="en-US" sz="2200" baseline="-25000">
                <a:latin typeface="Arial" panose="020B0604020202020204" pitchFamily="34" charset="0"/>
                <a:cs typeface="Arial" panose="020B0604020202020204" pitchFamily="34" charset="0"/>
              </a:rPr>
              <a:t>B</a:t>
            </a:r>
            <a:r>
              <a:rPr lang="en-US" sz="2200">
                <a:latin typeface="Arial" panose="020B0604020202020204" pitchFamily="34" charset="0"/>
                <a:cs typeface="Arial" panose="020B0604020202020204" pitchFamily="34" charset="0"/>
              </a:rPr>
              <a:t> = 0); nên  I</a:t>
            </a:r>
            <a:r>
              <a:rPr lang="en-US" sz="2200" baseline="-25000">
                <a:latin typeface="Arial" panose="020B0604020202020204" pitchFamily="34" charset="0"/>
                <a:cs typeface="Arial" panose="020B0604020202020204" pitchFamily="34" charset="0"/>
              </a:rPr>
              <a:t>C</a:t>
            </a:r>
            <a:r>
              <a:rPr lang="en-US" sz="2200">
                <a:latin typeface="Arial" panose="020B0604020202020204" pitchFamily="34" charset="0"/>
                <a:cs typeface="Arial" panose="020B0604020202020204" pitchFamily="34" charset="0"/>
              </a:rPr>
              <a:t> = 0</a:t>
            </a:r>
          </a:p>
        </p:txBody>
      </p:sp>
      <p:sp>
        <p:nvSpPr>
          <p:cNvPr id="11" name="Text Box 92">
            <a:extLst>
              <a:ext uri="{FF2B5EF4-FFF2-40B4-BE49-F238E27FC236}">
                <a16:creationId xmlns:a16="http://schemas.microsoft.com/office/drawing/2014/main" id="{B977E2C9-C74F-4400-B478-F036FD17CB89}"/>
              </a:ext>
            </a:extLst>
          </p:cNvPr>
          <p:cNvSpPr txBox="1">
            <a:spLocks noChangeArrowheads="1"/>
          </p:cNvSpPr>
          <p:nvPr/>
        </p:nvSpPr>
        <p:spPr bwMode="auto">
          <a:xfrm>
            <a:off x="939800" y="5486400"/>
            <a:ext cx="1041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sz="2200" i="1">
                <a:latin typeface="Arial" panose="020B0604020202020204" pitchFamily="34" charset="0"/>
                <a:cs typeface="Arial" panose="020B0604020202020204" pitchFamily="34" charset="0"/>
              </a:rPr>
              <a:t>Ban tối :</a:t>
            </a:r>
            <a:r>
              <a:rPr lang="vi-VN" sz="2200">
                <a:latin typeface="Arial" panose="020B0604020202020204" pitchFamily="34" charset="0"/>
                <a:cs typeface="Arial" panose="020B0604020202020204" pitchFamily="34" charset="0"/>
              </a:rPr>
              <a:t> ánh sáng chiếu vào quang trở yếu đến mức nào đó thì điện trở của nó đủ lớn làm hiệu điện thế U</a:t>
            </a:r>
            <a:r>
              <a:rPr lang="vi-VN" sz="2200" baseline="-25000">
                <a:latin typeface="Arial" panose="020B0604020202020204" pitchFamily="34" charset="0"/>
                <a:cs typeface="Arial" panose="020B0604020202020204" pitchFamily="34" charset="0"/>
              </a:rPr>
              <a:t>BE </a:t>
            </a:r>
            <a:r>
              <a:rPr lang="vi-VN" sz="2200">
                <a:latin typeface="Arial" panose="020B0604020202020204" pitchFamily="34" charset="0"/>
                <a:cs typeface="Arial" panose="020B0604020202020204" pitchFamily="34" charset="0"/>
              </a:rPr>
              <a:t>đạt khoảng 0,7 V nên xuất hiện dòng I</a:t>
            </a:r>
            <a:r>
              <a:rPr lang="vi-VN" sz="2200" baseline="-25000">
                <a:latin typeface="Arial" panose="020B0604020202020204" pitchFamily="34" charset="0"/>
                <a:cs typeface="Arial" panose="020B0604020202020204" pitchFamily="34" charset="0"/>
              </a:rPr>
              <a:t>B </a:t>
            </a:r>
            <a:r>
              <a:rPr lang="vi-VN" sz="2200">
                <a:latin typeface="Arial" panose="020B0604020202020204" pitchFamily="34" charset="0"/>
                <a:cs typeface="Arial" panose="020B0604020202020204" pitchFamily="34" charset="0"/>
              </a:rPr>
              <a:t>(0,3 mA)</a:t>
            </a:r>
            <a:r>
              <a:rPr lang="vi-VN" sz="2200" baseline="-25000">
                <a:latin typeface="Arial" panose="020B0604020202020204" pitchFamily="34" charset="0"/>
                <a:cs typeface="Arial" panose="020B0604020202020204" pitchFamily="34" charset="0"/>
              </a:rPr>
              <a:t> </a:t>
            </a:r>
            <a:r>
              <a:rPr lang="vi-VN" sz="2200">
                <a:latin typeface="Arial" panose="020B0604020202020204" pitchFamily="34" charset="0"/>
                <a:cs typeface="Arial" panose="020B0604020202020204" pitchFamily="34" charset="0"/>
              </a:rPr>
              <a:t>do đó xuất hiện dòng I</a:t>
            </a:r>
            <a:r>
              <a:rPr lang="vi-VN" sz="2200" baseline="-25000">
                <a:latin typeface="Arial" panose="020B0604020202020204" pitchFamily="34" charset="0"/>
                <a:cs typeface="Arial" panose="020B0604020202020204" pitchFamily="34" charset="0"/>
              </a:rPr>
              <a:t>C </a:t>
            </a:r>
            <a:r>
              <a:rPr lang="vi-VN" sz="2200">
                <a:latin typeface="Arial" panose="020B0604020202020204" pitchFamily="34" charset="0"/>
                <a:cs typeface="Arial" panose="020B0604020202020204" pitchFamily="34" charset="0"/>
              </a:rPr>
              <a:t>(60 mA). Dòng I</a:t>
            </a:r>
            <a:r>
              <a:rPr lang="vi-VN" sz="2200" baseline="-25000">
                <a:latin typeface="Arial" panose="020B0604020202020204" pitchFamily="34" charset="0"/>
                <a:cs typeface="Arial" panose="020B0604020202020204" pitchFamily="34" charset="0"/>
              </a:rPr>
              <a:t>C</a:t>
            </a:r>
            <a:r>
              <a:rPr lang="vi-VN" sz="2200">
                <a:latin typeface="Arial" panose="020B0604020202020204" pitchFamily="34" charset="0"/>
                <a:cs typeface="Arial" panose="020B0604020202020204" pitchFamily="34" charset="0"/>
              </a:rPr>
              <a:t> chạy qua nam châm điện làm cho nó hút cần ngắt điện làm đóng mạch thắp sáng các đèn đường.</a:t>
            </a:r>
            <a:endParaRPr lang="vi-VN" sz="2200" baseline="-25000">
              <a:latin typeface="Arial" panose="020B0604020202020204" pitchFamily="34" charset="0"/>
              <a:cs typeface="Arial" panose="020B0604020202020204" pitchFamily="34" charset="0"/>
            </a:endParaRPr>
          </a:p>
          <a:p>
            <a:pPr algn="l">
              <a:spcBef>
                <a:spcPct val="50000"/>
              </a:spcBef>
            </a:pPr>
            <a:endParaRPr lang="en-US" altLang="en-US" sz="2200" baseline="-25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D7D0CA1-2584-4072-BAE7-3C905463D1BE}"/>
              </a:ext>
            </a:extLst>
          </p:cNvPr>
          <p:cNvSpPr txBox="1"/>
          <p:nvPr/>
        </p:nvSpPr>
        <p:spPr>
          <a:xfrm>
            <a:off x="1219200" y="908991"/>
            <a:ext cx="10134600" cy="523220"/>
          </a:xfrm>
          <a:prstGeom prst="rect">
            <a:avLst/>
          </a:prstGeom>
          <a:noFill/>
        </p:spPr>
        <p:txBody>
          <a:bodyPr wrap="square">
            <a:spAutoFit/>
          </a:bodyPr>
          <a:lstStyle/>
          <a:p>
            <a:pPr algn="ctr">
              <a:spcBef>
                <a:spcPct val="50000"/>
              </a:spcBef>
            </a:pPr>
            <a:r>
              <a:rPr lang="en-US" altLang="en-US" sz="2800" i="1">
                <a:solidFill>
                  <a:srgbClr val="0070C0"/>
                </a:solidFill>
                <a:latin typeface="Arial" panose="020B0604020202020204" pitchFamily="34" charset="0"/>
                <a:cs typeface="Arial" panose="020B0604020202020204" pitchFamily="34" charset="0"/>
              </a:rPr>
              <a:t>Vì sao hệ thống đèn đường có thể tự động mở lên khi trời tối?</a:t>
            </a:r>
          </a:p>
        </p:txBody>
      </p:sp>
    </p:spTree>
    <p:extLst>
      <p:ext uri="{BB962C8B-B14F-4D97-AF65-F5344CB8AC3E}">
        <p14:creationId xmlns:p14="http://schemas.microsoft.com/office/powerpoint/2010/main" val="226170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TIMING" val="|67.5|16.7|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1134</TotalTime>
  <Words>1276</Words>
  <PresentationFormat>Widescreen</PresentationFormat>
  <Paragraphs>101</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Calibri Light</vt:lpstr>
      <vt:lpstr>Cambria Math</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2011-12-15T03:38:04Z</dcterms:created>
  <dcterms:modified xsi:type="dcterms:W3CDTF">2022-02-06T05:43:36Z</dcterms:modified>
</cp:coreProperties>
</file>