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7" t="45202" r="52173" b="40307"/>
          <a:stretch/>
        </p:blipFill>
        <p:spPr bwMode="auto">
          <a:xfrm>
            <a:off x="3398520" y="1905001"/>
            <a:ext cx="3429000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6073140" y="2034541"/>
            <a:ext cx="70866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76</cp:revision>
  <dcterms:created xsi:type="dcterms:W3CDTF">2018-01-28T07:11:08Z</dcterms:created>
  <dcterms:modified xsi:type="dcterms:W3CDTF">2022-08-27T08:07:08Z</dcterms:modified>
</cp:coreProperties>
</file>