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5" r:id="rId2"/>
    <p:sldId id="260" r:id="rId3"/>
    <p:sldId id="262" r:id="rId4"/>
    <p:sldId id="261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7" r:id="rId17"/>
    <p:sldId id="376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6" r:id="rId26"/>
    <p:sldId id="385" r:id="rId27"/>
    <p:sldId id="327" r:id="rId28"/>
  </p:sldIdLst>
  <p:sldSz cx="9144000" cy="51450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91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1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3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1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4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42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4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1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1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22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4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4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02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89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50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7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2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29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6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6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0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CF36186-DEC9-4703-B7D0-8383BB8A1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CB9D0AB-77BA-4FA4-AEE0-7F8F1AA92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6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5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267FF2B-30A9-47CC-8F33-308E7BC3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DCFA6FF-1EBC-4B22-A00B-DD4EA277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56" r:id="rId12"/>
    <p:sldLayoutId id="2147483657" r:id="rId13"/>
    <p:sldLayoutId id="2147483658" r:id="rId14"/>
    <p:sldLayoutId id="2147483659" r:id="rId15"/>
    <p:sldLayoutId id="2147483661" r:id="rId16"/>
    <p:sldLayoutId id="2147483662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949" y1="15672" x2="37179" y2="25373"/>
                        <a14:foregroundMark x1="34188" y1="7836" x2="49145" y2="36194"/>
                        <a14:foregroundMark x1="11111" y1="13060" x2="26496" y2="36194"/>
                        <a14:foregroundMark x1="24786" y1="48134" x2="27350" y2="51119"/>
                        <a14:foregroundMark x1="36325" y1="54851" x2="35897" y2="54851"/>
                        <a14:foregroundMark x1="47863" y1="63060" x2="70513" y2="65299"/>
                        <a14:foregroundMark x1="40598" y1="8955" x2="50000" y2="22388"/>
                        <a14:foregroundMark x1="54701" y1="87687" x2="66667" y2="95149"/>
                        <a14:foregroundMark x1="69231" y1="86940" x2="72650" y2="91791"/>
                        <a14:foregroundMark x1="52991" y1="88806" x2="53419" y2="91418"/>
                        <a14:foregroundMark x1="26923" y1="10075" x2="37179" y2="34701"/>
                        <a14:foregroundMark x1="17949" y1="6716" x2="31197" y2="7836"/>
                        <a14:foregroundMark x1="8547" y1="26493" x2="17949" y2="32463"/>
                        <a14:foregroundMark x1="9829" y1="17537" x2="7692" y2="24254"/>
                        <a14:foregroundMark x1="32906" y1="4851" x2="42308" y2="7463"/>
                        <a14:foregroundMark x1="44872" y1="9328" x2="52137" y2="19403"/>
                        <a14:foregroundMark x1="54274" y1="15299" x2="54274" y2="24254"/>
                        <a14:foregroundMark x1="26496" y1="44776" x2="27778" y2="4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95" y="-133671"/>
            <a:ext cx="4642817" cy="53174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72100" y="124272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 flipH="1">
            <a:off x="668562" y="1420416"/>
            <a:ext cx="4788532" cy="2844316"/>
          </a:xfrm>
          <a:prstGeom prst="cloud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0864" y="1787596"/>
            <a:ext cx="392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47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7"/>
          <p:cNvGrpSpPr>
            <a:grpSpLocks/>
          </p:cNvGrpSpPr>
          <p:nvPr/>
        </p:nvGrpSpPr>
        <p:grpSpPr bwMode="auto">
          <a:xfrm>
            <a:off x="1506488" y="2024632"/>
            <a:ext cx="1438275" cy="1752188"/>
            <a:chOff x="0" y="0"/>
            <a:chExt cx="1439862" cy="1946260"/>
          </a:xfrm>
        </p:grpSpPr>
        <p:sp>
          <p:nvSpPr>
            <p:cNvPr id="13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​​ 9"/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pitchFamily="2" charset="-122"/>
                <a:ea typeface="宋体" panose="02010600030101010101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15" name="矩形​​ 17"/>
            <p:cNvSpPr>
              <a:spLocks noChangeArrowheads="1"/>
            </p:cNvSpPr>
            <p:nvPr/>
          </p:nvSpPr>
          <p:spPr bwMode="auto">
            <a:xfrm>
              <a:off x="106243" y="574799"/>
              <a:ext cx="1265111" cy="29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21"/>
          <p:cNvGrpSpPr>
            <a:grpSpLocks/>
          </p:cNvGrpSpPr>
          <p:nvPr/>
        </p:nvGrpSpPr>
        <p:grpSpPr bwMode="auto">
          <a:xfrm>
            <a:off x="3563888" y="1564432"/>
            <a:ext cx="1012825" cy="1223388"/>
            <a:chOff x="0" y="0"/>
            <a:chExt cx="1012825" cy="1357676"/>
          </a:xfrm>
        </p:grpSpPr>
        <p:sp>
          <p:nvSpPr>
            <p:cNvPr id="17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pitchFamily="2" charset="-122"/>
                <a:ea typeface="宋体" panose="02010600030101010101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19" name="矩形​​ 18"/>
            <p:cNvSpPr>
              <a:spLocks noChangeArrowheads="1"/>
            </p:cNvSpPr>
            <p:nvPr/>
          </p:nvSpPr>
          <p:spPr bwMode="auto">
            <a:xfrm>
              <a:off x="28946" y="389314"/>
              <a:ext cx="965201" cy="27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26"/>
          <p:cNvGrpSpPr>
            <a:grpSpLocks/>
          </p:cNvGrpSpPr>
          <p:nvPr/>
        </p:nvGrpSpPr>
        <p:grpSpPr bwMode="auto">
          <a:xfrm>
            <a:off x="5243462" y="1344337"/>
            <a:ext cx="844550" cy="1020442"/>
            <a:chOff x="0" y="0"/>
            <a:chExt cx="1012825" cy="1357676"/>
          </a:xfrm>
        </p:grpSpPr>
        <p:sp>
          <p:nvSpPr>
            <p:cNvPr id="21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pitchFamily="2" charset="-122"/>
                <a:ea typeface="宋体" panose="02010600030101010101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23" name="矩形​​ 18"/>
            <p:cNvSpPr>
              <a:spLocks noChangeArrowheads="1"/>
            </p:cNvSpPr>
            <p:nvPr/>
          </p:nvSpPr>
          <p:spPr bwMode="auto">
            <a:xfrm>
              <a:off x="394849" y="210633"/>
              <a:ext cx="221537" cy="32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0404" y="3953816"/>
            <a:ext cx="312822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2598" y="2964816"/>
            <a:ext cx="300979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58178" y="2294883"/>
            <a:ext cx="383791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7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42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7168"/>
            <a:ext cx="235558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564" y="2066472"/>
            <a:ext cx="8124825" cy="20886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lnSpc>
                <a:spcPct val="150000"/>
              </a:lnSpc>
              <a:spcAft>
                <a:spcPts val="900"/>
              </a:spcAft>
            </a:pP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algn="just" defTabSz="685800">
              <a:lnSpc>
                <a:spcPct val="150000"/>
              </a:lnSpc>
              <a:spcAft>
                <a:spcPts val="900"/>
              </a:spcAft>
            </a:pP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13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7168"/>
            <a:ext cx="223715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556" y="1667861"/>
            <a:ext cx="8189013" cy="342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9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7168"/>
            <a:ext cx="306526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373" y="1868548"/>
            <a:ext cx="8189013" cy="227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6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2059" y="0"/>
            <a:ext cx="4121641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9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7008"/>
              </p:ext>
            </p:extLst>
          </p:nvPr>
        </p:nvGraphicFramePr>
        <p:xfrm>
          <a:off x="162389" y="645113"/>
          <a:ext cx="8820980" cy="4436364"/>
        </p:xfrm>
        <a:graphic>
          <a:graphicData uri="http://schemas.openxmlformats.org/drawingml/2006/table">
            <a:tbl>
              <a:tblPr/>
              <a:tblGrid>
                <a:gridCol w="7372969">
                  <a:extLst>
                    <a:ext uri="{9D8B030D-6E8A-4147-A177-3AD203B41FA5}">
                      <a16:colId xmlns="" xmlns:a16="http://schemas.microsoft.com/office/drawing/2014/main" val="2189508576"/>
                    </a:ext>
                  </a:extLst>
                </a:gridCol>
                <a:gridCol w="1448011">
                  <a:extLst>
                    <a:ext uri="{9D8B030D-6E8A-4147-A177-3AD203B41FA5}">
                      <a16:colId xmlns="" xmlns:a16="http://schemas.microsoft.com/office/drawing/2014/main" val="78509774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706968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632213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5530710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5247043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6865350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tọa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8754241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1162269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18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2FB9E5-AEF2-4A92-8A70-47C23630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1060376"/>
            <a:ext cx="628244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bài: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 thải nhựa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1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47194A8-21B2-4F60-B5A0-966447FA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661457" y="1214403"/>
            <a:ext cx="5502831" cy="14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just" defTabSz="6858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TÓM TẮT BẰNG SƠ ĐỒ NỘI DUNG CỦA MỘT VĂN BẢN ĐƠN GIẢN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61457" y="2688177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42111" y="1050661"/>
            <a:ext cx="41934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816208"/>
            <a:r>
              <a:rPr lang="en-US" altLang="zh-CN" sz="9600" kern="0" dirty="0" smtClean="0">
                <a:solidFill>
                  <a:srgbClr val="56E0C4"/>
                </a:solidFill>
                <a:latin typeface="IrisUPC" pitchFamily="34" charset="-34"/>
                <a:cs typeface="IrisUPC" pitchFamily="34" charset="-34"/>
              </a:rPr>
              <a:t>I</a:t>
            </a:r>
            <a:endParaRPr lang="en-CA" sz="9600" spc="-113" dirty="0">
              <a:solidFill>
                <a:srgbClr val="56E0C4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1456" y="3191029"/>
            <a:ext cx="4782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4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75956" y="412304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1"/>
          <p:cNvSpPr/>
          <p:nvPr/>
        </p:nvSpPr>
        <p:spPr>
          <a:xfrm>
            <a:off x="759702" y="177997"/>
            <a:ext cx="269617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niệm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11"/>
          <p:cNvSpPr/>
          <p:nvPr/>
        </p:nvSpPr>
        <p:spPr>
          <a:xfrm>
            <a:off x="5277293" y="392835"/>
            <a:ext cx="269617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23" y="869915"/>
            <a:ext cx="3820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1A33"/>
                </a:solidFill>
                <a:latin typeface="+mj-lt"/>
              </a:rPr>
              <a:t>Tóm tắt nội dung một văn bản đã đọc bằng sơ đồ là việc làm cần thiết để từng bước nâng cao, hoàn thiện kỹ năng đọc. </a:t>
            </a:r>
            <a:endParaRPr lang="en-US" dirty="0">
              <a:latin typeface="+mj-lt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4355946" y="1096380"/>
            <a:ext cx="532709" cy="708669"/>
            <a:chOff x="4992688" y="0"/>
            <a:chExt cx="615950" cy="865188"/>
          </a:xfrm>
          <a:solidFill>
            <a:schemeClr val="accent4"/>
          </a:solidFill>
        </p:grpSpPr>
        <p:sp>
          <p:nvSpPr>
            <p:cNvPr id="11" name="Freeform: Shape 15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6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4810972" y="2350796"/>
            <a:ext cx="532709" cy="708669"/>
            <a:chOff x="4992688" y="0"/>
            <a:chExt cx="615950" cy="865188"/>
          </a:xfrm>
          <a:solidFill>
            <a:schemeClr val="accent1"/>
          </a:solidFill>
        </p:grpSpPr>
        <p:sp>
          <p:nvSpPr>
            <p:cNvPr id="14" name="Freeform: Shape 18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9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20"/>
          <p:cNvGrpSpPr/>
          <p:nvPr/>
        </p:nvGrpSpPr>
        <p:grpSpPr>
          <a:xfrm>
            <a:off x="4367740" y="3533241"/>
            <a:ext cx="532709" cy="708669"/>
            <a:chOff x="4992688" y="0"/>
            <a:chExt cx="615950" cy="865188"/>
          </a:xfrm>
          <a:solidFill>
            <a:schemeClr val="accent2"/>
          </a:solidFill>
        </p:grpSpPr>
        <p:sp>
          <p:nvSpPr>
            <p:cNvPr id="17" name="Freeform: Shape 21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2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134178" y="1158718"/>
            <a:ext cx="363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1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46945" y="2261408"/>
            <a:ext cx="3330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1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1827" y="3703113"/>
            <a:ext cx="3872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1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555" y="2805620"/>
            <a:ext cx="3840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lang="vi-VN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nắm bắt những thông tin chủ yếu của văn 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 smtClean="0">
              <a:solidFill>
                <a:srgbClr val="001A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 tốt mối quan hệ giữa các bộ phận trong văn bản. </a:t>
            </a:r>
            <a:endParaRPr lang="en-US" dirty="0" smtClean="0">
              <a:solidFill>
                <a:srgbClr val="001A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hợp lý có thể giúp ta nhớ lại khá dễ dàng nội dung cốt lõi của những văn bản tin đọc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1"/>
          <p:cNvSpPr/>
          <p:nvPr/>
        </p:nvSpPr>
        <p:spPr>
          <a:xfrm>
            <a:off x="775713" y="2103492"/>
            <a:ext cx="269617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2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  <p:bldP spid="5" grpId="0"/>
      <p:bldP spid="19" grpId="0"/>
      <p:bldP spid="20" grpId="0"/>
      <p:bldP spid="21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sp>
        <p:nvSpPr>
          <p:cNvPr id="22" name="矩形 11"/>
          <p:cNvSpPr/>
          <p:nvPr/>
        </p:nvSpPr>
        <p:spPr>
          <a:xfrm>
            <a:off x="1583668" y="177997"/>
            <a:ext cx="615668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0">
                        <a14:foregroundMark x1="83333" y1="20478" x2="92342" y2="37884"/>
                        <a14:foregroundMark x1="62387" y1="68942" x2="79505" y2="81570"/>
                        <a14:foregroundMark x1="72523" y1="56314" x2="64640" y2="86348"/>
                        <a14:foregroundMark x1="42117" y1="67235" x2="39414" y2="76792"/>
                        <a14:foregroundMark x1="9685" y1="82594" x2="22748" y2="84983"/>
                        <a14:foregroundMark x1="39640" y1="63140" x2="36261" y2="73720"/>
                        <a14:foregroundMark x1="16216" y1="32423" x2="23198" y2="28328"/>
                        <a14:foregroundMark x1="3829" y1="55631" x2="7883" y2="43686"/>
                        <a14:foregroundMark x1="8784" y1="42321" x2="15315" y2="32765"/>
                        <a14:foregroundMark x1="27477" y1="34812" x2="26577" y2="37884"/>
                        <a14:foregroundMark x1="27027" y1="49829" x2="30631" y2="60410"/>
                        <a14:foregroundMark x1="65541" y1="45392" x2="65541" y2="54266"/>
                        <a14:foregroundMark x1="71847" y1="11945" x2="76351" y2="13993"/>
                        <a14:foregroundMark x1="78829" y1="23208" x2="80631" y2="31741"/>
                        <a14:foregroundMark x1="87162" y1="18771" x2="92793" y2="24232"/>
                        <a14:foregroundMark x1="56982" y1="79181" x2="62613" y2="83276"/>
                        <a14:foregroundMark x1="57207" y1="84983" x2="49324" y2="88055"/>
                        <a14:foregroundMark x1="15541" y1="77474" x2="20495" y2="87713"/>
                        <a14:foregroundMark x1="52477" y1="77816" x2="50901" y2="79522"/>
                        <a14:foregroundMark x1="51577" y1="4437" x2="53604" y2="10580"/>
                        <a14:foregroundMark x1="38063" y1="7167" x2="36261" y2="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7724" y="765144"/>
            <a:ext cx="6782300" cy="4475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21" y="910777"/>
            <a:ext cx="2807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2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5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sp>
        <p:nvSpPr>
          <p:cNvPr id="22" name="矩形 11"/>
          <p:cNvSpPr/>
          <p:nvPr/>
        </p:nvSpPr>
        <p:spPr>
          <a:xfrm>
            <a:off x="1583668" y="177997"/>
            <a:ext cx="615668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93"/>
          <p:cNvGrpSpPr>
            <a:grpSpLocks/>
          </p:cNvGrpSpPr>
          <p:nvPr/>
        </p:nvGrpSpPr>
        <p:grpSpPr bwMode="auto">
          <a:xfrm>
            <a:off x="5076056" y="1204392"/>
            <a:ext cx="1009650" cy="909638"/>
            <a:chOff x="0" y="0"/>
            <a:chExt cx="1116000" cy="1116000"/>
          </a:xfrm>
        </p:grpSpPr>
        <p:grpSp>
          <p:nvGrpSpPr>
            <p:cNvPr id="25" name="组合 9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27" name="椭圆 9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椭圆 9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6" name="TextBox 95"/>
            <p:cNvSpPr txBox="1">
              <a:spLocks noChangeArrowheads="1"/>
            </p:cNvSpPr>
            <p:nvPr/>
          </p:nvSpPr>
          <p:spPr bwMode="auto">
            <a:xfrm>
              <a:off x="66679" y="264879"/>
              <a:ext cx="166268" cy="356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defTabSz="877888">
                <a:buFont typeface="Arial" pitchFamily="34" charset="0"/>
                <a:buNone/>
              </a:pP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98"/>
          <p:cNvGrpSpPr>
            <a:grpSpLocks/>
          </p:cNvGrpSpPr>
          <p:nvPr/>
        </p:nvGrpSpPr>
        <p:grpSpPr bwMode="auto">
          <a:xfrm>
            <a:off x="5893617" y="2498207"/>
            <a:ext cx="1011238" cy="909637"/>
            <a:chOff x="0" y="0"/>
            <a:chExt cx="1116000" cy="1116000"/>
          </a:xfrm>
        </p:grpSpPr>
        <p:grpSp>
          <p:nvGrpSpPr>
            <p:cNvPr id="31" name="组合 99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33" name="椭圆 10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椭圆 102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" name="TextBox 100"/>
            <p:cNvSpPr txBox="1">
              <a:spLocks noChangeArrowheads="1"/>
            </p:cNvSpPr>
            <p:nvPr/>
          </p:nvSpPr>
          <p:spPr bwMode="auto">
            <a:xfrm>
              <a:off x="106870" y="243455"/>
              <a:ext cx="166006" cy="3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defTabSz="877888">
                <a:buFont typeface="Arial" pitchFamily="34" charset="0"/>
                <a:buNone/>
              </a:pP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103"/>
          <p:cNvGrpSpPr>
            <a:grpSpLocks/>
          </p:cNvGrpSpPr>
          <p:nvPr/>
        </p:nvGrpSpPr>
        <p:grpSpPr bwMode="auto">
          <a:xfrm>
            <a:off x="7436667" y="3288782"/>
            <a:ext cx="1011238" cy="909637"/>
            <a:chOff x="0" y="0"/>
            <a:chExt cx="1116000" cy="1116000"/>
          </a:xfrm>
        </p:grpSpPr>
        <p:grpSp>
          <p:nvGrpSpPr>
            <p:cNvPr id="36" name="组合 10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38" name="椭圆 10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椭圆 10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7" name="TextBox 105"/>
            <p:cNvSpPr txBox="1">
              <a:spLocks noChangeArrowheads="1"/>
            </p:cNvSpPr>
            <p:nvPr/>
          </p:nvSpPr>
          <p:spPr bwMode="auto">
            <a:xfrm>
              <a:off x="94606" y="231770"/>
              <a:ext cx="166006" cy="3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defTabSz="877888">
                <a:buFont typeface="Arial" pitchFamily="34" charset="0"/>
                <a:buNone/>
              </a:pP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Arc 10"/>
          <p:cNvSpPr>
            <a:spLocks/>
          </p:cNvSpPr>
          <p:nvPr/>
        </p:nvSpPr>
        <p:spPr bwMode="auto">
          <a:xfrm rot="-10191123">
            <a:off x="5032003" y="2495367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41" name="Arc 10"/>
          <p:cNvSpPr>
            <a:spLocks/>
          </p:cNvSpPr>
          <p:nvPr/>
        </p:nvSpPr>
        <p:spPr bwMode="auto">
          <a:xfrm rot="9942264">
            <a:off x="6473453" y="3671705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 rot="20588043">
            <a:off x="6904855" y="1104869"/>
            <a:ext cx="169620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1200"/>
              </a:spcBef>
              <a:spcAft>
                <a:spcPts val="600"/>
              </a:spcAft>
            </a:pPr>
            <a:r>
              <a:rPr lang="vi-V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</a:p>
          <a:p>
            <a:pPr algn="ctr" defTabSz="685800">
              <a:spcBef>
                <a:spcPts val="1200"/>
              </a:spcBef>
              <a:spcAft>
                <a:spcPts val="600"/>
              </a:spcAft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5400" b="1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207" y="1376715"/>
            <a:ext cx="48718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5379" y="252755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3597" y="4326372"/>
            <a:ext cx="44053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08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 animBg="1"/>
      <p:bldP spid="41" grpId="0" animBg="1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" y="2325"/>
            <a:ext cx="9145761" cy="5144491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7504" y="304292"/>
            <a:ext cx="5823010" cy="430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algn="ctr" defTabSz="649605" fontAlgn="base">
              <a:spcAft>
                <a:spcPct val="0"/>
              </a:spcAft>
              <a:buNone/>
            </a:pPr>
            <a:r>
              <a:rPr lang="en-US" altLang="zh-CN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lvl="1" algn="ctr" defTabSz="649605" fontAlgn="base">
              <a:spcAft>
                <a:spcPct val="0"/>
              </a:spcAft>
              <a:buNone/>
            </a:pPr>
            <a:r>
              <a:rPr lang="en-US" altLang="zh-CN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BIÊN BẢN MỘT CUỘC HỌP, CUỘC THẢO </a:t>
            </a:r>
            <a:r>
              <a:rPr lang="en-US" altLang="zh-CN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  <a:p>
            <a:pPr lvl="1" algn="ctr" defTabSz="649605" fontAlgn="base">
              <a:spcAft>
                <a:spcPct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BẰNG SƠ ĐỒ NỘI DUNG CỦA MỘT VĂN BẢN ĐƠN GIẢN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defTabSz="649605" fontAlgn="base">
              <a:spcAft>
                <a:spcPct val="0"/>
              </a:spcAft>
              <a:buNone/>
            </a:pPr>
            <a:endParaRPr lang="zh-CN" altLang="en-US" sz="3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1007604" y="1348408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sp>
        <p:nvSpPr>
          <p:cNvPr id="22" name="矩形 11"/>
          <p:cNvSpPr/>
          <p:nvPr/>
        </p:nvSpPr>
        <p:spPr>
          <a:xfrm>
            <a:off x="1583668" y="177997"/>
            <a:ext cx="615668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7340" y="920678"/>
            <a:ext cx="8124825" cy="34913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lnSpc>
                <a:spcPct val="107000"/>
              </a:lnSpc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Nhược điểm: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nội dung cần cụ thể chi tiết hơn.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nước”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thể thay bằng: 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“nước- vị thần hộ mệnh của sự sống trên Trái Đất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người- đỉnh cao của sự sống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nên thay bằng: “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người và những tác động gây tổn thương cho Trái Đất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Thiếu ý 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trạng của Trái Đất hiện nay ra sao?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969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7"/>
          <p:cNvGrpSpPr>
            <a:grpSpLocks/>
          </p:cNvGrpSpPr>
          <p:nvPr/>
        </p:nvGrpSpPr>
        <p:grpSpPr bwMode="auto">
          <a:xfrm>
            <a:off x="1506488" y="2024632"/>
            <a:ext cx="1438275" cy="1752188"/>
            <a:chOff x="0" y="0"/>
            <a:chExt cx="1439862" cy="1946260"/>
          </a:xfrm>
        </p:grpSpPr>
        <p:sp>
          <p:nvSpPr>
            <p:cNvPr id="13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4" name="椭圆​​ 9"/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000" i="1">
                <a:solidFill>
                  <a:srgbClr val="FFFFFF"/>
                </a:solidFill>
                <a:latin typeface="方正兰亭粗黑_GBK" pitchFamily="2" charset="-122"/>
                <a:sym typeface="宋体" pitchFamily="2" charset="-122"/>
              </a:endParaRPr>
            </a:p>
          </p:txBody>
        </p:sp>
        <p:sp>
          <p:nvSpPr>
            <p:cNvPr id="15" name="矩形​​ 17"/>
            <p:cNvSpPr>
              <a:spLocks noChangeArrowheads="1"/>
            </p:cNvSpPr>
            <p:nvPr/>
          </p:nvSpPr>
          <p:spPr bwMode="auto">
            <a:xfrm>
              <a:off x="106243" y="574799"/>
              <a:ext cx="1265111" cy="29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21"/>
          <p:cNvGrpSpPr>
            <a:grpSpLocks/>
          </p:cNvGrpSpPr>
          <p:nvPr/>
        </p:nvGrpSpPr>
        <p:grpSpPr bwMode="auto">
          <a:xfrm>
            <a:off x="3563888" y="1564432"/>
            <a:ext cx="1012825" cy="1223388"/>
            <a:chOff x="0" y="0"/>
            <a:chExt cx="1012825" cy="1357676"/>
          </a:xfrm>
        </p:grpSpPr>
        <p:sp>
          <p:nvSpPr>
            <p:cNvPr id="17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8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000" i="1">
                <a:solidFill>
                  <a:srgbClr val="FFFFFF"/>
                </a:solidFill>
                <a:latin typeface="方正兰亭粗黑_GBK" pitchFamily="2" charset="-122"/>
                <a:sym typeface="宋体" pitchFamily="2" charset="-122"/>
              </a:endParaRPr>
            </a:p>
          </p:txBody>
        </p:sp>
        <p:sp>
          <p:nvSpPr>
            <p:cNvPr id="19" name="矩形​​ 18"/>
            <p:cNvSpPr>
              <a:spLocks noChangeArrowheads="1"/>
            </p:cNvSpPr>
            <p:nvPr/>
          </p:nvSpPr>
          <p:spPr bwMode="auto">
            <a:xfrm>
              <a:off x="28946" y="389314"/>
              <a:ext cx="965201" cy="27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26"/>
          <p:cNvGrpSpPr>
            <a:grpSpLocks/>
          </p:cNvGrpSpPr>
          <p:nvPr/>
        </p:nvGrpSpPr>
        <p:grpSpPr bwMode="auto">
          <a:xfrm>
            <a:off x="5243462" y="1344337"/>
            <a:ext cx="844550" cy="1020442"/>
            <a:chOff x="0" y="0"/>
            <a:chExt cx="1012825" cy="1357676"/>
          </a:xfrm>
        </p:grpSpPr>
        <p:sp>
          <p:nvSpPr>
            <p:cNvPr id="21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22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000" i="1">
                <a:solidFill>
                  <a:srgbClr val="FFFFFF"/>
                </a:solidFill>
                <a:latin typeface="方正兰亭粗黑_GBK" pitchFamily="2" charset="-122"/>
                <a:sym typeface="宋体" pitchFamily="2" charset="-122"/>
              </a:endParaRPr>
            </a:p>
          </p:txBody>
        </p:sp>
        <p:sp>
          <p:nvSpPr>
            <p:cNvPr id="23" name="矩形​​ 18"/>
            <p:cNvSpPr>
              <a:spLocks noChangeArrowheads="1"/>
            </p:cNvSpPr>
            <p:nvPr/>
          </p:nvSpPr>
          <p:spPr bwMode="auto">
            <a:xfrm>
              <a:off x="394849" y="210633"/>
              <a:ext cx="221537" cy="32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CN" altLang="en-US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0404" y="3953816"/>
            <a:ext cx="359951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2598" y="2964816"/>
            <a:ext cx="231108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58178" y="2294883"/>
            <a:ext cx="26228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6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42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197168"/>
            <a:ext cx="282686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467" y="1852464"/>
            <a:ext cx="8124825" cy="2299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8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197168"/>
            <a:ext cx="15384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02" y="1736974"/>
            <a:ext cx="705678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197168"/>
            <a:ext cx="19271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ỉnh sửa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563267" y="1841817"/>
            <a:ext cx="532709" cy="708669"/>
            <a:chOff x="4992688" y="0"/>
            <a:chExt cx="615950" cy="865188"/>
          </a:xfrm>
          <a:solidFill>
            <a:schemeClr val="accent4"/>
          </a:solidFill>
        </p:grpSpPr>
        <p:sp>
          <p:nvSpPr>
            <p:cNvPr id="8" name="Freeform: Shape 15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6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4259441" y="1831166"/>
            <a:ext cx="532709" cy="708669"/>
            <a:chOff x="4992688" y="0"/>
            <a:chExt cx="615950" cy="865188"/>
          </a:xfrm>
          <a:solidFill>
            <a:schemeClr val="accent1"/>
          </a:solidFill>
        </p:grpSpPr>
        <p:sp>
          <p:nvSpPr>
            <p:cNvPr id="11" name="Freeform: Shape 18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9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6955615" y="1830700"/>
            <a:ext cx="532709" cy="708669"/>
            <a:chOff x="4992688" y="0"/>
            <a:chExt cx="615950" cy="865188"/>
          </a:xfrm>
          <a:solidFill>
            <a:schemeClr val="accent2"/>
          </a:solidFill>
        </p:grpSpPr>
        <p:sp>
          <p:nvSpPr>
            <p:cNvPr id="14" name="Freeform: Shape 21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22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6013" y="2733736"/>
            <a:ext cx="219179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000" dirty="0">
                <a:solidFill>
                  <a:srgbClr val="4A4A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985" y="2686821"/>
            <a:ext cx="243979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chia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44" y="2738237"/>
            <a:ext cx="217798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2FB9E5-AEF2-4A92-8A70-47C23630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9592" y="1384412"/>
            <a:ext cx="6282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SzPts val="1400"/>
              <a:tabLst>
                <a:tab pos="1040130" algn="l"/>
              </a:tabLst>
            </a:pP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7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8" y="196280"/>
            <a:ext cx="8440446" cy="47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" y="2325"/>
            <a:ext cx="9145761" cy="5144491"/>
          </a:xfrm>
          <a:prstGeom prst="rect">
            <a:avLst/>
          </a:prstGeom>
        </p:spPr>
      </p:pic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1516972" y="1716948"/>
            <a:ext cx="3175883" cy="6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40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sz="400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47194A8-21B2-4F60-B5A0-966447FA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661457" y="1214403"/>
            <a:ext cx="5502831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VIẾT BIÊN BẢN MỘT CUỘC HỌP, CUỘC THẢO LUẬN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61457" y="2392524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42111" y="1050661"/>
            <a:ext cx="41934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816208"/>
            <a:r>
              <a:rPr lang="en-US" altLang="zh-CN" sz="9600" kern="0" dirty="0" smtClean="0">
                <a:solidFill>
                  <a:schemeClr val="accent1"/>
                </a:solidFill>
                <a:latin typeface="IrisUPC" pitchFamily="34" charset="-34"/>
                <a:cs typeface="IrisUPC" pitchFamily="34" charset="-34"/>
              </a:rPr>
              <a:t>I</a:t>
            </a:r>
            <a:endParaRPr lang="en-CA" sz="9600" spc="-113" dirty="0">
              <a:solidFill>
                <a:schemeClr val="accent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107504" y="124272"/>
            <a:ext cx="9973108" cy="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VIẾT BIÊN BẢN MỘT CUỘC HỌP, CUỘC THẢO LUẬN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矩形 11"/>
          <p:cNvSpPr/>
          <p:nvPr/>
        </p:nvSpPr>
        <p:spPr>
          <a:xfrm>
            <a:off x="1979712" y="709439"/>
            <a:ext cx="4968552" cy="405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  <a:defRPr/>
            </a:pP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40"/>
          <p:cNvGrpSpPr/>
          <p:nvPr/>
        </p:nvGrpSpPr>
        <p:grpSpPr>
          <a:xfrm>
            <a:off x="1259632" y="1399606"/>
            <a:ext cx="2827193" cy="3548678"/>
            <a:chOff x="1665167" y="1115627"/>
            <a:chExt cx="3769590" cy="4730110"/>
          </a:xfrm>
        </p:grpSpPr>
        <p:sp>
          <p:nvSpPr>
            <p:cNvPr id="33" name="圆角矩形 41"/>
            <p:cNvSpPr/>
            <p:nvPr/>
          </p:nvSpPr>
          <p:spPr>
            <a:xfrm>
              <a:off x="1665167" y="1190610"/>
              <a:ext cx="3769590" cy="4655127"/>
            </a:xfrm>
            <a:prstGeom prst="roundRect">
              <a:avLst>
                <a:gd name="adj" fmla="val 4670"/>
              </a:avLst>
            </a:prstGeom>
            <a:solidFill>
              <a:schemeClr val="accent2"/>
            </a:soli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圆角矩形 42"/>
            <p:cNvSpPr/>
            <p:nvPr/>
          </p:nvSpPr>
          <p:spPr>
            <a:xfrm>
              <a:off x="1884385" y="1360824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35" name="组合 43"/>
            <p:cNvGrpSpPr/>
            <p:nvPr/>
          </p:nvGrpSpPr>
          <p:grpSpPr>
            <a:xfrm>
              <a:off x="1965492" y="1443022"/>
              <a:ext cx="3168938" cy="213302"/>
              <a:chOff x="2149634" y="1165384"/>
              <a:chExt cx="3485832" cy="234632"/>
            </a:xfrm>
          </p:grpSpPr>
          <p:grpSp>
            <p:nvGrpSpPr>
              <p:cNvPr id="70" name="组合 78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8" name="椭圆 10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椭圆 10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组合 79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6" name="椭圆 10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椭圆 10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组合 80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4" name="椭圆 10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椭圆 10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81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2" name="椭圆 10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椭圆 10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组合 82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0" name="椭圆 9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椭圆 9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83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8" name="椭圆 9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椭圆 9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84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6" name="椭圆 9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椭圆 9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组合 85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4" name="椭圆 9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椭圆 9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" name="组合 86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2" name="椭圆 9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椭圆 9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9" name="组合 87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0" name="椭圆 8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椭圆 8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6" name="组合 44"/>
            <p:cNvGrpSpPr/>
            <p:nvPr/>
          </p:nvGrpSpPr>
          <p:grpSpPr>
            <a:xfrm>
              <a:off x="2020452" y="1115627"/>
              <a:ext cx="86065" cy="440911"/>
              <a:chOff x="2244442" y="772895"/>
              <a:chExt cx="94671" cy="485002"/>
            </a:xfrm>
          </p:grpSpPr>
          <p:sp>
            <p:nvSpPr>
              <p:cNvPr id="68" name="圆角矩形 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9" name="圆角矩形 7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45"/>
            <p:cNvGrpSpPr/>
            <p:nvPr/>
          </p:nvGrpSpPr>
          <p:grpSpPr>
            <a:xfrm>
              <a:off x="2350139" y="1115627"/>
              <a:ext cx="86065" cy="440911"/>
              <a:chOff x="2244442" y="772895"/>
              <a:chExt cx="94671" cy="485002"/>
            </a:xfrm>
          </p:grpSpPr>
          <p:sp>
            <p:nvSpPr>
              <p:cNvPr id="66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7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组合 46"/>
            <p:cNvGrpSpPr/>
            <p:nvPr/>
          </p:nvGrpSpPr>
          <p:grpSpPr>
            <a:xfrm>
              <a:off x="2679826" y="1115627"/>
              <a:ext cx="86065" cy="440911"/>
              <a:chOff x="2244442" y="772895"/>
              <a:chExt cx="94671" cy="485002"/>
            </a:xfrm>
          </p:grpSpPr>
          <p:sp>
            <p:nvSpPr>
              <p:cNvPr id="64" name="圆角矩形 7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5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47"/>
            <p:cNvGrpSpPr/>
            <p:nvPr/>
          </p:nvGrpSpPr>
          <p:grpSpPr>
            <a:xfrm>
              <a:off x="3009512" y="1115627"/>
              <a:ext cx="86065" cy="440911"/>
              <a:chOff x="2244442" y="772895"/>
              <a:chExt cx="94671" cy="485002"/>
            </a:xfrm>
          </p:grpSpPr>
          <p:sp>
            <p:nvSpPr>
              <p:cNvPr id="62" name="圆角矩形 7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3" name="圆角矩形 7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48"/>
            <p:cNvGrpSpPr/>
            <p:nvPr/>
          </p:nvGrpSpPr>
          <p:grpSpPr>
            <a:xfrm>
              <a:off x="3339200" y="1115627"/>
              <a:ext cx="86065" cy="440911"/>
              <a:chOff x="2244442" y="772895"/>
              <a:chExt cx="94671" cy="485002"/>
            </a:xfrm>
          </p:grpSpPr>
          <p:sp>
            <p:nvSpPr>
              <p:cNvPr id="60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1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组合 49"/>
            <p:cNvGrpSpPr/>
            <p:nvPr/>
          </p:nvGrpSpPr>
          <p:grpSpPr>
            <a:xfrm>
              <a:off x="3668886" y="1115627"/>
              <a:ext cx="86065" cy="440911"/>
              <a:chOff x="2244442" y="772895"/>
              <a:chExt cx="94671" cy="485002"/>
            </a:xfrm>
          </p:grpSpPr>
          <p:sp>
            <p:nvSpPr>
              <p:cNvPr id="58" name="圆角矩形 6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9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50"/>
            <p:cNvGrpSpPr/>
            <p:nvPr/>
          </p:nvGrpSpPr>
          <p:grpSpPr>
            <a:xfrm>
              <a:off x="3998573" y="1115627"/>
              <a:ext cx="86065" cy="440911"/>
              <a:chOff x="2244442" y="772895"/>
              <a:chExt cx="94671" cy="485002"/>
            </a:xfrm>
          </p:grpSpPr>
          <p:sp>
            <p:nvSpPr>
              <p:cNvPr id="56" name="圆角矩形 6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7" name="圆角矩形 6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51"/>
            <p:cNvGrpSpPr/>
            <p:nvPr/>
          </p:nvGrpSpPr>
          <p:grpSpPr>
            <a:xfrm>
              <a:off x="4328260" y="1115627"/>
              <a:ext cx="86065" cy="440911"/>
              <a:chOff x="2244442" y="772895"/>
              <a:chExt cx="94671" cy="485002"/>
            </a:xfrm>
          </p:grpSpPr>
          <p:sp>
            <p:nvSpPr>
              <p:cNvPr id="54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5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52"/>
            <p:cNvGrpSpPr/>
            <p:nvPr/>
          </p:nvGrpSpPr>
          <p:grpSpPr>
            <a:xfrm>
              <a:off x="4657947" y="1115627"/>
              <a:ext cx="86065" cy="440911"/>
              <a:chOff x="2244442" y="772895"/>
              <a:chExt cx="94671" cy="485002"/>
            </a:xfrm>
          </p:grpSpPr>
          <p:sp>
            <p:nvSpPr>
              <p:cNvPr id="52" name="圆角矩形 6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53"/>
            <p:cNvGrpSpPr/>
            <p:nvPr/>
          </p:nvGrpSpPr>
          <p:grpSpPr>
            <a:xfrm>
              <a:off x="4987634" y="1115627"/>
              <a:ext cx="86065" cy="440911"/>
              <a:chOff x="2244442" y="772895"/>
              <a:chExt cx="94671" cy="485002"/>
            </a:xfrm>
          </p:grpSpPr>
          <p:sp>
            <p:nvSpPr>
              <p:cNvPr id="50" name="圆角矩形 5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圆角矩形 5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组合 54"/>
            <p:cNvGrpSpPr/>
            <p:nvPr/>
          </p:nvGrpSpPr>
          <p:grpSpPr>
            <a:xfrm>
              <a:off x="2355991" y="2308208"/>
              <a:ext cx="2369802" cy="2777813"/>
              <a:chOff x="7217107" y="492632"/>
              <a:chExt cx="1780467" cy="2777813"/>
            </a:xfrm>
          </p:grpSpPr>
          <p:sp>
            <p:nvSpPr>
              <p:cNvPr id="48" name="文本框 435"/>
              <p:cNvSpPr txBox="1"/>
              <p:nvPr/>
            </p:nvSpPr>
            <p:spPr>
              <a:xfrm>
                <a:off x="7217107" y="492632"/>
                <a:ext cx="1780467" cy="233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ĐỘNG NHÓM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文本框 436"/>
              <p:cNvSpPr txBox="1"/>
              <p:nvPr/>
            </p:nvSpPr>
            <p:spPr>
              <a:xfrm>
                <a:off x="7492054" y="2930799"/>
                <a:ext cx="1405545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0" name="椭圆 108"/>
          <p:cNvSpPr/>
          <p:nvPr/>
        </p:nvSpPr>
        <p:spPr>
          <a:xfrm>
            <a:off x="3747394" y="1186007"/>
            <a:ext cx="2855260" cy="88507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椭圆 109"/>
          <p:cNvSpPr/>
          <p:nvPr/>
        </p:nvSpPr>
        <p:spPr>
          <a:xfrm>
            <a:off x="3693373" y="4245426"/>
            <a:ext cx="2855260" cy="88507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" name="组合 110"/>
          <p:cNvGrpSpPr/>
          <p:nvPr/>
        </p:nvGrpSpPr>
        <p:grpSpPr>
          <a:xfrm>
            <a:off x="3915429" y="1388935"/>
            <a:ext cx="1367219" cy="3442552"/>
            <a:chOff x="5206229" y="1101404"/>
            <a:chExt cx="1822958" cy="4588652"/>
          </a:xfrm>
        </p:grpSpPr>
        <p:grpSp>
          <p:nvGrpSpPr>
            <p:cNvPr id="103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9" name="圆角矩形 127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圆角矩形 128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4" name="梯形 112"/>
            <p:cNvSpPr/>
            <p:nvPr/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05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7" name="任意多边形 125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 126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" name="组合 114"/>
            <p:cNvGrpSpPr/>
            <p:nvPr/>
          </p:nvGrpSpPr>
          <p:grpSpPr>
            <a:xfrm>
              <a:off x="5542590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15" name="文本框 200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01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6" name="文本框 201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07" name="组合 115"/>
            <p:cNvGrpSpPr/>
            <p:nvPr/>
          </p:nvGrpSpPr>
          <p:grpSpPr>
            <a:xfrm>
              <a:off x="5248720" y="3608720"/>
              <a:ext cx="1780467" cy="1005845"/>
              <a:chOff x="7488048" y="2621083"/>
              <a:chExt cx="1780467" cy="1005845"/>
            </a:xfrm>
            <a:scene3d>
              <a:camera prst="perspectiveFront">
                <a:rot lat="0" lon="2099990" rev="0"/>
              </a:camera>
              <a:lightRig rig="threePt" dir="t"/>
            </a:scene3d>
          </p:grpSpPr>
          <p:sp>
            <p:nvSpPr>
              <p:cNvPr id="113" name="文本框 209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4" name="文本框 210"/>
              <p:cNvSpPr txBox="1"/>
              <p:nvPr/>
            </p:nvSpPr>
            <p:spPr>
              <a:xfrm>
                <a:off x="7492053" y="2930798"/>
                <a:ext cx="1571976" cy="69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9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1" name="组合 129"/>
          <p:cNvGrpSpPr/>
          <p:nvPr/>
        </p:nvGrpSpPr>
        <p:grpSpPr>
          <a:xfrm>
            <a:off x="5149908" y="1409898"/>
            <a:ext cx="1361429" cy="3421589"/>
            <a:chOff x="6852202" y="1129344"/>
            <a:chExt cx="1815238" cy="4560711"/>
          </a:xfrm>
        </p:grpSpPr>
        <p:grpSp>
          <p:nvGrpSpPr>
            <p:cNvPr id="12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36" name="圆角矩形 14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圆角矩形 14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梯形 131"/>
            <p:cNvSpPr/>
            <p:nvPr/>
          </p:nvSpPr>
          <p:spPr>
            <a:xfrm rot="5400000" flipH="1">
              <a:off x="5422466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24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34" name="任意多边形 142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 14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5" name="组合 133"/>
            <p:cNvGrpSpPr/>
            <p:nvPr/>
          </p:nvGrpSpPr>
          <p:grpSpPr>
            <a:xfrm>
              <a:off x="7162891" y="2593211"/>
              <a:ext cx="1000117" cy="904556"/>
              <a:chOff x="4123036" y="1134371"/>
              <a:chExt cx="1000117" cy="904556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32" name="文本框 203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02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33" name="文本框 204"/>
              <p:cNvSpPr txBox="1"/>
              <p:nvPr/>
            </p:nvSpPr>
            <p:spPr>
              <a:xfrm>
                <a:off x="4188959" y="1731246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26" name="组合 134"/>
            <p:cNvGrpSpPr/>
            <p:nvPr/>
          </p:nvGrpSpPr>
          <p:grpSpPr>
            <a:xfrm>
              <a:off x="6886973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30" name="文本框 212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31" name="文本框 213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138" name="组合 146"/>
          <p:cNvGrpSpPr/>
          <p:nvPr/>
        </p:nvGrpSpPr>
        <p:grpSpPr>
          <a:xfrm>
            <a:off x="6385011" y="1153316"/>
            <a:ext cx="1520870" cy="3801524"/>
            <a:chOff x="8499007" y="784648"/>
            <a:chExt cx="2027826" cy="5067134"/>
          </a:xfrm>
        </p:grpSpPr>
        <p:grpSp>
          <p:nvGrpSpPr>
            <p:cNvPr id="139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56" name="圆角矩形 16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圆角矩形 16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0" name="椭圆 148"/>
            <p:cNvSpPr/>
            <p:nvPr/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1" name="梯形 149"/>
            <p:cNvSpPr/>
            <p:nvPr/>
          </p:nvSpPr>
          <p:spPr>
            <a:xfrm rot="16200000">
              <a:off x="7069271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42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54" name="任意多边形 162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任意多边形 16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" name="组合 151"/>
            <p:cNvGrpSpPr/>
            <p:nvPr/>
          </p:nvGrpSpPr>
          <p:grpSpPr>
            <a:xfrm>
              <a:off x="8846802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52" name="文本框 206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03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3" name="文本框 207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44" name="组合 152"/>
            <p:cNvGrpSpPr/>
            <p:nvPr/>
          </p:nvGrpSpPr>
          <p:grpSpPr>
            <a:xfrm>
              <a:off x="8500750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50" name="文本框 215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1" name="文本框 216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45" name="组合 153"/>
            <p:cNvGrpSpPr/>
            <p:nvPr/>
          </p:nvGrpSpPr>
          <p:grpSpPr>
            <a:xfrm>
              <a:off x="9546100" y="5236377"/>
              <a:ext cx="400684" cy="245123"/>
              <a:chOff x="4873626" y="2093913"/>
              <a:chExt cx="269876" cy="165100"/>
            </a:xfrm>
            <a:solidFill>
              <a:schemeClr val="tx1">
                <a:lumMod val="50000"/>
                <a:lumOff val="50000"/>
              </a:schemeClr>
            </a:solidFill>
            <a:scene3d>
              <a:camera prst="perspectiveFront">
                <a:rot lat="0" lon="1799990" rev="0"/>
              </a:camera>
              <a:lightRig rig="threePt" dir="t"/>
            </a:scene3d>
          </p:grpSpPr>
          <p:sp>
            <p:nvSpPr>
              <p:cNvPr id="146" name="Freeform 502"/>
              <p:cNvSpPr>
                <a:spLocks/>
              </p:cNvSpPr>
              <p:nvPr/>
            </p:nvSpPr>
            <p:spPr bwMode="auto">
              <a:xfrm>
                <a:off x="4873626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505"/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910702" y="2871879"/>
            <a:ext cx="112400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48965" y="2716593"/>
            <a:ext cx="141268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17642" y="2831285"/>
            <a:ext cx="122066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100" grpId="0" animBg="1"/>
      <p:bldP spid="101" grpId="0" animBg="1"/>
      <p:bldP spid="18" grpId="0"/>
      <p:bldP spid="21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1979712" y="412304"/>
            <a:ext cx="4968552" cy="405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组合 93"/>
          <p:cNvGrpSpPr>
            <a:grpSpLocks/>
          </p:cNvGrpSpPr>
          <p:nvPr/>
        </p:nvGrpSpPr>
        <p:grpSpPr bwMode="auto">
          <a:xfrm>
            <a:off x="5652120" y="1132384"/>
            <a:ext cx="1009650" cy="909638"/>
            <a:chOff x="0" y="0"/>
            <a:chExt cx="1116000" cy="1116000"/>
          </a:xfrm>
        </p:grpSpPr>
        <p:grpSp>
          <p:nvGrpSpPr>
            <p:cNvPr id="128" name="组合 9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147" name="椭圆 9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椭圆 9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9" name="TextBox 95"/>
            <p:cNvSpPr txBox="1">
              <a:spLocks noChangeArrowheads="1"/>
            </p:cNvSpPr>
            <p:nvPr/>
          </p:nvSpPr>
          <p:spPr bwMode="auto">
            <a:xfrm>
              <a:off x="139500" y="148374"/>
              <a:ext cx="836998" cy="77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" name="组合 98"/>
          <p:cNvGrpSpPr>
            <a:grpSpLocks/>
          </p:cNvGrpSpPr>
          <p:nvPr/>
        </p:nvGrpSpPr>
        <p:grpSpPr bwMode="auto">
          <a:xfrm>
            <a:off x="6469681" y="2426199"/>
            <a:ext cx="1011238" cy="909637"/>
            <a:chOff x="0" y="0"/>
            <a:chExt cx="1116000" cy="1116000"/>
          </a:xfrm>
        </p:grpSpPr>
        <p:grpSp>
          <p:nvGrpSpPr>
            <p:cNvPr id="160" name="组合 99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162" name="椭圆 10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椭圆 102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1" name="TextBox 100"/>
            <p:cNvSpPr txBox="1">
              <a:spLocks noChangeArrowheads="1"/>
            </p:cNvSpPr>
            <p:nvPr/>
          </p:nvSpPr>
          <p:spPr bwMode="auto">
            <a:xfrm>
              <a:off x="106870" y="243455"/>
              <a:ext cx="973130" cy="696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4" name="组合 103"/>
          <p:cNvGrpSpPr>
            <a:grpSpLocks/>
          </p:cNvGrpSpPr>
          <p:nvPr/>
        </p:nvGrpSpPr>
        <p:grpSpPr bwMode="auto">
          <a:xfrm>
            <a:off x="8012731" y="3216774"/>
            <a:ext cx="1011238" cy="909637"/>
            <a:chOff x="0" y="0"/>
            <a:chExt cx="1116000" cy="1116000"/>
          </a:xfrm>
        </p:grpSpPr>
        <p:grpSp>
          <p:nvGrpSpPr>
            <p:cNvPr id="165" name="组合 10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167" name="椭圆 10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椭圆 10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6" name="TextBox 105"/>
            <p:cNvSpPr txBox="1">
              <a:spLocks noChangeArrowheads="1"/>
            </p:cNvSpPr>
            <p:nvPr/>
          </p:nvSpPr>
          <p:spPr bwMode="auto">
            <a:xfrm>
              <a:off x="94606" y="231770"/>
              <a:ext cx="985395" cy="696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2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9" name="Arc 10"/>
          <p:cNvSpPr>
            <a:spLocks/>
          </p:cNvSpPr>
          <p:nvPr/>
        </p:nvSpPr>
        <p:spPr bwMode="auto">
          <a:xfrm rot="-10191123">
            <a:off x="5608067" y="2423359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170" name="Arc 10"/>
          <p:cNvSpPr>
            <a:spLocks/>
          </p:cNvSpPr>
          <p:nvPr/>
        </p:nvSpPr>
        <p:spPr bwMode="auto">
          <a:xfrm rot="9942264">
            <a:off x="7049517" y="3599697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539552" y="1139721"/>
            <a:ext cx="4924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935" y="27844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1975" y="42024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93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9" grpId="0" animBg="1"/>
      <p:bldP spid="170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1331640" y="340296"/>
            <a:ext cx="6264696" cy="405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thường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510" y="880356"/>
            <a:ext cx="869496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4360333" y="268288"/>
            <a:ext cx="4068452" cy="828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48"/>
            <a:ext cx="3658957" cy="5145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5469" y="1447623"/>
            <a:ext cx="4571231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10"/>
          <p:cNvGrpSpPr/>
          <p:nvPr/>
        </p:nvGrpSpPr>
        <p:grpSpPr>
          <a:xfrm>
            <a:off x="872091" y="1245879"/>
            <a:ext cx="2075467" cy="3442552"/>
            <a:chOff x="5206229" y="1101404"/>
            <a:chExt cx="1822958" cy="4588652"/>
          </a:xfrm>
        </p:grpSpPr>
        <p:grpSp>
          <p:nvGrpSpPr>
            <p:cNvPr id="5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" name="圆角矩形 127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圆角矩形 128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梯形 112"/>
            <p:cNvSpPr/>
            <p:nvPr/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4" name="任意多边形 125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 126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114"/>
            <p:cNvGrpSpPr/>
            <p:nvPr/>
          </p:nvGrpSpPr>
          <p:grpSpPr>
            <a:xfrm>
              <a:off x="5542590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" name="文本框 200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3" name="文本框 201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9" name="组合 115"/>
            <p:cNvGrpSpPr/>
            <p:nvPr/>
          </p:nvGrpSpPr>
          <p:grpSpPr>
            <a:xfrm>
              <a:off x="5248720" y="3608720"/>
              <a:ext cx="1780467" cy="1005845"/>
              <a:chOff x="7488048" y="2621083"/>
              <a:chExt cx="1780467" cy="1005845"/>
            </a:xfrm>
            <a:scene3d>
              <a:camera prst="perspectiveFront">
                <a:rot lat="0" lon="2099990" rev="0"/>
              </a:camera>
              <a:lightRig rig="threePt" dir="t"/>
            </a:scene3d>
          </p:grpSpPr>
          <p:sp>
            <p:nvSpPr>
              <p:cNvPr id="10" name="文本框 209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" name="文本框 210"/>
              <p:cNvSpPr txBox="1"/>
              <p:nvPr/>
            </p:nvSpPr>
            <p:spPr>
              <a:xfrm>
                <a:off x="7492053" y="2930798"/>
                <a:ext cx="1571976" cy="69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9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组合 129"/>
          <p:cNvGrpSpPr/>
          <p:nvPr/>
        </p:nvGrpSpPr>
        <p:grpSpPr>
          <a:xfrm>
            <a:off x="2741783" y="1263785"/>
            <a:ext cx="2066677" cy="3421589"/>
            <a:chOff x="6852202" y="1129344"/>
            <a:chExt cx="1815238" cy="4560711"/>
          </a:xfrm>
        </p:grpSpPr>
        <p:grpSp>
          <p:nvGrpSpPr>
            <p:cNvPr id="19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2" name="圆角矩形 14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14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梯形 131"/>
            <p:cNvSpPr/>
            <p:nvPr/>
          </p:nvSpPr>
          <p:spPr>
            <a:xfrm rot="5400000" flipH="1">
              <a:off x="5422466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21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29" name="任意多边形 142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 14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133"/>
            <p:cNvGrpSpPr/>
            <p:nvPr/>
          </p:nvGrpSpPr>
          <p:grpSpPr>
            <a:xfrm>
              <a:off x="7162891" y="2593211"/>
              <a:ext cx="1000117" cy="904556"/>
              <a:chOff x="4123036" y="1134371"/>
              <a:chExt cx="1000117" cy="904556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26" name="文本框 203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" name="文本框 204"/>
              <p:cNvSpPr txBox="1"/>
              <p:nvPr/>
            </p:nvSpPr>
            <p:spPr>
              <a:xfrm>
                <a:off x="4188959" y="1731246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23" name="组合 134"/>
            <p:cNvGrpSpPr/>
            <p:nvPr/>
          </p:nvGrpSpPr>
          <p:grpSpPr>
            <a:xfrm>
              <a:off x="6886973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24" name="文本框 212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" name="文本框 213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34" name="组合 146"/>
          <p:cNvGrpSpPr/>
          <p:nvPr/>
        </p:nvGrpSpPr>
        <p:grpSpPr>
          <a:xfrm>
            <a:off x="4599247" y="1005183"/>
            <a:ext cx="2306728" cy="3801524"/>
            <a:chOff x="8500750" y="784648"/>
            <a:chExt cx="2026083" cy="5067134"/>
          </a:xfrm>
        </p:grpSpPr>
        <p:grpSp>
          <p:nvGrpSpPr>
            <p:cNvPr id="35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50" name="圆角矩形 16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圆角矩形 16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椭圆 148"/>
            <p:cNvSpPr/>
            <p:nvPr/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7" name="梯形 149"/>
            <p:cNvSpPr/>
            <p:nvPr/>
          </p:nvSpPr>
          <p:spPr>
            <a:xfrm rot="16200000">
              <a:off x="7099379" y="2631081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38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48" name="任意多边形 162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 16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151"/>
            <p:cNvGrpSpPr/>
            <p:nvPr/>
          </p:nvGrpSpPr>
          <p:grpSpPr>
            <a:xfrm>
              <a:off x="8846802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46" name="文本框 206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7" name="文本框 207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40" name="组合 152"/>
            <p:cNvGrpSpPr/>
            <p:nvPr/>
          </p:nvGrpSpPr>
          <p:grpSpPr>
            <a:xfrm>
              <a:off x="8500750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44" name="文本框 215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5" name="文本框 216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41" name="组合 153"/>
            <p:cNvGrpSpPr/>
            <p:nvPr/>
          </p:nvGrpSpPr>
          <p:grpSpPr>
            <a:xfrm>
              <a:off x="9546100" y="5236377"/>
              <a:ext cx="400684" cy="245123"/>
              <a:chOff x="4873626" y="2093913"/>
              <a:chExt cx="269876" cy="165100"/>
            </a:xfrm>
            <a:solidFill>
              <a:schemeClr val="tx1">
                <a:lumMod val="50000"/>
                <a:lumOff val="50000"/>
              </a:schemeClr>
            </a:solidFill>
            <a:scene3d>
              <a:camera prst="perspectiveFront">
                <a:rot lat="0" lon="1799990" rev="0"/>
              </a:camera>
              <a:lightRig rig="threePt" dir="t"/>
            </a:scene3d>
          </p:grpSpPr>
          <p:sp>
            <p:nvSpPr>
              <p:cNvPr id="42" name="Freeform 502"/>
              <p:cNvSpPr>
                <a:spLocks/>
              </p:cNvSpPr>
              <p:nvPr/>
            </p:nvSpPr>
            <p:spPr bwMode="auto">
              <a:xfrm>
                <a:off x="4873626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505"/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920467" y="1989556"/>
            <a:ext cx="1804041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" name="组合 129"/>
          <p:cNvGrpSpPr/>
          <p:nvPr/>
        </p:nvGrpSpPr>
        <p:grpSpPr>
          <a:xfrm>
            <a:off x="6516216" y="1276400"/>
            <a:ext cx="2066677" cy="3421589"/>
            <a:chOff x="6852202" y="1129344"/>
            <a:chExt cx="1815238" cy="4560711"/>
          </a:xfrm>
        </p:grpSpPr>
        <p:grpSp>
          <p:nvGrpSpPr>
            <p:cNvPr id="74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85" name="圆角矩形 14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6" name="圆角矩形 14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梯形 131"/>
            <p:cNvSpPr/>
            <p:nvPr/>
          </p:nvSpPr>
          <p:spPr>
            <a:xfrm rot="5400000" flipH="1">
              <a:off x="5422466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76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83" name="任意多边形 142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 14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组合 133"/>
            <p:cNvGrpSpPr/>
            <p:nvPr/>
          </p:nvGrpSpPr>
          <p:grpSpPr>
            <a:xfrm>
              <a:off x="7162891" y="2593211"/>
              <a:ext cx="1000117" cy="904556"/>
              <a:chOff x="4123036" y="1134371"/>
              <a:chExt cx="1000117" cy="904556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81" name="文本框 203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2" name="文本框 204"/>
              <p:cNvSpPr txBox="1"/>
              <p:nvPr/>
            </p:nvSpPr>
            <p:spPr>
              <a:xfrm>
                <a:off x="4188959" y="1731246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78" name="组合 134"/>
            <p:cNvGrpSpPr/>
            <p:nvPr/>
          </p:nvGrpSpPr>
          <p:grpSpPr>
            <a:xfrm>
              <a:off x="6886973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79" name="文本框 212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0" name="文本框 213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733754" y="2323257"/>
            <a:ext cx="184569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807" y="2110085"/>
            <a:ext cx="1891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519459" y="2368719"/>
            <a:ext cx="183062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10433" y="1288602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85046" y="1345947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40538" y="1297708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79110" y="1303868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/>
      <p:bldP spid="2" grpId="0"/>
      <p:bldP spid="3" grpId="0"/>
      <p:bldP spid="87" grpId="0"/>
      <p:bldP spid="88" grpId="0"/>
      <p:bldP spid="89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5556" y="1409711"/>
            <a:ext cx="1769527" cy="3024336"/>
          </a:xfrm>
          <a:custGeom>
            <a:avLst/>
            <a:gdLst>
              <a:gd name="connsiteX0" fmla="*/ 0 w 1689199"/>
              <a:gd name="connsiteY0" fmla="*/ 0 h 3341894"/>
              <a:gd name="connsiteX1" fmla="*/ 1689199 w 1689199"/>
              <a:gd name="connsiteY1" fmla="*/ 0 h 3341894"/>
              <a:gd name="connsiteX2" fmla="*/ 1689199 w 1689199"/>
              <a:gd name="connsiteY2" fmla="*/ 3341894 h 3341894"/>
              <a:gd name="connsiteX3" fmla="*/ 0 w 1689199"/>
              <a:gd name="connsiteY3" fmla="*/ 3341894 h 3341894"/>
              <a:gd name="connsiteX4" fmla="*/ 0 w 1689199"/>
              <a:gd name="connsiteY4" fmla="*/ 0 h 33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99" h="3341894">
                <a:moveTo>
                  <a:pt x="0" y="0"/>
                </a:moveTo>
                <a:lnTo>
                  <a:pt x="1689199" y="0"/>
                </a:lnTo>
                <a:lnTo>
                  <a:pt x="1689199" y="3341894"/>
                </a:lnTo>
                <a:lnTo>
                  <a:pt x="0" y="33418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reeform 8"/>
          <p:cNvSpPr/>
          <p:nvPr/>
        </p:nvSpPr>
        <p:spPr>
          <a:xfrm>
            <a:off x="2700560" y="1564492"/>
            <a:ext cx="1760278" cy="3006727"/>
          </a:xfrm>
          <a:custGeom>
            <a:avLst/>
            <a:gdLst>
              <a:gd name="connsiteX0" fmla="*/ 0 w 1689199"/>
              <a:gd name="connsiteY0" fmla="*/ 0 h 3067974"/>
              <a:gd name="connsiteX1" fmla="*/ 1689199 w 1689199"/>
              <a:gd name="connsiteY1" fmla="*/ 0 h 3067974"/>
              <a:gd name="connsiteX2" fmla="*/ 1689199 w 1689199"/>
              <a:gd name="connsiteY2" fmla="*/ 3067974 h 3067974"/>
              <a:gd name="connsiteX3" fmla="*/ 0 w 1689199"/>
              <a:gd name="connsiteY3" fmla="*/ 3067974 h 3067974"/>
              <a:gd name="connsiteX4" fmla="*/ 0 w 1689199"/>
              <a:gd name="connsiteY4" fmla="*/ 0 h 306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99" h="3067974">
                <a:moveTo>
                  <a:pt x="0" y="0"/>
                </a:moveTo>
                <a:lnTo>
                  <a:pt x="1689199" y="0"/>
                </a:lnTo>
                <a:lnTo>
                  <a:pt x="1689199" y="3067974"/>
                </a:lnTo>
                <a:lnTo>
                  <a:pt x="0" y="30679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9"/>
          <p:cNvSpPr/>
          <p:nvPr/>
        </p:nvSpPr>
        <p:spPr>
          <a:xfrm>
            <a:off x="4791820" y="1409711"/>
            <a:ext cx="1656018" cy="3024336"/>
          </a:xfrm>
          <a:custGeom>
            <a:avLst/>
            <a:gdLst>
              <a:gd name="connsiteX0" fmla="*/ 0 w 1689199"/>
              <a:gd name="connsiteY0" fmla="*/ 0 h 3059114"/>
              <a:gd name="connsiteX1" fmla="*/ 1689199 w 1689199"/>
              <a:gd name="connsiteY1" fmla="*/ 0 h 3059114"/>
              <a:gd name="connsiteX2" fmla="*/ 1689199 w 1689199"/>
              <a:gd name="connsiteY2" fmla="*/ 3059114 h 3059114"/>
              <a:gd name="connsiteX3" fmla="*/ 0 w 1689199"/>
              <a:gd name="connsiteY3" fmla="*/ 3059114 h 3059114"/>
              <a:gd name="connsiteX4" fmla="*/ 0 w 1689199"/>
              <a:gd name="connsiteY4" fmla="*/ 0 h 305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99" h="3059114">
                <a:moveTo>
                  <a:pt x="0" y="0"/>
                </a:moveTo>
                <a:lnTo>
                  <a:pt x="1689199" y="0"/>
                </a:lnTo>
                <a:lnTo>
                  <a:pt x="1689199" y="3059114"/>
                </a:lnTo>
                <a:lnTo>
                  <a:pt x="0" y="305911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778820" y="1578086"/>
            <a:ext cx="1741627" cy="3024336"/>
          </a:xfrm>
          <a:custGeom>
            <a:avLst/>
            <a:gdLst>
              <a:gd name="connsiteX0" fmla="*/ 0 w 1991430"/>
              <a:gd name="connsiteY0" fmla="*/ 0 h 3112079"/>
              <a:gd name="connsiteX1" fmla="*/ 1991430 w 1991430"/>
              <a:gd name="connsiteY1" fmla="*/ 0 h 3112079"/>
              <a:gd name="connsiteX2" fmla="*/ 1991430 w 1991430"/>
              <a:gd name="connsiteY2" fmla="*/ 3112079 h 3112079"/>
              <a:gd name="connsiteX3" fmla="*/ 0 w 1991430"/>
              <a:gd name="connsiteY3" fmla="*/ 3112079 h 3112079"/>
              <a:gd name="connsiteX4" fmla="*/ 0 w 1991430"/>
              <a:gd name="connsiteY4" fmla="*/ 0 h 311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430" h="3112079">
                <a:moveTo>
                  <a:pt x="0" y="0"/>
                </a:moveTo>
                <a:lnTo>
                  <a:pt x="1991430" y="0"/>
                </a:lnTo>
                <a:lnTo>
                  <a:pt x="1991430" y="3112079"/>
                </a:lnTo>
                <a:lnTo>
                  <a:pt x="0" y="31120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8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E0C4"/>
      </a:accent1>
      <a:accent2>
        <a:srgbClr val="1A99A5"/>
      </a:accent2>
      <a:accent3>
        <a:srgbClr val="56E0C4"/>
      </a:accent3>
      <a:accent4>
        <a:srgbClr val="1A99A5"/>
      </a:accent4>
      <a:accent5>
        <a:srgbClr val="56E0C4"/>
      </a:accent5>
      <a:accent6>
        <a:srgbClr val="1A99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1906</Words>
  <PresentationFormat>Custom</PresentationFormat>
  <Paragraphs>190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微软雅黑</vt:lpstr>
      <vt:lpstr>MS Mincho</vt:lpstr>
      <vt:lpstr>宋体</vt:lpstr>
      <vt:lpstr>Arial</vt:lpstr>
      <vt:lpstr>Arial Unicode MS</vt:lpstr>
      <vt:lpstr>Calibri</vt:lpstr>
      <vt:lpstr>Calibri Light</vt:lpstr>
      <vt:lpstr>IrisUPC</vt:lpstr>
      <vt:lpstr>Times New Roman</vt:lpstr>
      <vt:lpstr>方正兰亭粗黑_GBK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2017-06-17T14:14:12Z</dcterms:created>
  <dcterms:modified xsi:type="dcterms:W3CDTF">2022-12-22T11:42:15Z</dcterms:modified>
</cp:coreProperties>
</file>