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04119" y="3922098"/>
            <a:ext cx="723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đâm.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TRẬN BÓNG TRÊN ĐƯỜNG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2022-08-04T12:33:25Z</dcterms:modified>
</cp:coreProperties>
</file>