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4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576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25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43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1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61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11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2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70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66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3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9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8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4E875-A1D3-4A24-8045-ADCB786AA3BA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68CA-2AD7-41AB-9504-1C6E7650A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6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146707"/>
            <a:ext cx="1184409" cy="9503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04986" y="1124388"/>
            <a:ext cx="7954742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SỰ RƠI TỰ DO</a:t>
            </a:r>
            <a:endParaRPr lang="en-US" sz="10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1" name="圆角矩形 2"/>
          <p:cNvSpPr/>
          <p:nvPr/>
        </p:nvSpPr>
        <p:spPr>
          <a:xfrm>
            <a:off x="3099138" y="440223"/>
            <a:ext cx="6087751" cy="588750"/>
          </a:xfrm>
          <a:prstGeom prst="roundRect">
            <a:avLst>
              <a:gd name="adj" fmla="val 42270"/>
            </a:avLst>
          </a:prstGeom>
          <a:solidFill>
            <a:srgbClr val="D9D9D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zh-CN" altLang="en-US" sz="2383" dirty="0">
              <a:solidFill>
                <a:prstClr val="white"/>
              </a:solidFill>
            </a:endParaRPr>
          </a:p>
        </p:txBody>
      </p:sp>
      <p:grpSp>
        <p:nvGrpSpPr>
          <p:cNvPr id="22" name="组合 4"/>
          <p:cNvGrpSpPr/>
          <p:nvPr/>
        </p:nvGrpSpPr>
        <p:grpSpPr>
          <a:xfrm>
            <a:off x="3099138" y="396956"/>
            <a:ext cx="849322" cy="63201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5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  <p:sp>
          <p:nvSpPr>
            <p:cNvPr id="24" name="圆角矩形 6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13991" y="389205"/>
            <a:ext cx="4858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accent2">
                    <a:lumMod val="50000"/>
                  </a:schemeClr>
                </a:solidFill>
              </a:rPr>
              <a:t>TIẾT 7 &amp; 8 - BÀI 4:</a:t>
            </a:r>
            <a:endParaRPr lang="en-US" sz="4000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3012276"/>
            <a:ext cx="4316439" cy="3629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591" y="3012276"/>
            <a:ext cx="4849422" cy="36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1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43867 4.8148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2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8062" y="273415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BÀI TẬP.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945" y="796635"/>
            <a:ext cx="117085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ở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20m so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 = 10 m/s</a:t>
            </a:r>
            <a:r>
              <a:rPr lang="en-US" sz="28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2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946" y="839295"/>
            <a:ext cx="6190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1" y="4456401"/>
            <a:ext cx="2133600" cy="214312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805545" y="1870364"/>
            <a:ext cx="4821382" cy="2057400"/>
          </a:xfrm>
          <a:prstGeom prst="cloudCallout">
            <a:avLst>
              <a:gd name="adj1" fmla="val -55747"/>
              <a:gd name="adj2" fmla="val 8977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ln w="0"/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n w="0"/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5216236" y="1870364"/>
            <a:ext cx="5164592" cy="2753097"/>
          </a:xfrm>
          <a:prstGeom prst="cloudCallout">
            <a:avLst>
              <a:gd name="adj1" fmla="val -101331"/>
              <a:gd name="adj2" fmla="val 6901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圆角矩形 2"/>
          <p:cNvSpPr/>
          <p:nvPr/>
        </p:nvSpPr>
        <p:spPr>
          <a:xfrm>
            <a:off x="465221" y="71257"/>
            <a:ext cx="11447737" cy="588750"/>
          </a:xfrm>
          <a:prstGeom prst="roundRect">
            <a:avLst>
              <a:gd name="adj" fmla="val 42270"/>
            </a:avLst>
          </a:prstGeom>
          <a:solidFill>
            <a:srgbClr val="D9D9D9"/>
          </a:soli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2449" fontAlgn="base">
              <a:spcBef>
                <a:spcPct val="0"/>
              </a:spcBef>
              <a:spcAft>
                <a:spcPct val="0"/>
              </a:spcAft>
            </a:pPr>
            <a:endParaRPr lang="zh-CN" altLang="en-US" sz="2383" dirty="0">
              <a:solidFill>
                <a:prstClr val="white"/>
              </a:solidFill>
            </a:endParaRPr>
          </a:p>
        </p:txBody>
      </p:sp>
      <p:grpSp>
        <p:nvGrpSpPr>
          <p:cNvPr id="10" name="组合 4"/>
          <p:cNvGrpSpPr/>
          <p:nvPr/>
        </p:nvGrpSpPr>
        <p:grpSpPr>
          <a:xfrm>
            <a:off x="465221" y="49624"/>
            <a:ext cx="849322" cy="632016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圆角矩形 5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  <p:sp>
          <p:nvSpPr>
            <p:cNvPr id="12" name="圆角矩形 6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>
                <a:solidFill>
                  <a:srgbClr val="C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588168" y="94252"/>
            <a:ext cx="912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SỰ RƠI TRONG KHÔNG KHÍ VÀ SỰ RƠI TỰ DO.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19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87187 -7.40741E-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9" grpId="0" animBg="1"/>
      <p:bldP spid="8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282" y="839297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do).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A18D62DA-539A-4F0F-9834-16C7BFA34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6" y="1842653"/>
            <a:ext cx="5453031" cy="379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3348" y="5770387"/>
            <a:ext cx="4904509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ISSAC NEWTON (1642 1727)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9700" y="5812784"/>
            <a:ext cx="2641113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Newton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28" y="1645439"/>
            <a:ext cx="5528730" cy="403357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9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0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SỰ RƠI TRONG KHÔNG KHÍ VÀ SỰ RƠI TỰ DO.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0691" y="722063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do).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rian Cox visits the world's biggest vacuum chamber - Human Universe- Episode 4 Preview - BBC Two - YouTube">
            <a:hlinkClick r:id="" action="ppaction://media"/>
            <a:extLst>
              <a:ext uri="{FF2B5EF4-FFF2-40B4-BE49-F238E27FC236}">
                <a16:creationId xmlns="" xmlns:a16="http://schemas.microsoft.com/office/drawing/2014/main" id="{A69B876E-7B4C-44DC-8584-3D519E6CC2C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490" y="1352345"/>
            <a:ext cx="10650828" cy="4945954"/>
          </a:xfrm>
        </p:spPr>
      </p:pic>
      <p:grpSp>
        <p:nvGrpSpPr>
          <p:cNvPr id="6" name="Group 5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7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12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SỰ RƠI TRONG KHÔNG KHÍ VÀ SỰ RƠI TỰ DO.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43346" y="1295433"/>
            <a:ext cx="547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Newton.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964" y="1770132"/>
            <a:ext cx="4217615" cy="3251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346" y="767107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do).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128" y="1829414"/>
            <a:ext cx="547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128" y="2628380"/>
            <a:ext cx="7058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346" y="3684412"/>
            <a:ext cx="7058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8548" y="5711658"/>
            <a:ext cx="11823032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 TỰ DO LÀ SỰ RƠI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12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6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19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SỰ RƠI TRONG KHÔNG KHÍ VÀ SỰ RƠI TỰ DO.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547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3345" y="3053111"/>
            <a:ext cx="8810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Galilei ở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Pissa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>
            <a:extLst>
              <a:ext uri="{FF2B5EF4-FFF2-40B4-BE49-F238E27FC236}">
                <a16:creationId xmlns="" xmlns:a16="http://schemas.microsoft.com/office/drawing/2014/main" id="{FE5FC91B-A042-4B65-8687-C0DF1D5BC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27" y="3781235"/>
            <a:ext cx="2976093" cy="292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="" xmlns:a16="http://schemas.microsoft.com/office/drawing/2014/main" id="{8F369B02-6FD9-459E-B49D-68342A2D0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658" y="3813319"/>
            <a:ext cx="2985326" cy="2870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27" y="3831806"/>
            <a:ext cx="2975018" cy="287069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13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4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SỰ RƠI TRONG KHÔNG KHÍ VÀ SỰ RƠI TỰ DO.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43346" y="1295433"/>
            <a:ext cx="547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Newton.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3346" y="767107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do).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3346" y="1825192"/>
            <a:ext cx="547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7573" y="2442828"/>
            <a:ext cx="11823032" cy="5078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@"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 TỰ DO LÀ SỰ RƠI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DƯỚI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27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 LỰC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67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89882" y="754100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NH HOAT NGHIEM">
            <a:hlinkClick r:id="" action="ppaction://media"/>
            <a:extLst>
              <a:ext uri="{FF2B5EF4-FFF2-40B4-BE49-F238E27FC236}">
                <a16:creationId xmlns="" xmlns:a16="http://schemas.microsoft.com/office/drawing/2014/main" id="{47A78B45-F858-401F-8FF9-913B489B4EC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9979" y="1319855"/>
            <a:ext cx="8686799" cy="4830763"/>
          </a:xfrm>
        </p:spPr>
      </p:pic>
      <p:grpSp>
        <p:nvGrpSpPr>
          <p:cNvPr id="2" name="Group 1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6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7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9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NGHIÊN CỨU SỰ RƠI TỰ DO CỦA CÁC VẬT.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4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946" y="796635"/>
            <a:ext cx="9414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96" y="1319855"/>
            <a:ext cx="4660000" cy="53811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760" y="1319855"/>
            <a:ext cx="658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072" y="1976325"/>
            <a:ext cx="433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758" y="2543098"/>
            <a:ext cx="70737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072" y="3607274"/>
            <a:ext cx="5927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804" y="4213494"/>
            <a:ext cx="1456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2846" y="4980134"/>
            <a:ext cx="2531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802" y="5899364"/>
            <a:ext cx="1729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16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7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9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20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NGHIÊN CỨU SỰ RƠI TỰ DO CỦA CÁC VẬT.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/>
              <p:cNvSpPr/>
              <p:nvPr/>
            </p:nvSpPr>
            <p:spPr>
              <a:xfrm>
                <a:off x="2721757" y="4759770"/>
                <a:ext cx="1800686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1757" y="4759770"/>
                <a:ext cx="1800686" cy="8989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1775468" y="4132506"/>
                <a:ext cx="2633991" cy="61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𝑔𝑡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𝑔𝑠</m:t>
                          </m:r>
                        </m:e>
                      </m:rad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68" y="4132506"/>
                <a:ext cx="2633991" cy="61414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2087418" y="5679044"/>
                <a:ext cx="2504596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28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</a:rPr>
                        <m:t>𝑔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418" y="5679044"/>
                <a:ext cx="2504596" cy="89896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72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3" grpId="0"/>
      <p:bldP spid="14" grpId="0"/>
      <p:bldP spid="11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0946" y="796635"/>
            <a:ext cx="4666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do.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012" y="1351939"/>
            <a:ext cx="4333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013" y="1963574"/>
            <a:ext cx="11770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45" y="3026699"/>
            <a:ext cx="8047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0946" y="4094762"/>
            <a:ext cx="691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g=9,8324 m/s</a:t>
            </a:r>
            <a:r>
              <a:rPr lang="en-US" sz="2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945" y="4907758"/>
            <a:ext cx="69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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g=9,7805 m/s</a:t>
            </a:r>
            <a:r>
              <a:rPr lang="en-US" sz="2800" baseline="30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45" y="2676776"/>
            <a:ext cx="3938697" cy="39386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5221" y="49624"/>
            <a:ext cx="11447737" cy="632016"/>
            <a:chOff x="465221" y="49624"/>
            <a:chExt cx="11447737" cy="632016"/>
          </a:xfrm>
        </p:grpSpPr>
        <p:sp>
          <p:nvSpPr>
            <p:cNvPr id="11" name="圆角矩形 2"/>
            <p:cNvSpPr/>
            <p:nvPr/>
          </p:nvSpPr>
          <p:spPr>
            <a:xfrm>
              <a:off x="465221" y="71257"/>
              <a:ext cx="11447737" cy="588750"/>
            </a:xfrm>
            <a:prstGeom prst="roundRect">
              <a:avLst>
                <a:gd name="adj" fmla="val 42270"/>
              </a:avLst>
            </a:prstGeom>
            <a:solidFill>
              <a:srgbClr val="D9D9D9"/>
            </a:solidFill>
            <a:ln>
              <a:noFill/>
            </a:ln>
            <a:effectLst>
              <a:innerShdw blurRad="63500" dist="127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2449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383" dirty="0">
                <a:solidFill>
                  <a:prstClr val="white"/>
                </a:solidFill>
              </a:endParaRPr>
            </a:p>
          </p:txBody>
        </p:sp>
        <p:grpSp>
          <p:nvGrpSpPr>
            <p:cNvPr id="12" name="组合 4"/>
            <p:cNvGrpSpPr/>
            <p:nvPr/>
          </p:nvGrpSpPr>
          <p:grpSpPr>
            <a:xfrm>
              <a:off x="465221" y="49624"/>
              <a:ext cx="849322" cy="632016"/>
              <a:chOff x="899592" y="2377261"/>
              <a:chExt cx="720079" cy="574619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圆角矩形 5"/>
              <p:cNvSpPr/>
              <p:nvPr/>
            </p:nvSpPr>
            <p:spPr>
              <a:xfrm>
                <a:off x="899592" y="2377261"/>
                <a:ext cx="720079" cy="574619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圆角矩形 6"/>
              <p:cNvSpPr/>
              <p:nvPr/>
            </p:nvSpPr>
            <p:spPr>
              <a:xfrm>
                <a:off x="920241" y="2397813"/>
                <a:ext cx="681258" cy="533516"/>
              </a:xfrm>
              <a:prstGeom prst="roundRect">
                <a:avLst>
                  <a:gd name="adj" fmla="val 42270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2449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383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588168" y="94252"/>
              <a:ext cx="91279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NGHIÊN CỨU SỰ RƠI TỰ DO CỦA CÁC VẬT.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79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545</Words>
  <Application>Microsoft Office PowerPoint</Application>
  <PresentationFormat>Widescreen</PresentationFormat>
  <Paragraphs>51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Vien</dc:creator>
  <cp:lastModifiedBy>Vien</cp:lastModifiedBy>
  <cp:revision>14</cp:revision>
  <dcterms:created xsi:type="dcterms:W3CDTF">2019-08-25T14:13:48Z</dcterms:created>
  <dcterms:modified xsi:type="dcterms:W3CDTF">2019-08-26T15:09:02Z</dcterms:modified>
</cp:coreProperties>
</file>