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2" r:id="rId4"/>
    <p:sldId id="275" r:id="rId5"/>
    <p:sldId id="258" r:id="rId6"/>
    <p:sldId id="276" r:id="rId7"/>
    <p:sldId id="26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0000FF"/>
    <a:srgbClr val="FF3399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4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2.jpeg"/><Relationship Id="rId18" Type="http://schemas.openxmlformats.org/officeDocument/2006/relationships/image" Target="../media/image26.jpeg"/><Relationship Id="rId3" Type="http://schemas.openxmlformats.org/officeDocument/2006/relationships/image" Target="../media/image14.jpeg"/><Relationship Id="rId21" Type="http://schemas.openxmlformats.org/officeDocument/2006/relationships/image" Target="../media/image28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0.jpeg"/><Relationship Id="rId10" Type="http://schemas.openxmlformats.org/officeDocument/2006/relationships/image" Target="../media/image19.png"/><Relationship Id="rId19" Type="http://schemas.openxmlformats.org/officeDocument/2006/relationships/image" Target="../media/image27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28120" y="4343401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77: EM VUI HỌC TOÁN (TIẾT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TOÁN (TIẾT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2)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2992100" cy="1266230"/>
            <a:chOff x="1470819" y="1943100"/>
            <a:chExt cx="129921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3444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sân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compa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570" t="21820" r="62330" b="74013"/>
          <a:stretch/>
        </p:blipFill>
        <p:spPr>
          <a:xfrm>
            <a:off x="10195719" y="2570587"/>
            <a:ext cx="533400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9546" t="55209" r="51396" b="12075"/>
          <a:stretch/>
        </p:blipFill>
        <p:spPr>
          <a:xfrm>
            <a:off x="2880519" y="3164618"/>
            <a:ext cx="9906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10" name="Group 9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TOÁN (TIẾT 1)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70819" y="1752600"/>
            <a:ext cx="12992100" cy="681454"/>
            <a:chOff x="1470819" y="1943100"/>
            <a:chExt cx="12992100" cy="681454"/>
          </a:xfrm>
        </p:grpSpPr>
        <p:grpSp>
          <p:nvGrpSpPr>
            <p:cNvPr id="18" name="Group 17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118519" y="1947446"/>
              <a:ext cx="123444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38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47409" y="2542844"/>
            <a:ext cx="1319531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270" t="20833" r="15447" b="50000"/>
          <a:stretch/>
        </p:blipFill>
        <p:spPr>
          <a:xfrm>
            <a:off x="2751453" y="3429000"/>
            <a:ext cx="9829800" cy="51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TOÁN (TIẾT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2)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7919" y="1741557"/>
            <a:ext cx="1371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1128" t="53125" r="22474" b="32292"/>
          <a:stretch/>
        </p:blipFill>
        <p:spPr>
          <a:xfrm>
            <a:off x="4785519" y="2496682"/>
            <a:ext cx="6705599" cy="2837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13920" y="5559146"/>
            <a:ext cx="14020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120g. 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8409" y="6216447"/>
            <a:ext cx="1371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120 x 2 = 240g.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3920" y="6866808"/>
            <a:ext cx="13325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120 x 3 = 360g.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0319" y="4878483"/>
            <a:ext cx="205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23453" y="4749225"/>
            <a:ext cx="16001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240g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8919" y="4757859"/>
            <a:ext cx="184919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360g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71787" y="4701525"/>
            <a:ext cx="19653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120g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77: EM VUI HỌC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TOÁN (TIẾT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2)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7919" y="1741557"/>
            <a:ext cx="13716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9955" t="71804" r="18774" b="12501"/>
          <a:stretch/>
        </p:blipFill>
        <p:spPr>
          <a:xfrm>
            <a:off x="5412778" y="2372499"/>
            <a:ext cx="6230742" cy="2571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1201" y="4730462"/>
            <a:ext cx="205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4149" y="5407570"/>
            <a:ext cx="1402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E.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 20 : 2 = 10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4149" y="6549815"/>
            <a:ext cx="1402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 10 : 2 = 5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47106" y="4503810"/>
            <a:ext cx="1415764" cy="545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5l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33316" y="4503810"/>
            <a:ext cx="1275793" cy="545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10l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99919" y="4503810"/>
            <a:ext cx="1295400" cy="545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20l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434</Words>
  <Application>Microsoft Office PowerPoint</Application>
  <PresentationFormat>Custom</PresentationFormat>
  <Paragraphs>77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210</cp:revision>
  <dcterms:created xsi:type="dcterms:W3CDTF">2022-07-10T01:37:20Z</dcterms:created>
  <dcterms:modified xsi:type="dcterms:W3CDTF">2022-07-25T14:10:34Z</dcterms:modified>
</cp:coreProperties>
</file>