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87" r:id="rId4"/>
  </p:sldMasterIdLst>
  <p:notesMasterIdLst>
    <p:notesMasterId r:id="rId27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5" r:id="rId20"/>
    <p:sldId id="320" r:id="rId21"/>
    <p:sldId id="322" r:id="rId22"/>
    <p:sldId id="269" r:id="rId23"/>
    <p:sldId id="275" r:id="rId24"/>
    <p:sldId id="260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937" autoAdjust="0"/>
  </p:normalViewPr>
  <p:slideViewPr>
    <p:cSldViewPr snapToGrid="0">
      <p:cViewPr>
        <p:scale>
          <a:sx n="50" d="100"/>
          <a:sy n="50" d="100"/>
        </p:scale>
        <p:origin x="148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1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5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62DD1F-15B5-4A63-92A1-3F7CCEE7A8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68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C1147CC-FBAF-44F8-B2C1-70463D5084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E722AA4-A46F-4AF3-AE17-217F0324AF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F75292F-766C-4DFC-92A0-430822BE13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3034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</TotalTime>
  <Words>570</Words>
  <PresentationFormat>Widescreen</PresentationFormat>
  <Paragraphs>119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SVN-Berkshire Swash</vt:lpstr>
      <vt:lpstr>Times New Roman</vt:lpstr>
      <vt:lpstr>UTM Futura Extra</vt:lpstr>
      <vt:lpstr>UVN Bo Quen</vt:lpstr>
      <vt:lpstr>字魂64号-萌趣软糖体</vt:lpstr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2023-07-09T02:40:32Z</dcterms:created>
  <dcterms:modified xsi:type="dcterms:W3CDTF">2023-08-10T15:15:18Z</dcterms:modified>
</cp:coreProperties>
</file>