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7" r:id="rId4"/>
    <p:sldMasterId id="2147483699" r:id="rId5"/>
    <p:sldMasterId id="2147483704" r:id="rId6"/>
  </p:sldMasterIdLst>
  <p:notesMasterIdLst>
    <p:notesMasterId r:id="rId30"/>
  </p:notesMasterIdLst>
  <p:sldIdLst>
    <p:sldId id="257" r:id="rId7"/>
    <p:sldId id="256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646" r:id="rId16"/>
    <p:sldId id="647" r:id="rId17"/>
    <p:sldId id="537" r:id="rId18"/>
    <p:sldId id="648" r:id="rId19"/>
    <p:sldId id="649" r:id="rId20"/>
    <p:sldId id="650" r:id="rId21"/>
    <p:sldId id="271" r:id="rId22"/>
    <p:sldId id="266" r:id="rId23"/>
    <p:sldId id="284" r:id="rId24"/>
    <p:sldId id="652" r:id="rId25"/>
    <p:sldId id="653" r:id="rId26"/>
    <p:sldId id="267" r:id="rId27"/>
    <p:sldId id="280" r:id="rId28"/>
    <p:sldId id="26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803" autoAdjust="0"/>
  </p:normalViewPr>
  <p:slideViewPr>
    <p:cSldViewPr snapToGrid="0">
      <p:cViewPr>
        <p:scale>
          <a:sx n="50" d="100"/>
          <a:sy n="50" d="100"/>
        </p:scale>
        <p:origin x="150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6B5F1-6DCD-4D49-BB8B-506DFA29B2CF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D4A8E-EA30-40B0-930F-A51DAA452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D4A8E-EA30-40B0-930F-A51DAA4520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08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806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074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647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Đinh</a:t>
            </a:r>
            <a:r>
              <a:rPr lang="en-US" altLang="zh-CN" dirty="0"/>
              <a:t> </a:t>
            </a:r>
            <a:r>
              <a:rPr lang="en-US" altLang="zh-CN" dirty="0" err="1"/>
              <a:t>Phương</a:t>
            </a:r>
            <a:r>
              <a:rPr lang="en-US" altLang="zh-CN" dirty="0"/>
              <a:t>: 0969009554</a:t>
            </a:r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D4A8E-EA30-40B0-930F-A51DAA4520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39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635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09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844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419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24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16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7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14BD-51B9-4A83-A7C1-65CC9032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D8658-03B6-447D-A26D-DA9697C4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89A38-A550-4BD4-ABA7-C9758B75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89D27-552E-4BDC-9337-1F67F0295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C0AA-09E3-468D-B0EB-8B25CCB7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0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CBFEE-3317-4F89-878C-659E89116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03D01-5B14-49BF-8185-F5099FF46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68454-EF4C-44B1-9159-4ABDD796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E0A39-6280-4DA9-835A-097D035C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F7D8-72D3-4C04-AD1E-C4DA0136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0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6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9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1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26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2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89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9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19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4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9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11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4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9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6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05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1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E9B-97C1-49C6-85CC-BE25069D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A2557-66ED-43DB-BE3D-50AD3BFBB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88185-5568-4C66-AD56-0A229CB2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0FE11-C873-4193-99A1-7A0BF7D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B951E-F128-46E2-875C-CA74B60F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94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365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880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62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305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2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580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3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91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8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6D34-E7EE-43FE-A2E7-D12452EF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CAF0D-6AD0-481D-8AFF-4867C735E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5A134-26F9-4AEC-B356-59374DB38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24438-E257-4626-A039-6884259D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EFE31-F723-4006-97BD-5783A9F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B339D-5DD6-4D30-8D15-DF4F0E35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5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22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45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24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5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8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1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7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0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15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F0B0-FACE-4352-B319-7CCF6167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2033D-B322-41EA-A8BE-30BB8B53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FF394-D3CE-462A-92CC-2C3F14759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5DE56-3D5D-4C1C-9984-56C8BBD88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DF23F-B8C7-44FF-8D33-35DC5CACA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BAE0E0-A879-4FB5-AD72-742B504D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E4EF9-9FF2-4C46-A0F0-3CC8257A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D59A0-D78A-45F8-A2C3-F3FAF318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2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3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38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369261658"/>
      </p:ext>
    </p:extLst>
  </p:cSld>
  <p:clrMapOvr>
    <a:masterClrMapping/>
  </p:clrMapOvr>
  <p:transition spd="slow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2631801"/>
      </p:ext>
    </p:extLst>
  </p:cSld>
  <p:clrMapOvr>
    <a:masterClrMapping/>
  </p:clrMapOvr>
  <p:transition spd="slow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94430889"/>
      </p:ext>
    </p:extLst>
  </p:cSld>
  <p:clrMapOvr>
    <a:masterClrMapping/>
  </p:clrMapOvr>
  <p:transition spd="slow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15833503"/>
      </p:ext>
    </p:extLst>
  </p:cSld>
  <p:clrMapOvr>
    <a:masterClrMapping/>
  </p:clrMapOvr>
  <p:transition spd="slow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39740798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60919679"/>
      </p:ext>
    </p:extLst>
  </p:cSld>
  <p:clrMapOvr>
    <a:masterClrMapping/>
  </p:clrMapOvr>
  <p:transition spd="slow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12463"/>
      </p:ext>
    </p:extLst>
  </p:cSld>
  <p:clrMapOvr>
    <a:masterClrMapping/>
  </p:clrMapOvr>
  <p:transition spd="slow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17525785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52EB-4BD5-42C5-8AE6-E5EDBD86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48D47-76C3-41E6-A455-E12C14F1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CF8AE-E328-4A3F-A312-3F3A1897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578DE-1898-4B4A-A6F3-2EB8D9E9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7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21837659"/>
      </p:ext>
    </p:extLst>
  </p:cSld>
  <p:clrMapOvr>
    <a:masterClrMapping/>
  </p:clrMapOvr>
  <p:transition spd="slow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92657602"/>
      </p:ext>
    </p:extLst>
  </p:cSld>
  <p:clrMapOvr>
    <a:masterClrMapping/>
  </p:clrMapOvr>
  <p:transition spd="slow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84161586"/>
      </p:ext>
    </p:extLst>
  </p:cSld>
  <p:clrMapOvr>
    <a:masterClrMapping/>
  </p:clrMapOvr>
  <p:transition spd="slow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61229914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1DB8E-D185-4F8E-BBCF-B923C9D2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3BC94-71C6-46C5-BD34-7C91A0F0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1AA7E-F8C9-43AB-8DC7-238F9CEC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1A5C-4CA5-4A82-8D3E-AD75211A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F027-074F-4EA6-8EBF-7A3B6835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0D446-9457-422D-AB0F-DD201AA84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6F60C-9A70-47B3-83AB-FF528DD4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37E61-06CF-4D16-B54F-E7829584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DD6B1-D1EC-41F8-95BA-5177A7B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7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CD55-4054-414D-B864-177F5159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14D52-F8AD-43F6-99B8-BBF141D6F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98C94-B71B-4823-95E2-E4E5BF5A0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143B-3597-4243-925E-A499B40C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52FE6-C358-4564-A92F-31744D62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5431A-3A2A-4F41-A7C2-E987A1AA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1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theme" Target="../theme/theme5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2FCC3-4F62-43AC-95CD-E06227E7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041C-D09A-4B8C-9B33-29498FF9C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4BC7-B707-497E-AE4C-597D098C5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98DA8-6976-466E-96FF-A896B8312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404CA-734B-47F8-94CE-557D43C85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C SHARE MIỄN PHÍ BỞI NK POWERSKILLS">
            <a:extLst>
              <a:ext uri="{FF2B5EF4-FFF2-40B4-BE49-F238E27FC236}">
                <a16:creationId xmlns:a16="http://schemas.microsoft.com/office/drawing/2014/main" id="{560E9E96-F411-462B-9466-0CB82F69B3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5011" y="7146581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91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811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2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1903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45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9.png"/><Relationship Id="rId11" Type="http://schemas.openxmlformats.org/officeDocument/2006/relationships/image" Target="../media/image14.png"/><Relationship Id="rId5" Type="http://schemas.openxmlformats.org/officeDocument/2006/relationships/image" Target="../media/image48.png"/><Relationship Id="rId15" Type="http://schemas.openxmlformats.org/officeDocument/2006/relationships/image" Target="../media/image52.png"/><Relationship Id="rId10" Type="http://schemas.openxmlformats.org/officeDocument/2006/relationships/image" Target="../media/image13.png"/><Relationship Id="rId4" Type="http://schemas.openxmlformats.org/officeDocument/2006/relationships/image" Target="../media/image47.png"/><Relationship Id="rId9" Type="http://schemas.openxmlformats.org/officeDocument/2006/relationships/image" Target="../media/image12.png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2.png"/><Relationship Id="rId1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5.xml"/><Relationship Id="rId1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4.svg"/><Relationship Id="rId10" Type="http://schemas.openxmlformats.org/officeDocument/2006/relationships/slide" Target="slide6.xml"/><Relationship Id="rId19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820C8-D0EA-49DA-81EB-CE8C5022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432"/>
            <a:ext cx="12192000" cy="60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4086CE-47AA-49D1-9F6A-DC636F7B071A}"/>
              </a:ext>
            </a:extLst>
          </p:cNvPr>
          <p:cNvSpPr txBox="1"/>
          <p:nvPr/>
        </p:nvSpPr>
        <p:spPr>
          <a:xfrm>
            <a:off x="750278" y="281354"/>
            <a:ext cx="999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Bạn có cảm xúc như thế nào khi bước vào năm học mới? 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81A205E-4CAD-49FF-9A56-FC9AFC89F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726" y="1023204"/>
            <a:ext cx="6833754" cy="312676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D1D5CD2-D4DA-4AF0-A469-D0FFFC685ECB}"/>
              </a:ext>
            </a:extLst>
          </p:cNvPr>
          <p:cNvSpPr txBox="1"/>
          <p:nvPr/>
        </p:nvSpPr>
        <p:spPr>
          <a:xfrm>
            <a:off x="527538" y="4443046"/>
            <a:ext cx="1184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Bạn đoán xem lên lớp 2 chúng mình sẽ có điều gì khác so với lớp 1?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FE5A57-3D1D-4FE7-B0D0-D73C68162B29}"/>
              </a:ext>
            </a:extLst>
          </p:cNvPr>
          <p:cNvSpPr txBox="1"/>
          <p:nvPr/>
        </p:nvSpPr>
        <p:spPr>
          <a:xfrm>
            <a:off x="1946030" y="5250021"/>
            <a:ext cx="10843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  <a:latin typeface="Calibri" panose="020F0502020204030204" pitchFamily="34" charset="0"/>
              </a:rPr>
              <a:t>Bạn đã chuẩn bị những gì cho năm học mới này?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7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655" y="1517650"/>
            <a:ext cx="5087620" cy="4312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17272" y="2274464"/>
            <a:ext cx="5535810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Thảo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luận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nhóm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đôi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894411"/>
              </a:solidFill>
              <a:effectLst/>
              <a:uLnTx/>
              <a:uFillTx/>
              <a:latin typeface="Arial" panose="020B0604020202020204" pitchFamily="34" charset="0"/>
              <a:ea typeface="叶根友微刚细赞" panose="03000509000000000000" charset="-122"/>
              <a:cs typeface="+mn-cs"/>
            </a:endParaRPr>
          </a:p>
        </p:txBody>
      </p:sp>
      <p:pic>
        <p:nvPicPr>
          <p:cNvPr id="29" name="Picture 10" descr="Digit 180">
            <a:extLst>
              <a:ext uri="{FF2B5EF4-FFF2-40B4-BE49-F238E27FC236}">
                <a16:creationId xmlns:a16="http://schemas.microsoft.com/office/drawing/2014/main" id="{B9BF8774-0CCB-455B-A90E-F9F53573E4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77" y="4380354"/>
            <a:ext cx="2289466" cy="125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97016" y="1207774"/>
            <a:ext cx="9777046" cy="1254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defTabSz="914126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Bước vào năm học mới, bạn nào cũng náo nức chuẩn bị quần áo, sách vở, đồ dùng học tập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l</a:t>
            </a:r>
            <a:r>
              <a:rPr lang="vi-VN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ên lớp 2</a:t>
            </a:r>
            <a:endParaRPr lang="en-US" altLang="zh-CN" sz="3000" dirty="0">
              <a:solidFill>
                <a:srgbClr val="FFFFFF"/>
              </a:solidFill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6377104" y="332229"/>
            <a:ext cx="3230444" cy="765707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>
            <a:defPPr>
              <a:defRPr lang="zh-CN"/>
            </a:defPPr>
            <a:lvl1pPr>
              <a:defRPr sz="3600" spc="0">
                <a:solidFill>
                  <a:schemeClr val="accent6"/>
                </a:solidFill>
                <a:latin typeface="+mn-ea"/>
                <a:ea typeface="+mn-ea"/>
              </a:defRPr>
            </a:lvl1pPr>
          </a:lstStyle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Kết</a:t>
            </a: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luận</a:t>
            </a:r>
            <a:endParaRPr lang="en-US" altLang="zh-CN" sz="4400" b="1" dirty="0">
              <a:solidFill>
                <a:srgbClr val="FFFFFF"/>
              </a:solidFill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C08AF-BDC0-4B06-9022-1344EDEC69ED}"/>
              </a:ext>
            </a:extLst>
          </p:cNvPr>
          <p:cNvSpPr txBox="1"/>
          <p:nvPr/>
        </p:nvSpPr>
        <p:spPr>
          <a:xfrm>
            <a:off x="3493478" y="2673159"/>
            <a:ext cx="8465911" cy="1254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defTabSz="914126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</a:t>
            </a:r>
            <a:r>
              <a:rPr lang="vi-VN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ác em sẽ được tham gia nhiều hoạt động học tập và vui chơi mới</a:t>
            </a:r>
            <a:endParaRPr lang="en-US" altLang="zh-CN" sz="3000" dirty="0">
              <a:solidFill>
                <a:srgbClr val="FFFFFF"/>
              </a:solidFill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DF25C-FFA8-4635-BEBF-EE81F75F6BA7}"/>
              </a:ext>
            </a:extLst>
          </p:cNvPr>
          <p:cNvSpPr txBox="1"/>
          <p:nvPr/>
        </p:nvSpPr>
        <p:spPr>
          <a:xfrm>
            <a:off x="3808151" y="4138544"/>
            <a:ext cx="7903203" cy="1254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defTabSz="914126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Hãy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đoàn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kết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,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cố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gắng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và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chăm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chỉ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học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tập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để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cùng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nhau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hoàn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thành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tốt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nhiệm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vụ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của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HS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lớp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2.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D061641-6B5D-494B-A899-D705A4623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151" y="187569"/>
            <a:ext cx="6858000" cy="6858000"/>
          </a:xfrm>
          <a:prstGeom prst="rect">
            <a:avLst/>
          </a:prstGeom>
        </p:spPr>
      </p:pic>
      <p:pic>
        <p:nvPicPr>
          <p:cNvPr id="8" name="Picture 7" descr="A group of toy figures&#10;&#10;Description automatically generated with low confidence">
            <a:extLst>
              <a:ext uri="{FF2B5EF4-FFF2-40B4-BE49-F238E27FC236}">
                <a16:creationId xmlns:a16="http://schemas.microsoft.com/office/drawing/2014/main" id="{C8C7712A-8FFA-4EBD-90E1-B454CF001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49" y="187569"/>
            <a:ext cx="9915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7016966" y="2181470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1974178" y="1570460"/>
            <a:ext cx="559480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Xây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dựng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nội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quy</a:t>
            </a:r>
            <a:endParaRPr kumimoji="0" lang="en-US" altLang="zh-CN" sz="5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5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lớp</a:t>
            </a:r>
            <a:r>
              <a:rPr lang="en-US" altLang="zh-CN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51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4086CE-47AA-49D1-9F6A-DC636F7B071A}"/>
              </a:ext>
            </a:extLst>
          </p:cNvPr>
          <p:cNvSpPr txBox="1"/>
          <p:nvPr/>
        </p:nvSpPr>
        <p:spPr>
          <a:xfrm>
            <a:off x="1559171" y="703385"/>
            <a:ext cx="999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Ở lớp 1,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em</a:t>
            </a:r>
            <a:r>
              <a:rPr lang="vi-VN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 đã thực hiện tốt những nội quy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CF6069-2BC7-4B62-BFE2-21784329E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667" y="1805073"/>
            <a:ext cx="7875796" cy="298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655" y="1517650"/>
            <a:ext cx="5087620" cy="4312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17272" y="2274464"/>
            <a:ext cx="5535810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Thảo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luận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nhóm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đôi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894411"/>
              </a:solidFill>
              <a:effectLst/>
              <a:uLnTx/>
              <a:uFillTx/>
              <a:latin typeface="Arial" panose="020B0604020202020204" pitchFamily="34" charset="0"/>
              <a:ea typeface="叶根友微刚细赞" panose="03000509000000000000" charset="-122"/>
              <a:cs typeface="+mn-cs"/>
            </a:endParaRPr>
          </a:p>
        </p:txBody>
      </p:sp>
      <p:pic>
        <p:nvPicPr>
          <p:cNvPr id="29" name="Picture 10" descr="Digit 180">
            <a:extLst>
              <a:ext uri="{FF2B5EF4-FFF2-40B4-BE49-F238E27FC236}">
                <a16:creationId xmlns:a16="http://schemas.microsoft.com/office/drawing/2014/main" id="{B9BF8774-0CCB-455B-A90E-F9F53573E4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77" y="4380354"/>
            <a:ext cx="2289466" cy="125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88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2654526" y="1582615"/>
            <a:ext cx="7028736" cy="3411415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3635113" y="3311501"/>
            <a:ext cx="547371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Đại</a:t>
            </a:r>
            <a:r>
              <a:rPr lang="en-US" altLang="zh-CN" sz="4400" b="1" dirty="0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diện</a:t>
            </a:r>
            <a:r>
              <a:rPr lang="en-US" altLang="zh-CN" sz="4400" b="1" dirty="0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nhóm</a:t>
            </a:r>
            <a:r>
              <a:rPr lang="en-US" altLang="zh-CN" sz="4400" b="1" dirty="0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trình</a:t>
            </a:r>
            <a:r>
              <a:rPr lang="en-US" altLang="zh-CN" sz="4400" b="1" dirty="0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bày</a:t>
            </a:r>
            <a:r>
              <a:rPr lang="en-US" altLang="zh-CN" sz="4400" b="1" dirty="0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trước</a:t>
            </a:r>
            <a:r>
              <a:rPr lang="en-US" altLang="zh-CN" sz="4400" b="1" dirty="0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lớp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1F0C196A-959F-4812-AE52-91AC53412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EF68772-374F-41A6-A5EF-4EF31CDB06F7}"/>
              </a:ext>
            </a:extLst>
          </p:cNvPr>
          <p:cNvSpPr txBox="1"/>
          <p:nvPr/>
        </p:nvSpPr>
        <p:spPr>
          <a:xfrm>
            <a:off x="2940447" y="489726"/>
            <a:ext cx="794587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百变马丁" panose="02010601030101010101" pitchFamily="2" charset="-122"/>
                <a:cs typeface="+mn-cs"/>
              </a:rPr>
              <a:t>Những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百变马丁" panose="02010601030101010101" pitchFamily="2" charset="-122"/>
                <a:cs typeface="+mn-cs"/>
              </a:rPr>
              <a:t>nội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百变马丁" panose="02010601030101010101" pitchFamily="2" charset="-122"/>
                <a:cs typeface="+mn-cs"/>
              </a:rPr>
              <a:t>quy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百变马丁" panose="02010601030101010101" pitchFamily="2" charset="-122"/>
                <a:cs typeface="+mn-cs"/>
              </a:rPr>
              <a:t>củ</a:t>
            </a:r>
            <a:r>
              <a:rPr lang="en-US" altLang="zh-CN" sz="3600" b="1" dirty="0">
                <a:latin typeface="+mj-lt"/>
                <a:ea typeface="百变马丁" panose="02010601030101010101" pitchFamily="2" charset="-122"/>
              </a:rPr>
              <a:t>a </a:t>
            </a:r>
            <a:r>
              <a:rPr lang="en-US" altLang="zh-CN" sz="3600" b="1" dirty="0" err="1">
                <a:latin typeface="+mj-lt"/>
                <a:ea typeface="百变马丁" panose="02010601030101010101" pitchFamily="2" charset="-122"/>
              </a:rPr>
              <a:t>trường</a:t>
            </a:r>
            <a:r>
              <a:rPr lang="en-US" altLang="zh-CN" sz="3600" b="1" dirty="0"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latin typeface="+mj-lt"/>
                <a:ea typeface="百变马丁" panose="02010601030101010101" pitchFamily="2" charset="-122"/>
              </a:rPr>
              <a:t>lớp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7" name="图片 3">
            <a:extLst>
              <a:ext uri="{FF2B5EF4-FFF2-40B4-BE49-F238E27FC236}">
                <a16:creationId xmlns:a16="http://schemas.microsoft.com/office/drawing/2014/main" id="{F04F86EF-8A15-467D-92DC-4111705FE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70" y="1980016"/>
            <a:ext cx="3204878" cy="32087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DE8E3-A8AD-493B-A92B-4E47F5D49EF6}"/>
              </a:ext>
            </a:extLst>
          </p:cNvPr>
          <p:cNvSpPr txBox="1"/>
          <p:nvPr/>
        </p:nvSpPr>
        <p:spPr>
          <a:xfrm>
            <a:off x="684212" y="2562603"/>
            <a:ext cx="2227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giờ</a:t>
            </a:r>
            <a:r>
              <a:rPr lang="en-US" sz="3600" dirty="0"/>
              <a:t>.</a:t>
            </a:r>
          </a:p>
        </p:txBody>
      </p:sp>
      <p:pic>
        <p:nvPicPr>
          <p:cNvPr id="19" name="图片 3">
            <a:extLst>
              <a:ext uri="{FF2B5EF4-FFF2-40B4-BE49-F238E27FC236}">
                <a16:creationId xmlns:a16="http://schemas.microsoft.com/office/drawing/2014/main" id="{696F8646-22FF-40EF-BE6C-5FFDEEA3C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377" y="1980016"/>
            <a:ext cx="3096396" cy="3208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E122CB4-4A52-4224-AD79-CCC3E6110DEF}"/>
              </a:ext>
            </a:extLst>
          </p:cNvPr>
          <p:cNvSpPr txBox="1"/>
          <p:nvPr/>
        </p:nvSpPr>
        <p:spPr>
          <a:xfrm>
            <a:off x="3889090" y="2624158"/>
            <a:ext cx="22273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Đến trường phải mặc đồng phục</a:t>
            </a:r>
            <a:endParaRPr lang="en-US" sz="3200" dirty="0"/>
          </a:p>
        </p:txBody>
      </p:sp>
      <p:pic>
        <p:nvPicPr>
          <p:cNvPr id="21" name="图片 3">
            <a:extLst>
              <a:ext uri="{FF2B5EF4-FFF2-40B4-BE49-F238E27FC236}">
                <a16:creationId xmlns:a16="http://schemas.microsoft.com/office/drawing/2014/main" id="{55217B90-85B1-405B-8610-66740D543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14" y="1980015"/>
            <a:ext cx="3169507" cy="32087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A3FCC5-CB78-4638-80F4-DD70B01E68EA}"/>
              </a:ext>
            </a:extLst>
          </p:cNvPr>
          <p:cNvSpPr txBox="1"/>
          <p:nvPr/>
        </p:nvSpPr>
        <p:spPr>
          <a:xfrm>
            <a:off x="6985486" y="2347159"/>
            <a:ext cx="22273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Khi ra vào lớp và ra về phải xếp hàng, đi trật tự</a:t>
            </a:r>
            <a:endParaRPr lang="en-US" sz="3200" dirty="0"/>
          </a:p>
        </p:txBody>
      </p:sp>
      <p:pic>
        <p:nvPicPr>
          <p:cNvPr id="23" name="图片 3">
            <a:extLst>
              <a:ext uri="{FF2B5EF4-FFF2-40B4-BE49-F238E27FC236}">
                <a16:creationId xmlns:a16="http://schemas.microsoft.com/office/drawing/2014/main" id="{C0BE22EC-F1E7-4494-8A77-955E2A0E1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069" y="1980015"/>
            <a:ext cx="3096396" cy="32087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EF0AC7-0681-40BC-9F6B-8BF44886C422}"/>
              </a:ext>
            </a:extLst>
          </p:cNvPr>
          <p:cNvSpPr txBox="1"/>
          <p:nvPr/>
        </p:nvSpPr>
        <p:spPr>
          <a:xfrm>
            <a:off x="9588651" y="2377936"/>
            <a:ext cx="22273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Ngồi đúng vị trí quy định, chú ý nghe giảng bài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567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828D7AE-10B8-4697-9EE7-ADB6E3FF18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259A5EC-58E8-4E67-B905-DE70AE7309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46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6DB0BB9-88E7-484B-9DB8-9591EC7AA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25" y="4771404"/>
            <a:ext cx="2009775" cy="16954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671CAA5-7F92-40A0-BCDC-B07471C3C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31" y="5637859"/>
            <a:ext cx="912027" cy="732284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43D3B1A-71D7-4AC7-8C56-B0404FCCDE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51" y="5418419"/>
            <a:ext cx="1860904" cy="955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16BBD8-1362-4981-A97A-477383E48B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32F8FC-C057-4BB0-989E-308476CB2C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81" y="6262271"/>
            <a:ext cx="5583247" cy="56717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A1FFACB-ACF7-4066-B8CB-5956201CA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270A020-3790-4766-A538-6CE6EB4668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CCBB3F3-30C9-42AA-B8CA-DFA54B66F6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6407647"/>
            <a:ext cx="1320800" cy="1377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5E8EF6-A58A-49D8-A958-F42CE808D9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771" y="5606613"/>
            <a:ext cx="1438216" cy="87543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574596D-C7B1-46C2-9E92-1615687093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195" y="4297531"/>
            <a:ext cx="777919" cy="1000182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B9E4DB2-BB4E-4F91-AC96-1902CED532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05" y="5732056"/>
            <a:ext cx="2160417" cy="56717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2C0CDAE-2F35-44F5-AF4B-7C18743264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86" y="5022841"/>
            <a:ext cx="1625346" cy="123221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9990FA22-4E83-4E93-8257-FD83FD504D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9" y="5913287"/>
            <a:ext cx="606593" cy="7799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4AF8EFA-6832-402A-80FE-0CA9E0E170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272" y="391146"/>
            <a:ext cx="8742666" cy="4492104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78503471-444F-486A-BC0F-FFD03500263C}"/>
              </a:ext>
            </a:extLst>
          </p:cNvPr>
          <p:cNvSpPr txBox="1"/>
          <p:nvPr/>
        </p:nvSpPr>
        <p:spPr>
          <a:xfrm>
            <a:off x="3167789" y="1672542"/>
            <a:ext cx="791051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Thảo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luận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nhóm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4</a:t>
            </a:r>
          </a:p>
          <a:p>
            <a:pPr lvl="0" algn="ctr" defTabSz="457200"/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Xây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dựng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nội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quy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lớp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百变马丁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75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sitting at desks&#10;&#10;Description automatically generated with medium confidence">
            <a:extLst>
              <a:ext uri="{FF2B5EF4-FFF2-40B4-BE49-F238E27FC236}">
                <a16:creationId xmlns:a16="http://schemas.microsoft.com/office/drawing/2014/main" id="{3B875AA9-11CC-42A9-8E3A-46DF32F4E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668" y="2151658"/>
            <a:ext cx="7086354" cy="4304696"/>
          </a:xfrm>
          <a:prstGeom prst="rect">
            <a:avLst/>
          </a:prstGeom>
        </p:spPr>
      </p:pic>
      <p:grpSp>
        <p:nvGrpSpPr>
          <p:cNvPr id="6" name="组合 4">
            <a:extLst>
              <a:ext uri="{FF2B5EF4-FFF2-40B4-BE49-F238E27FC236}">
                <a16:creationId xmlns:a16="http://schemas.microsoft.com/office/drawing/2014/main" id="{5130230F-30EA-421A-890C-4D677D7A354A}"/>
              </a:ext>
            </a:extLst>
          </p:cNvPr>
          <p:cNvGrpSpPr/>
          <p:nvPr/>
        </p:nvGrpSpPr>
        <p:grpSpPr>
          <a:xfrm>
            <a:off x="1852246" y="-269630"/>
            <a:ext cx="8487508" cy="2203938"/>
            <a:chOff x="1175657" y="2190296"/>
            <a:chExt cx="4412343" cy="2828475"/>
          </a:xfrm>
        </p:grpSpPr>
        <p:sp>
          <p:nvSpPr>
            <p:cNvPr id="7" name="矩形: 圆角 3">
              <a:extLst>
                <a:ext uri="{FF2B5EF4-FFF2-40B4-BE49-F238E27FC236}">
                  <a16:creationId xmlns:a16="http://schemas.microsoft.com/office/drawing/2014/main" id="{EDDCDA57-DC91-4C30-80BA-16C572A5D449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5344883C-EBB9-4A66-8758-02CB1AFB3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C5CD92-26D9-4F00-958D-937C23E82466}"/>
              </a:ext>
            </a:extLst>
          </p:cNvPr>
          <p:cNvSpPr txBox="1"/>
          <p:nvPr/>
        </p:nvSpPr>
        <p:spPr>
          <a:xfrm>
            <a:off x="3024554" y="91221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</a:rPr>
              <a:t>Chuẩn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bị</a:t>
            </a:r>
            <a:r>
              <a:rPr lang="en-US" sz="3200" dirty="0">
                <a:latin typeface="Calibri" panose="020F0502020204030204" pitchFamily="34" charset="0"/>
              </a:rPr>
              <a:t>: </a:t>
            </a:r>
            <a:r>
              <a:rPr lang="en-US" sz="3200" dirty="0" err="1">
                <a:latin typeface="Calibri" panose="020F0502020204030204" pitchFamily="34" charset="0"/>
              </a:rPr>
              <a:t>Bút</a:t>
            </a:r>
            <a:r>
              <a:rPr lang="en-US" sz="3200" dirty="0">
                <a:latin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</a:rPr>
              <a:t>thước</a:t>
            </a:r>
            <a:r>
              <a:rPr lang="en-US" sz="3200" dirty="0">
                <a:latin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</a:rPr>
              <a:t>bút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màu</a:t>
            </a:r>
            <a:r>
              <a:rPr lang="en-US" sz="3200" dirty="0">
                <a:latin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</a:rPr>
              <a:t>giấy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màu</a:t>
            </a:r>
            <a:r>
              <a:rPr lang="en-US" sz="3200" dirty="0">
                <a:latin typeface="Calibri" panose="020F050202020403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56388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52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042516E2-9653-4ABE-BD7A-07A4D660A7D1}"/>
              </a:ext>
            </a:extLst>
          </p:cNvPr>
          <p:cNvSpPr/>
          <p:nvPr/>
        </p:nvSpPr>
        <p:spPr>
          <a:xfrm>
            <a:off x="9746111" y="6258084"/>
            <a:ext cx="1924493" cy="466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BBCC070-BF54-4F62-B7C1-BFA478182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06" r="1" b="18600"/>
          <a:stretch/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726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94B4104-C571-4E5A-B65F-28E3D0B63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4296" y="1817687"/>
            <a:ext cx="4392125" cy="32226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04F86EF-8A15-467D-92DC-4111705FE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785" y="1444455"/>
            <a:ext cx="6529753" cy="472038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5473035-518B-4BCF-8927-49BB90DCBE43}"/>
              </a:ext>
            </a:extLst>
          </p:cNvPr>
          <p:cNvSpPr txBox="1"/>
          <p:nvPr/>
        </p:nvSpPr>
        <p:spPr>
          <a:xfrm>
            <a:off x="7357209" y="2397947"/>
            <a:ext cx="3721099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Cùng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đọc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lại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cam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kết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thực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hiện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những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nội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quy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chung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cả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lớp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百变马丁" panose="02010601030101010101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CB65A3E-A2A8-4C6D-A7EA-24BB6CBC72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5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0899A-1239-4AC9-9081-9D7323A1EC9C}"/>
              </a:ext>
            </a:extLst>
          </p:cNvPr>
          <p:cNvSpPr txBox="1"/>
          <p:nvPr/>
        </p:nvSpPr>
        <p:spPr>
          <a:xfrm rot="21280811">
            <a:off x="2334827" y="2126681"/>
            <a:ext cx="463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409050" y="2883086"/>
            <a:ext cx="6446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</a:rPr>
              <a:t>Về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nhà chia sẻ với bố mẹ, người thân về những nội quy chung của lớp và lời hứa cùng thực hiện tốt nội quy ở lớp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1-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1052425"/>
            <a:ext cx="12140809" cy="5805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81" name="Text Box 21"/>
          <p:cNvSpPr txBox="1"/>
          <p:nvPr/>
        </p:nvSpPr>
        <p:spPr>
          <a:xfrm>
            <a:off x="2637205" y="5205410"/>
            <a:ext cx="73152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Hẹn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gặp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lại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em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黑体" pitchFamily="2" charset="-122"/>
              <a:cs typeface="Calibri" panose="020F0502020204030204" pitchFamily="34" charset="0"/>
            </a:endParaRPr>
          </a:p>
        </p:txBody>
      </p:sp>
      <p:pic>
        <p:nvPicPr>
          <p:cNvPr id="15382" name="Picture 22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405" y="458426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3" name="Picture 23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660" y="406723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4" name="Picture 24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086" y="71923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6810375" cy="7254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6810375" cy="8477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Uống nước xong thì đi làm ngay,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Quanh năm thích cày trên ruộng trắng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Là cái gì?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6810375" cy="8477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F9AE3AE6-A84A-4C8B-B901-932DBE2899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899"/>
            <a:ext cx="9163050" cy="196214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 em thì trắng phau phau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Áo em có đủ các màu đỏ xanh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Xương em là sợi chỉ mành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Giúp người dốt nát học hành thông minh.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083885" y="3227133"/>
            <a:ext cx="6810375" cy="8477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5C88D105-F5CE-4E3C-9EA8-274A5A99BB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-11722" y="-74802"/>
            <a:ext cx="12203722" cy="6858000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8" y="6435014"/>
            <a:ext cx="1206775" cy="241355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93" y="0"/>
            <a:ext cx="4420607" cy="1155963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7" y="599606"/>
            <a:ext cx="2189186" cy="85182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1696" y="4347885"/>
            <a:ext cx="1882014" cy="1937400"/>
          </a:xfrm>
          <a:prstGeom prst="rect">
            <a:avLst/>
          </a:prstGeom>
        </p:spPr>
      </p:pic>
      <p:grpSp>
        <p:nvGrpSpPr>
          <p:cNvPr id="17" name="16"/>
          <p:cNvGrpSpPr/>
          <p:nvPr/>
        </p:nvGrpSpPr>
        <p:grpSpPr>
          <a:xfrm flipH="1">
            <a:off x="7771393" y="2895599"/>
            <a:ext cx="3097412" cy="3660091"/>
            <a:chOff x="9782175" y="3675063"/>
            <a:chExt cx="2058988" cy="2673350"/>
          </a:xfrm>
        </p:grpSpPr>
        <p:sp>
          <p:nvSpPr>
            <p:cNvPr id="19" name="Freeform 423"/>
            <p:cNvSpPr/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30 w 190"/>
                <a:gd name="T1" fmla="*/ 188 h 206"/>
                <a:gd name="T2" fmla="*/ 5 w 190"/>
                <a:gd name="T3" fmla="*/ 138 h 206"/>
                <a:gd name="T4" fmla="*/ 27 w 190"/>
                <a:gd name="T5" fmla="*/ 137 h 206"/>
                <a:gd name="T6" fmla="*/ 36 w 190"/>
                <a:gd name="T7" fmla="*/ 151 h 206"/>
                <a:gd name="T8" fmla="*/ 56 w 190"/>
                <a:gd name="T9" fmla="*/ 140 h 206"/>
                <a:gd name="T10" fmla="*/ 42 w 190"/>
                <a:gd name="T11" fmla="*/ 123 h 206"/>
                <a:gd name="T12" fmla="*/ 25 w 190"/>
                <a:gd name="T13" fmla="*/ 132 h 206"/>
                <a:gd name="T14" fmla="*/ 3 w 190"/>
                <a:gd name="T15" fmla="*/ 132 h 206"/>
                <a:gd name="T16" fmla="*/ 18 w 190"/>
                <a:gd name="T17" fmla="*/ 97 h 206"/>
                <a:gd name="T18" fmla="*/ 61 w 190"/>
                <a:gd name="T19" fmla="*/ 104 h 206"/>
                <a:gd name="T20" fmla="*/ 46 w 190"/>
                <a:gd name="T21" fmla="*/ 11 h 206"/>
                <a:gd name="T22" fmla="*/ 77 w 190"/>
                <a:gd name="T23" fmla="*/ 6 h 206"/>
                <a:gd name="T24" fmla="*/ 86 w 190"/>
                <a:gd name="T25" fmla="*/ 88 h 206"/>
                <a:gd name="T26" fmla="*/ 93 w 190"/>
                <a:gd name="T27" fmla="*/ 88 h 206"/>
                <a:gd name="T28" fmla="*/ 102 w 190"/>
                <a:gd name="T29" fmla="*/ 2 h 206"/>
                <a:gd name="T30" fmla="*/ 137 w 190"/>
                <a:gd name="T31" fmla="*/ 14 h 206"/>
                <a:gd name="T32" fmla="*/ 114 w 190"/>
                <a:gd name="T33" fmla="*/ 95 h 206"/>
                <a:gd name="T34" fmla="*/ 118 w 190"/>
                <a:gd name="T35" fmla="*/ 95 h 206"/>
                <a:gd name="T36" fmla="*/ 162 w 190"/>
                <a:gd name="T37" fmla="*/ 33 h 206"/>
                <a:gd name="T38" fmla="*/ 185 w 190"/>
                <a:gd name="T39" fmla="*/ 62 h 206"/>
                <a:gd name="T40" fmla="*/ 134 w 190"/>
                <a:gd name="T41" fmla="*/ 118 h 206"/>
                <a:gd name="T42" fmla="*/ 79 w 190"/>
                <a:gd name="T43" fmla="*/ 206 h 206"/>
                <a:gd name="T44" fmla="*/ 30 w 190"/>
                <a:gd name="T45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424"/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1 h 122"/>
                <a:gd name="T2" fmla="*/ 10 w 120"/>
                <a:gd name="T3" fmla="*/ 2 h 122"/>
                <a:gd name="T4" fmla="*/ 19 w 120"/>
                <a:gd name="T5" fmla="*/ 84 h 122"/>
                <a:gd name="T6" fmla="*/ 26 w 120"/>
                <a:gd name="T7" fmla="*/ 84 h 122"/>
                <a:gd name="T8" fmla="*/ 16 w 120"/>
                <a:gd name="T9" fmla="*/ 90 h 122"/>
                <a:gd name="T10" fmla="*/ 3 w 120"/>
                <a:gd name="T11" fmla="*/ 14 h 122"/>
                <a:gd name="T12" fmla="*/ 0 w 120"/>
                <a:gd name="T13" fmla="*/ 1 h 122"/>
                <a:gd name="T14" fmla="*/ 58 w 120"/>
                <a:gd name="T15" fmla="*/ 0 h 122"/>
                <a:gd name="T16" fmla="*/ 70 w 120"/>
                <a:gd name="T17" fmla="*/ 10 h 122"/>
                <a:gd name="T18" fmla="*/ 47 w 120"/>
                <a:gd name="T19" fmla="*/ 91 h 122"/>
                <a:gd name="T20" fmla="*/ 51 w 120"/>
                <a:gd name="T21" fmla="*/ 91 h 122"/>
                <a:gd name="T22" fmla="*/ 42 w 120"/>
                <a:gd name="T23" fmla="*/ 94 h 122"/>
                <a:gd name="T24" fmla="*/ 60 w 120"/>
                <a:gd name="T25" fmla="*/ 17 h 122"/>
                <a:gd name="T26" fmla="*/ 58 w 120"/>
                <a:gd name="T27" fmla="*/ 0 h 122"/>
                <a:gd name="T28" fmla="*/ 115 w 120"/>
                <a:gd name="T29" fmla="*/ 46 h 122"/>
                <a:gd name="T30" fmla="*/ 107 w 120"/>
                <a:gd name="T31" fmla="*/ 59 h 122"/>
                <a:gd name="T32" fmla="*/ 61 w 120"/>
                <a:gd name="T33" fmla="*/ 114 h 122"/>
                <a:gd name="T34" fmla="*/ 68 w 120"/>
                <a:gd name="T35" fmla="*/ 122 h 122"/>
                <a:gd name="T36" fmla="*/ 67 w 120"/>
                <a:gd name="T37" fmla="*/ 114 h 122"/>
                <a:gd name="T38" fmla="*/ 118 w 120"/>
                <a:gd name="T39" fmla="*/ 58 h 122"/>
                <a:gd name="T40" fmla="*/ 115 w 120"/>
                <a:gd name="T41" fmla="*/ 4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425"/>
            <p:cNvSpPr/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6 h 50"/>
                <a:gd name="T2" fmla="*/ 22 w 64"/>
                <a:gd name="T3" fmla="*/ 25 h 50"/>
                <a:gd name="T4" fmla="*/ 31 w 64"/>
                <a:gd name="T5" fmla="*/ 39 h 50"/>
                <a:gd name="T6" fmla="*/ 51 w 64"/>
                <a:gd name="T7" fmla="*/ 28 h 50"/>
                <a:gd name="T8" fmla="*/ 37 w 64"/>
                <a:gd name="T9" fmla="*/ 11 h 50"/>
                <a:gd name="T10" fmla="*/ 20 w 64"/>
                <a:gd name="T11" fmla="*/ 20 h 50"/>
                <a:gd name="T12" fmla="*/ 5 w 64"/>
                <a:gd name="T13" fmla="*/ 20 h 50"/>
                <a:gd name="T14" fmla="*/ 20 w 64"/>
                <a:gd name="T15" fmla="*/ 15 h 50"/>
                <a:gd name="T16" fmla="*/ 47 w 64"/>
                <a:gd name="T17" fmla="*/ 8 h 50"/>
                <a:gd name="T18" fmla="*/ 51 w 64"/>
                <a:gd name="T19" fmla="*/ 43 h 50"/>
                <a:gd name="T20" fmla="*/ 19 w 64"/>
                <a:gd name="T21" fmla="*/ 38 h 50"/>
                <a:gd name="T22" fmla="*/ 9 w 64"/>
                <a:gd name="T23" fmla="*/ 28 h 50"/>
                <a:gd name="T24" fmla="*/ 0 w 64"/>
                <a:gd name="T2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426"/>
            <p:cNvSpPr/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53 w 70"/>
                <a:gd name="T1" fmla="*/ 9 h 77"/>
                <a:gd name="T2" fmla="*/ 38 w 70"/>
                <a:gd name="T3" fmla="*/ 4 h 77"/>
                <a:gd name="T4" fmla="*/ 11 w 70"/>
                <a:gd name="T5" fmla="*/ 18 h 77"/>
                <a:gd name="T6" fmla="*/ 3 w 70"/>
                <a:gd name="T7" fmla="*/ 41 h 77"/>
                <a:gd name="T8" fmla="*/ 17 w 70"/>
                <a:gd name="T9" fmla="*/ 68 h 77"/>
                <a:gd name="T10" fmla="*/ 32 w 70"/>
                <a:gd name="T11" fmla="*/ 73 h 77"/>
                <a:gd name="T12" fmla="*/ 59 w 70"/>
                <a:gd name="T13" fmla="*/ 59 h 77"/>
                <a:gd name="T14" fmla="*/ 67 w 70"/>
                <a:gd name="T15" fmla="*/ 36 h 77"/>
                <a:gd name="T16" fmla="*/ 53 w 70"/>
                <a:gd name="T17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427"/>
            <p:cNvSpPr/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39 w 52"/>
                <a:gd name="T1" fmla="*/ 6 h 56"/>
                <a:gd name="T2" fmla="*/ 29 w 52"/>
                <a:gd name="T3" fmla="*/ 3 h 56"/>
                <a:gd name="T4" fmla="*/ 9 w 52"/>
                <a:gd name="T5" fmla="*/ 13 h 56"/>
                <a:gd name="T6" fmla="*/ 3 w 52"/>
                <a:gd name="T7" fmla="*/ 30 h 56"/>
                <a:gd name="T8" fmla="*/ 13 w 52"/>
                <a:gd name="T9" fmla="*/ 50 h 56"/>
                <a:gd name="T10" fmla="*/ 24 w 52"/>
                <a:gd name="T11" fmla="*/ 54 h 56"/>
                <a:gd name="T12" fmla="*/ 44 w 52"/>
                <a:gd name="T13" fmla="*/ 43 h 56"/>
                <a:gd name="T14" fmla="*/ 49 w 52"/>
                <a:gd name="T15" fmla="*/ 26 h 56"/>
                <a:gd name="T16" fmla="*/ 39 w 52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428"/>
            <p:cNvSpPr/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19 w 67"/>
                <a:gd name="T1" fmla="*/ 5 h 74"/>
                <a:gd name="T2" fmla="*/ 34 w 67"/>
                <a:gd name="T3" fmla="*/ 2 h 74"/>
                <a:gd name="T4" fmla="*/ 60 w 67"/>
                <a:gd name="T5" fmla="*/ 19 h 74"/>
                <a:gd name="T6" fmla="*/ 64 w 67"/>
                <a:gd name="T7" fmla="*/ 43 h 74"/>
                <a:gd name="T8" fmla="*/ 47 w 67"/>
                <a:gd name="T9" fmla="*/ 68 h 74"/>
                <a:gd name="T10" fmla="*/ 32 w 67"/>
                <a:gd name="T11" fmla="*/ 71 h 74"/>
                <a:gd name="T12" fmla="*/ 7 w 67"/>
                <a:gd name="T13" fmla="*/ 54 h 74"/>
                <a:gd name="T14" fmla="*/ 2 w 67"/>
                <a:gd name="T15" fmla="*/ 30 h 74"/>
                <a:gd name="T16" fmla="*/ 19 w 67"/>
                <a:gd name="T17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429"/>
            <p:cNvSpPr/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14 w 49"/>
                <a:gd name="T1" fmla="*/ 4 h 55"/>
                <a:gd name="T2" fmla="*/ 25 w 49"/>
                <a:gd name="T3" fmla="*/ 2 h 55"/>
                <a:gd name="T4" fmla="*/ 44 w 49"/>
                <a:gd name="T5" fmla="*/ 14 h 55"/>
                <a:gd name="T6" fmla="*/ 47 w 49"/>
                <a:gd name="T7" fmla="*/ 32 h 55"/>
                <a:gd name="T8" fmla="*/ 35 w 49"/>
                <a:gd name="T9" fmla="*/ 51 h 55"/>
                <a:gd name="T10" fmla="*/ 24 w 49"/>
                <a:gd name="T11" fmla="*/ 53 h 55"/>
                <a:gd name="T12" fmla="*/ 5 w 49"/>
                <a:gd name="T13" fmla="*/ 40 h 55"/>
                <a:gd name="T14" fmla="*/ 1 w 49"/>
                <a:gd name="T15" fmla="*/ 23 h 55"/>
                <a:gd name="T16" fmla="*/ 14 w 49"/>
                <a:gd name="T17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Rectangle 430"/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431"/>
            <p:cNvSpPr/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15 h 103"/>
                <a:gd name="T2" fmla="*/ 88 w 220"/>
                <a:gd name="T3" fmla="*/ 62 h 103"/>
                <a:gd name="T4" fmla="*/ 131 w 220"/>
                <a:gd name="T5" fmla="*/ 0 h 103"/>
                <a:gd name="T6" fmla="*/ 220 w 220"/>
                <a:gd name="T7" fmla="*/ 21 h 103"/>
                <a:gd name="T8" fmla="*/ 102 w 220"/>
                <a:gd name="T9" fmla="*/ 102 h 103"/>
                <a:gd name="T10" fmla="*/ 1 w 220"/>
                <a:gd name="T11" fmla="*/ 66 h 103"/>
                <a:gd name="T12" fmla="*/ 0 w 220"/>
                <a:gd name="T13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Rectangle 432"/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Rectangle 433"/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434"/>
            <p:cNvSpPr/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73 w 76"/>
                <a:gd name="T1" fmla="*/ 3 h 189"/>
                <a:gd name="T2" fmla="*/ 63 w 76"/>
                <a:gd name="T3" fmla="*/ 189 h 189"/>
                <a:gd name="T4" fmla="*/ 0 w 76"/>
                <a:gd name="T5" fmla="*/ 174 h 189"/>
                <a:gd name="T6" fmla="*/ 40 w 76"/>
                <a:gd name="T7" fmla="*/ 9 h 189"/>
                <a:gd name="T8" fmla="*/ 73 w 76"/>
                <a:gd name="T9" fmla="*/ 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435"/>
            <p:cNvSpPr/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3 w 75"/>
                <a:gd name="T1" fmla="*/ 3 h 186"/>
                <a:gd name="T2" fmla="*/ 12 w 75"/>
                <a:gd name="T3" fmla="*/ 186 h 186"/>
                <a:gd name="T4" fmla="*/ 75 w 75"/>
                <a:gd name="T5" fmla="*/ 171 h 186"/>
                <a:gd name="T6" fmla="*/ 35 w 75"/>
                <a:gd name="T7" fmla="*/ 6 h 186"/>
                <a:gd name="T8" fmla="*/ 3 w 75"/>
                <a:gd name="T9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436"/>
            <p:cNvSpPr/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9 w 93"/>
                <a:gd name="T1" fmla="*/ 0 h 285"/>
                <a:gd name="T2" fmla="*/ 5 w 93"/>
                <a:gd name="T3" fmla="*/ 47 h 285"/>
                <a:gd name="T4" fmla="*/ 29 w 93"/>
                <a:gd name="T5" fmla="*/ 73 h 285"/>
                <a:gd name="T6" fmla="*/ 0 w 93"/>
                <a:gd name="T7" fmla="*/ 237 h 285"/>
                <a:gd name="T8" fmla="*/ 45 w 93"/>
                <a:gd name="T9" fmla="*/ 282 h 285"/>
                <a:gd name="T10" fmla="*/ 45 w 93"/>
                <a:gd name="T11" fmla="*/ 285 h 285"/>
                <a:gd name="T12" fmla="*/ 45 w 93"/>
                <a:gd name="T13" fmla="*/ 282 h 285"/>
                <a:gd name="T14" fmla="*/ 48 w 93"/>
                <a:gd name="T15" fmla="*/ 285 h 285"/>
                <a:gd name="T16" fmla="*/ 48 w 93"/>
                <a:gd name="T17" fmla="*/ 282 h 285"/>
                <a:gd name="T18" fmla="*/ 93 w 93"/>
                <a:gd name="T19" fmla="*/ 237 h 285"/>
                <a:gd name="T20" fmla="*/ 64 w 93"/>
                <a:gd name="T21" fmla="*/ 73 h 285"/>
                <a:gd name="T22" fmla="*/ 88 w 93"/>
                <a:gd name="T23" fmla="*/ 47 h 285"/>
                <a:gd name="T24" fmla="*/ 64 w 93"/>
                <a:gd name="T25" fmla="*/ 0 h 285"/>
                <a:gd name="T26" fmla="*/ 45 w 93"/>
                <a:gd name="T27" fmla="*/ 2 h 285"/>
                <a:gd name="T28" fmla="*/ 29 w 93"/>
                <a:gd name="T2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437"/>
            <p:cNvSpPr/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46 w 56"/>
                <a:gd name="T1" fmla="*/ 0 h 64"/>
                <a:gd name="T2" fmla="*/ 0 w 56"/>
                <a:gd name="T3" fmla="*/ 40 h 64"/>
                <a:gd name="T4" fmla="*/ 18 w 56"/>
                <a:gd name="T5" fmla="*/ 63 h 64"/>
                <a:gd name="T6" fmla="*/ 56 w 56"/>
                <a:gd name="T7" fmla="*/ 9 h 64"/>
                <a:gd name="T8" fmla="*/ 46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438"/>
            <p:cNvSpPr/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31 w 38"/>
                <a:gd name="T1" fmla="*/ 31 h 31"/>
                <a:gd name="T2" fmla="*/ 21 w 38"/>
                <a:gd name="T3" fmla="*/ 13 h 31"/>
                <a:gd name="T4" fmla="*/ 0 w 38"/>
                <a:gd name="T5" fmla="*/ 7 h 31"/>
                <a:gd name="T6" fmla="*/ 0 w 38"/>
                <a:gd name="T7" fmla="*/ 0 h 31"/>
                <a:gd name="T8" fmla="*/ 26 w 38"/>
                <a:gd name="T9" fmla="*/ 8 h 31"/>
                <a:gd name="T10" fmla="*/ 38 w 38"/>
                <a:gd name="T11" fmla="*/ 31 h 31"/>
                <a:gd name="T12" fmla="*/ 31 w 38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439"/>
            <p:cNvSpPr/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11 w 48"/>
                <a:gd name="T1" fmla="*/ 0 h 68"/>
                <a:gd name="T2" fmla="*/ 2 w 48"/>
                <a:gd name="T3" fmla="*/ 50 h 68"/>
                <a:gd name="T4" fmla="*/ 24 w 48"/>
                <a:gd name="T5" fmla="*/ 67 h 68"/>
                <a:gd name="T6" fmla="*/ 43 w 48"/>
                <a:gd name="T7" fmla="*/ 58 h 68"/>
                <a:gd name="T8" fmla="*/ 28 w 48"/>
                <a:gd name="T9" fmla="*/ 44 h 68"/>
                <a:gd name="T10" fmla="*/ 35 w 48"/>
                <a:gd name="T11" fmla="*/ 37 h 68"/>
                <a:gd name="T12" fmla="*/ 39 w 48"/>
                <a:gd name="T13" fmla="*/ 49 h 68"/>
                <a:gd name="T14" fmla="*/ 46 w 48"/>
                <a:gd name="T15" fmla="*/ 47 h 68"/>
                <a:gd name="T16" fmla="*/ 43 w 48"/>
                <a:gd name="T17" fmla="*/ 26 h 68"/>
                <a:gd name="T18" fmla="*/ 37 w 48"/>
                <a:gd name="T19" fmla="*/ 0 h 68"/>
                <a:gd name="T20" fmla="*/ 11 w 4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440"/>
            <p:cNvSpPr/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4 w 31"/>
                <a:gd name="T1" fmla="*/ 37 h 37"/>
                <a:gd name="T2" fmla="*/ 31 w 31"/>
                <a:gd name="T3" fmla="*/ 32 h 37"/>
                <a:gd name="T4" fmla="*/ 16 w 31"/>
                <a:gd name="T5" fmla="*/ 18 h 37"/>
                <a:gd name="T6" fmla="*/ 23 w 31"/>
                <a:gd name="T7" fmla="*/ 11 h 37"/>
                <a:gd name="T8" fmla="*/ 9 w 31"/>
                <a:gd name="T9" fmla="*/ 0 h 37"/>
                <a:gd name="T10" fmla="*/ 2 w 31"/>
                <a:gd name="T11" fmla="*/ 21 h 37"/>
                <a:gd name="T12" fmla="*/ 24 w 31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441"/>
            <p:cNvSpPr/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1 w 27"/>
                <a:gd name="T1" fmla="*/ 40 h 40"/>
                <a:gd name="T2" fmla="*/ 3 w 27"/>
                <a:gd name="T3" fmla="*/ 13 h 40"/>
                <a:gd name="T4" fmla="*/ 27 w 27"/>
                <a:gd name="T5" fmla="*/ 1 h 40"/>
                <a:gd name="T6" fmla="*/ 26 w 27"/>
                <a:gd name="T7" fmla="*/ 7 h 40"/>
                <a:gd name="T8" fmla="*/ 10 w 27"/>
                <a:gd name="T9" fmla="*/ 16 h 40"/>
                <a:gd name="T10" fmla="*/ 8 w 27"/>
                <a:gd name="T11" fmla="*/ 39 h 40"/>
                <a:gd name="T12" fmla="*/ 1 w 2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442"/>
            <p:cNvSpPr/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52 w 57"/>
                <a:gd name="T1" fmla="*/ 1 h 39"/>
                <a:gd name="T2" fmla="*/ 57 w 57"/>
                <a:gd name="T3" fmla="*/ 20 h 39"/>
                <a:gd name="T4" fmla="*/ 7 w 57"/>
                <a:gd name="T5" fmla="*/ 39 h 39"/>
                <a:gd name="T6" fmla="*/ 39 w 57"/>
                <a:gd name="T7" fmla="*/ 15 h 39"/>
                <a:gd name="T8" fmla="*/ 33 w 57"/>
                <a:gd name="T9" fmla="*/ 0 h 39"/>
                <a:gd name="T10" fmla="*/ 52 w 57"/>
                <a:gd name="T1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443"/>
            <p:cNvSpPr/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 w 53"/>
                <a:gd name="T1" fmla="*/ 2 h 30"/>
                <a:gd name="T2" fmla="*/ 19 w 53"/>
                <a:gd name="T3" fmla="*/ 12 h 30"/>
                <a:gd name="T4" fmla="*/ 53 w 53"/>
                <a:gd name="T5" fmla="*/ 30 h 30"/>
                <a:gd name="T6" fmla="*/ 0 w 53"/>
                <a:gd name="T7" fmla="*/ 27 h 30"/>
                <a:gd name="T8" fmla="*/ 0 w 53"/>
                <a:gd name="T9" fmla="*/ 8 h 30"/>
                <a:gd name="T10" fmla="*/ 13 w 53"/>
                <a:gd name="T11" fmla="*/ 0 h 30"/>
                <a:gd name="T12" fmla="*/ 21 w 53"/>
                <a:gd name="T13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444"/>
            <p:cNvSpPr/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4 h 114"/>
                <a:gd name="T2" fmla="*/ 20 w 46"/>
                <a:gd name="T3" fmla="*/ 114 h 114"/>
                <a:gd name="T4" fmla="*/ 46 w 46"/>
                <a:gd name="T5" fmla="*/ 114 h 114"/>
                <a:gd name="T6" fmla="*/ 42 w 46"/>
                <a:gd name="T7" fmla="*/ 0 h 114"/>
                <a:gd name="T8" fmla="*/ 0 w 46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445"/>
            <p:cNvSpPr/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10 w 56"/>
                <a:gd name="T1" fmla="*/ 0 h 64"/>
                <a:gd name="T2" fmla="*/ 56 w 56"/>
                <a:gd name="T3" fmla="*/ 40 h 64"/>
                <a:gd name="T4" fmla="*/ 38 w 56"/>
                <a:gd name="T5" fmla="*/ 63 h 64"/>
                <a:gd name="T6" fmla="*/ 0 w 56"/>
                <a:gd name="T7" fmla="*/ 9 h 64"/>
                <a:gd name="T8" fmla="*/ 10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446"/>
            <p:cNvSpPr/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9 w 291"/>
                <a:gd name="T1" fmla="*/ 18 h 275"/>
                <a:gd name="T2" fmla="*/ 32 w 291"/>
                <a:gd name="T3" fmla="*/ 227 h 275"/>
                <a:gd name="T4" fmla="*/ 243 w 291"/>
                <a:gd name="T5" fmla="*/ 240 h 275"/>
                <a:gd name="T6" fmla="*/ 291 w 291"/>
                <a:gd name="T7" fmla="*/ 35 h 275"/>
                <a:gd name="T8" fmla="*/ 169 w 291"/>
                <a:gd name="T9" fmla="*/ 8 h 275"/>
                <a:gd name="T10" fmla="*/ 169 w 291"/>
                <a:gd name="T11" fmla="*/ 2 h 275"/>
                <a:gd name="T12" fmla="*/ 151 w 291"/>
                <a:gd name="T13" fmla="*/ 4 h 275"/>
                <a:gd name="T14" fmla="*/ 134 w 291"/>
                <a:gd name="T15" fmla="*/ 0 h 275"/>
                <a:gd name="T16" fmla="*/ 133 w 291"/>
                <a:gd name="T17" fmla="*/ 6 h 275"/>
                <a:gd name="T18" fmla="*/ 9 w 291"/>
                <a:gd name="T19" fmla="*/ 1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447"/>
            <p:cNvSpPr/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140 h 156"/>
                <a:gd name="T2" fmla="*/ 82 w 268"/>
                <a:gd name="T3" fmla="*/ 56 h 156"/>
                <a:gd name="T4" fmla="*/ 194 w 268"/>
                <a:gd name="T5" fmla="*/ 62 h 156"/>
                <a:gd name="T6" fmla="*/ 266 w 268"/>
                <a:gd name="T7" fmla="*/ 156 h 156"/>
                <a:gd name="T8" fmla="*/ 267 w 268"/>
                <a:gd name="T9" fmla="*/ 38 h 156"/>
                <a:gd name="T10" fmla="*/ 268 w 268"/>
                <a:gd name="T11" fmla="*/ 17 h 156"/>
                <a:gd name="T12" fmla="*/ 237 w 268"/>
                <a:gd name="T13" fmla="*/ 11 h 156"/>
                <a:gd name="T14" fmla="*/ 140 w 268"/>
                <a:gd name="T15" fmla="*/ 34 h 156"/>
                <a:gd name="T16" fmla="*/ 46 w 268"/>
                <a:gd name="T17" fmla="*/ 0 h 156"/>
                <a:gd name="T18" fmla="*/ 14 w 268"/>
                <a:gd name="T19" fmla="*/ 3 h 156"/>
                <a:gd name="T20" fmla="*/ 12 w 268"/>
                <a:gd name="T21" fmla="*/ 23 h 156"/>
                <a:gd name="T22" fmla="*/ 0 w 268"/>
                <a:gd name="T23" fmla="*/ 1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448"/>
            <p:cNvSpPr/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16 w 337"/>
                <a:gd name="T1" fmla="*/ 227 h 245"/>
                <a:gd name="T2" fmla="*/ 27 w 337"/>
                <a:gd name="T3" fmla="*/ 229 h 245"/>
                <a:gd name="T4" fmla="*/ 56 w 337"/>
                <a:gd name="T5" fmla="*/ 130 h 245"/>
                <a:gd name="T6" fmla="*/ 123 w 337"/>
                <a:gd name="T7" fmla="*/ 136 h 245"/>
                <a:gd name="T8" fmla="*/ 204 w 337"/>
                <a:gd name="T9" fmla="*/ 141 h 245"/>
                <a:gd name="T10" fmla="*/ 272 w 337"/>
                <a:gd name="T11" fmla="*/ 143 h 245"/>
                <a:gd name="T12" fmla="*/ 288 w 337"/>
                <a:gd name="T13" fmla="*/ 245 h 245"/>
                <a:gd name="T14" fmla="*/ 300 w 337"/>
                <a:gd name="T15" fmla="*/ 244 h 245"/>
                <a:gd name="T16" fmla="*/ 328 w 337"/>
                <a:gd name="T17" fmla="*/ 129 h 245"/>
                <a:gd name="T18" fmla="*/ 2 w 337"/>
                <a:gd name="T19" fmla="*/ 110 h 245"/>
                <a:gd name="T20" fmla="*/ 16 w 337"/>
                <a:gd name="T21" fmla="*/ 22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449"/>
            <p:cNvSpPr/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99 w 103"/>
                <a:gd name="T1" fmla="*/ 15 h 52"/>
                <a:gd name="T2" fmla="*/ 0 w 103"/>
                <a:gd name="T3" fmla="*/ 0 h 52"/>
                <a:gd name="T4" fmla="*/ 18 w 103"/>
                <a:gd name="T5" fmla="*/ 44 h 52"/>
                <a:gd name="T6" fmla="*/ 88 w 103"/>
                <a:gd name="T7" fmla="*/ 39 h 52"/>
                <a:gd name="T8" fmla="*/ 99 w 103"/>
                <a:gd name="T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450"/>
            <p:cNvSpPr/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10 h 11"/>
                <a:gd name="T2" fmla="*/ 40 w 40"/>
                <a:gd name="T3" fmla="*/ 6 h 11"/>
                <a:gd name="T4" fmla="*/ 28 w 40"/>
                <a:gd name="T5" fmla="*/ 1 h 11"/>
                <a:gd name="T6" fmla="*/ 23 w 40"/>
                <a:gd name="T7" fmla="*/ 3 h 11"/>
                <a:gd name="T8" fmla="*/ 13 w 40"/>
                <a:gd name="T9" fmla="*/ 0 h 11"/>
                <a:gd name="T10" fmla="*/ 0 w 40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451"/>
            <p:cNvSpPr/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99 w 100"/>
                <a:gd name="T1" fmla="*/ 15 h 28"/>
                <a:gd name="T2" fmla="*/ 0 w 100"/>
                <a:gd name="T3" fmla="*/ 0 h 28"/>
                <a:gd name="T4" fmla="*/ 3 w 100"/>
                <a:gd name="T5" fmla="*/ 21 h 28"/>
                <a:gd name="T6" fmla="*/ 33 w 100"/>
                <a:gd name="T7" fmla="*/ 26 h 28"/>
                <a:gd name="T8" fmla="*/ 99 w 100"/>
                <a:gd name="T9" fmla="*/ 24 h 28"/>
                <a:gd name="T10" fmla="*/ 99 w 100"/>
                <a:gd name="T11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452"/>
            <p:cNvSpPr/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51 w 55"/>
                <a:gd name="T1" fmla="*/ 58 h 58"/>
                <a:gd name="T2" fmla="*/ 0 w 55"/>
                <a:gd name="T3" fmla="*/ 49 h 58"/>
                <a:gd name="T4" fmla="*/ 15 w 55"/>
                <a:gd name="T5" fmla="*/ 5 h 58"/>
                <a:gd name="T6" fmla="*/ 52 w 55"/>
                <a:gd name="T7" fmla="*/ 19 h 58"/>
                <a:gd name="T8" fmla="*/ 51 w 55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453"/>
            <p:cNvSpPr/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6 w 34"/>
                <a:gd name="T1" fmla="*/ 38 h 38"/>
                <a:gd name="T2" fmla="*/ 3 w 34"/>
                <a:gd name="T3" fmla="*/ 35 h 38"/>
                <a:gd name="T4" fmla="*/ 0 w 34"/>
                <a:gd name="T5" fmla="*/ 21 h 38"/>
                <a:gd name="T6" fmla="*/ 18 w 34"/>
                <a:gd name="T7" fmla="*/ 0 h 38"/>
                <a:gd name="T8" fmla="*/ 33 w 34"/>
                <a:gd name="T9" fmla="*/ 23 h 38"/>
                <a:gd name="T10" fmla="*/ 26 w 3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454"/>
            <p:cNvSpPr/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1 h 84"/>
                <a:gd name="T2" fmla="*/ 148 w 172"/>
                <a:gd name="T3" fmla="*/ 84 h 84"/>
                <a:gd name="T4" fmla="*/ 99 w 172"/>
                <a:gd name="T5" fmla="*/ 36 h 84"/>
                <a:gd name="T6" fmla="*/ 0 w 172"/>
                <a:gd name="T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455"/>
            <p:cNvSpPr/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1 w 19"/>
                <a:gd name="T1" fmla="*/ 2 h 10"/>
                <a:gd name="T2" fmla="*/ 19 w 19"/>
                <a:gd name="T3" fmla="*/ 3 h 10"/>
                <a:gd name="T4" fmla="*/ 19 w 19"/>
                <a:gd name="T5" fmla="*/ 10 h 10"/>
                <a:gd name="T6" fmla="*/ 0 w 19"/>
                <a:gd name="T7" fmla="*/ 9 h 10"/>
                <a:gd name="T8" fmla="*/ 1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456"/>
            <p:cNvSpPr/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6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457"/>
            <p:cNvSpPr/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5 w 9"/>
                <a:gd name="T1" fmla="*/ 0 h 12"/>
                <a:gd name="T2" fmla="*/ 9 w 9"/>
                <a:gd name="T3" fmla="*/ 6 h 12"/>
                <a:gd name="T4" fmla="*/ 4 w 9"/>
                <a:gd name="T5" fmla="*/ 11 h 12"/>
                <a:gd name="T6" fmla="*/ 0 w 9"/>
                <a:gd name="T7" fmla="*/ 6 h 12"/>
                <a:gd name="T8" fmla="*/ 5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458"/>
            <p:cNvSpPr/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10 w 88"/>
                <a:gd name="T1" fmla="*/ 9 h 49"/>
                <a:gd name="T2" fmla="*/ 0 w 88"/>
                <a:gd name="T3" fmla="*/ 35 h 49"/>
                <a:gd name="T4" fmla="*/ 88 w 88"/>
                <a:gd name="T5" fmla="*/ 49 h 49"/>
                <a:gd name="T6" fmla="*/ 83 w 88"/>
                <a:gd name="T7" fmla="*/ 0 h 49"/>
                <a:gd name="T8" fmla="*/ 10 w 88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459"/>
            <p:cNvSpPr/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76 w 88"/>
                <a:gd name="T1" fmla="*/ 38 h 48"/>
                <a:gd name="T2" fmla="*/ 88 w 88"/>
                <a:gd name="T3" fmla="*/ 12 h 48"/>
                <a:gd name="T4" fmla="*/ 0 w 88"/>
                <a:gd name="T5" fmla="*/ 0 h 48"/>
                <a:gd name="T6" fmla="*/ 5 w 88"/>
                <a:gd name="T7" fmla="*/ 48 h 48"/>
                <a:gd name="T8" fmla="*/ 76 w 88"/>
                <a:gd name="T9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460"/>
            <p:cNvSpPr/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19 h 23"/>
                <a:gd name="T2" fmla="*/ 52 w 52"/>
                <a:gd name="T3" fmla="*/ 22 h 23"/>
                <a:gd name="T4" fmla="*/ 49 w 52"/>
                <a:gd name="T5" fmla="*/ 23 h 23"/>
                <a:gd name="T6" fmla="*/ 3 w 52"/>
                <a:gd name="T7" fmla="*/ 21 h 23"/>
                <a:gd name="T8" fmla="*/ 0 w 52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461"/>
            <p:cNvSpPr/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19 h 23"/>
                <a:gd name="T2" fmla="*/ 53 w 53"/>
                <a:gd name="T3" fmla="*/ 22 h 23"/>
                <a:gd name="T4" fmla="*/ 50 w 53"/>
                <a:gd name="T5" fmla="*/ 23 h 23"/>
                <a:gd name="T6" fmla="*/ 3 w 53"/>
                <a:gd name="T7" fmla="*/ 22 h 23"/>
                <a:gd name="T8" fmla="*/ 0 w 53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462"/>
            <p:cNvSpPr/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0 h 24"/>
                <a:gd name="T2" fmla="*/ 27 w 57"/>
                <a:gd name="T3" fmla="*/ 3 h 24"/>
                <a:gd name="T4" fmla="*/ 57 w 57"/>
                <a:gd name="T5" fmla="*/ 9 h 24"/>
                <a:gd name="T6" fmla="*/ 55 w 57"/>
                <a:gd name="T7" fmla="*/ 16 h 24"/>
                <a:gd name="T8" fmla="*/ 26 w 57"/>
                <a:gd name="T9" fmla="*/ 14 h 24"/>
                <a:gd name="T10" fmla="*/ 2 w 57"/>
                <a:gd name="T11" fmla="*/ 24 h 24"/>
                <a:gd name="T12" fmla="*/ 0 w 57"/>
                <a:gd name="T13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463"/>
            <p:cNvSpPr/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95 w 102"/>
                <a:gd name="T1" fmla="*/ 0 h 114"/>
                <a:gd name="T2" fmla="*/ 6 w 102"/>
                <a:gd name="T3" fmla="*/ 114 h 114"/>
                <a:gd name="T4" fmla="*/ 47 w 102"/>
                <a:gd name="T5" fmla="*/ 113 h 114"/>
                <a:gd name="T6" fmla="*/ 92 w 102"/>
                <a:gd name="T7" fmla="*/ 36 h 114"/>
                <a:gd name="T8" fmla="*/ 95 w 102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464"/>
            <p:cNvSpPr/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98 w 116"/>
                <a:gd name="T1" fmla="*/ 1 h 102"/>
                <a:gd name="T2" fmla="*/ 13 w 116"/>
                <a:gd name="T3" fmla="*/ 5 h 102"/>
                <a:gd name="T4" fmla="*/ 0 w 116"/>
                <a:gd name="T5" fmla="*/ 19 h 102"/>
                <a:gd name="T6" fmla="*/ 3 w 116"/>
                <a:gd name="T7" fmla="*/ 89 h 102"/>
                <a:gd name="T8" fmla="*/ 17 w 116"/>
                <a:gd name="T9" fmla="*/ 101 h 102"/>
                <a:gd name="T10" fmla="*/ 103 w 116"/>
                <a:gd name="T11" fmla="*/ 98 h 102"/>
                <a:gd name="T12" fmla="*/ 115 w 116"/>
                <a:gd name="T13" fmla="*/ 84 h 102"/>
                <a:gd name="T14" fmla="*/ 112 w 116"/>
                <a:gd name="T15" fmla="*/ 14 h 102"/>
                <a:gd name="T16" fmla="*/ 98 w 116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465"/>
            <p:cNvSpPr/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3 h 22"/>
                <a:gd name="T2" fmla="*/ 38 w 38"/>
                <a:gd name="T3" fmla="*/ 0 h 22"/>
                <a:gd name="T4" fmla="*/ 38 w 38"/>
                <a:gd name="T5" fmla="*/ 22 h 22"/>
                <a:gd name="T6" fmla="*/ 0 w 38"/>
                <a:gd name="T7" fmla="*/ 22 h 22"/>
                <a:gd name="T8" fmla="*/ 0 w 38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466"/>
            <p:cNvSpPr/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 h 21"/>
                <a:gd name="T2" fmla="*/ 38 w 41"/>
                <a:gd name="T3" fmla="*/ 0 h 21"/>
                <a:gd name="T4" fmla="*/ 41 w 41"/>
                <a:gd name="T5" fmla="*/ 21 h 21"/>
                <a:gd name="T6" fmla="*/ 3 w 41"/>
                <a:gd name="T7" fmla="*/ 21 h 21"/>
                <a:gd name="T8" fmla="*/ 0 w 4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467"/>
            <p:cNvSpPr/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1 w 28"/>
                <a:gd name="T1" fmla="*/ 0 h 70"/>
                <a:gd name="T2" fmla="*/ 3 w 28"/>
                <a:gd name="T3" fmla="*/ 65 h 70"/>
                <a:gd name="T4" fmla="*/ 28 w 28"/>
                <a:gd name="T5" fmla="*/ 67 h 70"/>
                <a:gd name="T6" fmla="*/ 13 w 28"/>
                <a:gd name="T7" fmla="*/ 49 h 70"/>
                <a:gd name="T8" fmla="*/ 1 w 2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468"/>
            <p:cNvSpPr/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46 w 49"/>
                <a:gd name="T1" fmla="*/ 4 h 114"/>
                <a:gd name="T2" fmla="*/ 26 w 49"/>
                <a:gd name="T3" fmla="*/ 114 h 114"/>
                <a:gd name="T4" fmla="*/ 0 w 49"/>
                <a:gd name="T5" fmla="*/ 114 h 114"/>
                <a:gd name="T6" fmla="*/ 4 w 49"/>
                <a:gd name="T7" fmla="*/ 0 h 114"/>
                <a:gd name="T8" fmla="*/ 46 w 49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469"/>
            <p:cNvSpPr/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 h 22"/>
                <a:gd name="T2" fmla="*/ 20 w 20"/>
                <a:gd name="T3" fmla="*/ 2 h 22"/>
                <a:gd name="T4" fmla="*/ 20 w 20"/>
                <a:gd name="T5" fmla="*/ 5 h 22"/>
                <a:gd name="T6" fmla="*/ 4 w 20"/>
                <a:gd name="T7" fmla="*/ 22 h 22"/>
                <a:gd name="T8" fmla="*/ 0 w 20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7861D7-DC25-4AD4-AD57-E96539B019A5}"/>
              </a:ext>
            </a:extLst>
          </p:cNvPr>
          <p:cNvSpPr txBox="1"/>
          <p:nvPr/>
        </p:nvSpPr>
        <p:spPr>
          <a:xfrm>
            <a:off x="1625308" y="2210534"/>
            <a:ext cx="7916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</a:p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5DB010-BEE3-4E86-AEBD-C398C9278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6187" y="454871"/>
            <a:ext cx="1178431" cy="701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1805" y="4479371"/>
            <a:ext cx="4391934" cy="2388154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0607" cy="1155963"/>
          </a:xfrm>
          <a:prstGeom prst="rect">
            <a:avLst/>
          </a:prstGeom>
        </p:spPr>
      </p:pic>
      <p:sp>
        <p:nvSpPr>
          <p:cNvPr id="4" name="3"/>
          <p:cNvSpPr txBox="1"/>
          <p:nvPr/>
        </p:nvSpPr>
        <p:spPr>
          <a:xfrm>
            <a:off x="3801867" y="1712037"/>
            <a:ext cx="3392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Mục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tiêu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học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7" name="6"/>
          <p:cNvCxnSpPr/>
          <p:nvPr/>
        </p:nvCxnSpPr>
        <p:spPr>
          <a:xfrm flipH="1">
            <a:off x="1162051" y="2371725"/>
            <a:ext cx="1007744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"/>
          <p:cNvSpPr txBox="1"/>
          <p:nvPr/>
        </p:nvSpPr>
        <p:spPr>
          <a:xfrm>
            <a:off x="2250831" y="2555929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altLang="zh-CN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ày tỏ được cảm xúc của bản thân với bạn và ngôi trường của mình.</a:t>
            </a:r>
          </a:p>
        </p:txBody>
      </p:sp>
      <p:sp>
        <p:nvSpPr>
          <p:cNvPr id="9" name="8"/>
          <p:cNvSpPr/>
          <p:nvPr/>
        </p:nvSpPr>
        <p:spPr>
          <a:xfrm>
            <a:off x="1646286" y="2555929"/>
            <a:ext cx="361950" cy="361950"/>
          </a:xfrm>
          <a:prstGeom prst="ellipse">
            <a:avLst/>
          </a:prstGeom>
          <a:solidFill>
            <a:srgbClr val="38373E"/>
          </a:solidFill>
          <a:ln w="28575">
            <a:solidFill>
              <a:schemeClr val="bg1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9"/>
          <p:cNvSpPr txBox="1"/>
          <p:nvPr/>
        </p:nvSpPr>
        <p:spPr>
          <a:xfrm>
            <a:off x="2121877" y="3343067"/>
            <a:ext cx="7971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dựng được nội quy lớp học và thực hiện duy trì nền nếp học tập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10"/>
          <p:cNvSpPr/>
          <p:nvPr/>
        </p:nvSpPr>
        <p:spPr>
          <a:xfrm>
            <a:off x="1646286" y="3305027"/>
            <a:ext cx="361950" cy="361950"/>
          </a:xfrm>
          <a:prstGeom prst="ellipse">
            <a:avLst/>
          </a:prstGeom>
          <a:solidFill>
            <a:srgbClr val="38373E"/>
          </a:solidFill>
          <a:ln w="28575">
            <a:solidFill>
              <a:schemeClr val="bg1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11"/>
          <p:cNvSpPr txBox="1"/>
          <p:nvPr/>
        </p:nvSpPr>
        <p:spPr>
          <a:xfrm>
            <a:off x="2121876" y="4130205"/>
            <a:ext cx="890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được sự chuẩn bị của bản thân cho năm học mới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12"/>
          <p:cNvSpPr/>
          <p:nvPr/>
        </p:nvSpPr>
        <p:spPr>
          <a:xfrm>
            <a:off x="1651341" y="4117421"/>
            <a:ext cx="361950" cy="361950"/>
          </a:xfrm>
          <a:prstGeom prst="ellipse">
            <a:avLst/>
          </a:prstGeom>
          <a:solidFill>
            <a:srgbClr val="38373E"/>
          </a:solidFill>
          <a:ln w="28575">
            <a:solidFill>
              <a:schemeClr val="bg1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80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7016966" y="2181470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151302" y="1955180"/>
            <a:ext cx="524053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Cảm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xúc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504</Words>
  <Application>Microsoft Office PowerPoint</Application>
  <PresentationFormat>Widescreen</PresentationFormat>
  <Paragraphs>68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微软雅黑</vt:lpstr>
      <vt:lpstr>微软雅黑 Light</vt:lpstr>
      <vt:lpstr>Arial</vt:lpstr>
      <vt:lpstr>Calibri</vt:lpstr>
      <vt:lpstr>Calibri Light</vt:lpstr>
      <vt:lpstr>Times New Roman</vt:lpstr>
      <vt:lpstr>字魂59号-创粗黑</vt:lpstr>
      <vt:lpstr>Office Theme</vt:lpstr>
      <vt:lpstr>Office 主题​​</vt:lpstr>
      <vt:lpstr>千图网海量PPT模板www.58pic.com</vt:lpstr>
      <vt:lpstr>1_Office 主题​​</vt:lpstr>
      <vt:lpstr>包图主题2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Powerskills NK</dc:creator>
  <cp:lastModifiedBy>Admin</cp:lastModifiedBy>
  <cp:revision>11</cp:revision>
  <dcterms:created xsi:type="dcterms:W3CDTF">2021-07-31T07:09:25Z</dcterms:created>
  <dcterms:modified xsi:type="dcterms:W3CDTF">2021-09-12T16:03:18Z</dcterms:modified>
</cp:coreProperties>
</file>