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40" r:id="rId2"/>
    <p:sldId id="341" r:id="rId3"/>
    <p:sldId id="342" r:id="rId4"/>
    <p:sldId id="315" r:id="rId5"/>
    <p:sldId id="323" r:id="rId6"/>
    <p:sldId id="316" r:id="rId7"/>
    <p:sldId id="322" r:id="rId8"/>
    <p:sldId id="320" r:id="rId9"/>
    <p:sldId id="321" r:id="rId10"/>
    <p:sldId id="317" r:id="rId11"/>
    <p:sldId id="327" r:id="rId12"/>
    <p:sldId id="335" r:id="rId13"/>
    <p:sldId id="334" r:id="rId14"/>
    <p:sldId id="271" r:id="rId15"/>
    <p:sldId id="303" r:id="rId16"/>
    <p:sldId id="304" r:id="rId17"/>
    <p:sldId id="275" r:id="rId18"/>
    <p:sldId id="350" r:id="rId19"/>
    <p:sldId id="309" r:id="rId20"/>
    <p:sldId id="308" r:id="rId21"/>
    <p:sldId id="346" r:id="rId22"/>
    <p:sldId id="306" r:id="rId23"/>
    <p:sldId id="276" r:id="rId24"/>
    <p:sldId id="305" r:id="rId25"/>
    <p:sldId id="343" r:id="rId26"/>
    <p:sldId id="311" r:id="rId27"/>
    <p:sldId id="338" r:id="rId28"/>
    <p:sldId id="339" r:id="rId29"/>
    <p:sldId id="292" r:id="rId30"/>
    <p:sldId id="348" r:id="rId31"/>
    <p:sldId id="313" r:id="rId32"/>
    <p:sldId id="331" r:id="rId33"/>
    <p:sldId id="332" r:id="rId34"/>
    <p:sldId id="333" r:id="rId35"/>
    <p:sldId id="261" r:id="rId36"/>
    <p:sldId id="259" r:id="rId37"/>
    <p:sldId id="258" r:id="rId38"/>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0066"/>
    <a:srgbClr val="0000CC"/>
    <a:srgbClr val="FFFF66"/>
    <a:srgbClr val="FFCCCC"/>
    <a:srgbClr val="FFFF99"/>
    <a:srgbClr val="006600"/>
    <a:srgbClr val="00FF00"/>
    <a:srgbClr val="800080"/>
    <a:srgbClr val="F0F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934" y="-10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C3064-F03D-4726-8FA8-0551351DD05E}" type="datetimeFigureOut">
              <a:rPr lang="en-US" smtClean="0"/>
              <a:pPr/>
              <a:t>1/25/2021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B9BFF-0C57-47B9-908D-366D4104AB05}" type="slidenum">
              <a:rPr lang="en-US" smtClean="0"/>
              <a:pPr/>
              <a:t>‹#›</a:t>
            </a:fld>
            <a:endParaRPr lang="en-US"/>
          </a:p>
        </p:txBody>
      </p:sp>
    </p:spTree>
    <p:extLst>
      <p:ext uri="{BB962C8B-B14F-4D97-AF65-F5344CB8AC3E}">
        <p14:creationId xmlns:p14="http://schemas.microsoft.com/office/powerpoint/2010/main" val="297833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52E138-2CDA-4C6F-B915-5B0318A20B6A}"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2E138-2CDA-4C6F-B915-5B0318A20B6A}"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2E138-2CDA-4C6F-B915-5B0318A20B6A}"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2E138-2CDA-4C6F-B915-5B0318A20B6A}"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2E138-2CDA-4C6F-B915-5B0318A20B6A}"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52E138-2CDA-4C6F-B915-5B0318A20B6A}"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2E138-2CDA-4C6F-B915-5B0318A20B6A}" type="datetimeFigureOut">
              <a:rPr lang="en-US" smtClean="0"/>
              <a:pPr/>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52E138-2CDA-4C6F-B915-5B0318A20B6A}" type="datetimeFigureOut">
              <a:rPr lang="en-US" smtClean="0"/>
              <a:pPr/>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2E138-2CDA-4C6F-B915-5B0318A20B6A}" type="datetimeFigureOut">
              <a:rPr lang="en-US" smtClean="0"/>
              <a:pPr/>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2E138-2CDA-4C6F-B915-5B0318A20B6A}"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2E138-2CDA-4C6F-B915-5B0318A20B6A}"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2E138-2CDA-4C6F-B915-5B0318A20B6A}" type="datetimeFigureOut">
              <a:rPr lang="en-US" smtClean="0"/>
              <a:pPr/>
              <a:t>1/25/2021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48839-0661-4EE9-8E97-1CBFC01B5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audio" Target="file:///D:\TRUONG%20MINH%20KHAI\GVG\GVGTP\May%20Va%20Song%20De%20Dung.mp3" TargetMode="Externa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D:\TRUONG%20MINH%20KHAI\GVG\GVGTP\MeYeuCon-LanAnh%20khoi%20dong.mp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37.xml"/><Relationship Id="rId2" Type="http://schemas.openxmlformats.org/officeDocument/2006/relationships/slide" Target="slide32.xml"/><Relationship Id="rId1" Type="http://schemas.openxmlformats.org/officeDocument/2006/relationships/slideLayout" Target="../slideLayouts/slideLayout7.xml"/><Relationship Id="rId6" Type="http://schemas.openxmlformats.org/officeDocument/2006/relationships/slide" Target="slide36.xml"/><Relationship Id="rId5" Type="http://schemas.openxmlformats.org/officeDocument/2006/relationships/slide" Target="slide34.xml"/><Relationship Id="rId4" Type="http://schemas.openxmlformats.org/officeDocument/2006/relationships/slide" Target="slide35.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ideo" Target="file:///D:\TRUONG%20MINH%20KHAI\GVG\GVGTP\Meyeucon2.wm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3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audio" Target="file:///D:\TRUONG%20MINH%20KHAI\GVG\GVGTP\Tago.mp3" TargetMode="Externa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9221" y="789680"/>
            <a:ext cx="8496886" cy="5335225"/>
          </a:xfrm>
          <a:prstGeom prst="roundRect">
            <a:avLst/>
          </a:prstGeom>
          <a:solidFill>
            <a:schemeClr val="accent6">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lvl="0" algn="ctr"/>
            <a:r>
              <a:rPr lang="en-US" sz="4500" b="1" dirty="0">
                <a:ln/>
                <a:solidFill>
                  <a:srgbClr val="C00000"/>
                </a:solidFill>
              </a:rPr>
              <a:t>NHIỆT LIỆT CHÀO MỪNG </a:t>
            </a:r>
          </a:p>
          <a:p>
            <a:pPr lvl="0" algn="ctr"/>
            <a:r>
              <a:rPr lang="en-US" sz="4500" b="1" dirty="0">
                <a:ln/>
                <a:solidFill>
                  <a:srgbClr val="C00000"/>
                </a:solidFill>
              </a:rPr>
              <a:t>QUÝ THẦY CÔ VỀ DỰ GIỜ </a:t>
            </a:r>
          </a:p>
          <a:p>
            <a:pPr lvl="0" algn="ctr"/>
            <a:r>
              <a:rPr lang="en-US" sz="5400" b="1" dirty="0">
                <a:ln/>
                <a:solidFill>
                  <a:srgbClr val="002060"/>
                </a:solidFill>
              </a:rPr>
              <a:t>THI GIÁO VIÊN DẠY GIỎI CẤP THÀNH PHỐ</a:t>
            </a:r>
          </a:p>
          <a:p>
            <a:pPr lvl="0" algn="ctr"/>
            <a:r>
              <a:rPr lang="en-US" sz="5400" b="1" dirty="0">
                <a:ln/>
                <a:solidFill>
                  <a:srgbClr val="002060"/>
                </a:solidFill>
              </a:rPr>
              <a:t> MÔN NGỮ VĂN</a:t>
            </a:r>
          </a:p>
          <a:p>
            <a:pPr lvl="0" algn="ctr"/>
            <a:r>
              <a:rPr lang="en-US" sz="4400" b="1" dirty="0">
                <a:ln/>
                <a:solidFill>
                  <a:srgbClr val="C00000"/>
                </a:solidFill>
              </a:rPr>
              <a:t>NĂM HỌC </a:t>
            </a:r>
            <a:r>
              <a:rPr lang="en-US" sz="4400" b="1" dirty="0" smtClean="0">
                <a:ln/>
                <a:solidFill>
                  <a:srgbClr val="C00000"/>
                </a:solidFill>
              </a:rPr>
              <a:t>2019 </a:t>
            </a:r>
            <a:r>
              <a:rPr lang="en-US" sz="4400" b="1" dirty="0">
                <a:ln/>
                <a:solidFill>
                  <a:srgbClr val="C00000"/>
                </a:solidFill>
              </a:rPr>
              <a:t>- </a:t>
            </a:r>
            <a:r>
              <a:rPr lang="en-US" sz="4400" b="1" dirty="0" smtClean="0">
                <a:ln/>
                <a:solidFill>
                  <a:srgbClr val="C00000"/>
                </a:solidFill>
              </a:rPr>
              <a:t>2020</a:t>
            </a:r>
            <a:endParaRPr lang="en-US" sz="4400" b="1" dirty="0">
              <a:ln/>
              <a:solidFill>
                <a:srgbClr val="C00000"/>
              </a:solidFill>
            </a:endParaRPr>
          </a:p>
        </p:txBody>
      </p:sp>
    </p:spTree>
    <p:extLst>
      <p:ext uri="{BB962C8B-B14F-4D97-AF65-F5344CB8AC3E}">
        <p14:creationId xmlns:p14="http://schemas.microsoft.com/office/powerpoint/2010/main" val="34739145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gore Nobel Celebration.jpg"/>
          <p:cNvPicPr>
            <a:picLocks noChangeAspect="1"/>
          </p:cNvPicPr>
          <p:nvPr/>
        </p:nvPicPr>
        <p:blipFill>
          <a:blip r:embed="rId2"/>
          <a:stretch>
            <a:fillRect/>
          </a:stretch>
        </p:blipFill>
        <p:spPr>
          <a:xfrm>
            <a:off x="457200" y="3048000"/>
            <a:ext cx="8382000" cy="3399056"/>
          </a:xfrm>
          <a:prstGeom prst="rect">
            <a:avLst/>
          </a:prstGeom>
        </p:spPr>
      </p:pic>
      <p:pic>
        <p:nvPicPr>
          <p:cNvPr id="5" name="Picture 4" descr="Nobel văn học.jpg"/>
          <p:cNvPicPr>
            <a:picLocks noChangeAspect="1"/>
          </p:cNvPicPr>
          <p:nvPr/>
        </p:nvPicPr>
        <p:blipFill>
          <a:blip r:embed="rId3"/>
          <a:stretch>
            <a:fillRect/>
          </a:stretch>
        </p:blipFill>
        <p:spPr>
          <a:xfrm>
            <a:off x="3048000" y="152400"/>
            <a:ext cx="2832100" cy="2767524"/>
          </a:xfrm>
          <a:prstGeom prst="ellipse">
            <a:avLst/>
          </a:prstGeom>
          <a:ln w="63500" cap="rnd">
            <a:solidFill>
              <a:schemeClr val="bg1">
                <a:lumMod val="6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Tm="64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417454" y="4876800"/>
            <a:ext cx="3581400" cy="1219200"/>
          </a:xfrm>
          <a:prstGeom prst="ellipse">
            <a:avLst/>
          </a:prstGeom>
          <a:solidFill>
            <a:schemeClr val="bg2">
              <a:lumMod val="2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a:solidFill>
                  <a:srgbClr val="FFFF00"/>
                </a:solidFill>
              </a:rPr>
              <a:t>Ta – go</a:t>
            </a:r>
          </a:p>
          <a:p>
            <a:pPr algn="ctr"/>
            <a:r>
              <a:rPr lang="en-US" sz="3200" b="1">
                <a:solidFill>
                  <a:srgbClr val="FFFF00"/>
                </a:solidFill>
              </a:rPr>
              <a:t>1861 - 1941</a:t>
            </a:r>
          </a:p>
        </p:txBody>
      </p:sp>
      <p:pic>
        <p:nvPicPr>
          <p:cNvPr id="1028" name="Picture 4" descr="D:\TRUONG MINH KHAI\GVG\GVGTP\b99224061z.1_20140315163336_000_g6158jk5.1-0.jpg"/>
          <p:cNvPicPr>
            <a:picLocks noChangeAspect="1" noChangeArrowheads="1"/>
          </p:cNvPicPr>
          <p:nvPr/>
        </p:nvPicPr>
        <p:blipFill>
          <a:blip r:embed="rId3"/>
          <a:srcRect b="12953"/>
          <a:stretch>
            <a:fillRect/>
          </a:stretch>
        </p:blipFill>
        <p:spPr bwMode="auto">
          <a:xfrm>
            <a:off x="5410200" y="228600"/>
            <a:ext cx="3519486" cy="5017782"/>
          </a:xfrm>
          <a:prstGeom prst="ellipse">
            <a:avLst/>
          </a:prstGeom>
          <a:ln>
            <a:noFill/>
          </a:ln>
          <a:effectLst>
            <a:softEdge rad="112500"/>
          </a:effectLst>
        </p:spPr>
      </p:pic>
      <p:sp>
        <p:nvSpPr>
          <p:cNvPr id="10" name="Rounded Rectangle 9"/>
          <p:cNvSpPr/>
          <p:nvPr/>
        </p:nvSpPr>
        <p:spPr>
          <a:xfrm>
            <a:off x="457200" y="1524000"/>
            <a:ext cx="4779822" cy="571500"/>
          </a:xfrm>
          <a:prstGeom prst="roundRect">
            <a:avLst/>
          </a:prstGeom>
          <a:solidFill>
            <a:srgbClr val="660033"/>
          </a:solidFill>
        </p:spPr>
        <p:style>
          <a:lnRef idx="0">
            <a:schemeClr val="accent1"/>
          </a:lnRef>
          <a:fillRef idx="3">
            <a:schemeClr val="accent1"/>
          </a:fillRef>
          <a:effectRef idx="3">
            <a:schemeClr val="accent1"/>
          </a:effectRef>
          <a:fontRef idx="minor">
            <a:schemeClr val="lt1"/>
          </a:fontRef>
        </p:style>
        <p:txBody>
          <a:bodyPr rtlCol="0" anchor="ctr"/>
          <a:lstStyle/>
          <a:p>
            <a:r>
              <a:rPr lang="en-US" sz="2000" b="1" err="1">
                <a:solidFill>
                  <a:srgbClr val="FFFF00"/>
                </a:solidFill>
                <a:latin typeface="Arial" pitchFamily="34" charset="0"/>
                <a:cs typeface="Arial" pitchFamily="34" charset="0"/>
              </a:rPr>
              <a:t>Nhà</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thơ</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hiện</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đại</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lớn</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nhất</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của</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Ấn</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Độ</a:t>
            </a:r>
            <a:r>
              <a:rPr lang="en-US" sz="2000" b="1">
                <a:solidFill>
                  <a:srgbClr val="FFFF00"/>
                </a:solidFill>
                <a:latin typeface="Arial" pitchFamily="34" charset="0"/>
                <a:cs typeface="Arial" pitchFamily="34" charset="0"/>
              </a:rPr>
              <a:t>.</a:t>
            </a:r>
          </a:p>
        </p:txBody>
      </p:sp>
      <p:sp>
        <p:nvSpPr>
          <p:cNvPr id="11" name="Rounded Rectangle 10"/>
          <p:cNvSpPr/>
          <p:nvPr/>
        </p:nvSpPr>
        <p:spPr>
          <a:xfrm>
            <a:off x="454418" y="2286000"/>
            <a:ext cx="4782603" cy="533400"/>
          </a:xfrm>
          <a:prstGeom prst="roundRect">
            <a:avLst/>
          </a:prstGeom>
          <a:solidFill>
            <a:srgbClr val="660033"/>
          </a:solidFill>
        </p:spPr>
        <p:style>
          <a:lnRef idx="0">
            <a:schemeClr val="accent1"/>
          </a:lnRef>
          <a:fillRef idx="3">
            <a:schemeClr val="accent1"/>
          </a:fillRef>
          <a:effectRef idx="3">
            <a:schemeClr val="accent1"/>
          </a:effectRef>
          <a:fontRef idx="minor">
            <a:schemeClr val="lt1"/>
          </a:fontRef>
        </p:style>
        <p:txBody>
          <a:bodyPr rtlCol="0" anchor="ctr"/>
          <a:lstStyle/>
          <a:p>
            <a:r>
              <a:rPr lang="en-US" sz="2000" b="1" err="1">
                <a:solidFill>
                  <a:srgbClr val="FFFF00"/>
                </a:solidFill>
                <a:latin typeface="Arial" pitchFamily="34" charset="0"/>
                <a:cs typeface="Arial" pitchFamily="34" charset="0"/>
              </a:rPr>
              <a:t>Đã</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từng</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đến</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Việt</a:t>
            </a:r>
            <a:r>
              <a:rPr lang="en-US" sz="2000" b="1">
                <a:solidFill>
                  <a:srgbClr val="FFFF00"/>
                </a:solidFill>
                <a:latin typeface="Arial" pitchFamily="34" charset="0"/>
                <a:cs typeface="Arial" pitchFamily="34" charset="0"/>
              </a:rPr>
              <a:t> Nam.</a:t>
            </a:r>
          </a:p>
        </p:txBody>
      </p:sp>
      <p:sp>
        <p:nvSpPr>
          <p:cNvPr id="12" name="Rounded Rectangle 11"/>
          <p:cNvSpPr/>
          <p:nvPr/>
        </p:nvSpPr>
        <p:spPr>
          <a:xfrm>
            <a:off x="493572" y="3009900"/>
            <a:ext cx="4743450" cy="571500"/>
          </a:xfrm>
          <a:prstGeom prst="roundRect">
            <a:avLst/>
          </a:prstGeom>
          <a:solidFill>
            <a:srgbClr val="660033"/>
          </a:solidFill>
        </p:spPr>
        <p:style>
          <a:lnRef idx="0">
            <a:schemeClr val="accent1"/>
          </a:lnRef>
          <a:fillRef idx="3">
            <a:schemeClr val="accent1"/>
          </a:fillRef>
          <a:effectRef idx="3">
            <a:schemeClr val="accent1"/>
          </a:effectRef>
          <a:fontRef idx="minor">
            <a:schemeClr val="lt1"/>
          </a:fontRef>
        </p:style>
        <p:txBody>
          <a:bodyPr rtlCol="0" anchor="ctr"/>
          <a:lstStyle/>
          <a:p>
            <a:r>
              <a:rPr lang="en-US" sz="2000" b="1" err="1">
                <a:solidFill>
                  <a:srgbClr val="FFFF00"/>
                </a:solidFill>
                <a:latin typeface="Arial" pitchFamily="34" charset="0"/>
                <a:cs typeface="Arial" pitchFamily="34" charset="0"/>
              </a:rPr>
              <a:t>Nô</a:t>
            </a:r>
            <a:r>
              <a:rPr lang="en-US" sz="2000" b="1">
                <a:solidFill>
                  <a:srgbClr val="FFFF00"/>
                </a:solidFill>
                <a:latin typeface="Arial" pitchFamily="34" charset="0"/>
                <a:cs typeface="Arial" pitchFamily="34" charset="0"/>
              </a:rPr>
              <a:t> – </a:t>
            </a:r>
            <a:r>
              <a:rPr lang="en-US" sz="2000" b="1" err="1">
                <a:solidFill>
                  <a:srgbClr val="FFFF00"/>
                </a:solidFill>
                <a:latin typeface="Arial" pitchFamily="34" charset="0"/>
                <a:cs typeface="Arial" pitchFamily="34" charset="0"/>
              </a:rPr>
              <a:t>ben</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về</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văn</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học</a:t>
            </a:r>
            <a:r>
              <a:rPr lang="en-US" sz="2000" b="1">
                <a:solidFill>
                  <a:srgbClr val="FFFF00"/>
                </a:solidFill>
                <a:latin typeface="Arial" pitchFamily="34" charset="0"/>
                <a:cs typeface="Arial" pitchFamily="34" charset="0"/>
              </a:rPr>
              <a:t> (1913) .</a:t>
            </a:r>
          </a:p>
        </p:txBody>
      </p:sp>
      <p:sp>
        <p:nvSpPr>
          <p:cNvPr id="13" name="Rounded Rectangle 12"/>
          <p:cNvSpPr/>
          <p:nvPr/>
        </p:nvSpPr>
        <p:spPr>
          <a:xfrm>
            <a:off x="471798" y="3810000"/>
            <a:ext cx="5167002" cy="1219200"/>
          </a:xfrm>
          <a:prstGeom prst="roundRect">
            <a:avLst/>
          </a:prstGeom>
          <a:solidFill>
            <a:srgbClr val="660033"/>
          </a:solidFill>
        </p:spPr>
        <p:style>
          <a:lnRef idx="0">
            <a:schemeClr val="accent1"/>
          </a:lnRef>
          <a:fillRef idx="3">
            <a:schemeClr val="accent1"/>
          </a:fillRef>
          <a:effectRef idx="3">
            <a:schemeClr val="accent1"/>
          </a:effectRef>
          <a:fontRef idx="minor">
            <a:schemeClr val="lt1"/>
          </a:fontRef>
        </p:style>
        <p:txBody>
          <a:bodyPr rtlCol="0" anchor="ctr"/>
          <a:lstStyle/>
          <a:p>
            <a:r>
              <a:rPr lang="en-US" sz="2000" b="1">
                <a:solidFill>
                  <a:srgbClr val="FFFF00"/>
                </a:solidFill>
                <a:latin typeface="Arial" pitchFamily="34" charset="0"/>
                <a:cs typeface="Arial" pitchFamily="34" charset="0"/>
              </a:rPr>
              <a:t>Thơ: </a:t>
            </a:r>
            <a:r>
              <a:rPr lang="en-US" sz="2000" b="1" err="1">
                <a:solidFill>
                  <a:srgbClr val="FFFF00"/>
                </a:solidFill>
                <a:latin typeface="Arial" pitchFamily="34" charset="0"/>
                <a:cs typeface="Arial" pitchFamily="34" charset="0"/>
              </a:rPr>
              <a:t>tinh</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thần</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dân</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tộc</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dân</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chủ</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tinh</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thần</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nhân</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văn</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tính</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chất</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trữ</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tình</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triết</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lí</a:t>
            </a:r>
            <a:r>
              <a:rPr lang="en-US" sz="2000" b="1">
                <a:solidFill>
                  <a:srgbClr val="FFFF00"/>
                </a:solidFill>
                <a:latin typeface="Arial" pitchFamily="34" charset="0"/>
                <a:cs typeface="Arial" pitchFamily="34" charset="0"/>
              </a:rPr>
              <a:t>.</a:t>
            </a:r>
          </a:p>
        </p:txBody>
      </p:sp>
    </p:spTree>
    <p:custDataLst>
      <p:tags r:id="rId1"/>
    </p:custDataLst>
  </p:cSld>
  <p:clrMapOvr>
    <a:masterClrMapping/>
  </p:clrMapOvr>
  <p:transition advTm="178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4)">
                                      <p:cBhvr>
                                        <p:cTn id="7" dur="2000"/>
                                        <p:tgtEl>
                                          <p:spTgt spid="1028"/>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2000"/>
                                        <p:tgtEl>
                                          <p:spTgt spid="9"/>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350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amless-background-white-clouds-and-waves-vector-1806501.jpg"/>
          <p:cNvPicPr>
            <a:picLocks noChangeAspect="1"/>
          </p:cNvPicPr>
          <p:nvPr/>
        </p:nvPicPr>
        <p:blipFill>
          <a:blip r:embed="rId2">
            <a:lum bright="6000"/>
          </a:blip>
          <a:srcRect b="12551"/>
          <a:stretch>
            <a:fillRect/>
          </a:stretch>
        </p:blipFill>
        <p:spPr>
          <a:xfrm>
            <a:off x="0" y="0"/>
            <a:ext cx="9144000" cy="6808536"/>
          </a:xfrm>
          <a:prstGeom prst="rect">
            <a:avLst/>
          </a:prstGeom>
          <a:effectLst>
            <a:outerShdw blurRad="50800" dist="50800" dir="5400000" algn="ctr" rotWithShape="0">
              <a:srgbClr val="000000">
                <a:alpha val="46000"/>
              </a:srgbClr>
            </a:outerShdw>
          </a:effectLst>
        </p:spPr>
      </p:pic>
      <p:pic>
        <p:nvPicPr>
          <p:cNvPr id="1028" name="Picture 4"/>
          <p:cNvPicPr>
            <a:picLocks noChangeAspect="1" noChangeArrowheads="1"/>
          </p:cNvPicPr>
          <p:nvPr/>
        </p:nvPicPr>
        <p:blipFill>
          <a:blip r:embed="rId3"/>
          <a:srcRect/>
          <a:stretch>
            <a:fillRect/>
          </a:stretch>
        </p:blipFill>
        <p:spPr bwMode="auto">
          <a:xfrm>
            <a:off x="609599" y="-14832"/>
            <a:ext cx="7907737" cy="68728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816853-space-landscape-with-silhouette-mountains-and-cresent-moon.jpg"/>
          <p:cNvPicPr>
            <a:picLocks noChangeAspect="1"/>
          </p:cNvPicPr>
          <p:nvPr/>
        </p:nvPicPr>
        <p:blipFill>
          <a:blip r:embed="rId2"/>
          <a:stretch>
            <a:fillRect/>
          </a:stretch>
        </p:blipFill>
        <p:spPr>
          <a:xfrm>
            <a:off x="290292" y="298639"/>
            <a:ext cx="8534400" cy="6315456"/>
          </a:xfrm>
          <a:prstGeom prst="rect">
            <a:avLst/>
          </a:prstGeom>
          <a:ln>
            <a:noFill/>
          </a:ln>
          <a:effectLst>
            <a:outerShdw blurRad="292100" dist="139700" dir="2700000" algn="tl" rotWithShape="0">
              <a:srgbClr val="333333">
                <a:alpha val="65000"/>
              </a:srgbClr>
            </a:outerShdw>
          </a:effectLst>
        </p:spPr>
      </p:pic>
      <p:grpSp>
        <p:nvGrpSpPr>
          <p:cNvPr id="6" name="Group 5"/>
          <p:cNvGrpSpPr/>
          <p:nvPr/>
        </p:nvGrpSpPr>
        <p:grpSpPr>
          <a:xfrm>
            <a:off x="4495800" y="152400"/>
            <a:ext cx="4114800" cy="6440516"/>
            <a:chOff x="914400" y="174168"/>
            <a:chExt cx="4114800" cy="6440516"/>
          </a:xfrm>
        </p:grpSpPr>
        <p:pic>
          <p:nvPicPr>
            <p:cNvPr id="4" name="Picture 3"/>
            <p:cNvPicPr>
              <a:picLocks noChangeAspect="1" noChangeArrowheads="1"/>
            </p:cNvPicPr>
            <p:nvPr/>
          </p:nvPicPr>
          <p:blipFill>
            <a:blip r:embed="rId3"/>
            <a:srcRect b="24421"/>
            <a:stretch>
              <a:fillRect/>
            </a:stretch>
          </p:blipFill>
          <p:spPr bwMode="auto">
            <a:xfrm>
              <a:off x="928908" y="174168"/>
              <a:ext cx="4100292" cy="990600"/>
            </a:xfrm>
            <a:prstGeom prst="rect">
              <a:avLst/>
            </a:prstGeom>
            <a:noFill/>
            <a:ln w="9525">
              <a:noFill/>
              <a:miter lim="800000"/>
              <a:headEnd/>
              <a:tailEnd/>
            </a:ln>
            <a:effectLst/>
          </p:spPr>
        </p:pic>
        <p:pic>
          <p:nvPicPr>
            <p:cNvPr id="5" name="Picture 4" descr="mzl.omuzlcfl.320x480-75.jpg"/>
            <p:cNvPicPr>
              <a:picLocks noChangeAspect="1"/>
            </p:cNvPicPr>
            <p:nvPr/>
          </p:nvPicPr>
          <p:blipFill>
            <a:blip r:embed="rId4"/>
            <a:srcRect t="4257"/>
            <a:stretch>
              <a:fillRect/>
            </a:stretch>
          </p:blipFill>
          <p:spPr>
            <a:xfrm>
              <a:off x="914400" y="1143000"/>
              <a:ext cx="4114800" cy="547168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amless-background-white-clouds-and-waves-vector-1806501.jpg"/>
          <p:cNvPicPr>
            <a:picLocks noChangeAspect="1"/>
          </p:cNvPicPr>
          <p:nvPr/>
        </p:nvPicPr>
        <p:blipFill>
          <a:blip r:embed="rId3">
            <a:lum bright="6000"/>
          </a:blip>
          <a:srcRect b="12551"/>
          <a:stretch>
            <a:fillRect/>
          </a:stretch>
        </p:blipFill>
        <p:spPr>
          <a:xfrm>
            <a:off x="0" y="0"/>
            <a:ext cx="9144000" cy="6808536"/>
          </a:xfrm>
          <a:prstGeom prst="rect">
            <a:avLst/>
          </a:prstGeom>
          <a:effectLst>
            <a:outerShdw blurRad="50800" dist="50800" dir="5400000" algn="ctr" rotWithShape="0">
              <a:srgbClr val="000000">
                <a:alpha val="46000"/>
              </a:srgbClr>
            </a:outerShdw>
          </a:effectLst>
        </p:spPr>
      </p:pic>
      <p:sp>
        <p:nvSpPr>
          <p:cNvPr id="5" name="Rectangle 4"/>
          <p:cNvSpPr/>
          <p:nvPr/>
        </p:nvSpPr>
        <p:spPr>
          <a:xfrm>
            <a:off x="381000" y="19217"/>
            <a:ext cx="8458200" cy="6740307"/>
          </a:xfrm>
          <a:prstGeom prst="rect">
            <a:avLst/>
          </a:prstGeom>
        </p:spPr>
        <p:txBody>
          <a:bodyPr wrap="square">
            <a:spAutoFit/>
          </a:bodyPr>
          <a:lstStyle/>
          <a:p>
            <a:pPr algn="ctr"/>
            <a:r>
              <a:rPr lang="vi-VN">
                <a:solidFill>
                  <a:srgbClr val="0000CC"/>
                </a:solidFill>
                <a:latin typeface=".VnRevueH" pitchFamily="34" charset="0"/>
                <a:ea typeface="ＭＳ Ｐゴシック" pitchFamily="34" charset="-128"/>
              </a:rPr>
              <a:t>CLOUDS AND WAVES</a:t>
            </a:r>
            <a:endParaRPr lang="en-US">
              <a:solidFill>
                <a:srgbClr val="0000CC"/>
              </a:solidFill>
              <a:latin typeface=".VnRevueH" pitchFamily="34" charset="0"/>
              <a:ea typeface="ＭＳ Ｐゴシック" pitchFamily="34" charset="-128"/>
            </a:endParaRPr>
          </a:p>
          <a:p>
            <a:pPr algn="just"/>
            <a:endParaRPr lang="vi-VN">
              <a:solidFill>
                <a:srgbClr val="0000CC"/>
              </a:solidFill>
              <a:latin typeface=".VnRevueH" pitchFamily="34" charset="0"/>
              <a:ea typeface="ＭＳ Ｐゴシック" pitchFamily="34" charset="-128"/>
            </a:endParaRPr>
          </a:p>
          <a:p>
            <a:pPr algn="just"/>
            <a:r>
              <a:rPr lang="vi-VN">
                <a:solidFill>
                  <a:srgbClr val="660033"/>
                </a:solidFill>
                <a:ea typeface="ＭＳ Ｐゴシック" pitchFamily="34" charset="-128"/>
              </a:rPr>
              <a:t>MOTHER, the folk who live up in the clouds call out to me</a:t>
            </a:r>
            <a:r>
              <a:rPr lang="en-US">
                <a:solidFill>
                  <a:srgbClr val="660033"/>
                </a:solidFill>
                <a:ea typeface="ＭＳ Ｐゴシック" pitchFamily="34" charset="-128"/>
              </a:rPr>
              <a:t>--</a:t>
            </a:r>
            <a:endParaRPr lang="vi-VN">
              <a:solidFill>
                <a:srgbClr val="660033"/>
              </a:solidFill>
              <a:ea typeface="ＭＳ Ｐゴシック" pitchFamily="34" charset="-128"/>
            </a:endParaRPr>
          </a:p>
          <a:p>
            <a:pPr algn="just"/>
            <a:r>
              <a:rPr lang="vi-VN">
                <a:solidFill>
                  <a:srgbClr val="660033"/>
                </a:solidFill>
                <a:ea typeface="ＭＳ Ｐゴシック" pitchFamily="34" charset="-128"/>
              </a:rPr>
              <a:t>"We play from the time we wake till the day ends. </a:t>
            </a:r>
          </a:p>
          <a:p>
            <a:pPr algn="just"/>
            <a:r>
              <a:rPr lang="vi-VN">
                <a:solidFill>
                  <a:srgbClr val="660033"/>
                </a:solidFill>
                <a:ea typeface="ＭＳ Ｐゴシック" pitchFamily="34" charset="-128"/>
              </a:rPr>
              <a:t>We play with the golden dawn, we play with the silver moon. </a:t>
            </a:r>
          </a:p>
          <a:p>
            <a:pPr algn="just"/>
            <a:r>
              <a:rPr lang="vi-VN">
                <a:solidFill>
                  <a:srgbClr val="660033"/>
                </a:solidFill>
                <a:ea typeface="ＭＳ Ｐゴシック" pitchFamily="34" charset="-128"/>
              </a:rPr>
              <a:t>I ask, "But, how am I to get up to you?" They answer, "Come to the edge of the earth, lift up your hands to the sky, and you will be taken up into the clouds." </a:t>
            </a:r>
          </a:p>
          <a:p>
            <a:pPr algn="just"/>
            <a:r>
              <a:rPr lang="vi-VN">
                <a:solidFill>
                  <a:srgbClr val="660033"/>
                </a:solidFill>
                <a:ea typeface="ＭＳ Ｐゴシック" pitchFamily="34" charset="-128"/>
              </a:rPr>
              <a:t>"My mother is waiting for me at home," I say. "How can I leave her and come?" </a:t>
            </a:r>
          </a:p>
          <a:p>
            <a:pPr algn="just"/>
            <a:r>
              <a:rPr lang="vi-VN">
                <a:solidFill>
                  <a:srgbClr val="660033"/>
                </a:solidFill>
                <a:ea typeface="ＭＳ Ｐゴシック" pitchFamily="34" charset="-128"/>
              </a:rPr>
              <a:t>Then they smile and float away. </a:t>
            </a:r>
          </a:p>
          <a:p>
            <a:pPr algn="just"/>
            <a:r>
              <a:rPr lang="vi-VN">
                <a:solidFill>
                  <a:srgbClr val="660033"/>
                </a:solidFill>
                <a:ea typeface="ＭＳ Ｐゴシック" pitchFamily="34" charset="-128"/>
              </a:rPr>
              <a:t>But I know a nicer game than that, mother. </a:t>
            </a:r>
          </a:p>
          <a:p>
            <a:pPr algn="just"/>
            <a:r>
              <a:rPr lang="vi-VN">
                <a:solidFill>
                  <a:srgbClr val="660033"/>
                </a:solidFill>
                <a:ea typeface="ＭＳ Ｐゴシック" pitchFamily="34" charset="-128"/>
              </a:rPr>
              <a:t>I shall be the cloud and you the moon. </a:t>
            </a:r>
          </a:p>
          <a:p>
            <a:pPr algn="just"/>
            <a:r>
              <a:rPr lang="vi-VN">
                <a:solidFill>
                  <a:srgbClr val="660033"/>
                </a:solidFill>
                <a:ea typeface="ＭＳ Ｐゴシック" pitchFamily="34" charset="-128"/>
              </a:rPr>
              <a:t>I shall cover you with both my hands, and our house-top will be the blue sky. </a:t>
            </a:r>
          </a:p>
          <a:p>
            <a:pPr algn="just"/>
            <a:r>
              <a:rPr lang="vi-VN">
                <a:solidFill>
                  <a:srgbClr val="660033"/>
                </a:solidFill>
                <a:ea typeface="ＭＳ Ｐゴシック" pitchFamily="34" charset="-128"/>
              </a:rPr>
              <a:t>The folk who live in the waves call out to me-- </a:t>
            </a:r>
          </a:p>
          <a:p>
            <a:pPr algn="just"/>
            <a:r>
              <a:rPr lang="vi-VN">
                <a:solidFill>
                  <a:srgbClr val="660033"/>
                </a:solidFill>
                <a:ea typeface="ＭＳ Ｐゴシック" pitchFamily="34" charset="-128"/>
              </a:rPr>
              <a:t>"We sing from morning till night; on and on we travel and know not where we pass." </a:t>
            </a:r>
          </a:p>
          <a:p>
            <a:pPr algn="just"/>
            <a:r>
              <a:rPr lang="vi-VN">
                <a:solidFill>
                  <a:srgbClr val="660033"/>
                </a:solidFill>
                <a:ea typeface="ＭＳ Ｐゴシック" pitchFamily="34" charset="-128"/>
              </a:rPr>
              <a:t>I ask, "But, how am I to join you?" They tell me, "Come to the edge of the shore and stand with your eyes tight shut, and you will be carried out upon the waves." </a:t>
            </a:r>
          </a:p>
          <a:p>
            <a:pPr algn="just"/>
            <a:r>
              <a:rPr lang="vi-VN">
                <a:solidFill>
                  <a:srgbClr val="660033"/>
                </a:solidFill>
                <a:ea typeface="ＭＳ Ｐゴシック" pitchFamily="34" charset="-128"/>
              </a:rPr>
              <a:t>I say, "My mother always wants me at home in the evening--how can I leave her and go?" </a:t>
            </a:r>
          </a:p>
          <a:p>
            <a:pPr algn="just"/>
            <a:r>
              <a:rPr lang="vi-VN">
                <a:solidFill>
                  <a:srgbClr val="660033"/>
                </a:solidFill>
                <a:ea typeface="ＭＳ Ｐゴシック" pitchFamily="34" charset="-128"/>
              </a:rPr>
              <a:t>Then they smile, dance and pass by. </a:t>
            </a:r>
          </a:p>
          <a:p>
            <a:pPr algn="just"/>
            <a:r>
              <a:rPr lang="vi-VN">
                <a:solidFill>
                  <a:srgbClr val="660033"/>
                </a:solidFill>
                <a:ea typeface="ＭＳ Ｐゴシック" pitchFamily="34" charset="-128"/>
              </a:rPr>
              <a:t>But I know a better game than that. </a:t>
            </a:r>
          </a:p>
          <a:p>
            <a:pPr algn="just"/>
            <a:r>
              <a:rPr lang="vi-VN">
                <a:solidFill>
                  <a:srgbClr val="660033"/>
                </a:solidFill>
                <a:ea typeface="ＭＳ Ｐゴシック" pitchFamily="34" charset="-128"/>
              </a:rPr>
              <a:t>I will be the waves and you will be a strange shore. </a:t>
            </a:r>
          </a:p>
          <a:p>
            <a:pPr algn="just"/>
            <a:r>
              <a:rPr lang="vi-VN">
                <a:solidFill>
                  <a:srgbClr val="660033"/>
                </a:solidFill>
                <a:ea typeface="ＭＳ Ｐゴシック" pitchFamily="34" charset="-128"/>
              </a:rPr>
              <a:t>I shall roll on and on and on, and break upon your lap with laughter. </a:t>
            </a:r>
          </a:p>
          <a:p>
            <a:pPr algn="just"/>
            <a:r>
              <a:rPr lang="vi-VN">
                <a:solidFill>
                  <a:srgbClr val="660033"/>
                </a:solidFill>
                <a:ea typeface="ＭＳ Ｐゴシック" pitchFamily="34" charset="-128"/>
              </a:rPr>
              <a:t>And no one in the world will know where we both are. </a:t>
            </a:r>
          </a:p>
        </p:txBody>
      </p:sp>
      <p:pic>
        <p:nvPicPr>
          <p:cNvPr id="4" name="May Va Song De Dung.mp3">
            <a:hlinkClick r:id="" action="ppaction://media"/>
          </p:cNvPr>
          <p:cNvPicPr>
            <a:picLocks noRot="1" noChangeAspect="1"/>
          </p:cNvPicPr>
          <p:nvPr>
            <a:audioFile r:link="rId1"/>
          </p:nvPr>
        </p:nvPicPr>
        <p:blipFill>
          <a:blip r:embed="rId4"/>
          <a:stretch>
            <a:fillRect/>
          </a:stretch>
        </p:blipFill>
        <p:spPr>
          <a:xfrm>
            <a:off x="7696200" y="5334000"/>
            <a:ext cx="1219200" cy="121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1091" fill="hold"/>
                                        <p:tgtEl>
                                          <p:spTgt spid="4"/>
                                        </p:tgtEl>
                                      </p:cBhvr>
                                    </p:cmd>
                                  </p:childTnLst>
                                </p:cTn>
                              </p:par>
                            </p:childTnLst>
                          </p:cTn>
                        </p:par>
                      </p:childTnLst>
                    </p:cTn>
                  </p:par>
                </p:childTnLst>
              </p:cTn>
              <p:nextCondLst>
                <p:cond evt="onClick" delay="0">
                  <p:tgtEl>
                    <p:spTgt spid="4"/>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533400" y="685800"/>
            <a:ext cx="8001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vi-VN" sz="3200" b="1">
                <a:solidFill>
                  <a:srgbClr val="0000CC"/>
                </a:solidFill>
                <a:ea typeface="ＭＳ Ｐゴシック" pitchFamily="34" charset="-128"/>
              </a:rPr>
              <a:t>Thơ văn xuôi (hiện đại</a:t>
            </a:r>
            <a:r>
              <a:rPr lang="en-US" sz="3200" b="1">
                <a:solidFill>
                  <a:srgbClr val="0000CC"/>
                </a:solidFill>
                <a:ea typeface="ＭＳ Ｐゴシック" pitchFamily="34" charset="-128"/>
              </a:rPr>
              <a:t>)</a:t>
            </a:r>
            <a:endParaRPr lang="vi-VN" sz="3200" b="1">
              <a:solidFill>
                <a:srgbClr val="0000CC"/>
              </a:solidFill>
              <a:ea typeface="ＭＳ Ｐゴシック" pitchFamily="34" charset="-128"/>
            </a:endParaRPr>
          </a:p>
        </p:txBody>
      </p:sp>
      <p:sp>
        <p:nvSpPr>
          <p:cNvPr id="7" name="Rounded Rectangle 6"/>
          <p:cNvSpPr/>
          <p:nvPr/>
        </p:nvSpPr>
        <p:spPr>
          <a:xfrm>
            <a:off x="609600" y="2209800"/>
            <a:ext cx="7852224" cy="2819400"/>
          </a:xfrm>
          <a:prstGeom prst="round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nSpc>
                <a:spcPct val="180000"/>
              </a:lnSpc>
            </a:pPr>
            <a:r>
              <a:rPr lang="vi-VN" sz="2400" b="1">
                <a:solidFill>
                  <a:srgbClr val="800000"/>
                </a:solidFill>
                <a:latin typeface="Arial" pitchFamily="34" charset="0"/>
                <a:cs typeface="Arial" pitchFamily="34" charset="0"/>
              </a:rPr>
              <a:t>             - </a:t>
            </a:r>
            <a:r>
              <a:rPr lang="en-US" sz="2400" b="1">
                <a:solidFill>
                  <a:srgbClr val="800000"/>
                </a:solidFill>
                <a:latin typeface="Arial" pitchFamily="34" charset="0"/>
                <a:cs typeface="Arial" pitchFamily="34" charset="0"/>
              </a:rPr>
              <a:t>Câu </a:t>
            </a:r>
            <a:r>
              <a:rPr lang="en-US" sz="2400" b="1" err="1">
                <a:solidFill>
                  <a:srgbClr val="800000"/>
                </a:solidFill>
                <a:latin typeface="Arial" pitchFamily="34" charset="0"/>
                <a:cs typeface="Arial" pitchFamily="34" charset="0"/>
              </a:rPr>
              <a:t>thơ</a:t>
            </a:r>
            <a:r>
              <a:rPr lang="en-US" sz="2400" b="1">
                <a:solidFill>
                  <a:srgbClr val="800000"/>
                </a:solidFill>
                <a:latin typeface="Arial" pitchFamily="34" charset="0"/>
                <a:cs typeface="Arial" pitchFamily="34" charset="0"/>
              </a:rPr>
              <a:t> </a:t>
            </a:r>
            <a:r>
              <a:rPr lang="en-US" sz="2400" b="1" err="1">
                <a:solidFill>
                  <a:srgbClr val="800000"/>
                </a:solidFill>
                <a:latin typeface="Arial" pitchFamily="34" charset="0"/>
                <a:cs typeface="Arial" pitchFamily="34" charset="0"/>
              </a:rPr>
              <a:t>dài</a:t>
            </a:r>
            <a:r>
              <a:rPr lang="en-US" sz="2400" b="1">
                <a:solidFill>
                  <a:srgbClr val="800000"/>
                </a:solidFill>
                <a:latin typeface="Arial" pitchFamily="34" charset="0"/>
                <a:cs typeface="Arial" pitchFamily="34" charset="0"/>
              </a:rPr>
              <a:t>, </a:t>
            </a:r>
            <a:r>
              <a:rPr lang="en-US" sz="2400" b="1" err="1">
                <a:solidFill>
                  <a:srgbClr val="800000"/>
                </a:solidFill>
                <a:latin typeface="Arial" pitchFamily="34" charset="0"/>
                <a:cs typeface="Arial" pitchFamily="34" charset="0"/>
              </a:rPr>
              <a:t>ngắn</a:t>
            </a:r>
            <a:r>
              <a:rPr lang="en-US" sz="2400" b="1">
                <a:solidFill>
                  <a:srgbClr val="800000"/>
                </a:solidFill>
                <a:latin typeface="Arial" pitchFamily="34" charset="0"/>
                <a:cs typeface="Arial" pitchFamily="34" charset="0"/>
              </a:rPr>
              <a:t> không đều</a:t>
            </a:r>
          </a:p>
          <a:p>
            <a:pPr>
              <a:lnSpc>
                <a:spcPct val="180000"/>
              </a:lnSpc>
            </a:pPr>
            <a:r>
              <a:rPr lang="vi-VN" sz="2400" b="1">
                <a:solidFill>
                  <a:srgbClr val="800000"/>
                </a:solidFill>
                <a:latin typeface="Arial" pitchFamily="34" charset="0"/>
                <a:cs typeface="Arial" pitchFamily="34" charset="0"/>
              </a:rPr>
              <a:t>             - </a:t>
            </a:r>
            <a:r>
              <a:rPr lang="en-US" sz="2400" b="1">
                <a:solidFill>
                  <a:srgbClr val="800000"/>
                </a:solidFill>
                <a:latin typeface="Arial" pitchFamily="34" charset="0"/>
                <a:cs typeface="Arial" pitchFamily="34" charset="0"/>
              </a:rPr>
              <a:t>Không </a:t>
            </a:r>
            <a:r>
              <a:rPr lang="en-US" sz="2400" b="1" err="1">
                <a:solidFill>
                  <a:srgbClr val="800000"/>
                </a:solidFill>
                <a:latin typeface="Arial" pitchFamily="34" charset="0"/>
                <a:cs typeface="Arial" pitchFamily="34" charset="0"/>
              </a:rPr>
              <a:t>đòi</a:t>
            </a:r>
            <a:r>
              <a:rPr lang="en-US" sz="2400" b="1">
                <a:solidFill>
                  <a:srgbClr val="800000"/>
                </a:solidFill>
                <a:latin typeface="Arial" pitchFamily="34" charset="0"/>
                <a:cs typeface="Arial" pitchFamily="34" charset="0"/>
              </a:rPr>
              <a:t> </a:t>
            </a:r>
            <a:r>
              <a:rPr lang="en-US" sz="2400" b="1" err="1">
                <a:solidFill>
                  <a:srgbClr val="800000"/>
                </a:solidFill>
                <a:latin typeface="Arial" pitchFamily="34" charset="0"/>
                <a:cs typeface="Arial" pitchFamily="34" charset="0"/>
              </a:rPr>
              <a:t>hỏi</a:t>
            </a:r>
            <a:r>
              <a:rPr lang="en-US" sz="2400" b="1">
                <a:solidFill>
                  <a:srgbClr val="800000"/>
                </a:solidFill>
                <a:latin typeface="Arial" pitchFamily="34" charset="0"/>
                <a:cs typeface="Arial" pitchFamily="34" charset="0"/>
              </a:rPr>
              <a:t> </a:t>
            </a:r>
            <a:r>
              <a:rPr lang="en-US" sz="2400" b="1" err="1">
                <a:solidFill>
                  <a:srgbClr val="800000"/>
                </a:solidFill>
                <a:latin typeface="Arial" pitchFamily="34" charset="0"/>
                <a:cs typeface="Arial" pitchFamily="34" charset="0"/>
              </a:rPr>
              <a:t>hiệp</a:t>
            </a:r>
            <a:r>
              <a:rPr lang="en-US" sz="2400" b="1">
                <a:solidFill>
                  <a:srgbClr val="800000"/>
                </a:solidFill>
                <a:latin typeface="Arial" pitchFamily="34" charset="0"/>
                <a:cs typeface="Arial" pitchFamily="34" charset="0"/>
              </a:rPr>
              <a:t> </a:t>
            </a:r>
            <a:r>
              <a:rPr lang="en-US" sz="2400" b="1" err="1">
                <a:solidFill>
                  <a:srgbClr val="800000"/>
                </a:solidFill>
                <a:latin typeface="Arial" pitchFamily="34" charset="0"/>
                <a:cs typeface="Arial" pitchFamily="34" charset="0"/>
              </a:rPr>
              <a:t>vần</a:t>
            </a:r>
            <a:endParaRPr lang="en-US" sz="2400" b="1">
              <a:solidFill>
                <a:srgbClr val="800000"/>
              </a:solidFill>
              <a:latin typeface="Arial" pitchFamily="34" charset="0"/>
              <a:cs typeface="Arial" pitchFamily="34" charset="0"/>
            </a:endParaRPr>
          </a:p>
          <a:p>
            <a:pPr>
              <a:lnSpc>
                <a:spcPct val="180000"/>
              </a:lnSpc>
            </a:pPr>
            <a:r>
              <a:rPr lang="vi-VN" sz="2400" b="1">
                <a:solidFill>
                  <a:srgbClr val="800000"/>
                </a:solidFill>
                <a:latin typeface="Arial" pitchFamily="34" charset="0"/>
                <a:cs typeface="Arial" pitchFamily="34" charset="0"/>
              </a:rPr>
              <a:t>             </a:t>
            </a:r>
            <a:r>
              <a:rPr lang="en-US" sz="2400" b="1">
                <a:solidFill>
                  <a:srgbClr val="800000"/>
                </a:solidFill>
                <a:latin typeface="Arial" pitchFamily="34" charset="0"/>
                <a:cs typeface="Arial" pitchFamily="34" charset="0"/>
              </a:rPr>
              <a:t>- </a:t>
            </a:r>
            <a:r>
              <a:rPr lang="en-US" sz="2400" b="1" err="1">
                <a:solidFill>
                  <a:srgbClr val="800000"/>
                </a:solidFill>
                <a:latin typeface="Arial" pitchFamily="34" charset="0"/>
                <a:cs typeface="Arial" pitchFamily="34" charset="0"/>
              </a:rPr>
              <a:t>Vẫn</a:t>
            </a:r>
            <a:r>
              <a:rPr lang="en-US" sz="2400" b="1">
                <a:solidFill>
                  <a:srgbClr val="800000"/>
                </a:solidFill>
                <a:latin typeface="Arial" pitchFamily="34" charset="0"/>
                <a:cs typeface="Arial" pitchFamily="34" charset="0"/>
              </a:rPr>
              <a:t> </a:t>
            </a:r>
            <a:r>
              <a:rPr lang="en-US" sz="2400" b="1" err="1">
                <a:solidFill>
                  <a:srgbClr val="800000"/>
                </a:solidFill>
                <a:latin typeface="Arial" pitchFamily="34" charset="0"/>
                <a:cs typeface="Arial" pitchFamily="34" charset="0"/>
              </a:rPr>
              <a:t>có</a:t>
            </a:r>
            <a:r>
              <a:rPr lang="en-US" sz="2400" b="1">
                <a:solidFill>
                  <a:srgbClr val="800000"/>
                </a:solidFill>
                <a:latin typeface="Arial" pitchFamily="34" charset="0"/>
                <a:cs typeface="Arial" pitchFamily="34" charset="0"/>
              </a:rPr>
              <a:t> </a:t>
            </a:r>
            <a:r>
              <a:rPr lang="en-US" sz="2400" b="1" err="1">
                <a:solidFill>
                  <a:srgbClr val="800000"/>
                </a:solidFill>
                <a:latin typeface="Arial" pitchFamily="34" charset="0"/>
                <a:cs typeface="Arial" pitchFamily="34" charset="0"/>
              </a:rPr>
              <a:t>nhạc</a:t>
            </a:r>
            <a:r>
              <a:rPr lang="en-US" sz="2400" b="1">
                <a:solidFill>
                  <a:srgbClr val="800000"/>
                </a:solidFill>
                <a:latin typeface="Arial" pitchFamily="34" charset="0"/>
                <a:cs typeface="Arial" pitchFamily="34" charset="0"/>
              </a:rPr>
              <a:t> </a:t>
            </a:r>
            <a:r>
              <a:rPr lang="en-US" sz="2400" b="1" err="1">
                <a:solidFill>
                  <a:srgbClr val="800000"/>
                </a:solidFill>
                <a:latin typeface="Arial" pitchFamily="34" charset="0"/>
                <a:cs typeface="Arial" pitchFamily="34" charset="0"/>
              </a:rPr>
              <a:t>điệu</a:t>
            </a:r>
            <a:endParaRPr lang="en-US" sz="2400" b="1">
              <a:solidFill>
                <a:srgbClr val="8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066800" y="838200"/>
            <a:ext cx="7467600" cy="4343400"/>
          </a:xfrm>
          <a:prstGeom prst="cloudCallout">
            <a:avLst>
              <a:gd name="adj1" fmla="val -43165"/>
              <a:gd name="adj2" fmla="val 79488"/>
            </a:avLst>
          </a:prstGeom>
          <a:solidFill>
            <a:srgbClr val="FFCCCC"/>
          </a:solidFill>
        </p:spPr>
        <p:style>
          <a:lnRef idx="0">
            <a:schemeClr val="accent2"/>
          </a:lnRef>
          <a:fillRef idx="3">
            <a:schemeClr val="accent2"/>
          </a:fillRef>
          <a:effectRef idx="3">
            <a:schemeClr val="accent2"/>
          </a:effectRef>
          <a:fontRef idx="minor">
            <a:schemeClr val="lt1"/>
          </a:fontRef>
        </p:style>
        <p:txBody>
          <a:bodyPr lIns="0" rIns="0" rtlCol="0" anchor="ctr">
            <a:normAutofit/>
          </a:bodyPr>
          <a:lstStyle/>
          <a:p>
            <a:pPr algn="just">
              <a:lnSpc>
                <a:spcPct val="150000"/>
              </a:lnSpc>
              <a:buFontTx/>
              <a:buChar char="-"/>
            </a:pP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Bài</a:t>
            </a: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thơ</a:t>
            </a: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là</a:t>
            </a: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lời</a:t>
            </a:r>
            <a:r>
              <a:rPr lang="en-US" sz="2400" b="1">
                <a:solidFill>
                  <a:srgbClr val="0000CC"/>
                </a:solidFill>
                <a:latin typeface="Arial" pitchFamily="34" charset="0"/>
                <a:cs typeface="Arial" pitchFamily="34" charset="0"/>
              </a:rPr>
              <a:t> của </a:t>
            </a:r>
            <a:r>
              <a:rPr lang="vi-VN" sz="2400" b="1">
                <a:solidFill>
                  <a:srgbClr val="0000CC"/>
                </a:solidFill>
                <a:latin typeface="Arial" pitchFamily="34" charset="0"/>
                <a:cs typeface="Arial" pitchFamily="34" charset="0"/>
              </a:rPr>
              <a:t>ai</a:t>
            </a:r>
            <a:r>
              <a:rPr lang="en-US" sz="2400" b="1">
                <a:solidFill>
                  <a:srgbClr val="0000CC"/>
                </a:solidFill>
                <a:latin typeface="Arial" pitchFamily="34" charset="0"/>
                <a:cs typeface="Arial" pitchFamily="34" charset="0"/>
              </a:rPr>
              <a:t>,</a:t>
            </a:r>
            <a:r>
              <a:rPr lang="vi-VN" sz="2400" b="1">
                <a:solidFill>
                  <a:srgbClr val="0000CC"/>
                </a:solidFill>
                <a:latin typeface="Arial" pitchFamily="34" charset="0"/>
                <a:cs typeface="Arial" pitchFamily="34" charset="0"/>
              </a:rPr>
              <a:t> </a:t>
            </a:r>
            <a:r>
              <a:rPr lang="en-US" sz="2400" b="1">
                <a:solidFill>
                  <a:srgbClr val="0000CC"/>
                </a:solidFill>
                <a:latin typeface="Arial" pitchFamily="34" charset="0"/>
                <a:cs typeface="Arial" pitchFamily="34" charset="0"/>
              </a:rPr>
              <a:t>nói </a:t>
            </a:r>
            <a:r>
              <a:rPr lang="en-US" sz="2400" b="1" err="1">
                <a:solidFill>
                  <a:srgbClr val="0000CC"/>
                </a:solidFill>
                <a:latin typeface="Arial" pitchFamily="34" charset="0"/>
                <a:cs typeface="Arial" pitchFamily="34" charset="0"/>
              </a:rPr>
              <a:t>với</a:t>
            </a: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ai</a:t>
            </a:r>
            <a:r>
              <a:rPr lang="en-US" sz="2400" b="1">
                <a:solidFill>
                  <a:srgbClr val="0000CC"/>
                </a:solidFill>
                <a:latin typeface="Arial" pitchFamily="34" charset="0"/>
                <a:cs typeface="Arial" pitchFamily="34" charset="0"/>
              </a:rPr>
              <a:t>?</a:t>
            </a:r>
          </a:p>
          <a:p>
            <a:pPr algn="just">
              <a:lnSpc>
                <a:spcPct val="150000"/>
              </a:lnSpc>
              <a:buFontTx/>
              <a:buChar char="-"/>
            </a:pP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Lời</a:t>
            </a:r>
            <a:r>
              <a:rPr lang="en-US" sz="2400" b="1">
                <a:solidFill>
                  <a:srgbClr val="0000CC"/>
                </a:solidFill>
                <a:latin typeface="Arial" pitchFamily="34" charset="0"/>
                <a:cs typeface="Arial" pitchFamily="34" charset="0"/>
              </a:rPr>
              <a:t> thơ có </a:t>
            </a:r>
            <a:r>
              <a:rPr lang="en-US" sz="2400" b="1" err="1">
                <a:solidFill>
                  <a:srgbClr val="0000CC"/>
                </a:solidFill>
                <a:latin typeface="Arial" pitchFamily="34" charset="0"/>
                <a:cs typeface="Arial" pitchFamily="34" charset="0"/>
              </a:rPr>
              <a:t>mấy</a:t>
            </a: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phần</a:t>
            </a:r>
            <a:r>
              <a:rPr lang="en-US" sz="2400" b="1">
                <a:solidFill>
                  <a:srgbClr val="0000CC"/>
                </a:solidFill>
                <a:latin typeface="Arial" pitchFamily="34" charset="0"/>
                <a:cs typeface="Arial" pitchFamily="34" charset="0"/>
              </a:rPr>
              <a:t>?</a:t>
            </a:r>
          </a:p>
          <a:p>
            <a:pPr algn="just">
              <a:lnSpc>
                <a:spcPct val="150000"/>
              </a:lnSpc>
              <a:buFontTx/>
              <a:buChar char="-"/>
            </a:pPr>
            <a:r>
              <a:rPr lang="en-US" sz="2400" b="1">
                <a:solidFill>
                  <a:srgbClr val="0000CC"/>
                </a:solidFill>
                <a:latin typeface="Arial" pitchFamily="34" charset="0"/>
                <a:cs typeface="Arial" pitchFamily="34" charset="0"/>
              </a:rPr>
              <a:t> Mỗi phần có cấu trúc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1" name="Group 50"/>
          <p:cNvGrpSpPr/>
          <p:nvPr/>
        </p:nvGrpSpPr>
        <p:grpSpPr>
          <a:xfrm>
            <a:off x="972456" y="3294744"/>
            <a:ext cx="7086600" cy="3505200"/>
            <a:chOff x="972456" y="3294744"/>
            <a:chExt cx="7086600" cy="3505200"/>
          </a:xfrm>
        </p:grpSpPr>
        <p:sp>
          <p:nvSpPr>
            <p:cNvPr id="46" name="Rounded Rectangle 45"/>
            <p:cNvSpPr/>
            <p:nvPr/>
          </p:nvSpPr>
          <p:spPr>
            <a:xfrm>
              <a:off x="972456" y="3294744"/>
              <a:ext cx="7086600" cy="3505200"/>
            </a:xfrm>
            <a:prstGeom prst="roundRect">
              <a:avLst/>
            </a:prstGeom>
            <a:solidFill>
              <a:srgbClr val="FFCCCC"/>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Rounded Rectangle 22"/>
            <p:cNvSpPr/>
            <p:nvPr/>
          </p:nvSpPr>
          <p:spPr>
            <a:xfrm>
              <a:off x="1676400" y="3581400"/>
              <a:ext cx="1219200" cy="2971800"/>
            </a:xfrm>
            <a:prstGeom prst="roundRect">
              <a:avLst/>
            </a:prstGeom>
            <a:solidFill>
              <a:srgbClr val="80008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err="1">
                  <a:solidFill>
                    <a:schemeClr val="bg1"/>
                  </a:solidFill>
                  <a:latin typeface="Arial" pitchFamily="34" charset="0"/>
                  <a:cs typeface="Arial" pitchFamily="34" charset="0"/>
                </a:rPr>
                <a:t>CẤU</a:t>
              </a:r>
              <a:r>
                <a:rPr lang="en-US" sz="2400" b="1">
                  <a:solidFill>
                    <a:schemeClr val="bg1"/>
                  </a:solidFill>
                  <a:latin typeface="Arial" pitchFamily="34" charset="0"/>
                  <a:cs typeface="Arial" pitchFamily="34" charset="0"/>
                </a:rPr>
                <a:t> </a:t>
              </a:r>
              <a:r>
                <a:rPr lang="en-US" sz="2400" b="1" err="1">
                  <a:solidFill>
                    <a:schemeClr val="bg1"/>
                  </a:solidFill>
                  <a:latin typeface="Arial" pitchFamily="34" charset="0"/>
                  <a:cs typeface="Arial" pitchFamily="34" charset="0"/>
                </a:rPr>
                <a:t>TRÚC</a:t>
              </a:r>
              <a:endParaRPr lang="en-US" sz="2400" b="1">
                <a:solidFill>
                  <a:schemeClr val="bg1"/>
                </a:solidFill>
                <a:latin typeface="Arial" pitchFamily="34" charset="0"/>
                <a:cs typeface="Arial" pitchFamily="34" charset="0"/>
              </a:endParaRPr>
            </a:p>
          </p:txBody>
        </p:sp>
        <p:sp>
          <p:nvSpPr>
            <p:cNvPr id="24" name="Rounded Rectangle 23"/>
            <p:cNvSpPr/>
            <p:nvPr/>
          </p:nvSpPr>
          <p:spPr>
            <a:xfrm>
              <a:off x="3048000" y="3508824"/>
              <a:ext cx="4419600" cy="914400"/>
            </a:xfrm>
            <a:prstGeom prst="roundRect">
              <a:avLst/>
            </a:prstGeom>
            <a:solidFill>
              <a:schemeClr val="accent2">
                <a:lumMod val="40000"/>
                <a:lumOff val="60000"/>
              </a:schemeClr>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err="1">
                  <a:solidFill>
                    <a:srgbClr val="800080"/>
                  </a:solidFill>
                  <a:latin typeface="Arial" pitchFamily="34" charset="0"/>
                  <a:cs typeface="Arial" pitchFamily="34" charset="0"/>
                </a:rPr>
                <a:t>Lời</a:t>
              </a:r>
              <a:r>
                <a:rPr lang="en-US" b="1">
                  <a:solidFill>
                    <a:srgbClr val="800080"/>
                  </a:solidFill>
                  <a:latin typeface="Arial" pitchFamily="34" charset="0"/>
                  <a:cs typeface="Arial" pitchFamily="34" charset="0"/>
                </a:rPr>
                <a:t> </a:t>
              </a:r>
              <a:r>
                <a:rPr lang="en-US" b="1" err="1">
                  <a:solidFill>
                    <a:srgbClr val="800080"/>
                  </a:solidFill>
                  <a:latin typeface="Arial" pitchFamily="34" charset="0"/>
                  <a:cs typeface="Arial" pitchFamily="34" charset="0"/>
                </a:rPr>
                <a:t>mời</a:t>
              </a:r>
              <a:r>
                <a:rPr lang="en-US" b="1">
                  <a:solidFill>
                    <a:srgbClr val="800080"/>
                  </a:solidFill>
                  <a:latin typeface="Arial" pitchFamily="34" charset="0"/>
                  <a:cs typeface="Arial" pitchFamily="34" charset="0"/>
                </a:rPr>
                <a:t> </a:t>
              </a:r>
              <a:r>
                <a:rPr lang="en-US" b="1" err="1">
                  <a:solidFill>
                    <a:srgbClr val="800080"/>
                  </a:solidFill>
                  <a:latin typeface="Arial" pitchFamily="34" charset="0"/>
                  <a:cs typeface="Arial" pitchFamily="34" charset="0"/>
                </a:rPr>
                <a:t>gọi</a:t>
              </a:r>
              <a:r>
                <a:rPr lang="en-US" b="1">
                  <a:solidFill>
                    <a:srgbClr val="800080"/>
                  </a:solidFill>
                  <a:latin typeface="Arial" pitchFamily="34" charset="0"/>
                  <a:cs typeface="Arial" pitchFamily="34" charset="0"/>
                </a:rPr>
                <a:t> </a:t>
              </a:r>
              <a:r>
                <a:rPr lang="en-US" b="1" err="1">
                  <a:solidFill>
                    <a:srgbClr val="800080"/>
                  </a:solidFill>
                  <a:latin typeface="Arial" pitchFamily="34" charset="0"/>
                  <a:cs typeface="Arial" pitchFamily="34" charset="0"/>
                </a:rPr>
                <a:t>của</a:t>
              </a:r>
              <a:r>
                <a:rPr lang="en-US" b="1">
                  <a:solidFill>
                    <a:srgbClr val="800080"/>
                  </a:solidFill>
                  <a:latin typeface="Arial" pitchFamily="34" charset="0"/>
                  <a:cs typeface="Arial" pitchFamily="34" charset="0"/>
                </a:rPr>
                <a:t> </a:t>
              </a:r>
              <a:r>
                <a:rPr lang="en-US" b="1" err="1">
                  <a:solidFill>
                    <a:srgbClr val="800080"/>
                  </a:solidFill>
                  <a:latin typeface="Arial" pitchFamily="34" charset="0"/>
                  <a:cs typeface="Arial" pitchFamily="34" charset="0"/>
                </a:rPr>
                <a:t>những</a:t>
              </a:r>
              <a:r>
                <a:rPr lang="en-US" b="1">
                  <a:solidFill>
                    <a:srgbClr val="800080"/>
                  </a:solidFill>
                  <a:latin typeface="Arial" pitchFamily="34" charset="0"/>
                  <a:cs typeface="Arial" pitchFamily="34" charset="0"/>
                </a:rPr>
                <a:t> </a:t>
              </a:r>
              <a:r>
                <a:rPr lang="en-US" b="1" err="1">
                  <a:solidFill>
                    <a:srgbClr val="800080"/>
                  </a:solidFill>
                  <a:latin typeface="Arial" pitchFamily="34" charset="0"/>
                  <a:cs typeface="Arial" pitchFamily="34" charset="0"/>
                </a:rPr>
                <a:t>người</a:t>
              </a:r>
              <a:r>
                <a:rPr lang="en-US" b="1">
                  <a:solidFill>
                    <a:srgbClr val="800080"/>
                  </a:solidFill>
                  <a:latin typeface="Arial" pitchFamily="34" charset="0"/>
                  <a:cs typeface="Arial" pitchFamily="34" charset="0"/>
                </a:rPr>
                <a:t> </a:t>
              </a:r>
              <a:r>
                <a:rPr lang="en-US" b="1" err="1">
                  <a:solidFill>
                    <a:srgbClr val="800080"/>
                  </a:solidFill>
                  <a:latin typeface="Arial" pitchFamily="34" charset="0"/>
                  <a:cs typeface="Arial" pitchFamily="34" charset="0"/>
                </a:rPr>
                <a:t>trên</a:t>
              </a:r>
              <a:r>
                <a:rPr lang="en-US" b="1">
                  <a:solidFill>
                    <a:srgbClr val="800080"/>
                  </a:solidFill>
                  <a:latin typeface="Arial" pitchFamily="34" charset="0"/>
                  <a:cs typeface="Arial" pitchFamily="34" charset="0"/>
                </a:rPr>
                <a:t> </a:t>
              </a:r>
              <a:r>
                <a:rPr lang="en-US" b="1" err="1">
                  <a:solidFill>
                    <a:srgbClr val="800080"/>
                  </a:solidFill>
                  <a:latin typeface="Arial" pitchFamily="34" charset="0"/>
                  <a:cs typeface="Arial" pitchFamily="34" charset="0"/>
                </a:rPr>
                <a:t>mây</a:t>
              </a:r>
              <a:r>
                <a:rPr lang="en-US" b="1">
                  <a:solidFill>
                    <a:srgbClr val="800080"/>
                  </a:solidFill>
                  <a:latin typeface="Arial" pitchFamily="34" charset="0"/>
                  <a:cs typeface="Arial" pitchFamily="34" charset="0"/>
                </a:rPr>
                <a:t>, </a:t>
              </a:r>
              <a:r>
                <a:rPr lang="en-US" b="1" err="1">
                  <a:solidFill>
                    <a:srgbClr val="800080"/>
                  </a:solidFill>
                  <a:latin typeface="Arial" pitchFamily="34" charset="0"/>
                  <a:cs typeface="Arial" pitchFamily="34" charset="0"/>
                </a:rPr>
                <a:t>trong</a:t>
              </a:r>
              <a:r>
                <a:rPr lang="en-US" b="1">
                  <a:solidFill>
                    <a:srgbClr val="800080"/>
                  </a:solidFill>
                  <a:latin typeface="Arial" pitchFamily="34" charset="0"/>
                  <a:cs typeface="Arial" pitchFamily="34" charset="0"/>
                </a:rPr>
                <a:t> </a:t>
              </a:r>
              <a:r>
                <a:rPr lang="en-US" b="1" err="1">
                  <a:solidFill>
                    <a:srgbClr val="800080"/>
                  </a:solidFill>
                  <a:latin typeface="Arial" pitchFamily="34" charset="0"/>
                  <a:cs typeface="Arial" pitchFamily="34" charset="0"/>
                </a:rPr>
                <a:t>sóng</a:t>
              </a:r>
              <a:endParaRPr lang="en-US" b="1">
                <a:solidFill>
                  <a:srgbClr val="800080"/>
                </a:solidFill>
                <a:latin typeface="Arial" pitchFamily="34" charset="0"/>
                <a:cs typeface="Arial" pitchFamily="34" charset="0"/>
              </a:endParaRPr>
            </a:p>
          </p:txBody>
        </p:sp>
        <p:sp>
          <p:nvSpPr>
            <p:cNvPr id="25" name="Rounded Rectangle 24"/>
            <p:cNvSpPr/>
            <p:nvPr/>
          </p:nvSpPr>
          <p:spPr>
            <a:xfrm>
              <a:off x="3048000" y="4608282"/>
              <a:ext cx="4419600" cy="838200"/>
            </a:xfrm>
            <a:prstGeom prst="roundRect">
              <a:avLst/>
            </a:prstGeom>
            <a:solidFill>
              <a:schemeClr val="accent2">
                <a:lumMod val="60000"/>
                <a:lumOff val="40000"/>
              </a:schemeClr>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err="1">
                  <a:solidFill>
                    <a:srgbClr val="FF0066"/>
                  </a:solidFill>
                  <a:latin typeface="Arial" pitchFamily="34" charset="0"/>
                  <a:cs typeface="Arial" pitchFamily="34" charset="0"/>
                </a:rPr>
                <a:t>Lời</a:t>
              </a:r>
              <a:r>
                <a:rPr lang="en-US" b="1">
                  <a:solidFill>
                    <a:srgbClr val="FF0066"/>
                  </a:solidFill>
                  <a:latin typeface="Arial" pitchFamily="34" charset="0"/>
                  <a:cs typeface="Arial" pitchFamily="34" charset="0"/>
                </a:rPr>
                <a:t> </a:t>
              </a:r>
              <a:r>
                <a:rPr lang="en-US" b="1" err="1">
                  <a:solidFill>
                    <a:srgbClr val="FF0066"/>
                  </a:solidFill>
                  <a:latin typeface="Arial" pitchFamily="34" charset="0"/>
                  <a:cs typeface="Arial" pitchFamily="34" charset="0"/>
                </a:rPr>
                <a:t>đáp</a:t>
              </a:r>
              <a:r>
                <a:rPr lang="en-US" b="1">
                  <a:solidFill>
                    <a:srgbClr val="FF0066"/>
                  </a:solidFill>
                  <a:latin typeface="Arial" pitchFamily="34" charset="0"/>
                  <a:cs typeface="Arial" pitchFamily="34" charset="0"/>
                </a:rPr>
                <a:t> </a:t>
              </a:r>
              <a:r>
                <a:rPr lang="en-US" b="1" err="1">
                  <a:solidFill>
                    <a:srgbClr val="FF0066"/>
                  </a:solidFill>
                  <a:latin typeface="Arial" pitchFamily="34" charset="0"/>
                  <a:cs typeface="Arial" pitchFamily="34" charset="0"/>
                </a:rPr>
                <a:t>của</a:t>
              </a:r>
              <a:r>
                <a:rPr lang="en-US" b="1">
                  <a:solidFill>
                    <a:srgbClr val="FF0066"/>
                  </a:solidFill>
                  <a:latin typeface="Arial" pitchFamily="34" charset="0"/>
                  <a:cs typeface="Arial" pitchFamily="34" charset="0"/>
                </a:rPr>
                <a:t> </a:t>
              </a:r>
              <a:r>
                <a:rPr lang="en-US" b="1" err="1">
                  <a:solidFill>
                    <a:srgbClr val="FF0066"/>
                  </a:solidFill>
                  <a:latin typeface="Arial" pitchFamily="34" charset="0"/>
                  <a:cs typeface="Arial" pitchFamily="34" charset="0"/>
                </a:rPr>
                <a:t>em</a:t>
              </a:r>
              <a:r>
                <a:rPr lang="en-US" b="1">
                  <a:solidFill>
                    <a:srgbClr val="FF0066"/>
                  </a:solidFill>
                  <a:latin typeface="Arial" pitchFamily="34" charset="0"/>
                  <a:cs typeface="Arial" pitchFamily="34" charset="0"/>
                </a:rPr>
                <a:t> </a:t>
              </a:r>
              <a:r>
                <a:rPr lang="en-US" b="1" err="1">
                  <a:solidFill>
                    <a:srgbClr val="FF0066"/>
                  </a:solidFill>
                  <a:latin typeface="Arial" pitchFamily="34" charset="0"/>
                  <a:cs typeface="Arial" pitchFamily="34" charset="0"/>
                </a:rPr>
                <a:t>bé</a:t>
              </a:r>
              <a:endParaRPr lang="en-US" b="1">
                <a:solidFill>
                  <a:srgbClr val="FF0066"/>
                </a:solidFill>
                <a:latin typeface="Arial" pitchFamily="34" charset="0"/>
                <a:cs typeface="Arial" pitchFamily="34" charset="0"/>
              </a:endParaRPr>
            </a:p>
          </p:txBody>
        </p:sp>
        <p:sp>
          <p:nvSpPr>
            <p:cNvPr id="26" name="Rounded Rectangle 25"/>
            <p:cNvSpPr/>
            <p:nvPr/>
          </p:nvSpPr>
          <p:spPr>
            <a:xfrm>
              <a:off x="3048000" y="5664198"/>
              <a:ext cx="4419600" cy="876300"/>
            </a:xfrm>
            <a:prstGeom prst="roundRect">
              <a:avLst/>
            </a:prstGeom>
            <a:solidFill>
              <a:schemeClr val="accent2">
                <a:lumMod val="75000"/>
              </a:schemeClr>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err="1">
                  <a:solidFill>
                    <a:schemeClr val="bg1"/>
                  </a:solidFill>
                  <a:latin typeface="Arial" pitchFamily="34" charset="0"/>
                  <a:cs typeface="Arial" pitchFamily="34" charset="0"/>
                </a:rPr>
                <a:t>Trò</a:t>
              </a:r>
              <a:r>
                <a:rPr lang="en-US" b="1">
                  <a:solidFill>
                    <a:schemeClr val="bg1"/>
                  </a:solidFill>
                  <a:latin typeface="Arial" pitchFamily="34" charset="0"/>
                  <a:cs typeface="Arial" pitchFamily="34" charset="0"/>
                </a:rPr>
                <a:t> </a:t>
              </a:r>
              <a:r>
                <a:rPr lang="en-US" b="1" err="1">
                  <a:solidFill>
                    <a:schemeClr val="bg1"/>
                  </a:solidFill>
                  <a:latin typeface="Arial" pitchFamily="34" charset="0"/>
                  <a:cs typeface="Arial" pitchFamily="34" charset="0"/>
                </a:rPr>
                <a:t>chơi</a:t>
              </a:r>
              <a:r>
                <a:rPr lang="en-US" b="1">
                  <a:solidFill>
                    <a:schemeClr val="bg1"/>
                  </a:solidFill>
                  <a:latin typeface="Arial" pitchFamily="34" charset="0"/>
                  <a:cs typeface="Arial" pitchFamily="34" charset="0"/>
                </a:rPr>
                <a:t> </a:t>
              </a:r>
              <a:r>
                <a:rPr lang="vi-VN" b="1">
                  <a:solidFill>
                    <a:schemeClr val="bg1"/>
                  </a:solidFill>
                  <a:latin typeface="Arial" pitchFamily="34" charset="0"/>
                  <a:cs typeface="Arial" pitchFamily="34" charset="0"/>
                </a:rPr>
                <a:t> em bé </a:t>
              </a:r>
              <a:r>
                <a:rPr lang="en-US" b="1">
                  <a:solidFill>
                    <a:schemeClr val="bg1"/>
                  </a:solidFill>
                  <a:latin typeface="Arial" pitchFamily="34" charset="0"/>
                  <a:cs typeface="Arial" pitchFamily="34" charset="0"/>
                </a:rPr>
                <a:t>sáng </a:t>
              </a:r>
              <a:r>
                <a:rPr lang="en-US" b="1" err="1">
                  <a:solidFill>
                    <a:schemeClr val="bg1"/>
                  </a:solidFill>
                  <a:latin typeface="Arial" pitchFamily="34" charset="0"/>
                  <a:cs typeface="Arial" pitchFamily="34" charset="0"/>
                </a:rPr>
                <a:t>tạo</a:t>
              </a:r>
              <a:endParaRPr lang="en-US" b="1">
                <a:solidFill>
                  <a:schemeClr val="bg1"/>
                </a:solidFill>
                <a:latin typeface="Arial" pitchFamily="34" charset="0"/>
                <a:cs typeface="Arial" pitchFamily="34" charset="0"/>
              </a:endParaRPr>
            </a:p>
          </p:txBody>
        </p:sp>
      </p:grpSp>
      <p:grpSp>
        <p:nvGrpSpPr>
          <p:cNvPr id="52" name="Group 51"/>
          <p:cNvGrpSpPr/>
          <p:nvPr/>
        </p:nvGrpSpPr>
        <p:grpSpPr>
          <a:xfrm>
            <a:off x="609600" y="228600"/>
            <a:ext cx="7620000" cy="3052465"/>
            <a:chOff x="609600" y="228600"/>
            <a:chExt cx="7620000" cy="3052465"/>
          </a:xfrm>
        </p:grpSpPr>
        <p:sp>
          <p:nvSpPr>
            <p:cNvPr id="7" name="Rounded Rectangle 6"/>
            <p:cNvSpPr/>
            <p:nvPr/>
          </p:nvSpPr>
          <p:spPr>
            <a:xfrm>
              <a:off x="2971800" y="228600"/>
              <a:ext cx="3124200" cy="762000"/>
            </a:xfrm>
            <a:prstGeom prst="roundRect">
              <a:avLst/>
            </a:prstGeom>
            <a:solidFill>
              <a:srgbClr val="80008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err="1">
                  <a:solidFill>
                    <a:schemeClr val="bg1"/>
                  </a:solidFill>
                  <a:latin typeface="Arial" pitchFamily="34" charset="0"/>
                  <a:cs typeface="Arial" pitchFamily="34" charset="0"/>
                </a:rPr>
                <a:t>LỜI</a:t>
              </a:r>
              <a:r>
                <a:rPr lang="en-US" sz="2400" b="1">
                  <a:solidFill>
                    <a:schemeClr val="bg1"/>
                  </a:solidFill>
                  <a:latin typeface="Arial" pitchFamily="34" charset="0"/>
                  <a:cs typeface="Arial" pitchFamily="34" charset="0"/>
                </a:rPr>
                <a:t> </a:t>
              </a:r>
              <a:r>
                <a:rPr lang="en-US" sz="2400" b="1" err="1">
                  <a:solidFill>
                    <a:schemeClr val="bg1"/>
                  </a:solidFill>
                  <a:latin typeface="Arial" pitchFamily="34" charset="0"/>
                  <a:cs typeface="Arial" pitchFamily="34" charset="0"/>
                </a:rPr>
                <a:t>THƠ</a:t>
              </a:r>
              <a:endParaRPr lang="en-US" sz="2400" b="1">
                <a:solidFill>
                  <a:schemeClr val="bg1"/>
                </a:solidFill>
                <a:latin typeface="Arial" pitchFamily="34" charset="0"/>
                <a:cs typeface="Arial" pitchFamily="34" charset="0"/>
              </a:endParaRPr>
            </a:p>
          </p:txBody>
        </p:sp>
        <p:sp>
          <p:nvSpPr>
            <p:cNvPr id="9" name="TextBox 8"/>
            <p:cNvSpPr txBox="1"/>
            <p:nvPr/>
          </p:nvSpPr>
          <p:spPr>
            <a:xfrm>
              <a:off x="3733800" y="1066800"/>
              <a:ext cx="1752600" cy="400110"/>
            </a:xfrm>
            <a:prstGeom prst="rect">
              <a:avLst/>
            </a:prstGeom>
            <a:noFill/>
          </p:spPr>
          <p:txBody>
            <a:bodyPr wrap="square" rtlCol="0">
              <a:spAutoFit/>
            </a:bodyPr>
            <a:lstStyle/>
            <a:p>
              <a:r>
                <a:rPr lang="en-US" sz="2000" b="1" err="1">
                  <a:solidFill>
                    <a:srgbClr val="FFFF00"/>
                  </a:solidFill>
                  <a:latin typeface="Arial" pitchFamily="34" charset="0"/>
                  <a:cs typeface="Arial" pitchFamily="34" charset="0"/>
                </a:rPr>
                <a:t>Em</a:t>
              </a:r>
              <a:r>
                <a:rPr lang="en-US" sz="2000" b="1">
                  <a:solidFill>
                    <a:srgbClr val="FFFF00"/>
                  </a:solidFill>
                  <a:latin typeface="Arial" pitchFamily="34" charset="0"/>
                  <a:cs typeface="Arial" pitchFamily="34" charset="0"/>
                </a:rPr>
                <a:t> </a:t>
              </a:r>
              <a:r>
                <a:rPr lang="en-US" sz="2000" b="1" err="1">
                  <a:solidFill>
                    <a:srgbClr val="FFFF00"/>
                  </a:solidFill>
                  <a:latin typeface="Arial" pitchFamily="34" charset="0"/>
                  <a:cs typeface="Arial" pitchFamily="34" charset="0"/>
                </a:rPr>
                <a:t>bé</a:t>
              </a:r>
              <a:r>
                <a:rPr lang="en-US" sz="2000" b="1">
                  <a:solidFill>
                    <a:srgbClr val="FFFF00"/>
                  </a:solidFill>
                  <a:latin typeface="Arial" pitchFamily="34" charset="0"/>
                  <a:cs typeface="Arial" pitchFamily="34" charset="0"/>
                </a:rPr>
                <a:t> </a:t>
              </a:r>
              <a:r>
                <a:rPr lang="en-US" sz="2000" b="1">
                  <a:solidFill>
                    <a:srgbClr val="FFFF00"/>
                  </a:solidFill>
                  <a:latin typeface="Arial" pitchFamily="34" charset="0"/>
                  <a:cs typeface="Arial" pitchFamily="34" charset="0"/>
                  <a:sym typeface="Symbol"/>
                </a:rPr>
                <a:t> </a:t>
              </a:r>
              <a:r>
                <a:rPr lang="en-US" sz="2000" b="1" err="1">
                  <a:solidFill>
                    <a:srgbClr val="FFFF00"/>
                  </a:solidFill>
                  <a:latin typeface="Arial" pitchFamily="34" charset="0"/>
                  <a:cs typeface="Arial" pitchFamily="34" charset="0"/>
                  <a:sym typeface="Symbol"/>
                </a:rPr>
                <a:t>mẹ</a:t>
              </a:r>
              <a:endParaRPr lang="en-US" sz="2000" b="1">
                <a:solidFill>
                  <a:srgbClr val="FFFF00"/>
                </a:solidFill>
                <a:latin typeface="Arial" pitchFamily="34" charset="0"/>
                <a:cs typeface="Arial" pitchFamily="34" charset="0"/>
              </a:endParaRPr>
            </a:p>
          </p:txBody>
        </p:sp>
        <p:grpSp>
          <p:nvGrpSpPr>
            <p:cNvPr id="28" name="Group 27"/>
            <p:cNvGrpSpPr/>
            <p:nvPr/>
          </p:nvGrpSpPr>
          <p:grpSpPr>
            <a:xfrm>
              <a:off x="609600" y="2057400"/>
              <a:ext cx="3708403" cy="1223665"/>
              <a:chOff x="2582079" y="2079180"/>
              <a:chExt cx="1752600" cy="1223665"/>
            </a:xfrm>
          </p:grpSpPr>
          <p:sp>
            <p:nvSpPr>
              <p:cNvPr id="16" name="Rounded Rectangle 15"/>
              <p:cNvSpPr/>
              <p:nvPr/>
            </p:nvSpPr>
            <p:spPr>
              <a:xfrm>
                <a:off x="2605314" y="2079180"/>
                <a:ext cx="1702340" cy="685800"/>
              </a:xfrm>
              <a:prstGeom prst="roundRect">
                <a:avLst/>
              </a:prstGeom>
              <a:solidFill>
                <a:srgbClr val="80008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err="1">
                    <a:solidFill>
                      <a:schemeClr val="bg1"/>
                    </a:solidFill>
                    <a:latin typeface="Arial" pitchFamily="34" charset="0"/>
                    <a:cs typeface="Arial" pitchFamily="34" charset="0"/>
                  </a:rPr>
                  <a:t>Mẹ</a:t>
                </a:r>
                <a:r>
                  <a:rPr lang="en-US" b="1">
                    <a:solidFill>
                      <a:schemeClr val="bg1"/>
                    </a:solidFill>
                    <a:latin typeface="Arial" pitchFamily="34" charset="0"/>
                    <a:cs typeface="Arial" pitchFamily="34" charset="0"/>
                  </a:rPr>
                  <a:t> </a:t>
                </a:r>
                <a:r>
                  <a:rPr lang="en-US" b="1" err="1">
                    <a:solidFill>
                      <a:schemeClr val="bg1"/>
                    </a:solidFill>
                    <a:latin typeface="Arial" pitchFamily="34" charset="0"/>
                    <a:cs typeface="Arial" pitchFamily="34" charset="0"/>
                  </a:rPr>
                  <a:t>ơi</a:t>
                </a:r>
                <a:r>
                  <a:rPr lang="en-US" b="1">
                    <a:solidFill>
                      <a:schemeClr val="bg1"/>
                    </a:solidFill>
                    <a:latin typeface="Arial" pitchFamily="34" charset="0"/>
                    <a:cs typeface="Arial" pitchFamily="34" charset="0"/>
                  </a:rPr>
                  <a:t> …</a:t>
                </a:r>
                <a:r>
                  <a:rPr lang="en-US" b="1">
                    <a:solidFill>
                      <a:schemeClr val="bg1"/>
                    </a:solidFill>
                    <a:latin typeface="Arial" pitchFamily="34" charset="0"/>
                    <a:cs typeface="Arial" pitchFamily="34" charset="0"/>
                    <a:sym typeface="Symbol"/>
                  </a:rPr>
                  <a:t> </a:t>
                </a:r>
                <a:r>
                  <a:rPr lang="en-US" b="1" err="1">
                    <a:solidFill>
                      <a:schemeClr val="bg1"/>
                    </a:solidFill>
                    <a:latin typeface="Arial" pitchFamily="34" charset="0"/>
                    <a:cs typeface="Arial" pitchFamily="34" charset="0"/>
                    <a:sym typeface="Symbol"/>
                  </a:rPr>
                  <a:t>xanh</a:t>
                </a:r>
                <a:r>
                  <a:rPr lang="en-US" b="1">
                    <a:solidFill>
                      <a:schemeClr val="bg1"/>
                    </a:solidFill>
                    <a:latin typeface="Arial" pitchFamily="34" charset="0"/>
                    <a:cs typeface="Arial" pitchFamily="34" charset="0"/>
                    <a:sym typeface="Symbol"/>
                  </a:rPr>
                  <a:t> </a:t>
                </a:r>
                <a:r>
                  <a:rPr lang="en-US" b="1" err="1">
                    <a:solidFill>
                      <a:schemeClr val="bg1"/>
                    </a:solidFill>
                    <a:latin typeface="Arial" pitchFamily="34" charset="0"/>
                    <a:cs typeface="Arial" pitchFamily="34" charset="0"/>
                    <a:sym typeface="Symbol"/>
                  </a:rPr>
                  <a:t>thẳm</a:t>
                </a:r>
                <a:endParaRPr lang="en-US" b="1">
                  <a:solidFill>
                    <a:schemeClr val="bg1"/>
                  </a:solidFill>
                  <a:latin typeface="Arial" pitchFamily="34" charset="0"/>
                  <a:cs typeface="Arial" pitchFamily="34" charset="0"/>
                </a:endParaRPr>
              </a:p>
            </p:txBody>
          </p:sp>
          <p:sp>
            <p:nvSpPr>
              <p:cNvPr id="20" name="TextBox 19"/>
              <p:cNvSpPr txBox="1"/>
              <p:nvPr/>
            </p:nvSpPr>
            <p:spPr>
              <a:xfrm>
                <a:off x="2582079" y="2841180"/>
                <a:ext cx="1752600" cy="461665"/>
              </a:xfrm>
              <a:prstGeom prst="rect">
                <a:avLst/>
              </a:prstGeom>
              <a:noFill/>
            </p:spPr>
            <p:txBody>
              <a:bodyPr wrap="square" rtlCol="0">
                <a:spAutoFit/>
              </a:bodyPr>
              <a:lstStyle/>
              <a:p>
                <a:pPr algn="ctr"/>
                <a:r>
                  <a:rPr lang="en-US" sz="2400" b="1">
                    <a:solidFill>
                      <a:srgbClr val="800000"/>
                    </a:solidFill>
                    <a:latin typeface="Arial" pitchFamily="34" charset="0"/>
                    <a:cs typeface="Arial" pitchFamily="34" charset="0"/>
                  </a:rPr>
                  <a:t>9 </a:t>
                </a:r>
                <a:r>
                  <a:rPr lang="en-US" sz="2400" b="1" err="1">
                    <a:solidFill>
                      <a:srgbClr val="800000"/>
                    </a:solidFill>
                    <a:latin typeface="Arial" pitchFamily="34" charset="0"/>
                    <a:cs typeface="Arial" pitchFamily="34" charset="0"/>
                  </a:rPr>
                  <a:t>câu</a:t>
                </a:r>
                <a:endParaRPr lang="en-US" sz="2400" b="1">
                  <a:solidFill>
                    <a:srgbClr val="800000"/>
                  </a:solidFill>
                  <a:latin typeface="Arial" pitchFamily="34" charset="0"/>
                  <a:cs typeface="Arial" pitchFamily="34" charset="0"/>
                </a:endParaRPr>
              </a:p>
            </p:txBody>
          </p:sp>
        </p:grpSp>
        <p:grpSp>
          <p:nvGrpSpPr>
            <p:cNvPr id="29" name="Group 28"/>
            <p:cNvGrpSpPr/>
            <p:nvPr/>
          </p:nvGrpSpPr>
          <p:grpSpPr>
            <a:xfrm>
              <a:off x="4724400" y="2039256"/>
              <a:ext cx="3505200" cy="1165609"/>
              <a:chOff x="4724400" y="2039256"/>
              <a:chExt cx="3505200" cy="1165609"/>
            </a:xfrm>
          </p:grpSpPr>
          <p:sp>
            <p:nvSpPr>
              <p:cNvPr id="17" name="Rounded Rectangle 16"/>
              <p:cNvSpPr/>
              <p:nvPr/>
            </p:nvSpPr>
            <p:spPr>
              <a:xfrm>
                <a:off x="4724400" y="2039256"/>
                <a:ext cx="3505200" cy="685800"/>
              </a:xfrm>
              <a:prstGeom prst="roundRect">
                <a:avLst/>
              </a:prstGeom>
              <a:solidFill>
                <a:srgbClr val="80008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err="1">
                    <a:solidFill>
                      <a:schemeClr val="bg1"/>
                    </a:solidFill>
                    <a:latin typeface="Arial" pitchFamily="34" charset="0"/>
                    <a:cs typeface="Arial" pitchFamily="34" charset="0"/>
                  </a:rPr>
                  <a:t>Trong</a:t>
                </a:r>
                <a:r>
                  <a:rPr lang="en-US" b="1">
                    <a:solidFill>
                      <a:schemeClr val="bg1"/>
                    </a:solidFill>
                    <a:latin typeface="Arial" pitchFamily="34" charset="0"/>
                    <a:cs typeface="Arial" pitchFamily="34" charset="0"/>
                  </a:rPr>
                  <a:t> </a:t>
                </a:r>
                <a:r>
                  <a:rPr lang="en-US" b="1" err="1">
                    <a:solidFill>
                      <a:schemeClr val="bg1"/>
                    </a:solidFill>
                    <a:latin typeface="Arial" pitchFamily="34" charset="0"/>
                    <a:cs typeface="Arial" pitchFamily="34" charset="0"/>
                  </a:rPr>
                  <a:t>sóng</a:t>
                </a:r>
                <a:r>
                  <a:rPr lang="en-US" b="1">
                    <a:solidFill>
                      <a:schemeClr val="bg1"/>
                    </a:solidFill>
                    <a:latin typeface="Arial" pitchFamily="34" charset="0"/>
                    <a:cs typeface="Arial" pitchFamily="34" charset="0"/>
                  </a:rPr>
                  <a:t> …</a:t>
                </a:r>
                <a:r>
                  <a:rPr lang="en-US" b="1">
                    <a:solidFill>
                      <a:schemeClr val="bg1"/>
                    </a:solidFill>
                    <a:latin typeface="Arial" pitchFamily="34" charset="0"/>
                    <a:cs typeface="Arial" pitchFamily="34" charset="0"/>
                    <a:sym typeface="Symbol"/>
                  </a:rPr>
                  <a:t> </a:t>
                </a:r>
                <a:r>
                  <a:rPr lang="en-US" b="1" err="1">
                    <a:solidFill>
                      <a:schemeClr val="bg1"/>
                    </a:solidFill>
                    <a:latin typeface="Arial" pitchFamily="34" charset="0"/>
                    <a:cs typeface="Arial" pitchFamily="34" charset="0"/>
                    <a:sym typeface="Symbol"/>
                  </a:rPr>
                  <a:t>chốn</a:t>
                </a:r>
                <a:r>
                  <a:rPr lang="en-US" b="1">
                    <a:solidFill>
                      <a:schemeClr val="bg1"/>
                    </a:solidFill>
                    <a:latin typeface="Arial" pitchFamily="34" charset="0"/>
                    <a:cs typeface="Arial" pitchFamily="34" charset="0"/>
                    <a:sym typeface="Symbol"/>
                  </a:rPr>
                  <a:t> </a:t>
                </a:r>
                <a:r>
                  <a:rPr lang="en-US" b="1" err="1">
                    <a:solidFill>
                      <a:schemeClr val="bg1"/>
                    </a:solidFill>
                    <a:latin typeface="Arial" pitchFamily="34" charset="0"/>
                    <a:cs typeface="Arial" pitchFamily="34" charset="0"/>
                    <a:sym typeface="Symbol"/>
                  </a:rPr>
                  <a:t>nao</a:t>
                </a:r>
                <a:endParaRPr lang="en-US" b="1">
                  <a:solidFill>
                    <a:schemeClr val="bg1"/>
                  </a:solidFill>
                  <a:latin typeface="Arial" pitchFamily="34" charset="0"/>
                  <a:cs typeface="Arial" pitchFamily="34" charset="0"/>
                </a:endParaRPr>
              </a:p>
            </p:txBody>
          </p:sp>
          <p:sp>
            <p:nvSpPr>
              <p:cNvPr id="21" name="TextBox 20"/>
              <p:cNvSpPr txBox="1"/>
              <p:nvPr/>
            </p:nvSpPr>
            <p:spPr>
              <a:xfrm>
                <a:off x="5791200" y="2743200"/>
                <a:ext cx="1752600" cy="461665"/>
              </a:xfrm>
              <a:prstGeom prst="rect">
                <a:avLst/>
              </a:prstGeom>
              <a:noFill/>
            </p:spPr>
            <p:txBody>
              <a:bodyPr wrap="square" rtlCol="0">
                <a:spAutoFit/>
              </a:bodyPr>
              <a:lstStyle/>
              <a:p>
                <a:pPr algn="ctr"/>
                <a:r>
                  <a:rPr lang="en-US" sz="2400" b="1">
                    <a:solidFill>
                      <a:srgbClr val="800000"/>
                    </a:solidFill>
                    <a:latin typeface="Arial" pitchFamily="34" charset="0"/>
                    <a:cs typeface="Arial" pitchFamily="34" charset="0"/>
                  </a:rPr>
                  <a:t>10 </a:t>
                </a:r>
                <a:r>
                  <a:rPr lang="en-US" sz="2400" b="1" err="1">
                    <a:solidFill>
                      <a:srgbClr val="800000"/>
                    </a:solidFill>
                    <a:latin typeface="Arial" pitchFamily="34" charset="0"/>
                    <a:cs typeface="Arial" pitchFamily="34" charset="0"/>
                  </a:rPr>
                  <a:t>câu</a:t>
                </a:r>
                <a:endParaRPr lang="en-US" sz="2400" b="1">
                  <a:solidFill>
                    <a:srgbClr val="800000"/>
                  </a:solidFill>
                  <a:latin typeface="Arial" pitchFamily="34" charset="0"/>
                  <a:cs typeface="Arial" pitchFamily="34" charset="0"/>
                </a:endParaRPr>
              </a:p>
            </p:txBody>
          </p:sp>
        </p:grpSp>
        <p:cxnSp>
          <p:nvCxnSpPr>
            <p:cNvPr id="30" name="Straight Arrow Connector 29"/>
            <p:cNvCxnSpPr/>
            <p:nvPr/>
          </p:nvCxnSpPr>
          <p:spPr>
            <a:xfrm rot="10800000" flipV="1">
              <a:off x="2939142" y="1433286"/>
              <a:ext cx="1600200" cy="609600"/>
            </a:xfrm>
            <a:prstGeom prst="straightConnector1">
              <a:avLst/>
            </a:prstGeom>
            <a:ln w="38100">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610100" y="1452396"/>
              <a:ext cx="1790700" cy="528804"/>
            </a:xfrm>
            <a:prstGeom prst="straightConnector1">
              <a:avLst/>
            </a:prstGeom>
            <a:ln w="38100">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p:nvPr/>
        </p:nvCxnSpPr>
        <p:spPr>
          <a:xfrm>
            <a:off x="9144000" y="4495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up)">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04800" y="838200"/>
            <a:ext cx="8534400" cy="4343400"/>
          </a:xfrm>
          <a:prstGeom prst="cloudCallout">
            <a:avLst>
              <a:gd name="adj1" fmla="val -43165"/>
              <a:gd name="adj2" fmla="val 79488"/>
            </a:avLst>
          </a:prstGeom>
          <a:solidFill>
            <a:srgbClr val="FFCCCC"/>
          </a:solidFill>
        </p:spPr>
        <p:style>
          <a:lnRef idx="0">
            <a:schemeClr val="accent2"/>
          </a:lnRef>
          <a:fillRef idx="3">
            <a:schemeClr val="accent2"/>
          </a:fillRef>
          <a:effectRef idx="3">
            <a:schemeClr val="accent2"/>
          </a:effectRef>
          <a:fontRef idx="minor">
            <a:schemeClr val="lt1"/>
          </a:fontRef>
        </p:style>
        <p:txBody>
          <a:bodyPr lIns="0" rIns="0" rtlCol="0" anchor="ctr">
            <a:normAutofit fontScale="92500"/>
          </a:bodyPr>
          <a:lstStyle/>
          <a:p>
            <a:pPr algn="just">
              <a:lnSpc>
                <a:spcPct val="150000"/>
              </a:lnSpc>
              <a:buFontTx/>
              <a:buChar char="-"/>
            </a:pPr>
            <a:r>
              <a:rPr lang="en-US" sz="2400" b="1">
                <a:solidFill>
                  <a:srgbClr val="0000CC"/>
                </a:solidFill>
                <a:latin typeface="Arial" pitchFamily="34" charset="0"/>
                <a:cs typeface="Arial" pitchFamily="34" charset="0"/>
              </a:rPr>
              <a:t> Những người sống trên mây, trong sóng nói với em bé mấy lượt?</a:t>
            </a:r>
          </a:p>
          <a:p>
            <a:pPr algn="just">
              <a:lnSpc>
                <a:spcPct val="150000"/>
              </a:lnSpc>
              <a:buFontTx/>
              <a:buChar char="-"/>
            </a:pPr>
            <a:r>
              <a:rPr lang="en-US" sz="2400" b="1">
                <a:solidFill>
                  <a:srgbClr val="0000CC"/>
                </a:solidFill>
                <a:latin typeface="Arial" pitchFamily="34" charset="0"/>
                <a:cs typeface="Arial" pitchFamily="34" charset="0"/>
              </a:rPr>
              <a:t> Trong mỗi lượt lời, họ mời gọi em bé những điều gì?</a:t>
            </a:r>
          </a:p>
          <a:p>
            <a:pPr algn="just">
              <a:lnSpc>
                <a:spcPct val="150000"/>
              </a:lnSpc>
              <a:buFontTx/>
              <a:buChar char="-"/>
            </a:pPr>
            <a:r>
              <a:rPr lang="en-US" sz="2400" b="1">
                <a:solidFill>
                  <a:srgbClr val="0000CC"/>
                </a:solidFill>
                <a:latin typeface="Arial" pitchFamily="34" charset="0"/>
                <a:cs typeface="Arial" pitchFamily="34" charset="0"/>
              </a:rPr>
              <a:t> Nêu cảm nhận về những lời mời gọi đó?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Cloud 25"/>
          <p:cNvSpPr/>
          <p:nvPr/>
        </p:nvSpPr>
        <p:spPr>
          <a:xfrm>
            <a:off x="4350666" y="2510976"/>
            <a:ext cx="4343400" cy="1629222"/>
          </a:xfrm>
          <a:prstGeom prst="cloud">
            <a:avLst/>
          </a:prstGeom>
          <a:blipFill>
            <a:blip r:embed="rId2"/>
            <a:stretch>
              <a:fillRect/>
            </a:stretch>
          </a:blip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a:solidFill>
                  <a:srgbClr val="800080"/>
                </a:solidFill>
                <a:latin typeface="Arial" pitchFamily="34" charset="0"/>
                <a:cs typeface="Arial" pitchFamily="34" charset="0"/>
              </a:rPr>
              <a:t>nơi tận cùng trái đất</a:t>
            </a:r>
          </a:p>
          <a:p>
            <a:pPr algn="ctr"/>
            <a:r>
              <a:rPr lang="en-US" b="1">
                <a:solidFill>
                  <a:srgbClr val="0000CC"/>
                </a:solidFill>
                <a:latin typeface="Arial" pitchFamily="34" charset="0"/>
                <a:cs typeface="Arial" pitchFamily="34" charset="0"/>
              </a:rPr>
              <a:t>đưa tay lên trời</a:t>
            </a:r>
          </a:p>
          <a:p>
            <a:pPr algn="ctr"/>
            <a:r>
              <a:rPr lang="en-US" b="1">
                <a:solidFill>
                  <a:srgbClr val="0000CC"/>
                </a:solidFill>
                <a:latin typeface="Arial" pitchFamily="34" charset="0"/>
                <a:cs typeface="Arial" pitchFamily="34" charset="0"/>
              </a:rPr>
              <a:t>nhấc bổng</a:t>
            </a:r>
          </a:p>
          <a:p>
            <a:pPr algn="ctr"/>
            <a:r>
              <a:rPr lang="en-US" sz="2000" b="1">
                <a:solidFill>
                  <a:srgbClr val="0000CC"/>
                </a:solidFill>
                <a:latin typeface="Arial" pitchFamily="34" charset="0"/>
                <a:cs typeface="Arial" pitchFamily="34" charset="0"/>
              </a:rPr>
              <a:t> </a:t>
            </a:r>
          </a:p>
        </p:txBody>
      </p:sp>
      <p:sp>
        <p:nvSpPr>
          <p:cNvPr id="16" name="Cloud 15"/>
          <p:cNvSpPr/>
          <p:nvPr/>
        </p:nvSpPr>
        <p:spPr>
          <a:xfrm>
            <a:off x="-330198" y="2569032"/>
            <a:ext cx="4343400" cy="1542144"/>
          </a:xfrm>
          <a:prstGeom prst="cloud">
            <a:avLst/>
          </a:prstGeom>
          <a:blipFill>
            <a:blip r:embed="rId2"/>
            <a:stretch>
              <a:fillRect/>
            </a:stretch>
          </a:blip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solidFill>
                  <a:srgbClr val="800080"/>
                </a:solidFill>
                <a:latin typeface="Arial" pitchFamily="34" charset="0"/>
                <a:cs typeface="Arial" pitchFamily="34" charset="0"/>
              </a:rPr>
              <a:t>chơi</a:t>
            </a:r>
          </a:p>
          <a:p>
            <a:pPr algn="ctr"/>
            <a:r>
              <a:rPr lang="en-US" b="1">
                <a:solidFill>
                  <a:srgbClr val="0000CC"/>
                </a:solidFill>
                <a:latin typeface="Arial" pitchFamily="34" charset="0"/>
                <a:cs typeface="Arial" pitchFamily="34" charset="0"/>
              </a:rPr>
              <a:t>thức dậy – chiều tà</a:t>
            </a:r>
          </a:p>
          <a:p>
            <a:pPr algn="ctr"/>
            <a:r>
              <a:rPr lang="en-US" b="1">
                <a:solidFill>
                  <a:srgbClr val="0000CC"/>
                </a:solidFill>
                <a:latin typeface="Arial" pitchFamily="34" charset="0"/>
                <a:cs typeface="Arial" pitchFamily="34" charset="0"/>
              </a:rPr>
              <a:t>bình minh vàng </a:t>
            </a:r>
          </a:p>
          <a:p>
            <a:pPr algn="ctr"/>
            <a:r>
              <a:rPr lang="en-US" b="1">
                <a:solidFill>
                  <a:srgbClr val="0000CC"/>
                </a:solidFill>
                <a:latin typeface="Arial" pitchFamily="34" charset="0"/>
                <a:cs typeface="Arial" pitchFamily="34" charset="0"/>
              </a:rPr>
              <a:t>vầng trăng bạc</a:t>
            </a:r>
          </a:p>
          <a:p>
            <a:pPr algn="ctr"/>
            <a:r>
              <a:rPr lang="en-US" sz="2000" b="1">
                <a:solidFill>
                  <a:srgbClr val="0000CC"/>
                </a:solidFill>
                <a:latin typeface="Arial" pitchFamily="34" charset="0"/>
                <a:cs typeface="Arial" pitchFamily="34" charset="0"/>
              </a:rPr>
              <a:t> </a:t>
            </a:r>
          </a:p>
        </p:txBody>
      </p:sp>
      <p:sp>
        <p:nvSpPr>
          <p:cNvPr id="2" name="Rounded Rectangle 1"/>
          <p:cNvSpPr/>
          <p:nvPr/>
        </p:nvSpPr>
        <p:spPr>
          <a:xfrm>
            <a:off x="642258" y="388260"/>
            <a:ext cx="7620000" cy="838200"/>
          </a:xfrm>
          <a:prstGeom prst="roundRect">
            <a:avLst/>
          </a:prstGeom>
          <a:solidFill>
            <a:srgbClr val="80008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err="1">
                <a:solidFill>
                  <a:schemeClr val="bg1"/>
                </a:solidFill>
                <a:latin typeface="Arial" pitchFamily="34" charset="0"/>
                <a:cs typeface="Arial" pitchFamily="34" charset="0"/>
              </a:rPr>
              <a:t>LỜI</a:t>
            </a:r>
            <a:r>
              <a:rPr lang="en-US" b="1">
                <a:solidFill>
                  <a:schemeClr val="bg1"/>
                </a:solidFill>
                <a:latin typeface="Arial" pitchFamily="34" charset="0"/>
                <a:cs typeface="Arial" pitchFamily="34" charset="0"/>
              </a:rPr>
              <a:t> </a:t>
            </a:r>
            <a:r>
              <a:rPr lang="en-US" b="1" err="1">
                <a:solidFill>
                  <a:schemeClr val="bg1"/>
                </a:solidFill>
                <a:latin typeface="Arial" pitchFamily="34" charset="0"/>
                <a:cs typeface="Arial" pitchFamily="34" charset="0"/>
              </a:rPr>
              <a:t>MỜI</a:t>
            </a:r>
            <a:r>
              <a:rPr lang="en-US" b="1">
                <a:solidFill>
                  <a:schemeClr val="bg1"/>
                </a:solidFill>
                <a:latin typeface="Arial" pitchFamily="34" charset="0"/>
                <a:cs typeface="Arial" pitchFamily="34" charset="0"/>
              </a:rPr>
              <a:t> </a:t>
            </a:r>
            <a:r>
              <a:rPr lang="en-US" b="1" err="1">
                <a:solidFill>
                  <a:schemeClr val="bg1"/>
                </a:solidFill>
                <a:latin typeface="Arial" pitchFamily="34" charset="0"/>
                <a:cs typeface="Arial" pitchFamily="34" charset="0"/>
              </a:rPr>
              <a:t>GỌI</a:t>
            </a:r>
            <a:r>
              <a:rPr lang="en-US" b="1">
                <a:solidFill>
                  <a:schemeClr val="bg1"/>
                </a:solidFill>
                <a:latin typeface="Arial" pitchFamily="34" charset="0"/>
                <a:cs typeface="Arial" pitchFamily="34" charset="0"/>
              </a:rPr>
              <a:t> CỦA NHỮNG NGƯỜI TRÊN MÂY, TRONG SÓNG</a:t>
            </a:r>
          </a:p>
        </p:txBody>
      </p:sp>
      <p:sp>
        <p:nvSpPr>
          <p:cNvPr id="6" name="Right Arrow 5"/>
          <p:cNvSpPr/>
          <p:nvPr/>
        </p:nvSpPr>
        <p:spPr>
          <a:xfrm>
            <a:off x="3505200" y="1698180"/>
            <a:ext cx="1828800" cy="228600"/>
          </a:xfrm>
          <a:prstGeom prst="rightArrow">
            <a:avLst/>
          </a:prstGeom>
          <a:solidFill>
            <a:srgbClr val="80008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Rounded Rectangle 9"/>
          <p:cNvSpPr/>
          <p:nvPr/>
        </p:nvSpPr>
        <p:spPr>
          <a:xfrm>
            <a:off x="2590800" y="5867400"/>
            <a:ext cx="3962400" cy="838200"/>
          </a:xfrm>
          <a:prstGeom prst="roundRect">
            <a:avLst/>
          </a:prstGeom>
          <a:solidFill>
            <a:srgbClr val="80008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err="1">
                <a:solidFill>
                  <a:schemeClr val="bg1"/>
                </a:solidFill>
                <a:latin typeface="Arial" pitchFamily="34" charset="0"/>
                <a:cs typeface="Arial" pitchFamily="34" charset="0"/>
              </a:rPr>
              <a:t>Sức</a:t>
            </a:r>
            <a:r>
              <a:rPr lang="en-US" b="1">
                <a:solidFill>
                  <a:schemeClr val="bg1"/>
                </a:solidFill>
                <a:latin typeface="Arial" pitchFamily="34" charset="0"/>
                <a:cs typeface="Arial" pitchFamily="34" charset="0"/>
              </a:rPr>
              <a:t> </a:t>
            </a:r>
            <a:r>
              <a:rPr lang="en-US" b="1" err="1">
                <a:solidFill>
                  <a:schemeClr val="bg1"/>
                </a:solidFill>
                <a:latin typeface="Arial" pitchFamily="34" charset="0"/>
                <a:cs typeface="Arial" pitchFamily="34" charset="0"/>
              </a:rPr>
              <a:t>hấp</a:t>
            </a:r>
            <a:r>
              <a:rPr lang="en-US" b="1">
                <a:solidFill>
                  <a:schemeClr val="bg1"/>
                </a:solidFill>
                <a:latin typeface="Arial" pitchFamily="34" charset="0"/>
                <a:cs typeface="Arial" pitchFamily="34" charset="0"/>
              </a:rPr>
              <a:t> </a:t>
            </a:r>
            <a:r>
              <a:rPr lang="en-US" b="1" err="1">
                <a:solidFill>
                  <a:schemeClr val="bg1"/>
                </a:solidFill>
                <a:latin typeface="Arial" pitchFamily="34" charset="0"/>
                <a:cs typeface="Arial" pitchFamily="34" charset="0"/>
              </a:rPr>
              <a:t>dẫn</a:t>
            </a:r>
            <a:r>
              <a:rPr lang="en-US" b="1">
                <a:solidFill>
                  <a:schemeClr val="bg1"/>
                </a:solidFill>
                <a:latin typeface="Arial" pitchFamily="34" charset="0"/>
                <a:cs typeface="Arial" pitchFamily="34" charset="0"/>
              </a:rPr>
              <a:t> </a:t>
            </a:r>
            <a:r>
              <a:rPr lang="en-US" b="1" err="1">
                <a:solidFill>
                  <a:schemeClr val="bg1"/>
                </a:solidFill>
                <a:latin typeface="Arial" pitchFamily="34" charset="0"/>
                <a:cs typeface="Arial" pitchFamily="34" charset="0"/>
              </a:rPr>
              <a:t>của</a:t>
            </a:r>
            <a:r>
              <a:rPr lang="en-US" b="1">
                <a:solidFill>
                  <a:schemeClr val="bg1"/>
                </a:solidFill>
                <a:latin typeface="Arial" pitchFamily="34" charset="0"/>
                <a:cs typeface="Arial" pitchFamily="34" charset="0"/>
              </a:rPr>
              <a:t> </a:t>
            </a:r>
            <a:r>
              <a:rPr lang="en-US" b="1" err="1">
                <a:solidFill>
                  <a:schemeClr val="bg1"/>
                </a:solidFill>
                <a:latin typeface="Arial" pitchFamily="34" charset="0"/>
                <a:cs typeface="Arial" pitchFamily="34" charset="0"/>
              </a:rPr>
              <a:t>thế</a:t>
            </a:r>
            <a:r>
              <a:rPr lang="en-US" b="1">
                <a:solidFill>
                  <a:schemeClr val="bg1"/>
                </a:solidFill>
                <a:latin typeface="Arial" pitchFamily="34" charset="0"/>
                <a:cs typeface="Arial" pitchFamily="34" charset="0"/>
              </a:rPr>
              <a:t> </a:t>
            </a:r>
            <a:r>
              <a:rPr lang="en-US" b="1" err="1">
                <a:solidFill>
                  <a:schemeClr val="bg1"/>
                </a:solidFill>
                <a:latin typeface="Arial" pitchFamily="34" charset="0"/>
                <a:cs typeface="Arial" pitchFamily="34" charset="0"/>
              </a:rPr>
              <a:t>giới</a:t>
            </a:r>
            <a:r>
              <a:rPr lang="en-US" b="1">
                <a:solidFill>
                  <a:schemeClr val="bg1"/>
                </a:solidFill>
                <a:latin typeface="Arial" pitchFamily="34" charset="0"/>
                <a:cs typeface="Arial" pitchFamily="34" charset="0"/>
              </a:rPr>
              <a:t> </a:t>
            </a:r>
            <a:r>
              <a:rPr lang="en-US" b="1" err="1">
                <a:solidFill>
                  <a:schemeClr val="bg1"/>
                </a:solidFill>
                <a:latin typeface="Arial" pitchFamily="34" charset="0"/>
                <a:cs typeface="Arial" pitchFamily="34" charset="0"/>
              </a:rPr>
              <a:t>kì</a:t>
            </a:r>
            <a:r>
              <a:rPr lang="en-US" b="1">
                <a:solidFill>
                  <a:schemeClr val="bg1"/>
                </a:solidFill>
                <a:latin typeface="Arial" pitchFamily="34" charset="0"/>
                <a:cs typeface="Arial" pitchFamily="34" charset="0"/>
              </a:rPr>
              <a:t> </a:t>
            </a:r>
            <a:r>
              <a:rPr lang="en-US" b="1" err="1">
                <a:solidFill>
                  <a:schemeClr val="bg1"/>
                </a:solidFill>
                <a:latin typeface="Arial" pitchFamily="34" charset="0"/>
                <a:cs typeface="Arial" pitchFamily="34" charset="0"/>
              </a:rPr>
              <a:t>diệu</a:t>
            </a:r>
            <a:endParaRPr lang="en-US" b="1">
              <a:solidFill>
                <a:schemeClr val="bg1"/>
              </a:solidFill>
              <a:latin typeface="Arial" pitchFamily="34" charset="0"/>
              <a:cs typeface="Arial" pitchFamily="34" charset="0"/>
            </a:endParaRPr>
          </a:p>
        </p:txBody>
      </p:sp>
      <p:sp>
        <p:nvSpPr>
          <p:cNvPr id="12" name="Curved Right Arrow 11"/>
          <p:cNvSpPr/>
          <p:nvPr/>
        </p:nvSpPr>
        <p:spPr>
          <a:xfrm>
            <a:off x="1905000" y="5105400"/>
            <a:ext cx="609600" cy="1230923"/>
          </a:xfrm>
          <a:prstGeom prst="curvedRightArrow">
            <a:avLst/>
          </a:prstGeom>
          <a:solidFill>
            <a:srgbClr val="80008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3" name="Curved Left Arrow 12"/>
          <p:cNvSpPr/>
          <p:nvPr/>
        </p:nvSpPr>
        <p:spPr>
          <a:xfrm>
            <a:off x="6553200" y="5105400"/>
            <a:ext cx="609600" cy="1143000"/>
          </a:xfrm>
          <a:prstGeom prst="curvedLeftArrow">
            <a:avLst/>
          </a:prstGeom>
          <a:solidFill>
            <a:srgbClr val="80008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388254" y="1317180"/>
            <a:ext cx="3048000" cy="990600"/>
          </a:xfrm>
          <a:prstGeom prst="ellipse">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a:solidFill>
                  <a:srgbClr val="800080"/>
                </a:solidFill>
                <a:latin typeface="Arial" pitchFamily="34" charset="0"/>
                <a:cs typeface="Arial" pitchFamily="34" charset="0"/>
              </a:rPr>
              <a:t>Thế giới của họ</a:t>
            </a:r>
          </a:p>
        </p:txBody>
      </p:sp>
      <p:sp>
        <p:nvSpPr>
          <p:cNvPr id="19" name="Oval 18"/>
          <p:cNvSpPr/>
          <p:nvPr/>
        </p:nvSpPr>
        <p:spPr>
          <a:xfrm>
            <a:off x="5410200" y="1317180"/>
            <a:ext cx="3048000" cy="990600"/>
          </a:xfrm>
          <a:prstGeom prst="ellipse">
            <a:avLst/>
          </a:prstGeo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a:solidFill>
                  <a:srgbClr val="800080"/>
                </a:solidFill>
                <a:latin typeface="Arial" pitchFamily="34" charset="0"/>
                <a:cs typeface="Arial" pitchFamily="34" charset="0"/>
              </a:rPr>
              <a:t>Cách đến thế giới của họ</a:t>
            </a:r>
          </a:p>
        </p:txBody>
      </p:sp>
      <p:grpSp>
        <p:nvGrpSpPr>
          <p:cNvPr id="23" name="Group 22"/>
          <p:cNvGrpSpPr/>
          <p:nvPr/>
        </p:nvGrpSpPr>
        <p:grpSpPr>
          <a:xfrm>
            <a:off x="4974774" y="3643092"/>
            <a:ext cx="4550226" cy="1981200"/>
            <a:chOff x="762000" y="4038600"/>
            <a:chExt cx="4550226" cy="2362200"/>
          </a:xfrm>
        </p:grpSpPr>
        <p:sp>
          <p:nvSpPr>
            <p:cNvPr id="24" name="Flowchart: Punched Tape 23"/>
            <p:cNvSpPr/>
            <p:nvPr/>
          </p:nvSpPr>
          <p:spPr>
            <a:xfrm>
              <a:off x="762000" y="4038600"/>
              <a:ext cx="4114800" cy="2362200"/>
            </a:xfrm>
            <a:prstGeom prst="flowChartPunchedTap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C000"/>
                  </a:solidFill>
                  <a:latin typeface="Arial" pitchFamily="34" charset="0"/>
                  <a:cs typeface="Arial" pitchFamily="34" charset="0"/>
                </a:rPr>
                <a:t>                        </a:t>
              </a:r>
              <a:endParaRPr lang="en-US" b="1">
                <a:solidFill>
                  <a:srgbClr val="660033"/>
                </a:solidFill>
                <a:latin typeface="Arial" pitchFamily="34" charset="0"/>
                <a:cs typeface="Arial" pitchFamily="34" charset="0"/>
              </a:endParaRPr>
            </a:p>
            <a:p>
              <a:pPr algn="ctr"/>
              <a:endParaRPr lang="en-US"/>
            </a:p>
          </p:txBody>
        </p:sp>
        <p:sp>
          <p:nvSpPr>
            <p:cNvPr id="25" name="TextBox 24"/>
            <p:cNvSpPr txBox="1"/>
            <p:nvPr/>
          </p:nvSpPr>
          <p:spPr>
            <a:xfrm>
              <a:off x="1883226" y="4757058"/>
              <a:ext cx="3429000" cy="1100893"/>
            </a:xfrm>
            <a:prstGeom prst="rect">
              <a:avLst/>
            </a:prstGeom>
            <a:noFill/>
          </p:spPr>
          <p:txBody>
            <a:bodyPr wrap="square" rtlCol="0">
              <a:spAutoFit/>
            </a:bodyPr>
            <a:lstStyle/>
            <a:p>
              <a:pPr algn="ctr"/>
              <a:r>
                <a:rPr lang="en-US" b="1">
                  <a:solidFill>
                    <a:srgbClr val="800080"/>
                  </a:solidFill>
                  <a:latin typeface="Arial" pitchFamily="34" charset="0"/>
                  <a:cs typeface="Arial" pitchFamily="34" charset="0"/>
                </a:rPr>
                <a:t>rìa biển cả</a:t>
              </a:r>
            </a:p>
            <a:p>
              <a:pPr algn="ctr"/>
              <a:r>
                <a:rPr lang="en-US" b="1">
                  <a:solidFill>
                    <a:srgbClr val="0000CC"/>
                  </a:solidFill>
                  <a:latin typeface="Arial" pitchFamily="34" charset="0"/>
                  <a:cs typeface="Arial" pitchFamily="34" charset="0"/>
                </a:rPr>
                <a:t>nhắm nghiền mắt lại</a:t>
              </a:r>
            </a:p>
            <a:p>
              <a:pPr algn="ctr"/>
              <a:r>
                <a:rPr lang="en-US" b="1">
                  <a:solidFill>
                    <a:srgbClr val="0000CC"/>
                  </a:solidFill>
                  <a:latin typeface="Arial" pitchFamily="34" charset="0"/>
                  <a:cs typeface="Arial" pitchFamily="34" charset="0"/>
                </a:rPr>
                <a:t>nâng đi</a:t>
              </a:r>
            </a:p>
          </p:txBody>
        </p:sp>
      </p:grpSp>
      <p:grpSp>
        <p:nvGrpSpPr>
          <p:cNvPr id="22" name="Group 21"/>
          <p:cNvGrpSpPr/>
          <p:nvPr/>
        </p:nvGrpSpPr>
        <p:grpSpPr>
          <a:xfrm>
            <a:off x="377364" y="3592290"/>
            <a:ext cx="4550226" cy="1981200"/>
            <a:chOff x="762000" y="4082142"/>
            <a:chExt cx="4550226" cy="1981200"/>
          </a:xfrm>
        </p:grpSpPr>
        <p:sp>
          <p:nvSpPr>
            <p:cNvPr id="20" name="Flowchart: Punched Tape 19"/>
            <p:cNvSpPr/>
            <p:nvPr/>
          </p:nvSpPr>
          <p:spPr>
            <a:xfrm>
              <a:off x="762000" y="4082142"/>
              <a:ext cx="4114800" cy="1981200"/>
            </a:xfrm>
            <a:prstGeom prst="flowChartPunchedTap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C000"/>
                  </a:solidFill>
                  <a:latin typeface="Arial" pitchFamily="34" charset="0"/>
                  <a:cs typeface="Arial" pitchFamily="34" charset="0"/>
                </a:rPr>
                <a:t>                        </a:t>
              </a:r>
              <a:endParaRPr lang="en-US" b="1">
                <a:solidFill>
                  <a:srgbClr val="660033"/>
                </a:solidFill>
                <a:latin typeface="Arial" pitchFamily="34" charset="0"/>
                <a:cs typeface="Arial" pitchFamily="34" charset="0"/>
              </a:endParaRPr>
            </a:p>
            <a:p>
              <a:pPr algn="ctr"/>
              <a:endParaRPr lang="en-US"/>
            </a:p>
          </p:txBody>
        </p:sp>
        <p:sp>
          <p:nvSpPr>
            <p:cNvPr id="21" name="TextBox 20"/>
            <p:cNvSpPr txBox="1"/>
            <p:nvPr/>
          </p:nvSpPr>
          <p:spPr>
            <a:xfrm>
              <a:off x="1883226" y="4757058"/>
              <a:ext cx="3429000" cy="923330"/>
            </a:xfrm>
            <a:prstGeom prst="rect">
              <a:avLst/>
            </a:prstGeom>
            <a:noFill/>
          </p:spPr>
          <p:txBody>
            <a:bodyPr wrap="square" rtlCol="0">
              <a:spAutoFit/>
            </a:bodyPr>
            <a:lstStyle/>
            <a:p>
              <a:pPr algn="ctr"/>
              <a:r>
                <a:rPr lang="en-US" b="1">
                  <a:solidFill>
                    <a:srgbClr val="800080"/>
                  </a:solidFill>
                  <a:latin typeface="Arial" pitchFamily="34" charset="0"/>
                  <a:cs typeface="Arial" pitchFamily="34" charset="0"/>
                </a:rPr>
                <a:t>ca hát, ngao du</a:t>
              </a:r>
            </a:p>
            <a:p>
              <a:pPr algn="ctr"/>
              <a:r>
                <a:rPr lang="en-US" b="1">
                  <a:solidFill>
                    <a:srgbClr val="0000CC"/>
                  </a:solidFill>
                  <a:latin typeface="Arial" pitchFamily="34" charset="0"/>
                  <a:cs typeface="Arial" pitchFamily="34" charset="0"/>
                </a:rPr>
                <a:t>sáng sớm – hoàng hôn</a:t>
              </a:r>
            </a:p>
            <a:p>
              <a:pPr algn="ctr"/>
              <a:r>
                <a:rPr lang="en-US" b="1">
                  <a:solidFill>
                    <a:srgbClr val="0000CC"/>
                  </a:solidFill>
                  <a:latin typeface="Arial" pitchFamily="34" charset="0"/>
                  <a:cs typeface="Arial" pitchFamily="34" charset="0"/>
                </a:rPr>
                <a:t>nơi này – nơi nọ</a:t>
              </a:r>
              <a:endParaRPr lang="en-US"/>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childTnLst>
                          </p:cTn>
                        </p:par>
                        <p:par>
                          <p:cTn id="17" fill="hold">
                            <p:stCondLst>
                              <p:cond delay="1000"/>
                            </p:stCondLst>
                            <p:childTnLst>
                              <p:par>
                                <p:cTn id="18" presetID="21" presetClass="entr" presetSubtype="4"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heel(4)">
                                      <p:cBhvr>
                                        <p:cTn id="20" dur="2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000"/>
                                        <p:tgtEl>
                                          <p:spTgt spid="6"/>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1500"/>
                            </p:stCondLst>
                            <p:childTnLst>
                              <p:par>
                                <p:cTn id="31" presetID="5" presetClass="entr" presetSubtype="1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heckerboard(across)">
                                      <p:cBhvr>
                                        <p:cTn id="33" dur="500"/>
                                        <p:tgtEl>
                                          <p:spTgt spid="26"/>
                                        </p:tgtEl>
                                      </p:cBhvr>
                                    </p:animEffect>
                                  </p:childTnLst>
                                </p:cTn>
                              </p:par>
                            </p:childTnLst>
                          </p:cTn>
                        </p:par>
                        <p:par>
                          <p:cTn id="34" fill="hold">
                            <p:stCondLst>
                              <p:cond delay="2000"/>
                            </p:stCondLst>
                            <p:childTnLst>
                              <p:par>
                                <p:cTn id="35" presetID="5" presetClass="entr" presetSubtype="1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heckerboard(across)">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2" grpId="0" animBg="1"/>
      <p:bldP spid="6" grpId="0" animBg="1"/>
      <p:bldP spid="10" grpId="0" animBg="1"/>
      <p:bldP spid="12" grpId="0" animBg="1"/>
      <p:bldP spid="13"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0681720-2a56e-26a06.jpg"/>
          <p:cNvPicPr>
            <a:picLocks noChangeAspect="1"/>
          </p:cNvPicPr>
          <p:nvPr/>
        </p:nvPicPr>
        <p:blipFill>
          <a:blip r:embed="rId3"/>
          <a:stretch>
            <a:fillRect/>
          </a:stretch>
        </p:blipFill>
        <p:spPr>
          <a:xfrm>
            <a:off x="130626" y="533400"/>
            <a:ext cx="8906933" cy="5401568"/>
          </a:xfrm>
          <a:prstGeom prst="rect">
            <a:avLst/>
          </a:prstGeom>
        </p:spPr>
      </p:pic>
      <p:pic>
        <p:nvPicPr>
          <p:cNvPr id="3" name="MeYeuCon-LanAnh khoi dong.mp3">
            <a:hlinkClick r:id="" action="ppaction://media"/>
          </p:cNvPr>
          <p:cNvPicPr>
            <a:picLocks noRot="1" noChangeAspect="1"/>
          </p:cNvPicPr>
          <p:nvPr>
            <a:audioFile r:link="rId1"/>
          </p:nvPr>
        </p:nvPicPr>
        <p:blipFill>
          <a:blip r:embed="rId4"/>
          <a:stretch>
            <a:fillRect/>
          </a:stretch>
        </p:blipFill>
        <p:spPr>
          <a:xfrm>
            <a:off x="8077200" y="6208488"/>
            <a:ext cx="533400" cy="533400"/>
          </a:xfrm>
          <a:prstGeom prst="rect">
            <a:avLst/>
          </a:prstGeom>
        </p:spPr>
      </p:pic>
    </p:spTree>
  </p:cSld>
  <p:clrMapOvr>
    <a:masterClrMapping/>
  </p:clrMapOvr>
  <p:transition advTm="103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par>
                                <p:cTn id="8" presetID="1" presetClass="mediacall" presetSubtype="0" fill="hold" nodeType="withEffect">
                                  <p:stCondLst>
                                    <p:cond delay="0"/>
                                  </p:stCondLst>
                                  <p:childTnLst>
                                    <p:cmd type="call" cmd="playFrom(0.0)">
                                      <p:cBhvr>
                                        <p:cTn id="9" dur="514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10"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loud Callout 1"/>
          <p:cNvSpPr/>
          <p:nvPr/>
        </p:nvSpPr>
        <p:spPr>
          <a:xfrm>
            <a:off x="58056" y="18138"/>
            <a:ext cx="7467600" cy="5257800"/>
          </a:xfrm>
          <a:prstGeom prst="cloudCallout">
            <a:avLst>
              <a:gd name="adj1" fmla="val -43165"/>
              <a:gd name="adj2" fmla="val 79488"/>
            </a:avLst>
          </a:prstGeom>
          <a:solidFill>
            <a:srgbClr val="FFCCCC"/>
          </a:solidFill>
        </p:spPr>
        <p:style>
          <a:lnRef idx="0">
            <a:schemeClr val="accent2"/>
          </a:lnRef>
          <a:fillRef idx="3">
            <a:schemeClr val="accent2"/>
          </a:fillRef>
          <a:effectRef idx="3">
            <a:schemeClr val="accent2"/>
          </a:effectRef>
          <a:fontRef idx="minor">
            <a:schemeClr val="lt1"/>
          </a:fontRef>
        </p:style>
        <p:txBody>
          <a:bodyPr lIns="0" rIns="0" rtlCol="0" anchor="ctr">
            <a:normAutofit/>
          </a:bodyPr>
          <a:lstStyle/>
          <a:p>
            <a:pPr algn="just">
              <a:lnSpc>
                <a:spcPct val="150000"/>
              </a:lnSpc>
            </a:pPr>
            <a:r>
              <a:rPr lang="en-US" sz="2400" b="1">
                <a:solidFill>
                  <a:srgbClr val="0000CC"/>
                </a:solidFill>
                <a:latin typeface="Arial" pitchFamily="34" charset="0"/>
                <a:cs typeface="Arial" pitchFamily="34" charset="0"/>
              </a:rPr>
              <a:t>Đọc lại những lời đáp của em bé và cho biết:</a:t>
            </a:r>
          </a:p>
          <a:p>
            <a:pPr algn="just">
              <a:lnSpc>
                <a:spcPct val="150000"/>
              </a:lnSpc>
              <a:buFontTx/>
              <a:buChar char="-"/>
            </a:pPr>
            <a:r>
              <a:rPr lang="en-US" sz="2400" b="1">
                <a:solidFill>
                  <a:srgbClr val="0000CC"/>
                </a:solidFill>
                <a:latin typeface="Arial" pitchFamily="34" charset="0"/>
                <a:cs typeface="Arial" pitchFamily="34" charset="0"/>
              </a:rPr>
              <a:t> Trong mỗi cuộc thoại, em bé đáp lại mấy lần và đáp như thế nào?</a:t>
            </a:r>
          </a:p>
          <a:p>
            <a:pPr algn="just">
              <a:lnSpc>
                <a:spcPct val="150000"/>
              </a:lnSpc>
              <a:buFontTx/>
              <a:buChar char="-"/>
            </a:pPr>
            <a:r>
              <a:rPr lang="en-US" sz="2400" b="1">
                <a:solidFill>
                  <a:srgbClr val="0000CC"/>
                </a:solidFill>
                <a:latin typeface="Arial" pitchFamily="34" charset="0"/>
                <a:cs typeface="Arial" pitchFamily="34" charset="0"/>
              </a:rPr>
              <a:t> Vì sao em bé đáp lại như vậy?</a:t>
            </a:r>
          </a:p>
        </p:txBody>
      </p:sp>
      <p:sp>
        <p:nvSpPr>
          <p:cNvPr id="5" name="Oval 4"/>
          <p:cNvSpPr/>
          <p:nvPr/>
        </p:nvSpPr>
        <p:spPr>
          <a:xfrm>
            <a:off x="6019800" y="3733800"/>
            <a:ext cx="2895600" cy="2895600"/>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4000"/>
          </a:p>
        </p:txBody>
      </p:sp>
      <p:sp>
        <p:nvSpPr>
          <p:cNvPr id="6" name="Oval 5"/>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00</a:t>
            </a:r>
          </a:p>
        </p:txBody>
      </p:sp>
      <p:sp>
        <p:nvSpPr>
          <p:cNvPr id="7" name="Oval 6"/>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01</a:t>
            </a:r>
          </a:p>
        </p:txBody>
      </p:sp>
      <p:sp>
        <p:nvSpPr>
          <p:cNvPr id="8" name="Oval 7"/>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02</a:t>
            </a:r>
          </a:p>
        </p:txBody>
      </p:sp>
      <p:sp>
        <p:nvSpPr>
          <p:cNvPr id="9" name="Oval 8"/>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03</a:t>
            </a:r>
          </a:p>
        </p:txBody>
      </p:sp>
      <p:sp>
        <p:nvSpPr>
          <p:cNvPr id="10" name="Oval 9"/>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04</a:t>
            </a:r>
          </a:p>
        </p:txBody>
      </p:sp>
      <p:sp>
        <p:nvSpPr>
          <p:cNvPr id="11" name="Oval 10"/>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05</a:t>
            </a:r>
          </a:p>
        </p:txBody>
      </p:sp>
      <p:sp>
        <p:nvSpPr>
          <p:cNvPr id="12" name="Oval 11"/>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06</a:t>
            </a:r>
          </a:p>
        </p:txBody>
      </p:sp>
      <p:sp>
        <p:nvSpPr>
          <p:cNvPr id="13" name="Oval 12"/>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07</a:t>
            </a:r>
          </a:p>
        </p:txBody>
      </p:sp>
      <p:sp>
        <p:nvSpPr>
          <p:cNvPr id="14" name="Oval 13"/>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08</a:t>
            </a:r>
          </a:p>
        </p:txBody>
      </p:sp>
      <p:sp>
        <p:nvSpPr>
          <p:cNvPr id="15" name="Oval 14"/>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09</a:t>
            </a:r>
          </a:p>
        </p:txBody>
      </p:sp>
      <p:sp>
        <p:nvSpPr>
          <p:cNvPr id="16" name="Oval 15"/>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10</a:t>
            </a:r>
          </a:p>
        </p:txBody>
      </p:sp>
      <p:sp>
        <p:nvSpPr>
          <p:cNvPr id="17" name="Oval 16"/>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11</a:t>
            </a:r>
          </a:p>
        </p:txBody>
      </p:sp>
      <p:sp>
        <p:nvSpPr>
          <p:cNvPr id="18" name="Oval 17"/>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12</a:t>
            </a:r>
          </a:p>
        </p:txBody>
      </p:sp>
      <p:sp>
        <p:nvSpPr>
          <p:cNvPr id="19" name="Oval 18"/>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13</a:t>
            </a:r>
          </a:p>
        </p:txBody>
      </p:sp>
      <p:sp>
        <p:nvSpPr>
          <p:cNvPr id="20" name="Oval 19"/>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14</a:t>
            </a:r>
          </a:p>
        </p:txBody>
      </p:sp>
      <p:sp>
        <p:nvSpPr>
          <p:cNvPr id="21" name="Oval 20"/>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15</a:t>
            </a:r>
          </a:p>
        </p:txBody>
      </p:sp>
      <p:sp>
        <p:nvSpPr>
          <p:cNvPr id="22" name="Oval 21"/>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16</a:t>
            </a:r>
          </a:p>
        </p:txBody>
      </p:sp>
      <p:sp>
        <p:nvSpPr>
          <p:cNvPr id="23" name="Oval 22"/>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17</a:t>
            </a:r>
          </a:p>
        </p:txBody>
      </p:sp>
      <p:sp>
        <p:nvSpPr>
          <p:cNvPr id="24" name="Oval 23"/>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18</a:t>
            </a:r>
          </a:p>
        </p:txBody>
      </p:sp>
      <p:sp>
        <p:nvSpPr>
          <p:cNvPr id="25" name="Oval 24"/>
          <p:cNvSpPr/>
          <p:nvPr/>
        </p:nvSpPr>
        <p:spPr>
          <a:xfrm>
            <a:off x="6491068" y="4182792"/>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19</a:t>
            </a:r>
          </a:p>
        </p:txBody>
      </p:sp>
      <p:sp>
        <p:nvSpPr>
          <p:cNvPr id="26" name="Oval 25"/>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20</a:t>
            </a:r>
          </a:p>
        </p:txBody>
      </p:sp>
      <p:sp>
        <p:nvSpPr>
          <p:cNvPr id="27" name="Oval 26"/>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21</a:t>
            </a:r>
          </a:p>
        </p:txBody>
      </p:sp>
      <p:sp>
        <p:nvSpPr>
          <p:cNvPr id="28" name="Oval 27"/>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22</a:t>
            </a:r>
          </a:p>
        </p:txBody>
      </p:sp>
      <p:sp>
        <p:nvSpPr>
          <p:cNvPr id="29" name="Oval 28"/>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23</a:t>
            </a:r>
          </a:p>
        </p:txBody>
      </p:sp>
      <p:sp>
        <p:nvSpPr>
          <p:cNvPr id="30" name="Oval 29"/>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24</a:t>
            </a:r>
          </a:p>
        </p:txBody>
      </p:sp>
      <p:sp>
        <p:nvSpPr>
          <p:cNvPr id="31" name="Oval 30"/>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25</a:t>
            </a:r>
          </a:p>
        </p:txBody>
      </p:sp>
      <p:sp>
        <p:nvSpPr>
          <p:cNvPr id="32" name="Oval 31"/>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26</a:t>
            </a:r>
          </a:p>
        </p:txBody>
      </p:sp>
      <p:sp>
        <p:nvSpPr>
          <p:cNvPr id="33" name="Oval 32"/>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27</a:t>
            </a:r>
          </a:p>
        </p:txBody>
      </p:sp>
      <p:sp>
        <p:nvSpPr>
          <p:cNvPr id="34" name="Oval 33"/>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28</a:t>
            </a:r>
          </a:p>
        </p:txBody>
      </p:sp>
      <p:sp>
        <p:nvSpPr>
          <p:cNvPr id="35" name="Oval 34"/>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29</a:t>
            </a:r>
          </a:p>
        </p:txBody>
      </p:sp>
      <p:sp>
        <p:nvSpPr>
          <p:cNvPr id="36" name="Oval 35"/>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30</a:t>
            </a:r>
          </a:p>
        </p:txBody>
      </p:sp>
      <p:sp>
        <p:nvSpPr>
          <p:cNvPr id="37" name="Oval 36"/>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31</a:t>
            </a:r>
          </a:p>
        </p:txBody>
      </p:sp>
      <p:sp>
        <p:nvSpPr>
          <p:cNvPr id="38" name="Oval 37"/>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32</a:t>
            </a:r>
          </a:p>
        </p:txBody>
      </p:sp>
      <p:sp>
        <p:nvSpPr>
          <p:cNvPr id="39" name="Oval 38"/>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33</a:t>
            </a:r>
          </a:p>
        </p:txBody>
      </p:sp>
      <p:sp>
        <p:nvSpPr>
          <p:cNvPr id="40" name="Oval 39"/>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34</a:t>
            </a:r>
          </a:p>
        </p:txBody>
      </p:sp>
      <p:sp>
        <p:nvSpPr>
          <p:cNvPr id="41" name="Oval 40"/>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35</a:t>
            </a:r>
          </a:p>
        </p:txBody>
      </p:sp>
      <p:sp>
        <p:nvSpPr>
          <p:cNvPr id="42" name="Oval 41"/>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36</a:t>
            </a:r>
          </a:p>
        </p:txBody>
      </p:sp>
      <p:sp>
        <p:nvSpPr>
          <p:cNvPr id="43" name="Oval 42"/>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37</a:t>
            </a:r>
          </a:p>
        </p:txBody>
      </p:sp>
      <p:sp>
        <p:nvSpPr>
          <p:cNvPr id="44" name="Oval 43"/>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38</a:t>
            </a:r>
          </a:p>
        </p:txBody>
      </p:sp>
      <p:sp>
        <p:nvSpPr>
          <p:cNvPr id="45" name="Oval 44"/>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39</a:t>
            </a:r>
          </a:p>
        </p:txBody>
      </p:sp>
      <p:sp>
        <p:nvSpPr>
          <p:cNvPr id="46" name="Oval 45"/>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40</a:t>
            </a:r>
          </a:p>
        </p:txBody>
      </p:sp>
      <p:sp>
        <p:nvSpPr>
          <p:cNvPr id="47" name="Oval 46"/>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41</a:t>
            </a:r>
          </a:p>
        </p:txBody>
      </p:sp>
      <p:sp>
        <p:nvSpPr>
          <p:cNvPr id="48" name="Oval 47"/>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42</a:t>
            </a:r>
          </a:p>
        </p:txBody>
      </p:sp>
      <p:sp>
        <p:nvSpPr>
          <p:cNvPr id="49" name="Oval 48"/>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43</a:t>
            </a:r>
          </a:p>
        </p:txBody>
      </p:sp>
      <p:sp>
        <p:nvSpPr>
          <p:cNvPr id="50" name="Oval 49"/>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44</a:t>
            </a:r>
          </a:p>
        </p:txBody>
      </p:sp>
      <p:sp>
        <p:nvSpPr>
          <p:cNvPr id="51" name="Oval 50"/>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45</a:t>
            </a:r>
          </a:p>
        </p:txBody>
      </p:sp>
      <p:sp>
        <p:nvSpPr>
          <p:cNvPr id="52" name="Oval 51"/>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46</a:t>
            </a:r>
          </a:p>
        </p:txBody>
      </p:sp>
      <p:sp>
        <p:nvSpPr>
          <p:cNvPr id="53" name="Oval 52"/>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47</a:t>
            </a:r>
          </a:p>
        </p:txBody>
      </p:sp>
      <p:sp>
        <p:nvSpPr>
          <p:cNvPr id="54" name="Oval 53"/>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48</a:t>
            </a:r>
          </a:p>
        </p:txBody>
      </p:sp>
      <p:sp>
        <p:nvSpPr>
          <p:cNvPr id="55" name="Oval 54"/>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49</a:t>
            </a:r>
          </a:p>
        </p:txBody>
      </p:sp>
      <p:sp>
        <p:nvSpPr>
          <p:cNvPr id="56" name="Oval 55"/>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50</a:t>
            </a:r>
          </a:p>
        </p:txBody>
      </p:sp>
      <p:sp>
        <p:nvSpPr>
          <p:cNvPr id="57" name="Oval 56"/>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51</a:t>
            </a:r>
          </a:p>
        </p:txBody>
      </p:sp>
      <p:sp>
        <p:nvSpPr>
          <p:cNvPr id="58" name="Oval 57"/>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52</a:t>
            </a:r>
          </a:p>
        </p:txBody>
      </p:sp>
      <p:sp>
        <p:nvSpPr>
          <p:cNvPr id="59" name="Oval 58"/>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53</a:t>
            </a:r>
          </a:p>
        </p:txBody>
      </p:sp>
      <p:sp>
        <p:nvSpPr>
          <p:cNvPr id="60" name="Oval 59"/>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54</a:t>
            </a:r>
          </a:p>
        </p:txBody>
      </p:sp>
      <p:sp>
        <p:nvSpPr>
          <p:cNvPr id="61" name="Oval 60"/>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55</a:t>
            </a:r>
          </a:p>
        </p:txBody>
      </p:sp>
      <p:sp>
        <p:nvSpPr>
          <p:cNvPr id="62" name="Oval 61"/>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56</a:t>
            </a:r>
          </a:p>
        </p:txBody>
      </p:sp>
      <p:sp>
        <p:nvSpPr>
          <p:cNvPr id="63" name="Oval 62"/>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57</a:t>
            </a:r>
          </a:p>
        </p:txBody>
      </p:sp>
      <p:sp>
        <p:nvSpPr>
          <p:cNvPr id="64" name="Oval 63"/>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58</a:t>
            </a:r>
          </a:p>
        </p:txBody>
      </p:sp>
      <p:sp>
        <p:nvSpPr>
          <p:cNvPr id="65" name="Oval 64"/>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59</a:t>
            </a:r>
          </a:p>
        </p:txBody>
      </p:sp>
      <p:sp>
        <p:nvSpPr>
          <p:cNvPr id="66" name="Oval 65"/>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60</a:t>
            </a:r>
          </a:p>
        </p:txBody>
      </p:sp>
      <p:sp>
        <p:nvSpPr>
          <p:cNvPr id="67" name="Explosion 2 66"/>
          <p:cNvSpPr/>
          <p:nvPr/>
        </p:nvSpPr>
        <p:spPr>
          <a:xfrm>
            <a:off x="1143000" y="3810000"/>
            <a:ext cx="5181600" cy="3352800"/>
          </a:xfrm>
          <a:prstGeom prst="irregularSeal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a:latin typeface="Arial" pitchFamily="34" charset="0"/>
                <a:cs typeface="Arial" pitchFamily="34" charset="0"/>
              </a:rPr>
              <a:t>HẾT GIỜ</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1000"/>
                                        <p:tgtEl>
                                          <p:spTgt spid="66"/>
                                        </p:tgtEl>
                                      </p:cBhvr>
                                    </p:animEffect>
                                    <p:set>
                                      <p:cBhvr>
                                        <p:cTn id="12" dur="1" fill="hold">
                                          <p:stCondLst>
                                            <p:cond delay="999"/>
                                          </p:stCondLst>
                                        </p:cTn>
                                        <p:tgtEl>
                                          <p:spTgt spid="66"/>
                                        </p:tgtEl>
                                        <p:attrNameLst>
                                          <p:attrName>style.visibility</p:attrName>
                                        </p:attrNameLst>
                                      </p:cBhvr>
                                      <p:to>
                                        <p:strVal val="hidden"/>
                                      </p:to>
                                    </p:set>
                                  </p:childTnLst>
                                </p:cTn>
                              </p:par>
                            </p:childTnLst>
                          </p:cTn>
                        </p:par>
                        <p:par>
                          <p:cTn id="13" fill="hold">
                            <p:stCondLst>
                              <p:cond delay="1000"/>
                            </p:stCondLst>
                            <p:childTnLst>
                              <p:par>
                                <p:cTn id="14" presetID="22" presetClass="exit" presetSubtype="1" fill="hold" grpId="0" nodeType="afterEffect">
                                  <p:stCondLst>
                                    <p:cond delay="0"/>
                                  </p:stCondLst>
                                  <p:childTnLst>
                                    <p:animEffect transition="out" filter="wipe(up)">
                                      <p:cBhvr>
                                        <p:cTn id="15" dur="1000"/>
                                        <p:tgtEl>
                                          <p:spTgt spid="65"/>
                                        </p:tgtEl>
                                      </p:cBhvr>
                                    </p:animEffect>
                                    <p:set>
                                      <p:cBhvr>
                                        <p:cTn id="16" dur="1" fill="hold">
                                          <p:stCondLst>
                                            <p:cond delay="999"/>
                                          </p:stCondLst>
                                        </p:cTn>
                                        <p:tgtEl>
                                          <p:spTgt spid="65"/>
                                        </p:tgtEl>
                                        <p:attrNameLst>
                                          <p:attrName>style.visibility</p:attrName>
                                        </p:attrNameLst>
                                      </p:cBhvr>
                                      <p:to>
                                        <p:strVal val="hidden"/>
                                      </p:to>
                                    </p:set>
                                  </p:childTnLst>
                                  <p:subTnLst>
                                    <p:audio>
                                      <p:cMediaNode vol="22000">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2000"/>
                            </p:stCondLst>
                            <p:childTnLst>
                              <p:par>
                                <p:cTn id="18" presetID="22" presetClass="exit" presetSubtype="1" fill="hold" grpId="0" nodeType="afterEffect">
                                  <p:stCondLst>
                                    <p:cond delay="0"/>
                                  </p:stCondLst>
                                  <p:childTnLst>
                                    <p:animEffect transition="out" filter="wipe(up)">
                                      <p:cBhvr>
                                        <p:cTn id="19" dur="1000"/>
                                        <p:tgtEl>
                                          <p:spTgt spid="64"/>
                                        </p:tgtEl>
                                      </p:cBhvr>
                                    </p:animEffect>
                                    <p:set>
                                      <p:cBhvr>
                                        <p:cTn id="20" dur="1" fill="hold">
                                          <p:stCondLst>
                                            <p:cond delay="999"/>
                                          </p:stCondLst>
                                        </p:cTn>
                                        <p:tgtEl>
                                          <p:spTgt spid="64"/>
                                        </p:tgtEl>
                                        <p:attrNameLst>
                                          <p:attrName>style.visibility</p:attrName>
                                        </p:attrNameLst>
                                      </p:cBhvr>
                                      <p:to>
                                        <p:strVal val="hidden"/>
                                      </p:to>
                                    </p:set>
                                  </p:childTnLst>
                                  <p:subTnLst>
                                    <p:audio>
                                      <p:cMediaNode vol="22000">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3000"/>
                            </p:stCondLst>
                            <p:childTnLst>
                              <p:par>
                                <p:cTn id="22" presetID="22" presetClass="exit" presetSubtype="1" fill="hold" grpId="0" nodeType="afterEffect">
                                  <p:stCondLst>
                                    <p:cond delay="0"/>
                                  </p:stCondLst>
                                  <p:childTnLst>
                                    <p:animEffect transition="out" filter="wipe(up)">
                                      <p:cBhvr>
                                        <p:cTn id="23" dur="1000"/>
                                        <p:tgtEl>
                                          <p:spTgt spid="63"/>
                                        </p:tgtEl>
                                      </p:cBhvr>
                                    </p:animEffect>
                                    <p:set>
                                      <p:cBhvr>
                                        <p:cTn id="24" dur="1" fill="hold">
                                          <p:stCondLst>
                                            <p:cond delay="999"/>
                                          </p:stCondLst>
                                        </p:cTn>
                                        <p:tgtEl>
                                          <p:spTgt spid="63"/>
                                        </p:tgtEl>
                                        <p:attrNameLst>
                                          <p:attrName>style.visibility</p:attrName>
                                        </p:attrNameLst>
                                      </p:cBhvr>
                                      <p:to>
                                        <p:strVal val="hidden"/>
                                      </p:to>
                                    </p:set>
                                  </p:childTnLst>
                                  <p:subTnLst>
                                    <p:audio>
                                      <p:cMediaNode vol="22000">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4000"/>
                            </p:stCondLst>
                            <p:childTnLst>
                              <p:par>
                                <p:cTn id="26" presetID="22" presetClass="exit" presetSubtype="1" fill="hold" grpId="0" nodeType="afterEffect">
                                  <p:stCondLst>
                                    <p:cond delay="0"/>
                                  </p:stCondLst>
                                  <p:childTnLst>
                                    <p:animEffect transition="out" filter="wipe(up)">
                                      <p:cBhvr>
                                        <p:cTn id="27" dur="1000"/>
                                        <p:tgtEl>
                                          <p:spTgt spid="62"/>
                                        </p:tgtEl>
                                      </p:cBhvr>
                                    </p:animEffect>
                                    <p:set>
                                      <p:cBhvr>
                                        <p:cTn id="28" dur="1" fill="hold">
                                          <p:stCondLst>
                                            <p:cond delay="999"/>
                                          </p:stCondLst>
                                        </p:cTn>
                                        <p:tgtEl>
                                          <p:spTgt spid="62"/>
                                        </p:tgtEl>
                                        <p:attrNameLst>
                                          <p:attrName>style.visibility</p:attrName>
                                        </p:attrNameLst>
                                      </p:cBhvr>
                                      <p:to>
                                        <p:strVal val="hidden"/>
                                      </p:to>
                                    </p:set>
                                  </p:childTnLst>
                                  <p:subTnLst>
                                    <p:audio>
                                      <p:cMediaNode vol="22000">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5000"/>
                            </p:stCondLst>
                            <p:childTnLst>
                              <p:par>
                                <p:cTn id="30" presetID="22" presetClass="exit" presetSubtype="1" fill="hold" grpId="0" nodeType="afterEffect">
                                  <p:stCondLst>
                                    <p:cond delay="0"/>
                                  </p:stCondLst>
                                  <p:childTnLst>
                                    <p:animEffect transition="out" filter="wipe(up)">
                                      <p:cBhvr>
                                        <p:cTn id="31" dur="1000"/>
                                        <p:tgtEl>
                                          <p:spTgt spid="61"/>
                                        </p:tgtEl>
                                      </p:cBhvr>
                                    </p:animEffect>
                                    <p:set>
                                      <p:cBhvr>
                                        <p:cTn id="32" dur="1" fill="hold">
                                          <p:stCondLst>
                                            <p:cond delay="999"/>
                                          </p:stCondLst>
                                        </p:cTn>
                                        <p:tgtEl>
                                          <p:spTgt spid="61"/>
                                        </p:tgtEl>
                                        <p:attrNameLst>
                                          <p:attrName>style.visibility</p:attrName>
                                        </p:attrNameLst>
                                      </p:cBhvr>
                                      <p:to>
                                        <p:strVal val="hidden"/>
                                      </p:to>
                                    </p:set>
                                  </p:childTnLst>
                                  <p:subTnLst>
                                    <p:audio>
                                      <p:cMediaNode vol="22000">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6000"/>
                            </p:stCondLst>
                            <p:childTnLst>
                              <p:par>
                                <p:cTn id="34" presetID="22" presetClass="exit" presetSubtype="1" fill="hold" grpId="0" nodeType="afterEffect">
                                  <p:stCondLst>
                                    <p:cond delay="0"/>
                                  </p:stCondLst>
                                  <p:childTnLst>
                                    <p:animEffect transition="out" filter="wipe(up)">
                                      <p:cBhvr>
                                        <p:cTn id="35" dur="1000"/>
                                        <p:tgtEl>
                                          <p:spTgt spid="60"/>
                                        </p:tgtEl>
                                      </p:cBhvr>
                                    </p:animEffect>
                                    <p:set>
                                      <p:cBhvr>
                                        <p:cTn id="36" dur="1" fill="hold">
                                          <p:stCondLst>
                                            <p:cond delay="999"/>
                                          </p:stCondLst>
                                        </p:cTn>
                                        <p:tgtEl>
                                          <p:spTgt spid="60"/>
                                        </p:tgtEl>
                                        <p:attrNameLst>
                                          <p:attrName>style.visibility</p:attrName>
                                        </p:attrNameLst>
                                      </p:cBhvr>
                                      <p:to>
                                        <p:strVal val="hidden"/>
                                      </p:to>
                                    </p:set>
                                  </p:childTnLst>
                                  <p:subTnLst>
                                    <p:audio>
                                      <p:cMediaNode vol="22000">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7000"/>
                            </p:stCondLst>
                            <p:childTnLst>
                              <p:par>
                                <p:cTn id="38" presetID="22" presetClass="exit" presetSubtype="1" fill="hold" grpId="0" nodeType="afterEffect">
                                  <p:stCondLst>
                                    <p:cond delay="0"/>
                                  </p:stCondLst>
                                  <p:childTnLst>
                                    <p:animEffect transition="out" filter="wipe(up)">
                                      <p:cBhvr>
                                        <p:cTn id="39" dur="1000"/>
                                        <p:tgtEl>
                                          <p:spTgt spid="59"/>
                                        </p:tgtEl>
                                      </p:cBhvr>
                                    </p:animEffect>
                                    <p:set>
                                      <p:cBhvr>
                                        <p:cTn id="40" dur="1" fill="hold">
                                          <p:stCondLst>
                                            <p:cond delay="999"/>
                                          </p:stCondLst>
                                        </p:cTn>
                                        <p:tgtEl>
                                          <p:spTgt spid="59"/>
                                        </p:tgtEl>
                                        <p:attrNameLst>
                                          <p:attrName>style.visibility</p:attrName>
                                        </p:attrNameLst>
                                      </p:cBhvr>
                                      <p:to>
                                        <p:strVal val="hidden"/>
                                      </p:to>
                                    </p:set>
                                  </p:childTnLst>
                                  <p:subTnLst>
                                    <p:audio>
                                      <p:cMediaNode vol="22000">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8000"/>
                            </p:stCondLst>
                            <p:childTnLst>
                              <p:par>
                                <p:cTn id="42" presetID="22" presetClass="exit" presetSubtype="1" fill="hold" grpId="0" nodeType="afterEffect">
                                  <p:stCondLst>
                                    <p:cond delay="0"/>
                                  </p:stCondLst>
                                  <p:childTnLst>
                                    <p:animEffect transition="out" filter="wipe(up)">
                                      <p:cBhvr>
                                        <p:cTn id="43" dur="1000"/>
                                        <p:tgtEl>
                                          <p:spTgt spid="58"/>
                                        </p:tgtEl>
                                      </p:cBhvr>
                                    </p:animEffect>
                                    <p:set>
                                      <p:cBhvr>
                                        <p:cTn id="44" dur="1" fill="hold">
                                          <p:stCondLst>
                                            <p:cond delay="999"/>
                                          </p:stCondLst>
                                        </p:cTn>
                                        <p:tgtEl>
                                          <p:spTgt spid="58"/>
                                        </p:tgtEl>
                                        <p:attrNameLst>
                                          <p:attrName>style.visibility</p:attrName>
                                        </p:attrNameLst>
                                      </p:cBhvr>
                                      <p:to>
                                        <p:strVal val="hidden"/>
                                      </p:to>
                                    </p:set>
                                  </p:childTnLst>
                                  <p:subTnLst>
                                    <p:audio>
                                      <p:cMediaNode vol="22000">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9000"/>
                            </p:stCondLst>
                            <p:childTnLst>
                              <p:par>
                                <p:cTn id="46" presetID="22" presetClass="exit" presetSubtype="1" fill="hold" grpId="0" nodeType="afterEffect">
                                  <p:stCondLst>
                                    <p:cond delay="0"/>
                                  </p:stCondLst>
                                  <p:childTnLst>
                                    <p:animEffect transition="out" filter="wipe(up)">
                                      <p:cBhvr>
                                        <p:cTn id="47" dur="1000"/>
                                        <p:tgtEl>
                                          <p:spTgt spid="57"/>
                                        </p:tgtEl>
                                      </p:cBhvr>
                                    </p:animEffect>
                                    <p:set>
                                      <p:cBhvr>
                                        <p:cTn id="48" dur="1" fill="hold">
                                          <p:stCondLst>
                                            <p:cond delay="999"/>
                                          </p:stCondLst>
                                        </p:cTn>
                                        <p:tgtEl>
                                          <p:spTgt spid="57"/>
                                        </p:tgtEl>
                                        <p:attrNameLst>
                                          <p:attrName>style.visibility</p:attrName>
                                        </p:attrNameLst>
                                      </p:cBhvr>
                                      <p:to>
                                        <p:strVal val="hidden"/>
                                      </p:to>
                                    </p:set>
                                  </p:childTnLst>
                                  <p:subTnLst>
                                    <p:audio>
                                      <p:cMediaNode vol="22000">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10000"/>
                            </p:stCondLst>
                            <p:childTnLst>
                              <p:par>
                                <p:cTn id="50" presetID="22" presetClass="exit" presetSubtype="1" fill="hold" grpId="0" nodeType="afterEffect">
                                  <p:stCondLst>
                                    <p:cond delay="0"/>
                                  </p:stCondLst>
                                  <p:childTnLst>
                                    <p:animEffect transition="out" filter="wipe(up)">
                                      <p:cBhvr>
                                        <p:cTn id="51" dur="1000"/>
                                        <p:tgtEl>
                                          <p:spTgt spid="56"/>
                                        </p:tgtEl>
                                      </p:cBhvr>
                                    </p:animEffect>
                                    <p:set>
                                      <p:cBhvr>
                                        <p:cTn id="52" dur="1" fill="hold">
                                          <p:stCondLst>
                                            <p:cond delay="999"/>
                                          </p:stCondLst>
                                        </p:cTn>
                                        <p:tgtEl>
                                          <p:spTgt spid="56"/>
                                        </p:tgtEl>
                                        <p:attrNameLst>
                                          <p:attrName>style.visibility</p:attrName>
                                        </p:attrNameLst>
                                      </p:cBhvr>
                                      <p:to>
                                        <p:strVal val="hidden"/>
                                      </p:to>
                                    </p:set>
                                  </p:childTnLst>
                                  <p:subTnLst>
                                    <p:audio>
                                      <p:cMediaNode vol="22000">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1000"/>
                            </p:stCondLst>
                            <p:childTnLst>
                              <p:par>
                                <p:cTn id="54" presetID="22" presetClass="exit" presetSubtype="1" fill="hold" grpId="0" nodeType="afterEffect">
                                  <p:stCondLst>
                                    <p:cond delay="0"/>
                                  </p:stCondLst>
                                  <p:childTnLst>
                                    <p:animEffect transition="out" filter="wipe(up)">
                                      <p:cBhvr>
                                        <p:cTn id="55" dur="1000"/>
                                        <p:tgtEl>
                                          <p:spTgt spid="55"/>
                                        </p:tgtEl>
                                      </p:cBhvr>
                                    </p:animEffect>
                                    <p:set>
                                      <p:cBhvr>
                                        <p:cTn id="56" dur="1" fill="hold">
                                          <p:stCondLst>
                                            <p:cond delay="999"/>
                                          </p:stCondLst>
                                        </p:cTn>
                                        <p:tgtEl>
                                          <p:spTgt spid="55"/>
                                        </p:tgtEl>
                                        <p:attrNameLst>
                                          <p:attrName>style.visibility</p:attrName>
                                        </p:attrNameLst>
                                      </p:cBhvr>
                                      <p:to>
                                        <p:strVal val="hidden"/>
                                      </p:to>
                                    </p:set>
                                  </p:childTnLst>
                                  <p:subTnLst>
                                    <p:audio>
                                      <p:cMediaNode vol="22000">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2000"/>
                            </p:stCondLst>
                            <p:childTnLst>
                              <p:par>
                                <p:cTn id="58" presetID="22" presetClass="exit" presetSubtype="1" fill="hold" grpId="0" nodeType="afterEffect">
                                  <p:stCondLst>
                                    <p:cond delay="0"/>
                                  </p:stCondLst>
                                  <p:childTnLst>
                                    <p:animEffect transition="out" filter="wipe(up)">
                                      <p:cBhvr>
                                        <p:cTn id="59" dur="1000"/>
                                        <p:tgtEl>
                                          <p:spTgt spid="54"/>
                                        </p:tgtEl>
                                      </p:cBhvr>
                                    </p:animEffect>
                                    <p:set>
                                      <p:cBhvr>
                                        <p:cTn id="60" dur="1" fill="hold">
                                          <p:stCondLst>
                                            <p:cond delay="999"/>
                                          </p:stCondLst>
                                        </p:cTn>
                                        <p:tgtEl>
                                          <p:spTgt spid="54"/>
                                        </p:tgtEl>
                                        <p:attrNameLst>
                                          <p:attrName>style.visibility</p:attrName>
                                        </p:attrNameLst>
                                      </p:cBhvr>
                                      <p:to>
                                        <p:strVal val="hidden"/>
                                      </p:to>
                                    </p:set>
                                  </p:childTnLst>
                                  <p:subTnLst>
                                    <p:audio>
                                      <p:cMediaNode vol="22000">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3000"/>
                            </p:stCondLst>
                            <p:childTnLst>
                              <p:par>
                                <p:cTn id="62" presetID="22" presetClass="exit" presetSubtype="1" fill="hold" grpId="0" nodeType="afterEffect">
                                  <p:stCondLst>
                                    <p:cond delay="0"/>
                                  </p:stCondLst>
                                  <p:childTnLst>
                                    <p:animEffect transition="out" filter="wipe(up)">
                                      <p:cBhvr>
                                        <p:cTn id="63" dur="1000"/>
                                        <p:tgtEl>
                                          <p:spTgt spid="53"/>
                                        </p:tgtEl>
                                      </p:cBhvr>
                                    </p:animEffect>
                                    <p:set>
                                      <p:cBhvr>
                                        <p:cTn id="64" dur="1" fill="hold">
                                          <p:stCondLst>
                                            <p:cond delay="999"/>
                                          </p:stCondLst>
                                        </p:cTn>
                                        <p:tgtEl>
                                          <p:spTgt spid="53"/>
                                        </p:tgtEl>
                                        <p:attrNameLst>
                                          <p:attrName>style.visibility</p:attrName>
                                        </p:attrNameLst>
                                      </p:cBhvr>
                                      <p:to>
                                        <p:strVal val="hidden"/>
                                      </p:to>
                                    </p:set>
                                  </p:childTnLst>
                                  <p:subTnLst>
                                    <p:audio>
                                      <p:cMediaNode vol="22000">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4000"/>
                            </p:stCondLst>
                            <p:childTnLst>
                              <p:par>
                                <p:cTn id="66" presetID="22" presetClass="exit" presetSubtype="1" fill="hold" grpId="0" nodeType="afterEffect">
                                  <p:stCondLst>
                                    <p:cond delay="0"/>
                                  </p:stCondLst>
                                  <p:childTnLst>
                                    <p:animEffect transition="out" filter="wipe(up)">
                                      <p:cBhvr>
                                        <p:cTn id="67" dur="1000"/>
                                        <p:tgtEl>
                                          <p:spTgt spid="52"/>
                                        </p:tgtEl>
                                      </p:cBhvr>
                                    </p:animEffect>
                                    <p:set>
                                      <p:cBhvr>
                                        <p:cTn id="68" dur="1" fill="hold">
                                          <p:stCondLst>
                                            <p:cond delay="999"/>
                                          </p:stCondLst>
                                        </p:cTn>
                                        <p:tgtEl>
                                          <p:spTgt spid="52"/>
                                        </p:tgtEl>
                                        <p:attrNameLst>
                                          <p:attrName>style.visibility</p:attrName>
                                        </p:attrNameLst>
                                      </p:cBhvr>
                                      <p:to>
                                        <p:strVal val="hidden"/>
                                      </p:to>
                                    </p:set>
                                  </p:childTnLst>
                                  <p:subTnLst>
                                    <p:audio>
                                      <p:cMediaNode vol="22000">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5000"/>
                            </p:stCondLst>
                            <p:childTnLst>
                              <p:par>
                                <p:cTn id="70" presetID="22" presetClass="exit" presetSubtype="1" fill="hold" grpId="0" nodeType="afterEffect">
                                  <p:stCondLst>
                                    <p:cond delay="0"/>
                                  </p:stCondLst>
                                  <p:childTnLst>
                                    <p:animEffect transition="out" filter="wipe(up)">
                                      <p:cBhvr>
                                        <p:cTn id="71" dur="1000"/>
                                        <p:tgtEl>
                                          <p:spTgt spid="51"/>
                                        </p:tgtEl>
                                      </p:cBhvr>
                                    </p:animEffect>
                                    <p:set>
                                      <p:cBhvr>
                                        <p:cTn id="72" dur="1" fill="hold">
                                          <p:stCondLst>
                                            <p:cond delay="999"/>
                                          </p:stCondLst>
                                        </p:cTn>
                                        <p:tgtEl>
                                          <p:spTgt spid="51"/>
                                        </p:tgtEl>
                                        <p:attrNameLst>
                                          <p:attrName>style.visibility</p:attrName>
                                        </p:attrNameLst>
                                      </p:cBhvr>
                                      <p:to>
                                        <p:strVal val="hidden"/>
                                      </p:to>
                                    </p:set>
                                  </p:childTnLst>
                                  <p:subTnLst>
                                    <p:audio>
                                      <p:cMediaNode vol="22000">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6000"/>
                            </p:stCondLst>
                            <p:childTnLst>
                              <p:par>
                                <p:cTn id="74" presetID="22" presetClass="exit" presetSubtype="1" fill="hold" grpId="0" nodeType="afterEffect">
                                  <p:stCondLst>
                                    <p:cond delay="0"/>
                                  </p:stCondLst>
                                  <p:childTnLst>
                                    <p:animEffect transition="out" filter="wipe(up)">
                                      <p:cBhvr>
                                        <p:cTn id="75" dur="1000"/>
                                        <p:tgtEl>
                                          <p:spTgt spid="50"/>
                                        </p:tgtEl>
                                      </p:cBhvr>
                                    </p:animEffect>
                                    <p:set>
                                      <p:cBhvr>
                                        <p:cTn id="76" dur="1" fill="hold">
                                          <p:stCondLst>
                                            <p:cond delay="999"/>
                                          </p:stCondLst>
                                        </p:cTn>
                                        <p:tgtEl>
                                          <p:spTgt spid="50"/>
                                        </p:tgtEl>
                                        <p:attrNameLst>
                                          <p:attrName>style.visibility</p:attrName>
                                        </p:attrNameLst>
                                      </p:cBhvr>
                                      <p:to>
                                        <p:strVal val="hidden"/>
                                      </p:to>
                                    </p:set>
                                  </p:childTnLst>
                                  <p:subTnLst>
                                    <p:audio>
                                      <p:cMediaNode vol="22000">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7" fill="hold">
                            <p:stCondLst>
                              <p:cond delay="17000"/>
                            </p:stCondLst>
                            <p:childTnLst>
                              <p:par>
                                <p:cTn id="78" presetID="22" presetClass="exit" presetSubtype="1" fill="hold" grpId="0" nodeType="afterEffect">
                                  <p:stCondLst>
                                    <p:cond delay="0"/>
                                  </p:stCondLst>
                                  <p:childTnLst>
                                    <p:animEffect transition="out" filter="wipe(up)">
                                      <p:cBhvr>
                                        <p:cTn id="79" dur="1000"/>
                                        <p:tgtEl>
                                          <p:spTgt spid="49"/>
                                        </p:tgtEl>
                                      </p:cBhvr>
                                    </p:animEffect>
                                    <p:set>
                                      <p:cBhvr>
                                        <p:cTn id="80" dur="1" fill="hold">
                                          <p:stCondLst>
                                            <p:cond delay="999"/>
                                          </p:stCondLst>
                                        </p:cTn>
                                        <p:tgtEl>
                                          <p:spTgt spid="49"/>
                                        </p:tgtEl>
                                        <p:attrNameLst>
                                          <p:attrName>style.visibility</p:attrName>
                                        </p:attrNameLst>
                                      </p:cBhvr>
                                      <p:to>
                                        <p:strVal val="hidden"/>
                                      </p:to>
                                    </p:set>
                                  </p:childTnLst>
                                  <p:subTnLst>
                                    <p:audio>
                                      <p:cMediaNode vol="22000">
                                        <p:cTn display="0" masterRel="sameClick">
                                          <p:stCondLst>
                                            <p:cond evt="begin" delay="0">
                                              <p:tn val="78"/>
                                            </p:cond>
                                          </p:stCondLst>
                                          <p:endCondLst>
                                            <p:cond evt="onStopAudio" delay="0">
                                              <p:tgtEl>
                                                <p:sldTgt/>
                                              </p:tgtEl>
                                            </p:cond>
                                          </p:endCondLst>
                                        </p:cTn>
                                        <p:tgtEl>
                                          <p:sndTgt r:embed="rId2" name="click.wav"/>
                                        </p:tgtEl>
                                      </p:cMediaNode>
                                    </p:audio>
                                  </p:subTnLst>
                                </p:cTn>
                              </p:par>
                            </p:childTnLst>
                          </p:cTn>
                        </p:par>
                        <p:par>
                          <p:cTn id="81" fill="hold">
                            <p:stCondLst>
                              <p:cond delay="18000"/>
                            </p:stCondLst>
                            <p:childTnLst>
                              <p:par>
                                <p:cTn id="82" presetID="22" presetClass="exit" presetSubtype="1" fill="hold" grpId="0" nodeType="afterEffect">
                                  <p:stCondLst>
                                    <p:cond delay="0"/>
                                  </p:stCondLst>
                                  <p:childTnLst>
                                    <p:animEffect transition="out" filter="wipe(up)">
                                      <p:cBhvr>
                                        <p:cTn id="83" dur="1000"/>
                                        <p:tgtEl>
                                          <p:spTgt spid="48"/>
                                        </p:tgtEl>
                                      </p:cBhvr>
                                    </p:animEffect>
                                    <p:set>
                                      <p:cBhvr>
                                        <p:cTn id="84" dur="1" fill="hold">
                                          <p:stCondLst>
                                            <p:cond delay="999"/>
                                          </p:stCondLst>
                                        </p:cTn>
                                        <p:tgtEl>
                                          <p:spTgt spid="48"/>
                                        </p:tgtEl>
                                        <p:attrNameLst>
                                          <p:attrName>style.visibility</p:attrName>
                                        </p:attrNameLst>
                                      </p:cBhvr>
                                      <p:to>
                                        <p:strVal val="hidden"/>
                                      </p:to>
                                    </p:set>
                                  </p:childTnLst>
                                  <p:subTnLst>
                                    <p:audio>
                                      <p:cMediaNode vol="22000">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5" fill="hold">
                            <p:stCondLst>
                              <p:cond delay="19000"/>
                            </p:stCondLst>
                            <p:childTnLst>
                              <p:par>
                                <p:cTn id="86" presetID="22" presetClass="exit" presetSubtype="1" fill="hold" grpId="0" nodeType="afterEffect">
                                  <p:stCondLst>
                                    <p:cond delay="0"/>
                                  </p:stCondLst>
                                  <p:childTnLst>
                                    <p:animEffect transition="out" filter="wipe(up)">
                                      <p:cBhvr>
                                        <p:cTn id="87" dur="1000"/>
                                        <p:tgtEl>
                                          <p:spTgt spid="47"/>
                                        </p:tgtEl>
                                      </p:cBhvr>
                                    </p:animEffect>
                                    <p:set>
                                      <p:cBhvr>
                                        <p:cTn id="88" dur="1" fill="hold">
                                          <p:stCondLst>
                                            <p:cond delay="999"/>
                                          </p:stCondLst>
                                        </p:cTn>
                                        <p:tgtEl>
                                          <p:spTgt spid="47"/>
                                        </p:tgtEl>
                                        <p:attrNameLst>
                                          <p:attrName>style.visibility</p:attrName>
                                        </p:attrNameLst>
                                      </p:cBhvr>
                                      <p:to>
                                        <p:strVal val="hidden"/>
                                      </p:to>
                                    </p:set>
                                  </p:childTnLst>
                                  <p:subTnLst>
                                    <p:audio>
                                      <p:cMediaNode vol="22000">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89" fill="hold">
                            <p:stCondLst>
                              <p:cond delay="20000"/>
                            </p:stCondLst>
                            <p:childTnLst>
                              <p:par>
                                <p:cTn id="90" presetID="22" presetClass="exit" presetSubtype="1" fill="hold" grpId="0" nodeType="afterEffect">
                                  <p:stCondLst>
                                    <p:cond delay="0"/>
                                  </p:stCondLst>
                                  <p:childTnLst>
                                    <p:animEffect transition="out" filter="wipe(up)">
                                      <p:cBhvr>
                                        <p:cTn id="91" dur="1000"/>
                                        <p:tgtEl>
                                          <p:spTgt spid="46"/>
                                        </p:tgtEl>
                                      </p:cBhvr>
                                    </p:animEffect>
                                    <p:set>
                                      <p:cBhvr>
                                        <p:cTn id="92" dur="1" fill="hold">
                                          <p:stCondLst>
                                            <p:cond delay="999"/>
                                          </p:stCondLst>
                                        </p:cTn>
                                        <p:tgtEl>
                                          <p:spTgt spid="46"/>
                                        </p:tgtEl>
                                        <p:attrNameLst>
                                          <p:attrName>style.visibility</p:attrName>
                                        </p:attrNameLst>
                                      </p:cBhvr>
                                      <p:to>
                                        <p:strVal val="hidden"/>
                                      </p:to>
                                    </p:set>
                                  </p:childTnLst>
                                  <p:subTnLst>
                                    <p:audio>
                                      <p:cMediaNode vol="22000">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3" fill="hold">
                            <p:stCondLst>
                              <p:cond delay="21000"/>
                            </p:stCondLst>
                            <p:childTnLst>
                              <p:par>
                                <p:cTn id="94" presetID="22" presetClass="exit" presetSubtype="1" fill="hold" grpId="0" nodeType="afterEffect">
                                  <p:stCondLst>
                                    <p:cond delay="0"/>
                                  </p:stCondLst>
                                  <p:childTnLst>
                                    <p:animEffect transition="out" filter="wipe(up)">
                                      <p:cBhvr>
                                        <p:cTn id="95" dur="1000"/>
                                        <p:tgtEl>
                                          <p:spTgt spid="45"/>
                                        </p:tgtEl>
                                      </p:cBhvr>
                                    </p:animEffect>
                                    <p:set>
                                      <p:cBhvr>
                                        <p:cTn id="96" dur="1" fill="hold">
                                          <p:stCondLst>
                                            <p:cond delay="999"/>
                                          </p:stCondLst>
                                        </p:cTn>
                                        <p:tgtEl>
                                          <p:spTgt spid="45"/>
                                        </p:tgtEl>
                                        <p:attrNameLst>
                                          <p:attrName>style.visibility</p:attrName>
                                        </p:attrNameLst>
                                      </p:cBhvr>
                                      <p:to>
                                        <p:strVal val="hidden"/>
                                      </p:to>
                                    </p:set>
                                  </p:childTnLst>
                                  <p:subTnLst>
                                    <p:audio>
                                      <p:cMediaNode vol="22000">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7" fill="hold">
                            <p:stCondLst>
                              <p:cond delay="22000"/>
                            </p:stCondLst>
                            <p:childTnLst>
                              <p:par>
                                <p:cTn id="98" presetID="22" presetClass="exit" presetSubtype="1" fill="hold" grpId="0" nodeType="afterEffect">
                                  <p:stCondLst>
                                    <p:cond delay="0"/>
                                  </p:stCondLst>
                                  <p:childTnLst>
                                    <p:animEffect transition="out" filter="wipe(up)">
                                      <p:cBhvr>
                                        <p:cTn id="99" dur="1000"/>
                                        <p:tgtEl>
                                          <p:spTgt spid="44"/>
                                        </p:tgtEl>
                                      </p:cBhvr>
                                    </p:animEffect>
                                    <p:set>
                                      <p:cBhvr>
                                        <p:cTn id="100" dur="1" fill="hold">
                                          <p:stCondLst>
                                            <p:cond delay="999"/>
                                          </p:stCondLst>
                                        </p:cTn>
                                        <p:tgtEl>
                                          <p:spTgt spid="44"/>
                                        </p:tgtEl>
                                        <p:attrNameLst>
                                          <p:attrName>style.visibility</p:attrName>
                                        </p:attrNameLst>
                                      </p:cBhvr>
                                      <p:to>
                                        <p:strVal val="hidden"/>
                                      </p:to>
                                    </p:set>
                                  </p:childTnLst>
                                  <p:subTnLst>
                                    <p:audio>
                                      <p:cMediaNode vol="22000">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1" fill="hold">
                            <p:stCondLst>
                              <p:cond delay="23000"/>
                            </p:stCondLst>
                            <p:childTnLst>
                              <p:par>
                                <p:cTn id="102" presetID="22" presetClass="exit" presetSubtype="1" fill="hold" grpId="0" nodeType="afterEffect">
                                  <p:stCondLst>
                                    <p:cond delay="0"/>
                                  </p:stCondLst>
                                  <p:childTnLst>
                                    <p:animEffect transition="out" filter="wipe(up)">
                                      <p:cBhvr>
                                        <p:cTn id="103" dur="1000"/>
                                        <p:tgtEl>
                                          <p:spTgt spid="43"/>
                                        </p:tgtEl>
                                      </p:cBhvr>
                                    </p:animEffect>
                                    <p:set>
                                      <p:cBhvr>
                                        <p:cTn id="104" dur="1" fill="hold">
                                          <p:stCondLst>
                                            <p:cond delay="999"/>
                                          </p:stCondLst>
                                        </p:cTn>
                                        <p:tgtEl>
                                          <p:spTgt spid="43"/>
                                        </p:tgtEl>
                                        <p:attrNameLst>
                                          <p:attrName>style.visibility</p:attrName>
                                        </p:attrNameLst>
                                      </p:cBhvr>
                                      <p:to>
                                        <p:strVal val="hidden"/>
                                      </p:to>
                                    </p:set>
                                  </p:childTnLst>
                                  <p:subTnLst>
                                    <p:audio>
                                      <p:cMediaNode vol="22000">
                                        <p:cTn display="0" masterRel="sameClick">
                                          <p:stCondLst>
                                            <p:cond evt="begin" delay="0">
                                              <p:tn val="102"/>
                                            </p:cond>
                                          </p:stCondLst>
                                          <p:endCondLst>
                                            <p:cond evt="onStopAudio" delay="0">
                                              <p:tgtEl>
                                                <p:sldTgt/>
                                              </p:tgtEl>
                                            </p:cond>
                                          </p:endCondLst>
                                        </p:cTn>
                                        <p:tgtEl>
                                          <p:sndTgt r:embed="rId2" name="click.wav"/>
                                        </p:tgtEl>
                                      </p:cMediaNode>
                                    </p:audio>
                                  </p:subTnLst>
                                </p:cTn>
                              </p:par>
                            </p:childTnLst>
                          </p:cTn>
                        </p:par>
                        <p:par>
                          <p:cTn id="105" fill="hold">
                            <p:stCondLst>
                              <p:cond delay="24000"/>
                            </p:stCondLst>
                            <p:childTnLst>
                              <p:par>
                                <p:cTn id="106" presetID="22" presetClass="exit" presetSubtype="1" fill="hold" grpId="0" nodeType="afterEffect">
                                  <p:stCondLst>
                                    <p:cond delay="0"/>
                                  </p:stCondLst>
                                  <p:childTnLst>
                                    <p:animEffect transition="out" filter="wipe(up)">
                                      <p:cBhvr>
                                        <p:cTn id="107" dur="1000"/>
                                        <p:tgtEl>
                                          <p:spTgt spid="42"/>
                                        </p:tgtEl>
                                      </p:cBhvr>
                                    </p:animEffect>
                                    <p:set>
                                      <p:cBhvr>
                                        <p:cTn id="108" dur="1" fill="hold">
                                          <p:stCondLst>
                                            <p:cond delay="999"/>
                                          </p:stCondLst>
                                        </p:cTn>
                                        <p:tgtEl>
                                          <p:spTgt spid="42"/>
                                        </p:tgtEl>
                                        <p:attrNameLst>
                                          <p:attrName>style.visibility</p:attrName>
                                        </p:attrNameLst>
                                      </p:cBhvr>
                                      <p:to>
                                        <p:strVal val="hidden"/>
                                      </p:to>
                                    </p:set>
                                  </p:childTnLst>
                                  <p:subTnLst>
                                    <p:audio>
                                      <p:cMediaNode vol="22000">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9" fill="hold">
                            <p:stCondLst>
                              <p:cond delay="25000"/>
                            </p:stCondLst>
                            <p:childTnLst>
                              <p:par>
                                <p:cTn id="110" presetID="22" presetClass="exit" presetSubtype="1" fill="hold" grpId="0" nodeType="afterEffect">
                                  <p:stCondLst>
                                    <p:cond delay="0"/>
                                  </p:stCondLst>
                                  <p:childTnLst>
                                    <p:animEffect transition="out" filter="wipe(up)">
                                      <p:cBhvr>
                                        <p:cTn id="111" dur="1000"/>
                                        <p:tgtEl>
                                          <p:spTgt spid="41"/>
                                        </p:tgtEl>
                                      </p:cBhvr>
                                    </p:animEffect>
                                    <p:set>
                                      <p:cBhvr>
                                        <p:cTn id="112" dur="1" fill="hold">
                                          <p:stCondLst>
                                            <p:cond delay="999"/>
                                          </p:stCondLst>
                                        </p:cTn>
                                        <p:tgtEl>
                                          <p:spTgt spid="41"/>
                                        </p:tgtEl>
                                        <p:attrNameLst>
                                          <p:attrName>style.visibility</p:attrName>
                                        </p:attrNameLst>
                                      </p:cBhvr>
                                      <p:to>
                                        <p:strVal val="hidden"/>
                                      </p:to>
                                    </p:set>
                                  </p:childTnLst>
                                  <p:subTnLst>
                                    <p:audio>
                                      <p:cMediaNode vol="22000">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3" fill="hold">
                            <p:stCondLst>
                              <p:cond delay="26000"/>
                            </p:stCondLst>
                            <p:childTnLst>
                              <p:par>
                                <p:cTn id="114" presetID="22" presetClass="exit" presetSubtype="1" fill="hold" grpId="0" nodeType="afterEffect">
                                  <p:stCondLst>
                                    <p:cond delay="0"/>
                                  </p:stCondLst>
                                  <p:childTnLst>
                                    <p:animEffect transition="out" filter="wipe(up)">
                                      <p:cBhvr>
                                        <p:cTn id="115" dur="1000"/>
                                        <p:tgtEl>
                                          <p:spTgt spid="40"/>
                                        </p:tgtEl>
                                      </p:cBhvr>
                                    </p:animEffect>
                                    <p:set>
                                      <p:cBhvr>
                                        <p:cTn id="116" dur="1" fill="hold">
                                          <p:stCondLst>
                                            <p:cond delay="999"/>
                                          </p:stCondLst>
                                        </p:cTn>
                                        <p:tgtEl>
                                          <p:spTgt spid="40"/>
                                        </p:tgtEl>
                                        <p:attrNameLst>
                                          <p:attrName>style.visibility</p:attrName>
                                        </p:attrNameLst>
                                      </p:cBhvr>
                                      <p:to>
                                        <p:strVal val="hidden"/>
                                      </p:to>
                                    </p:set>
                                  </p:childTnLst>
                                  <p:subTnLst>
                                    <p:audio>
                                      <p:cMediaNode vol="22000">
                                        <p:cTn display="0" masterRel="sameClick">
                                          <p:stCondLst>
                                            <p:cond evt="begin" delay="0">
                                              <p:tn val="114"/>
                                            </p:cond>
                                          </p:stCondLst>
                                          <p:endCondLst>
                                            <p:cond evt="onStopAudio" delay="0">
                                              <p:tgtEl>
                                                <p:sldTgt/>
                                              </p:tgtEl>
                                            </p:cond>
                                          </p:endCondLst>
                                        </p:cTn>
                                        <p:tgtEl>
                                          <p:sndTgt r:embed="rId2" name="click.wav"/>
                                        </p:tgtEl>
                                      </p:cMediaNode>
                                    </p:audio>
                                  </p:subTnLst>
                                </p:cTn>
                              </p:par>
                            </p:childTnLst>
                          </p:cTn>
                        </p:par>
                        <p:par>
                          <p:cTn id="117" fill="hold">
                            <p:stCondLst>
                              <p:cond delay="27000"/>
                            </p:stCondLst>
                            <p:childTnLst>
                              <p:par>
                                <p:cTn id="118" presetID="22" presetClass="exit" presetSubtype="1" fill="hold" grpId="0" nodeType="afterEffect">
                                  <p:stCondLst>
                                    <p:cond delay="0"/>
                                  </p:stCondLst>
                                  <p:childTnLst>
                                    <p:animEffect transition="out" filter="wipe(up)">
                                      <p:cBhvr>
                                        <p:cTn id="119" dur="1000"/>
                                        <p:tgtEl>
                                          <p:spTgt spid="39"/>
                                        </p:tgtEl>
                                      </p:cBhvr>
                                    </p:animEffect>
                                    <p:set>
                                      <p:cBhvr>
                                        <p:cTn id="120" dur="1" fill="hold">
                                          <p:stCondLst>
                                            <p:cond delay="999"/>
                                          </p:stCondLst>
                                        </p:cTn>
                                        <p:tgtEl>
                                          <p:spTgt spid="39"/>
                                        </p:tgtEl>
                                        <p:attrNameLst>
                                          <p:attrName>style.visibility</p:attrName>
                                        </p:attrNameLst>
                                      </p:cBhvr>
                                      <p:to>
                                        <p:strVal val="hidden"/>
                                      </p:to>
                                    </p:set>
                                  </p:childTnLst>
                                  <p:subTnLst>
                                    <p:audio>
                                      <p:cMediaNode vol="22000">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1" fill="hold">
                            <p:stCondLst>
                              <p:cond delay="28000"/>
                            </p:stCondLst>
                            <p:childTnLst>
                              <p:par>
                                <p:cTn id="122" presetID="22" presetClass="exit" presetSubtype="1" fill="hold" grpId="0" nodeType="afterEffect">
                                  <p:stCondLst>
                                    <p:cond delay="0"/>
                                  </p:stCondLst>
                                  <p:childTnLst>
                                    <p:animEffect transition="out" filter="wipe(up)">
                                      <p:cBhvr>
                                        <p:cTn id="123" dur="1000"/>
                                        <p:tgtEl>
                                          <p:spTgt spid="38"/>
                                        </p:tgtEl>
                                      </p:cBhvr>
                                    </p:animEffect>
                                    <p:set>
                                      <p:cBhvr>
                                        <p:cTn id="124" dur="1" fill="hold">
                                          <p:stCondLst>
                                            <p:cond delay="999"/>
                                          </p:stCondLst>
                                        </p:cTn>
                                        <p:tgtEl>
                                          <p:spTgt spid="38"/>
                                        </p:tgtEl>
                                        <p:attrNameLst>
                                          <p:attrName>style.visibility</p:attrName>
                                        </p:attrNameLst>
                                      </p:cBhvr>
                                      <p:to>
                                        <p:strVal val="hidden"/>
                                      </p:to>
                                    </p:set>
                                  </p:childTnLst>
                                  <p:subTnLst>
                                    <p:audio>
                                      <p:cMediaNode vol="22000">
                                        <p:cTn display="0" masterRel="sameClick">
                                          <p:stCondLst>
                                            <p:cond evt="begin" delay="0">
                                              <p:tn val="122"/>
                                            </p:cond>
                                          </p:stCondLst>
                                          <p:endCondLst>
                                            <p:cond evt="onStopAudio" delay="0">
                                              <p:tgtEl>
                                                <p:sldTgt/>
                                              </p:tgtEl>
                                            </p:cond>
                                          </p:endCondLst>
                                        </p:cTn>
                                        <p:tgtEl>
                                          <p:sndTgt r:embed="rId2" name="click.wav"/>
                                        </p:tgtEl>
                                      </p:cMediaNode>
                                    </p:audio>
                                  </p:subTnLst>
                                </p:cTn>
                              </p:par>
                            </p:childTnLst>
                          </p:cTn>
                        </p:par>
                        <p:par>
                          <p:cTn id="125" fill="hold">
                            <p:stCondLst>
                              <p:cond delay="29000"/>
                            </p:stCondLst>
                            <p:childTnLst>
                              <p:par>
                                <p:cTn id="126" presetID="22" presetClass="exit" presetSubtype="1" fill="hold" grpId="0" nodeType="afterEffect">
                                  <p:stCondLst>
                                    <p:cond delay="0"/>
                                  </p:stCondLst>
                                  <p:childTnLst>
                                    <p:animEffect transition="out" filter="wipe(up)">
                                      <p:cBhvr>
                                        <p:cTn id="127" dur="1000"/>
                                        <p:tgtEl>
                                          <p:spTgt spid="37"/>
                                        </p:tgtEl>
                                      </p:cBhvr>
                                    </p:animEffect>
                                    <p:set>
                                      <p:cBhvr>
                                        <p:cTn id="128" dur="1" fill="hold">
                                          <p:stCondLst>
                                            <p:cond delay="999"/>
                                          </p:stCondLst>
                                        </p:cTn>
                                        <p:tgtEl>
                                          <p:spTgt spid="37"/>
                                        </p:tgtEl>
                                        <p:attrNameLst>
                                          <p:attrName>style.visibility</p:attrName>
                                        </p:attrNameLst>
                                      </p:cBhvr>
                                      <p:to>
                                        <p:strVal val="hidden"/>
                                      </p:to>
                                    </p:set>
                                  </p:childTnLst>
                                  <p:subTnLst>
                                    <p:audio>
                                      <p:cMediaNode vol="22000">
                                        <p:cTn display="0" masterRel="sameClick">
                                          <p:stCondLst>
                                            <p:cond evt="begin" delay="0">
                                              <p:tn val="126"/>
                                            </p:cond>
                                          </p:stCondLst>
                                          <p:endCondLst>
                                            <p:cond evt="onStopAudio" delay="0">
                                              <p:tgtEl>
                                                <p:sldTgt/>
                                              </p:tgtEl>
                                            </p:cond>
                                          </p:endCondLst>
                                        </p:cTn>
                                        <p:tgtEl>
                                          <p:sndTgt r:embed="rId2" name="click.wav"/>
                                        </p:tgtEl>
                                      </p:cMediaNode>
                                    </p:audio>
                                  </p:subTnLst>
                                </p:cTn>
                              </p:par>
                            </p:childTnLst>
                          </p:cTn>
                        </p:par>
                        <p:par>
                          <p:cTn id="129" fill="hold">
                            <p:stCondLst>
                              <p:cond delay="30000"/>
                            </p:stCondLst>
                            <p:childTnLst>
                              <p:par>
                                <p:cTn id="130" presetID="22" presetClass="exit" presetSubtype="1" fill="hold" grpId="0" nodeType="afterEffect">
                                  <p:stCondLst>
                                    <p:cond delay="0"/>
                                  </p:stCondLst>
                                  <p:childTnLst>
                                    <p:animEffect transition="out" filter="wipe(up)">
                                      <p:cBhvr>
                                        <p:cTn id="131" dur="1000"/>
                                        <p:tgtEl>
                                          <p:spTgt spid="36"/>
                                        </p:tgtEl>
                                      </p:cBhvr>
                                    </p:animEffect>
                                    <p:set>
                                      <p:cBhvr>
                                        <p:cTn id="132" dur="1" fill="hold">
                                          <p:stCondLst>
                                            <p:cond delay="999"/>
                                          </p:stCondLst>
                                        </p:cTn>
                                        <p:tgtEl>
                                          <p:spTgt spid="36"/>
                                        </p:tgtEl>
                                        <p:attrNameLst>
                                          <p:attrName>style.visibility</p:attrName>
                                        </p:attrNameLst>
                                      </p:cBhvr>
                                      <p:to>
                                        <p:strVal val="hidden"/>
                                      </p:to>
                                    </p:set>
                                  </p:childTnLst>
                                  <p:subTnLst>
                                    <p:audio>
                                      <p:cMediaNode vol="22000">
                                        <p:cTn display="0" masterRel="sameClick">
                                          <p:stCondLst>
                                            <p:cond evt="begin" delay="0">
                                              <p:tn val="130"/>
                                            </p:cond>
                                          </p:stCondLst>
                                          <p:endCondLst>
                                            <p:cond evt="onStopAudio" delay="0">
                                              <p:tgtEl>
                                                <p:sldTgt/>
                                              </p:tgtEl>
                                            </p:cond>
                                          </p:endCondLst>
                                        </p:cTn>
                                        <p:tgtEl>
                                          <p:sndTgt r:embed="rId2" name="click.wav"/>
                                        </p:tgtEl>
                                      </p:cMediaNode>
                                    </p:audio>
                                  </p:subTnLst>
                                </p:cTn>
                              </p:par>
                            </p:childTnLst>
                          </p:cTn>
                        </p:par>
                        <p:par>
                          <p:cTn id="133" fill="hold">
                            <p:stCondLst>
                              <p:cond delay="31000"/>
                            </p:stCondLst>
                            <p:childTnLst>
                              <p:par>
                                <p:cTn id="134" presetID="22" presetClass="exit" presetSubtype="1" fill="hold" grpId="0" nodeType="afterEffect">
                                  <p:stCondLst>
                                    <p:cond delay="0"/>
                                  </p:stCondLst>
                                  <p:childTnLst>
                                    <p:animEffect transition="out" filter="wipe(up)">
                                      <p:cBhvr>
                                        <p:cTn id="135" dur="1000"/>
                                        <p:tgtEl>
                                          <p:spTgt spid="35"/>
                                        </p:tgtEl>
                                      </p:cBhvr>
                                    </p:animEffect>
                                    <p:set>
                                      <p:cBhvr>
                                        <p:cTn id="136" dur="1" fill="hold">
                                          <p:stCondLst>
                                            <p:cond delay="999"/>
                                          </p:stCondLst>
                                        </p:cTn>
                                        <p:tgtEl>
                                          <p:spTgt spid="35"/>
                                        </p:tgtEl>
                                        <p:attrNameLst>
                                          <p:attrName>style.visibility</p:attrName>
                                        </p:attrNameLst>
                                      </p:cBhvr>
                                      <p:to>
                                        <p:strVal val="hidden"/>
                                      </p:to>
                                    </p:set>
                                  </p:childTnLst>
                                  <p:subTnLst>
                                    <p:audio>
                                      <p:cMediaNode vol="22000">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7" fill="hold">
                            <p:stCondLst>
                              <p:cond delay="32000"/>
                            </p:stCondLst>
                            <p:childTnLst>
                              <p:par>
                                <p:cTn id="138" presetID="22" presetClass="exit" presetSubtype="1" fill="hold" grpId="0" nodeType="afterEffect">
                                  <p:stCondLst>
                                    <p:cond delay="0"/>
                                  </p:stCondLst>
                                  <p:childTnLst>
                                    <p:animEffect transition="out" filter="wipe(up)">
                                      <p:cBhvr>
                                        <p:cTn id="139" dur="1000"/>
                                        <p:tgtEl>
                                          <p:spTgt spid="34"/>
                                        </p:tgtEl>
                                      </p:cBhvr>
                                    </p:animEffect>
                                    <p:set>
                                      <p:cBhvr>
                                        <p:cTn id="140" dur="1" fill="hold">
                                          <p:stCondLst>
                                            <p:cond delay="999"/>
                                          </p:stCondLst>
                                        </p:cTn>
                                        <p:tgtEl>
                                          <p:spTgt spid="34"/>
                                        </p:tgtEl>
                                        <p:attrNameLst>
                                          <p:attrName>style.visibility</p:attrName>
                                        </p:attrNameLst>
                                      </p:cBhvr>
                                      <p:to>
                                        <p:strVal val="hidden"/>
                                      </p:to>
                                    </p:set>
                                  </p:childTnLst>
                                  <p:subTnLst>
                                    <p:audio>
                                      <p:cMediaNode vol="22000">
                                        <p:cTn display="0" masterRel="sameClick">
                                          <p:stCondLst>
                                            <p:cond evt="begin" delay="0">
                                              <p:tn val="138"/>
                                            </p:cond>
                                          </p:stCondLst>
                                          <p:endCondLst>
                                            <p:cond evt="onStopAudio" delay="0">
                                              <p:tgtEl>
                                                <p:sldTgt/>
                                              </p:tgtEl>
                                            </p:cond>
                                          </p:endCondLst>
                                        </p:cTn>
                                        <p:tgtEl>
                                          <p:sndTgt r:embed="rId2" name="click.wav"/>
                                        </p:tgtEl>
                                      </p:cMediaNode>
                                    </p:audio>
                                  </p:subTnLst>
                                </p:cTn>
                              </p:par>
                            </p:childTnLst>
                          </p:cTn>
                        </p:par>
                        <p:par>
                          <p:cTn id="141" fill="hold">
                            <p:stCondLst>
                              <p:cond delay="33000"/>
                            </p:stCondLst>
                            <p:childTnLst>
                              <p:par>
                                <p:cTn id="142" presetID="22" presetClass="exit" presetSubtype="1" fill="hold" grpId="0" nodeType="afterEffect">
                                  <p:stCondLst>
                                    <p:cond delay="0"/>
                                  </p:stCondLst>
                                  <p:childTnLst>
                                    <p:animEffect transition="out" filter="wipe(up)">
                                      <p:cBhvr>
                                        <p:cTn id="143" dur="1000"/>
                                        <p:tgtEl>
                                          <p:spTgt spid="33"/>
                                        </p:tgtEl>
                                      </p:cBhvr>
                                    </p:animEffect>
                                    <p:set>
                                      <p:cBhvr>
                                        <p:cTn id="144" dur="1" fill="hold">
                                          <p:stCondLst>
                                            <p:cond delay="999"/>
                                          </p:stCondLst>
                                        </p:cTn>
                                        <p:tgtEl>
                                          <p:spTgt spid="33"/>
                                        </p:tgtEl>
                                        <p:attrNameLst>
                                          <p:attrName>style.visibility</p:attrName>
                                        </p:attrNameLst>
                                      </p:cBhvr>
                                      <p:to>
                                        <p:strVal val="hidden"/>
                                      </p:to>
                                    </p:set>
                                  </p:childTnLst>
                                  <p:subTnLst>
                                    <p:audio>
                                      <p:cMediaNode vol="22000">
                                        <p:cTn display="0" masterRel="sameClick">
                                          <p:stCondLst>
                                            <p:cond evt="begin" delay="0">
                                              <p:tn val="142"/>
                                            </p:cond>
                                          </p:stCondLst>
                                          <p:endCondLst>
                                            <p:cond evt="onStopAudio" delay="0">
                                              <p:tgtEl>
                                                <p:sldTgt/>
                                              </p:tgtEl>
                                            </p:cond>
                                          </p:endCondLst>
                                        </p:cTn>
                                        <p:tgtEl>
                                          <p:sndTgt r:embed="rId2" name="click.wav"/>
                                        </p:tgtEl>
                                      </p:cMediaNode>
                                    </p:audio>
                                  </p:subTnLst>
                                </p:cTn>
                              </p:par>
                            </p:childTnLst>
                          </p:cTn>
                        </p:par>
                        <p:par>
                          <p:cTn id="145" fill="hold">
                            <p:stCondLst>
                              <p:cond delay="34000"/>
                            </p:stCondLst>
                            <p:childTnLst>
                              <p:par>
                                <p:cTn id="146" presetID="22" presetClass="exit" presetSubtype="1" fill="hold" grpId="0" nodeType="afterEffect">
                                  <p:stCondLst>
                                    <p:cond delay="0"/>
                                  </p:stCondLst>
                                  <p:childTnLst>
                                    <p:animEffect transition="out" filter="wipe(up)">
                                      <p:cBhvr>
                                        <p:cTn id="147" dur="1000"/>
                                        <p:tgtEl>
                                          <p:spTgt spid="32"/>
                                        </p:tgtEl>
                                      </p:cBhvr>
                                    </p:animEffect>
                                    <p:set>
                                      <p:cBhvr>
                                        <p:cTn id="148" dur="1" fill="hold">
                                          <p:stCondLst>
                                            <p:cond delay="999"/>
                                          </p:stCondLst>
                                        </p:cTn>
                                        <p:tgtEl>
                                          <p:spTgt spid="32"/>
                                        </p:tgtEl>
                                        <p:attrNameLst>
                                          <p:attrName>style.visibility</p:attrName>
                                        </p:attrNameLst>
                                      </p:cBhvr>
                                      <p:to>
                                        <p:strVal val="hidden"/>
                                      </p:to>
                                    </p:set>
                                  </p:childTnLst>
                                  <p:subTnLst>
                                    <p:audio>
                                      <p:cMediaNode vol="22000">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9" fill="hold">
                            <p:stCondLst>
                              <p:cond delay="35000"/>
                            </p:stCondLst>
                            <p:childTnLst>
                              <p:par>
                                <p:cTn id="150" presetID="22" presetClass="exit" presetSubtype="1" fill="hold" grpId="0" nodeType="afterEffect">
                                  <p:stCondLst>
                                    <p:cond delay="0"/>
                                  </p:stCondLst>
                                  <p:childTnLst>
                                    <p:animEffect transition="out" filter="wipe(up)">
                                      <p:cBhvr>
                                        <p:cTn id="151" dur="1000"/>
                                        <p:tgtEl>
                                          <p:spTgt spid="31"/>
                                        </p:tgtEl>
                                      </p:cBhvr>
                                    </p:animEffect>
                                    <p:set>
                                      <p:cBhvr>
                                        <p:cTn id="152" dur="1" fill="hold">
                                          <p:stCondLst>
                                            <p:cond delay="999"/>
                                          </p:stCondLst>
                                        </p:cTn>
                                        <p:tgtEl>
                                          <p:spTgt spid="31"/>
                                        </p:tgtEl>
                                        <p:attrNameLst>
                                          <p:attrName>style.visibility</p:attrName>
                                        </p:attrNameLst>
                                      </p:cBhvr>
                                      <p:to>
                                        <p:strVal val="hidden"/>
                                      </p:to>
                                    </p:set>
                                  </p:childTnLst>
                                  <p:subTnLst>
                                    <p:audio>
                                      <p:cMediaNode vol="22000">
                                        <p:cTn display="0" masterRel="sameClick">
                                          <p:stCondLst>
                                            <p:cond evt="begin" delay="0">
                                              <p:tn val="150"/>
                                            </p:cond>
                                          </p:stCondLst>
                                          <p:endCondLst>
                                            <p:cond evt="onStopAudio" delay="0">
                                              <p:tgtEl>
                                                <p:sldTgt/>
                                              </p:tgtEl>
                                            </p:cond>
                                          </p:endCondLst>
                                        </p:cTn>
                                        <p:tgtEl>
                                          <p:sndTgt r:embed="rId2" name="click.wav"/>
                                        </p:tgtEl>
                                      </p:cMediaNode>
                                    </p:audio>
                                  </p:subTnLst>
                                </p:cTn>
                              </p:par>
                            </p:childTnLst>
                          </p:cTn>
                        </p:par>
                        <p:par>
                          <p:cTn id="153" fill="hold">
                            <p:stCondLst>
                              <p:cond delay="36000"/>
                            </p:stCondLst>
                            <p:childTnLst>
                              <p:par>
                                <p:cTn id="154" presetID="22" presetClass="exit" presetSubtype="1" fill="hold" grpId="0" nodeType="afterEffect">
                                  <p:stCondLst>
                                    <p:cond delay="0"/>
                                  </p:stCondLst>
                                  <p:childTnLst>
                                    <p:animEffect transition="out" filter="wipe(up)">
                                      <p:cBhvr>
                                        <p:cTn id="155" dur="1000"/>
                                        <p:tgtEl>
                                          <p:spTgt spid="30"/>
                                        </p:tgtEl>
                                      </p:cBhvr>
                                    </p:animEffect>
                                    <p:set>
                                      <p:cBhvr>
                                        <p:cTn id="156" dur="1" fill="hold">
                                          <p:stCondLst>
                                            <p:cond delay="999"/>
                                          </p:stCondLst>
                                        </p:cTn>
                                        <p:tgtEl>
                                          <p:spTgt spid="30"/>
                                        </p:tgtEl>
                                        <p:attrNameLst>
                                          <p:attrName>style.visibility</p:attrName>
                                        </p:attrNameLst>
                                      </p:cBhvr>
                                      <p:to>
                                        <p:strVal val="hidden"/>
                                      </p:to>
                                    </p:set>
                                  </p:childTnLst>
                                  <p:subTnLst>
                                    <p:audio>
                                      <p:cMediaNode vol="22000">
                                        <p:cTn display="0" masterRel="sameClick">
                                          <p:stCondLst>
                                            <p:cond evt="begin" delay="0">
                                              <p:tn val="154"/>
                                            </p:cond>
                                          </p:stCondLst>
                                          <p:endCondLst>
                                            <p:cond evt="onStopAudio" delay="0">
                                              <p:tgtEl>
                                                <p:sldTgt/>
                                              </p:tgtEl>
                                            </p:cond>
                                          </p:endCondLst>
                                        </p:cTn>
                                        <p:tgtEl>
                                          <p:sndTgt r:embed="rId2" name="click.wav"/>
                                        </p:tgtEl>
                                      </p:cMediaNode>
                                    </p:audio>
                                  </p:subTnLst>
                                </p:cTn>
                              </p:par>
                            </p:childTnLst>
                          </p:cTn>
                        </p:par>
                        <p:par>
                          <p:cTn id="157" fill="hold">
                            <p:stCondLst>
                              <p:cond delay="37000"/>
                            </p:stCondLst>
                            <p:childTnLst>
                              <p:par>
                                <p:cTn id="158" presetID="22" presetClass="exit" presetSubtype="1" fill="hold" grpId="0" nodeType="afterEffect">
                                  <p:stCondLst>
                                    <p:cond delay="0"/>
                                  </p:stCondLst>
                                  <p:childTnLst>
                                    <p:animEffect transition="out" filter="wipe(up)">
                                      <p:cBhvr>
                                        <p:cTn id="159" dur="1000"/>
                                        <p:tgtEl>
                                          <p:spTgt spid="29"/>
                                        </p:tgtEl>
                                      </p:cBhvr>
                                    </p:animEffect>
                                    <p:set>
                                      <p:cBhvr>
                                        <p:cTn id="160" dur="1" fill="hold">
                                          <p:stCondLst>
                                            <p:cond delay="999"/>
                                          </p:stCondLst>
                                        </p:cTn>
                                        <p:tgtEl>
                                          <p:spTgt spid="29"/>
                                        </p:tgtEl>
                                        <p:attrNameLst>
                                          <p:attrName>style.visibility</p:attrName>
                                        </p:attrNameLst>
                                      </p:cBhvr>
                                      <p:to>
                                        <p:strVal val="hidden"/>
                                      </p:to>
                                    </p:set>
                                  </p:childTnLst>
                                  <p:subTnLst>
                                    <p:audio>
                                      <p:cMediaNode vol="22000">
                                        <p:cTn display="0" masterRel="sameClick">
                                          <p:stCondLst>
                                            <p:cond evt="begin" delay="0">
                                              <p:tn val="158"/>
                                            </p:cond>
                                          </p:stCondLst>
                                          <p:endCondLst>
                                            <p:cond evt="onStopAudio" delay="0">
                                              <p:tgtEl>
                                                <p:sldTgt/>
                                              </p:tgtEl>
                                            </p:cond>
                                          </p:endCondLst>
                                        </p:cTn>
                                        <p:tgtEl>
                                          <p:sndTgt r:embed="rId2" name="click.wav"/>
                                        </p:tgtEl>
                                      </p:cMediaNode>
                                    </p:audio>
                                  </p:subTnLst>
                                </p:cTn>
                              </p:par>
                            </p:childTnLst>
                          </p:cTn>
                        </p:par>
                        <p:par>
                          <p:cTn id="161" fill="hold">
                            <p:stCondLst>
                              <p:cond delay="38000"/>
                            </p:stCondLst>
                            <p:childTnLst>
                              <p:par>
                                <p:cTn id="162" presetID="22" presetClass="exit" presetSubtype="1" fill="hold" grpId="0" nodeType="afterEffect">
                                  <p:stCondLst>
                                    <p:cond delay="0"/>
                                  </p:stCondLst>
                                  <p:childTnLst>
                                    <p:animEffect transition="out" filter="wipe(up)">
                                      <p:cBhvr>
                                        <p:cTn id="163" dur="1000"/>
                                        <p:tgtEl>
                                          <p:spTgt spid="28"/>
                                        </p:tgtEl>
                                      </p:cBhvr>
                                    </p:animEffect>
                                    <p:set>
                                      <p:cBhvr>
                                        <p:cTn id="164" dur="1" fill="hold">
                                          <p:stCondLst>
                                            <p:cond delay="999"/>
                                          </p:stCondLst>
                                        </p:cTn>
                                        <p:tgtEl>
                                          <p:spTgt spid="28"/>
                                        </p:tgtEl>
                                        <p:attrNameLst>
                                          <p:attrName>style.visibility</p:attrName>
                                        </p:attrNameLst>
                                      </p:cBhvr>
                                      <p:to>
                                        <p:strVal val="hidden"/>
                                      </p:to>
                                    </p:set>
                                  </p:childTnLst>
                                  <p:subTnLst>
                                    <p:audio>
                                      <p:cMediaNode vol="22000">
                                        <p:cTn display="0" masterRel="sameClick">
                                          <p:stCondLst>
                                            <p:cond evt="begin" delay="0">
                                              <p:tn val="162"/>
                                            </p:cond>
                                          </p:stCondLst>
                                          <p:endCondLst>
                                            <p:cond evt="onStopAudio" delay="0">
                                              <p:tgtEl>
                                                <p:sldTgt/>
                                              </p:tgtEl>
                                            </p:cond>
                                          </p:endCondLst>
                                        </p:cTn>
                                        <p:tgtEl>
                                          <p:sndTgt r:embed="rId2" name="click.wav"/>
                                        </p:tgtEl>
                                      </p:cMediaNode>
                                    </p:audio>
                                  </p:subTnLst>
                                </p:cTn>
                              </p:par>
                            </p:childTnLst>
                          </p:cTn>
                        </p:par>
                        <p:par>
                          <p:cTn id="165" fill="hold">
                            <p:stCondLst>
                              <p:cond delay="39000"/>
                            </p:stCondLst>
                            <p:childTnLst>
                              <p:par>
                                <p:cTn id="166" presetID="22" presetClass="exit" presetSubtype="1" fill="hold" grpId="0" nodeType="afterEffect">
                                  <p:stCondLst>
                                    <p:cond delay="0"/>
                                  </p:stCondLst>
                                  <p:childTnLst>
                                    <p:animEffect transition="out" filter="wipe(up)">
                                      <p:cBhvr>
                                        <p:cTn id="167" dur="1000"/>
                                        <p:tgtEl>
                                          <p:spTgt spid="27"/>
                                        </p:tgtEl>
                                      </p:cBhvr>
                                    </p:animEffect>
                                    <p:set>
                                      <p:cBhvr>
                                        <p:cTn id="168" dur="1" fill="hold">
                                          <p:stCondLst>
                                            <p:cond delay="999"/>
                                          </p:stCondLst>
                                        </p:cTn>
                                        <p:tgtEl>
                                          <p:spTgt spid="27"/>
                                        </p:tgtEl>
                                        <p:attrNameLst>
                                          <p:attrName>style.visibility</p:attrName>
                                        </p:attrNameLst>
                                      </p:cBhvr>
                                      <p:to>
                                        <p:strVal val="hidden"/>
                                      </p:to>
                                    </p:set>
                                  </p:childTnLst>
                                  <p:subTnLst>
                                    <p:audio>
                                      <p:cMediaNode vol="22000">
                                        <p:cTn display="0" masterRel="sameClick">
                                          <p:stCondLst>
                                            <p:cond evt="begin" delay="0">
                                              <p:tn val="166"/>
                                            </p:cond>
                                          </p:stCondLst>
                                          <p:endCondLst>
                                            <p:cond evt="onStopAudio" delay="0">
                                              <p:tgtEl>
                                                <p:sldTgt/>
                                              </p:tgtEl>
                                            </p:cond>
                                          </p:endCondLst>
                                        </p:cTn>
                                        <p:tgtEl>
                                          <p:sndTgt r:embed="rId2" name="click.wav"/>
                                        </p:tgtEl>
                                      </p:cMediaNode>
                                    </p:audio>
                                  </p:subTnLst>
                                </p:cTn>
                              </p:par>
                            </p:childTnLst>
                          </p:cTn>
                        </p:par>
                        <p:par>
                          <p:cTn id="169" fill="hold">
                            <p:stCondLst>
                              <p:cond delay="40000"/>
                            </p:stCondLst>
                            <p:childTnLst>
                              <p:par>
                                <p:cTn id="170" presetID="22" presetClass="exit" presetSubtype="1" fill="hold" grpId="0" nodeType="afterEffect">
                                  <p:stCondLst>
                                    <p:cond delay="0"/>
                                  </p:stCondLst>
                                  <p:childTnLst>
                                    <p:animEffect transition="out" filter="wipe(up)">
                                      <p:cBhvr>
                                        <p:cTn id="171" dur="1000"/>
                                        <p:tgtEl>
                                          <p:spTgt spid="26"/>
                                        </p:tgtEl>
                                      </p:cBhvr>
                                    </p:animEffect>
                                    <p:set>
                                      <p:cBhvr>
                                        <p:cTn id="172" dur="1" fill="hold">
                                          <p:stCondLst>
                                            <p:cond delay="999"/>
                                          </p:stCondLst>
                                        </p:cTn>
                                        <p:tgtEl>
                                          <p:spTgt spid="26"/>
                                        </p:tgtEl>
                                        <p:attrNameLst>
                                          <p:attrName>style.visibility</p:attrName>
                                        </p:attrNameLst>
                                      </p:cBhvr>
                                      <p:to>
                                        <p:strVal val="hidden"/>
                                      </p:to>
                                    </p:set>
                                  </p:childTnLst>
                                  <p:subTnLst>
                                    <p:audio>
                                      <p:cMediaNode vol="22000">
                                        <p:cTn display="0" masterRel="sameClick">
                                          <p:stCondLst>
                                            <p:cond evt="begin" delay="0">
                                              <p:tn val="170"/>
                                            </p:cond>
                                          </p:stCondLst>
                                          <p:endCondLst>
                                            <p:cond evt="onStopAudio" delay="0">
                                              <p:tgtEl>
                                                <p:sldTgt/>
                                              </p:tgtEl>
                                            </p:cond>
                                          </p:endCondLst>
                                        </p:cTn>
                                        <p:tgtEl>
                                          <p:sndTgt r:embed="rId2" name="click.wav"/>
                                        </p:tgtEl>
                                      </p:cMediaNode>
                                    </p:audio>
                                  </p:subTnLst>
                                </p:cTn>
                              </p:par>
                            </p:childTnLst>
                          </p:cTn>
                        </p:par>
                        <p:par>
                          <p:cTn id="173" fill="hold">
                            <p:stCondLst>
                              <p:cond delay="41000"/>
                            </p:stCondLst>
                            <p:childTnLst>
                              <p:par>
                                <p:cTn id="174" presetID="22" presetClass="exit" presetSubtype="1" fill="hold" grpId="0" nodeType="afterEffect">
                                  <p:stCondLst>
                                    <p:cond delay="0"/>
                                  </p:stCondLst>
                                  <p:childTnLst>
                                    <p:animEffect transition="out" filter="wipe(up)">
                                      <p:cBhvr>
                                        <p:cTn id="175" dur="1000"/>
                                        <p:tgtEl>
                                          <p:spTgt spid="25"/>
                                        </p:tgtEl>
                                      </p:cBhvr>
                                    </p:animEffect>
                                    <p:set>
                                      <p:cBhvr>
                                        <p:cTn id="176" dur="1" fill="hold">
                                          <p:stCondLst>
                                            <p:cond delay="999"/>
                                          </p:stCondLst>
                                        </p:cTn>
                                        <p:tgtEl>
                                          <p:spTgt spid="25"/>
                                        </p:tgtEl>
                                        <p:attrNameLst>
                                          <p:attrName>style.visibility</p:attrName>
                                        </p:attrNameLst>
                                      </p:cBhvr>
                                      <p:to>
                                        <p:strVal val="hidden"/>
                                      </p:to>
                                    </p:set>
                                  </p:childTnLst>
                                  <p:subTnLst>
                                    <p:audio>
                                      <p:cMediaNode vol="22000">
                                        <p:cTn display="0" masterRel="sameClick">
                                          <p:stCondLst>
                                            <p:cond evt="begin" delay="0">
                                              <p:tn val="174"/>
                                            </p:cond>
                                          </p:stCondLst>
                                          <p:endCondLst>
                                            <p:cond evt="onStopAudio" delay="0">
                                              <p:tgtEl>
                                                <p:sldTgt/>
                                              </p:tgtEl>
                                            </p:cond>
                                          </p:endCondLst>
                                        </p:cTn>
                                        <p:tgtEl>
                                          <p:sndTgt r:embed="rId2" name="click.wav"/>
                                        </p:tgtEl>
                                      </p:cMediaNode>
                                    </p:audio>
                                  </p:subTnLst>
                                </p:cTn>
                              </p:par>
                            </p:childTnLst>
                          </p:cTn>
                        </p:par>
                        <p:par>
                          <p:cTn id="177" fill="hold">
                            <p:stCondLst>
                              <p:cond delay="42000"/>
                            </p:stCondLst>
                            <p:childTnLst>
                              <p:par>
                                <p:cTn id="178" presetID="22" presetClass="exit" presetSubtype="1" fill="hold" grpId="0" nodeType="afterEffect">
                                  <p:stCondLst>
                                    <p:cond delay="0"/>
                                  </p:stCondLst>
                                  <p:childTnLst>
                                    <p:animEffect transition="out" filter="wipe(up)">
                                      <p:cBhvr>
                                        <p:cTn id="179" dur="1000"/>
                                        <p:tgtEl>
                                          <p:spTgt spid="24"/>
                                        </p:tgtEl>
                                      </p:cBhvr>
                                    </p:animEffect>
                                    <p:set>
                                      <p:cBhvr>
                                        <p:cTn id="180" dur="1" fill="hold">
                                          <p:stCondLst>
                                            <p:cond delay="999"/>
                                          </p:stCondLst>
                                        </p:cTn>
                                        <p:tgtEl>
                                          <p:spTgt spid="24"/>
                                        </p:tgtEl>
                                        <p:attrNameLst>
                                          <p:attrName>style.visibility</p:attrName>
                                        </p:attrNameLst>
                                      </p:cBhvr>
                                      <p:to>
                                        <p:strVal val="hidden"/>
                                      </p:to>
                                    </p:set>
                                  </p:childTnLst>
                                  <p:subTnLst>
                                    <p:audio>
                                      <p:cMediaNode vol="22000">
                                        <p:cTn display="0" masterRel="sameClick">
                                          <p:stCondLst>
                                            <p:cond evt="begin" delay="0">
                                              <p:tn val="178"/>
                                            </p:cond>
                                          </p:stCondLst>
                                          <p:endCondLst>
                                            <p:cond evt="onStopAudio" delay="0">
                                              <p:tgtEl>
                                                <p:sldTgt/>
                                              </p:tgtEl>
                                            </p:cond>
                                          </p:endCondLst>
                                        </p:cTn>
                                        <p:tgtEl>
                                          <p:sndTgt r:embed="rId2" name="click.wav"/>
                                        </p:tgtEl>
                                      </p:cMediaNode>
                                    </p:audio>
                                  </p:subTnLst>
                                </p:cTn>
                              </p:par>
                            </p:childTnLst>
                          </p:cTn>
                        </p:par>
                        <p:par>
                          <p:cTn id="181" fill="hold">
                            <p:stCondLst>
                              <p:cond delay="43000"/>
                            </p:stCondLst>
                            <p:childTnLst>
                              <p:par>
                                <p:cTn id="182" presetID="22" presetClass="exit" presetSubtype="1" fill="hold" grpId="0" nodeType="afterEffect">
                                  <p:stCondLst>
                                    <p:cond delay="0"/>
                                  </p:stCondLst>
                                  <p:childTnLst>
                                    <p:animEffect transition="out" filter="wipe(up)">
                                      <p:cBhvr>
                                        <p:cTn id="183" dur="1000"/>
                                        <p:tgtEl>
                                          <p:spTgt spid="23"/>
                                        </p:tgtEl>
                                      </p:cBhvr>
                                    </p:animEffect>
                                    <p:set>
                                      <p:cBhvr>
                                        <p:cTn id="184" dur="1" fill="hold">
                                          <p:stCondLst>
                                            <p:cond delay="999"/>
                                          </p:stCondLst>
                                        </p:cTn>
                                        <p:tgtEl>
                                          <p:spTgt spid="23"/>
                                        </p:tgtEl>
                                        <p:attrNameLst>
                                          <p:attrName>style.visibility</p:attrName>
                                        </p:attrNameLst>
                                      </p:cBhvr>
                                      <p:to>
                                        <p:strVal val="hidden"/>
                                      </p:to>
                                    </p:set>
                                  </p:childTnLst>
                                  <p:subTnLst>
                                    <p:audio>
                                      <p:cMediaNode vol="22000">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5" fill="hold">
                            <p:stCondLst>
                              <p:cond delay="44000"/>
                            </p:stCondLst>
                            <p:childTnLst>
                              <p:par>
                                <p:cTn id="186" presetID="22" presetClass="exit" presetSubtype="1" fill="hold" grpId="0" nodeType="afterEffect">
                                  <p:stCondLst>
                                    <p:cond delay="0"/>
                                  </p:stCondLst>
                                  <p:childTnLst>
                                    <p:animEffect transition="out" filter="wipe(up)">
                                      <p:cBhvr>
                                        <p:cTn id="187" dur="1000"/>
                                        <p:tgtEl>
                                          <p:spTgt spid="22"/>
                                        </p:tgtEl>
                                      </p:cBhvr>
                                    </p:animEffect>
                                    <p:set>
                                      <p:cBhvr>
                                        <p:cTn id="188" dur="1" fill="hold">
                                          <p:stCondLst>
                                            <p:cond delay="999"/>
                                          </p:stCondLst>
                                        </p:cTn>
                                        <p:tgtEl>
                                          <p:spTgt spid="22"/>
                                        </p:tgtEl>
                                        <p:attrNameLst>
                                          <p:attrName>style.visibility</p:attrName>
                                        </p:attrNameLst>
                                      </p:cBhvr>
                                      <p:to>
                                        <p:strVal val="hidden"/>
                                      </p:to>
                                    </p:set>
                                  </p:childTnLst>
                                  <p:subTnLst>
                                    <p:audio>
                                      <p:cMediaNode vol="22000">
                                        <p:cTn display="0" masterRel="sameClick">
                                          <p:stCondLst>
                                            <p:cond evt="begin" delay="0">
                                              <p:tn val="186"/>
                                            </p:cond>
                                          </p:stCondLst>
                                          <p:endCondLst>
                                            <p:cond evt="onStopAudio" delay="0">
                                              <p:tgtEl>
                                                <p:sldTgt/>
                                              </p:tgtEl>
                                            </p:cond>
                                          </p:endCondLst>
                                        </p:cTn>
                                        <p:tgtEl>
                                          <p:sndTgt r:embed="rId2" name="click.wav"/>
                                        </p:tgtEl>
                                      </p:cMediaNode>
                                    </p:audio>
                                  </p:subTnLst>
                                </p:cTn>
                              </p:par>
                            </p:childTnLst>
                          </p:cTn>
                        </p:par>
                        <p:par>
                          <p:cTn id="189" fill="hold">
                            <p:stCondLst>
                              <p:cond delay="45000"/>
                            </p:stCondLst>
                            <p:childTnLst>
                              <p:par>
                                <p:cTn id="190" presetID="22" presetClass="exit" presetSubtype="1" fill="hold" grpId="0" nodeType="afterEffect">
                                  <p:stCondLst>
                                    <p:cond delay="0"/>
                                  </p:stCondLst>
                                  <p:childTnLst>
                                    <p:animEffect transition="out" filter="wipe(up)">
                                      <p:cBhvr>
                                        <p:cTn id="191" dur="1000"/>
                                        <p:tgtEl>
                                          <p:spTgt spid="21"/>
                                        </p:tgtEl>
                                      </p:cBhvr>
                                    </p:animEffect>
                                    <p:set>
                                      <p:cBhvr>
                                        <p:cTn id="192" dur="1" fill="hold">
                                          <p:stCondLst>
                                            <p:cond delay="999"/>
                                          </p:stCondLst>
                                        </p:cTn>
                                        <p:tgtEl>
                                          <p:spTgt spid="21"/>
                                        </p:tgtEl>
                                        <p:attrNameLst>
                                          <p:attrName>style.visibility</p:attrName>
                                        </p:attrNameLst>
                                      </p:cBhvr>
                                      <p:to>
                                        <p:strVal val="hidden"/>
                                      </p:to>
                                    </p:set>
                                  </p:childTnLst>
                                  <p:subTnLst>
                                    <p:audio>
                                      <p:cMediaNode vol="22000">
                                        <p:cTn display="0" masterRel="sameClick">
                                          <p:stCondLst>
                                            <p:cond evt="begin" delay="0">
                                              <p:tn val="190"/>
                                            </p:cond>
                                          </p:stCondLst>
                                          <p:endCondLst>
                                            <p:cond evt="onStopAudio" delay="0">
                                              <p:tgtEl>
                                                <p:sldTgt/>
                                              </p:tgtEl>
                                            </p:cond>
                                          </p:endCondLst>
                                        </p:cTn>
                                        <p:tgtEl>
                                          <p:sndTgt r:embed="rId2" name="click.wav"/>
                                        </p:tgtEl>
                                      </p:cMediaNode>
                                    </p:audio>
                                  </p:subTnLst>
                                </p:cTn>
                              </p:par>
                            </p:childTnLst>
                          </p:cTn>
                        </p:par>
                        <p:par>
                          <p:cTn id="193" fill="hold">
                            <p:stCondLst>
                              <p:cond delay="46000"/>
                            </p:stCondLst>
                            <p:childTnLst>
                              <p:par>
                                <p:cTn id="194" presetID="22" presetClass="exit" presetSubtype="1" fill="hold" grpId="0" nodeType="afterEffect">
                                  <p:stCondLst>
                                    <p:cond delay="0"/>
                                  </p:stCondLst>
                                  <p:childTnLst>
                                    <p:animEffect transition="out" filter="wipe(up)">
                                      <p:cBhvr>
                                        <p:cTn id="195" dur="1000"/>
                                        <p:tgtEl>
                                          <p:spTgt spid="20"/>
                                        </p:tgtEl>
                                      </p:cBhvr>
                                    </p:animEffect>
                                    <p:set>
                                      <p:cBhvr>
                                        <p:cTn id="196" dur="1" fill="hold">
                                          <p:stCondLst>
                                            <p:cond delay="999"/>
                                          </p:stCondLst>
                                        </p:cTn>
                                        <p:tgtEl>
                                          <p:spTgt spid="20"/>
                                        </p:tgtEl>
                                        <p:attrNameLst>
                                          <p:attrName>style.visibility</p:attrName>
                                        </p:attrNameLst>
                                      </p:cBhvr>
                                      <p:to>
                                        <p:strVal val="hidden"/>
                                      </p:to>
                                    </p:set>
                                  </p:childTnLst>
                                  <p:subTnLst>
                                    <p:audio>
                                      <p:cMediaNode vol="22000">
                                        <p:cTn display="0" masterRel="sameClick">
                                          <p:stCondLst>
                                            <p:cond evt="begin" delay="0">
                                              <p:tn val="194"/>
                                            </p:cond>
                                          </p:stCondLst>
                                          <p:endCondLst>
                                            <p:cond evt="onStopAudio" delay="0">
                                              <p:tgtEl>
                                                <p:sldTgt/>
                                              </p:tgtEl>
                                            </p:cond>
                                          </p:endCondLst>
                                        </p:cTn>
                                        <p:tgtEl>
                                          <p:sndTgt r:embed="rId2" name="click.wav"/>
                                        </p:tgtEl>
                                      </p:cMediaNode>
                                    </p:audio>
                                  </p:subTnLst>
                                </p:cTn>
                              </p:par>
                            </p:childTnLst>
                          </p:cTn>
                        </p:par>
                        <p:par>
                          <p:cTn id="197" fill="hold">
                            <p:stCondLst>
                              <p:cond delay="47000"/>
                            </p:stCondLst>
                            <p:childTnLst>
                              <p:par>
                                <p:cTn id="198" presetID="22" presetClass="exit" presetSubtype="1" fill="hold" grpId="0" nodeType="afterEffect">
                                  <p:stCondLst>
                                    <p:cond delay="0"/>
                                  </p:stCondLst>
                                  <p:childTnLst>
                                    <p:animEffect transition="out" filter="wipe(up)">
                                      <p:cBhvr>
                                        <p:cTn id="199" dur="1000"/>
                                        <p:tgtEl>
                                          <p:spTgt spid="19"/>
                                        </p:tgtEl>
                                      </p:cBhvr>
                                    </p:animEffect>
                                    <p:set>
                                      <p:cBhvr>
                                        <p:cTn id="200" dur="1" fill="hold">
                                          <p:stCondLst>
                                            <p:cond delay="999"/>
                                          </p:stCondLst>
                                        </p:cTn>
                                        <p:tgtEl>
                                          <p:spTgt spid="19"/>
                                        </p:tgtEl>
                                        <p:attrNameLst>
                                          <p:attrName>style.visibility</p:attrName>
                                        </p:attrNameLst>
                                      </p:cBhvr>
                                      <p:to>
                                        <p:strVal val="hidden"/>
                                      </p:to>
                                    </p:set>
                                  </p:childTnLst>
                                  <p:subTnLst>
                                    <p:audio>
                                      <p:cMediaNode vol="22000">
                                        <p:cTn display="0" masterRel="sameClick">
                                          <p:stCondLst>
                                            <p:cond evt="begin" delay="0">
                                              <p:tn val="198"/>
                                            </p:cond>
                                          </p:stCondLst>
                                          <p:endCondLst>
                                            <p:cond evt="onStopAudio" delay="0">
                                              <p:tgtEl>
                                                <p:sldTgt/>
                                              </p:tgtEl>
                                            </p:cond>
                                          </p:endCondLst>
                                        </p:cTn>
                                        <p:tgtEl>
                                          <p:sndTgt r:embed="rId2" name="click.wav"/>
                                        </p:tgtEl>
                                      </p:cMediaNode>
                                    </p:audio>
                                  </p:subTnLst>
                                </p:cTn>
                              </p:par>
                            </p:childTnLst>
                          </p:cTn>
                        </p:par>
                        <p:par>
                          <p:cTn id="201" fill="hold">
                            <p:stCondLst>
                              <p:cond delay="48000"/>
                            </p:stCondLst>
                            <p:childTnLst>
                              <p:par>
                                <p:cTn id="202" presetID="22" presetClass="exit" presetSubtype="1" fill="hold" grpId="0" nodeType="afterEffect">
                                  <p:stCondLst>
                                    <p:cond delay="0"/>
                                  </p:stCondLst>
                                  <p:childTnLst>
                                    <p:animEffect transition="out" filter="wipe(up)">
                                      <p:cBhvr>
                                        <p:cTn id="203" dur="1000"/>
                                        <p:tgtEl>
                                          <p:spTgt spid="18"/>
                                        </p:tgtEl>
                                      </p:cBhvr>
                                    </p:animEffect>
                                    <p:set>
                                      <p:cBhvr>
                                        <p:cTn id="204" dur="1" fill="hold">
                                          <p:stCondLst>
                                            <p:cond delay="999"/>
                                          </p:stCondLst>
                                        </p:cTn>
                                        <p:tgtEl>
                                          <p:spTgt spid="18"/>
                                        </p:tgtEl>
                                        <p:attrNameLst>
                                          <p:attrName>style.visibility</p:attrName>
                                        </p:attrNameLst>
                                      </p:cBhvr>
                                      <p:to>
                                        <p:strVal val="hidden"/>
                                      </p:to>
                                    </p:set>
                                  </p:childTnLst>
                                  <p:subTnLst>
                                    <p:audio>
                                      <p:cMediaNode vol="22000">
                                        <p:cTn display="0" masterRel="sameClick">
                                          <p:stCondLst>
                                            <p:cond evt="begin" delay="0">
                                              <p:tn val="202"/>
                                            </p:cond>
                                          </p:stCondLst>
                                          <p:endCondLst>
                                            <p:cond evt="onStopAudio" delay="0">
                                              <p:tgtEl>
                                                <p:sldTgt/>
                                              </p:tgtEl>
                                            </p:cond>
                                          </p:endCondLst>
                                        </p:cTn>
                                        <p:tgtEl>
                                          <p:sndTgt r:embed="rId2" name="click.wav"/>
                                        </p:tgtEl>
                                      </p:cMediaNode>
                                    </p:audio>
                                  </p:subTnLst>
                                </p:cTn>
                              </p:par>
                            </p:childTnLst>
                          </p:cTn>
                        </p:par>
                        <p:par>
                          <p:cTn id="205" fill="hold">
                            <p:stCondLst>
                              <p:cond delay="49000"/>
                            </p:stCondLst>
                            <p:childTnLst>
                              <p:par>
                                <p:cTn id="206" presetID="22" presetClass="exit" presetSubtype="1" fill="hold" grpId="0" nodeType="afterEffect">
                                  <p:stCondLst>
                                    <p:cond delay="0"/>
                                  </p:stCondLst>
                                  <p:childTnLst>
                                    <p:animEffect transition="out" filter="wipe(up)">
                                      <p:cBhvr>
                                        <p:cTn id="207" dur="1000"/>
                                        <p:tgtEl>
                                          <p:spTgt spid="17"/>
                                        </p:tgtEl>
                                      </p:cBhvr>
                                    </p:animEffect>
                                    <p:set>
                                      <p:cBhvr>
                                        <p:cTn id="208" dur="1" fill="hold">
                                          <p:stCondLst>
                                            <p:cond delay="999"/>
                                          </p:stCondLst>
                                        </p:cTn>
                                        <p:tgtEl>
                                          <p:spTgt spid="17"/>
                                        </p:tgtEl>
                                        <p:attrNameLst>
                                          <p:attrName>style.visibility</p:attrName>
                                        </p:attrNameLst>
                                      </p:cBhvr>
                                      <p:to>
                                        <p:strVal val="hidden"/>
                                      </p:to>
                                    </p:set>
                                  </p:childTnLst>
                                  <p:subTnLst>
                                    <p:audio>
                                      <p:cMediaNode vol="22000">
                                        <p:cTn display="0" masterRel="sameClick">
                                          <p:stCondLst>
                                            <p:cond evt="begin" delay="0">
                                              <p:tn val="206"/>
                                            </p:cond>
                                          </p:stCondLst>
                                          <p:endCondLst>
                                            <p:cond evt="onStopAudio" delay="0">
                                              <p:tgtEl>
                                                <p:sldTgt/>
                                              </p:tgtEl>
                                            </p:cond>
                                          </p:endCondLst>
                                        </p:cTn>
                                        <p:tgtEl>
                                          <p:sndTgt r:embed="rId2" name="click.wav"/>
                                        </p:tgtEl>
                                      </p:cMediaNode>
                                    </p:audio>
                                  </p:subTnLst>
                                </p:cTn>
                              </p:par>
                            </p:childTnLst>
                          </p:cTn>
                        </p:par>
                        <p:par>
                          <p:cTn id="209" fill="hold">
                            <p:stCondLst>
                              <p:cond delay="50000"/>
                            </p:stCondLst>
                            <p:childTnLst>
                              <p:par>
                                <p:cTn id="210" presetID="22" presetClass="exit" presetSubtype="1" fill="hold" grpId="0" nodeType="afterEffect">
                                  <p:stCondLst>
                                    <p:cond delay="0"/>
                                  </p:stCondLst>
                                  <p:childTnLst>
                                    <p:animEffect transition="out" filter="wipe(up)">
                                      <p:cBhvr>
                                        <p:cTn id="211" dur="1000"/>
                                        <p:tgtEl>
                                          <p:spTgt spid="16"/>
                                        </p:tgtEl>
                                      </p:cBhvr>
                                    </p:animEffect>
                                    <p:set>
                                      <p:cBhvr>
                                        <p:cTn id="212" dur="1" fill="hold">
                                          <p:stCondLst>
                                            <p:cond delay="999"/>
                                          </p:stCondLst>
                                        </p:cTn>
                                        <p:tgtEl>
                                          <p:spTgt spid="16"/>
                                        </p:tgtEl>
                                        <p:attrNameLst>
                                          <p:attrName>style.visibility</p:attrName>
                                        </p:attrNameLst>
                                      </p:cBhvr>
                                      <p:to>
                                        <p:strVal val="hidden"/>
                                      </p:to>
                                    </p:set>
                                  </p:childTnLst>
                                  <p:subTnLst>
                                    <p:audio>
                                      <p:cMediaNode vol="22000">
                                        <p:cTn display="0" masterRel="sameClick">
                                          <p:stCondLst>
                                            <p:cond evt="begin" delay="0">
                                              <p:tn val="210"/>
                                            </p:cond>
                                          </p:stCondLst>
                                          <p:endCondLst>
                                            <p:cond evt="onStopAudio" delay="0">
                                              <p:tgtEl>
                                                <p:sldTgt/>
                                              </p:tgtEl>
                                            </p:cond>
                                          </p:endCondLst>
                                        </p:cTn>
                                        <p:tgtEl>
                                          <p:sndTgt r:embed="rId2" name="click.wav"/>
                                        </p:tgtEl>
                                      </p:cMediaNode>
                                    </p:audio>
                                  </p:subTnLst>
                                </p:cTn>
                              </p:par>
                            </p:childTnLst>
                          </p:cTn>
                        </p:par>
                        <p:par>
                          <p:cTn id="213" fill="hold">
                            <p:stCondLst>
                              <p:cond delay="51000"/>
                            </p:stCondLst>
                            <p:childTnLst>
                              <p:par>
                                <p:cTn id="214" presetID="22" presetClass="exit" presetSubtype="1" fill="hold" grpId="0" nodeType="afterEffect">
                                  <p:stCondLst>
                                    <p:cond delay="0"/>
                                  </p:stCondLst>
                                  <p:childTnLst>
                                    <p:animEffect transition="out" filter="wipe(up)">
                                      <p:cBhvr>
                                        <p:cTn id="215" dur="1000"/>
                                        <p:tgtEl>
                                          <p:spTgt spid="15"/>
                                        </p:tgtEl>
                                      </p:cBhvr>
                                    </p:animEffect>
                                    <p:set>
                                      <p:cBhvr>
                                        <p:cTn id="216" dur="1" fill="hold">
                                          <p:stCondLst>
                                            <p:cond delay="999"/>
                                          </p:stCondLst>
                                        </p:cTn>
                                        <p:tgtEl>
                                          <p:spTgt spid="15"/>
                                        </p:tgtEl>
                                        <p:attrNameLst>
                                          <p:attrName>style.visibility</p:attrName>
                                        </p:attrNameLst>
                                      </p:cBhvr>
                                      <p:to>
                                        <p:strVal val="hidden"/>
                                      </p:to>
                                    </p:set>
                                  </p:childTnLst>
                                  <p:subTnLst>
                                    <p:audio>
                                      <p:cMediaNode vol="22000">
                                        <p:cTn display="0" masterRel="sameClick">
                                          <p:stCondLst>
                                            <p:cond evt="begin" delay="0">
                                              <p:tn val="214"/>
                                            </p:cond>
                                          </p:stCondLst>
                                          <p:endCondLst>
                                            <p:cond evt="onStopAudio" delay="0">
                                              <p:tgtEl>
                                                <p:sldTgt/>
                                              </p:tgtEl>
                                            </p:cond>
                                          </p:endCondLst>
                                        </p:cTn>
                                        <p:tgtEl>
                                          <p:sndTgt r:embed="rId2" name="click.wav"/>
                                        </p:tgtEl>
                                      </p:cMediaNode>
                                    </p:audio>
                                  </p:subTnLst>
                                </p:cTn>
                              </p:par>
                            </p:childTnLst>
                          </p:cTn>
                        </p:par>
                        <p:par>
                          <p:cTn id="217" fill="hold">
                            <p:stCondLst>
                              <p:cond delay="52000"/>
                            </p:stCondLst>
                            <p:childTnLst>
                              <p:par>
                                <p:cTn id="218" presetID="22" presetClass="exit" presetSubtype="1" fill="hold" grpId="0" nodeType="afterEffect">
                                  <p:stCondLst>
                                    <p:cond delay="0"/>
                                  </p:stCondLst>
                                  <p:childTnLst>
                                    <p:animEffect transition="out" filter="wipe(up)">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subTnLst>
                                    <p:audio>
                                      <p:cMediaNode vol="22000">
                                        <p:cTn display="0" masterRel="sameClick">
                                          <p:stCondLst>
                                            <p:cond evt="begin" delay="0">
                                              <p:tn val="218"/>
                                            </p:cond>
                                          </p:stCondLst>
                                          <p:endCondLst>
                                            <p:cond evt="onStopAudio" delay="0">
                                              <p:tgtEl>
                                                <p:sldTgt/>
                                              </p:tgtEl>
                                            </p:cond>
                                          </p:endCondLst>
                                        </p:cTn>
                                        <p:tgtEl>
                                          <p:sndTgt r:embed="rId2" name="click.wav"/>
                                        </p:tgtEl>
                                      </p:cMediaNode>
                                    </p:audio>
                                  </p:subTnLst>
                                </p:cTn>
                              </p:par>
                            </p:childTnLst>
                          </p:cTn>
                        </p:par>
                        <p:par>
                          <p:cTn id="221" fill="hold">
                            <p:stCondLst>
                              <p:cond delay="53000"/>
                            </p:stCondLst>
                            <p:childTnLst>
                              <p:par>
                                <p:cTn id="222" presetID="22" presetClass="exit" presetSubtype="1" fill="hold" grpId="0" nodeType="afterEffect">
                                  <p:stCondLst>
                                    <p:cond delay="0"/>
                                  </p:stCondLst>
                                  <p:childTnLst>
                                    <p:animEffect transition="out" filter="wipe(up)">
                                      <p:cBhvr>
                                        <p:cTn id="223" dur="1000"/>
                                        <p:tgtEl>
                                          <p:spTgt spid="13"/>
                                        </p:tgtEl>
                                      </p:cBhvr>
                                    </p:animEffect>
                                    <p:set>
                                      <p:cBhvr>
                                        <p:cTn id="224" dur="1" fill="hold">
                                          <p:stCondLst>
                                            <p:cond delay="999"/>
                                          </p:stCondLst>
                                        </p:cTn>
                                        <p:tgtEl>
                                          <p:spTgt spid="13"/>
                                        </p:tgtEl>
                                        <p:attrNameLst>
                                          <p:attrName>style.visibility</p:attrName>
                                        </p:attrNameLst>
                                      </p:cBhvr>
                                      <p:to>
                                        <p:strVal val="hidden"/>
                                      </p:to>
                                    </p:set>
                                  </p:childTnLst>
                                  <p:subTnLst>
                                    <p:audio>
                                      <p:cMediaNode vol="22000">
                                        <p:cTn display="0" masterRel="sameClick">
                                          <p:stCondLst>
                                            <p:cond evt="begin" delay="0">
                                              <p:tn val="222"/>
                                            </p:cond>
                                          </p:stCondLst>
                                          <p:endCondLst>
                                            <p:cond evt="onStopAudio" delay="0">
                                              <p:tgtEl>
                                                <p:sldTgt/>
                                              </p:tgtEl>
                                            </p:cond>
                                          </p:endCondLst>
                                        </p:cTn>
                                        <p:tgtEl>
                                          <p:sndTgt r:embed="rId2" name="click.wav"/>
                                        </p:tgtEl>
                                      </p:cMediaNode>
                                    </p:audio>
                                  </p:subTnLst>
                                </p:cTn>
                              </p:par>
                            </p:childTnLst>
                          </p:cTn>
                        </p:par>
                        <p:par>
                          <p:cTn id="225" fill="hold">
                            <p:stCondLst>
                              <p:cond delay="54000"/>
                            </p:stCondLst>
                            <p:childTnLst>
                              <p:par>
                                <p:cTn id="226" presetID="22" presetClass="exit" presetSubtype="1" fill="hold" grpId="0" nodeType="afterEffect">
                                  <p:stCondLst>
                                    <p:cond delay="0"/>
                                  </p:stCondLst>
                                  <p:childTnLst>
                                    <p:animEffect transition="out" filter="wipe(up)">
                                      <p:cBhvr>
                                        <p:cTn id="227" dur="1000"/>
                                        <p:tgtEl>
                                          <p:spTgt spid="12"/>
                                        </p:tgtEl>
                                      </p:cBhvr>
                                    </p:animEffect>
                                    <p:set>
                                      <p:cBhvr>
                                        <p:cTn id="228" dur="1" fill="hold">
                                          <p:stCondLst>
                                            <p:cond delay="999"/>
                                          </p:stCondLst>
                                        </p:cTn>
                                        <p:tgtEl>
                                          <p:spTgt spid="12"/>
                                        </p:tgtEl>
                                        <p:attrNameLst>
                                          <p:attrName>style.visibility</p:attrName>
                                        </p:attrNameLst>
                                      </p:cBhvr>
                                      <p:to>
                                        <p:strVal val="hidden"/>
                                      </p:to>
                                    </p:set>
                                  </p:childTnLst>
                                  <p:subTnLst>
                                    <p:audio>
                                      <p:cMediaNode vol="22000">
                                        <p:cTn display="0" masterRel="sameClick">
                                          <p:stCondLst>
                                            <p:cond evt="begin" delay="0">
                                              <p:tn val="226"/>
                                            </p:cond>
                                          </p:stCondLst>
                                          <p:endCondLst>
                                            <p:cond evt="onStopAudio" delay="0">
                                              <p:tgtEl>
                                                <p:sldTgt/>
                                              </p:tgtEl>
                                            </p:cond>
                                          </p:endCondLst>
                                        </p:cTn>
                                        <p:tgtEl>
                                          <p:sndTgt r:embed="rId2" name="click.wav"/>
                                        </p:tgtEl>
                                      </p:cMediaNode>
                                    </p:audio>
                                  </p:subTnLst>
                                </p:cTn>
                              </p:par>
                            </p:childTnLst>
                          </p:cTn>
                        </p:par>
                        <p:par>
                          <p:cTn id="229" fill="hold">
                            <p:stCondLst>
                              <p:cond delay="55000"/>
                            </p:stCondLst>
                            <p:childTnLst>
                              <p:par>
                                <p:cTn id="230" presetID="22" presetClass="exit" presetSubtype="1" fill="hold" grpId="0" nodeType="afterEffect">
                                  <p:stCondLst>
                                    <p:cond delay="0"/>
                                  </p:stCondLst>
                                  <p:childTnLst>
                                    <p:animEffect transition="out" filter="wipe(up)">
                                      <p:cBhvr>
                                        <p:cTn id="231" dur="1000"/>
                                        <p:tgtEl>
                                          <p:spTgt spid="11"/>
                                        </p:tgtEl>
                                      </p:cBhvr>
                                    </p:animEffect>
                                    <p:set>
                                      <p:cBhvr>
                                        <p:cTn id="232" dur="1" fill="hold">
                                          <p:stCondLst>
                                            <p:cond delay="999"/>
                                          </p:stCondLst>
                                        </p:cTn>
                                        <p:tgtEl>
                                          <p:spTgt spid="11"/>
                                        </p:tgtEl>
                                        <p:attrNameLst>
                                          <p:attrName>style.visibility</p:attrName>
                                        </p:attrNameLst>
                                      </p:cBhvr>
                                      <p:to>
                                        <p:strVal val="hidden"/>
                                      </p:to>
                                    </p:set>
                                  </p:childTnLst>
                                  <p:subTnLst>
                                    <p:audio>
                                      <p:cMediaNode vol="22000">
                                        <p:cTn display="0" masterRel="sameClick">
                                          <p:stCondLst>
                                            <p:cond evt="begin" delay="0">
                                              <p:tn val="230"/>
                                            </p:cond>
                                          </p:stCondLst>
                                          <p:endCondLst>
                                            <p:cond evt="onStopAudio" delay="0">
                                              <p:tgtEl>
                                                <p:sldTgt/>
                                              </p:tgtEl>
                                            </p:cond>
                                          </p:endCondLst>
                                        </p:cTn>
                                        <p:tgtEl>
                                          <p:sndTgt r:embed="rId2" name="click.wav"/>
                                        </p:tgtEl>
                                      </p:cMediaNode>
                                    </p:audio>
                                  </p:subTnLst>
                                </p:cTn>
                              </p:par>
                            </p:childTnLst>
                          </p:cTn>
                        </p:par>
                        <p:par>
                          <p:cTn id="233" fill="hold">
                            <p:stCondLst>
                              <p:cond delay="56000"/>
                            </p:stCondLst>
                            <p:childTnLst>
                              <p:par>
                                <p:cTn id="234" presetID="22" presetClass="exit" presetSubtype="1" fill="hold" grpId="0" nodeType="afterEffect">
                                  <p:stCondLst>
                                    <p:cond delay="0"/>
                                  </p:stCondLst>
                                  <p:childTnLst>
                                    <p:animEffect transition="out" filter="wipe(up)">
                                      <p:cBhvr>
                                        <p:cTn id="235" dur="1000"/>
                                        <p:tgtEl>
                                          <p:spTgt spid="10"/>
                                        </p:tgtEl>
                                      </p:cBhvr>
                                    </p:animEffect>
                                    <p:set>
                                      <p:cBhvr>
                                        <p:cTn id="236" dur="1" fill="hold">
                                          <p:stCondLst>
                                            <p:cond delay="999"/>
                                          </p:stCondLst>
                                        </p:cTn>
                                        <p:tgtEl>
                                          <p:spTgt spid="10"/>
                                        </p:tgtEl>
                                        <p:attrNameLst>
                                          <p:attrName>style.visibility</p:attrName>
                                        </p:attrNameLst>
                                      </p:cBhvr>
                                      <p:to>
                                        <p:strVal val="hidden"/>
                                      </p:to>
                                    </p:set>
                                  </p:childTnLst>
                                  <p:subTnLst>
                                    <p:audio>
                                      <p:cMediaNode vol="22000">
                                        <p:cTn display="0" masterRel="sameClick">
                                          <p:stCondLst>
                                            <p:cond evt="begin" delay="0">
                                              <p:tn val="234"/>
                                            </p:cond>
                                          </p:stCondLst>
                                          <p:endCondLst>
                                            <p:cond evt="onStopAudio" delay="0">
                                              <p:tgtEl>
                                                <p:sldTgt/>
                                              </p:tgtEl>
                                            </p:cond>
                                          </p:endCondLst>
                                        </p:cTn>
                                        <p:tgtEl>
                                          <p:sndTgt r:embed="rId2" name="click.wav"/>
                                        </p:tgtEl>
                                      </p:cMediaNode>
                                    </p:audio>
                                  </p:subTnLst>
                                </p:cTn>
                              </p:par>
                            </p:childTnLst>
                          </p:cTn>
                        </p:par>
                        <p:par>
                          <p:cTn id="237" fill="hold">
                            <p:stCondLst>
                              <p:cond delay="57000"/>
                            </p:stCondLst>
                            <p:childTnLst>
                              <p:par>
                                <p:cTn id="238" presetID="22" presetClass="exit" presetSubtype="1" fill="hold" grpId="0" nodeType="afterEffect">
                                  <p:stCondLst>
                                    <p:cond delay="0"/>
                                  </p:stCondLst>
                                  <p:childTnLst>
                                    <p:animEffect transition="out" filter="wipe(up)">
                                      <p:cBhvr>
                                        <p:cTn id="239" dur="1000"/>
                                        <p:tgtEl>
                                          <p:spTgt spid="9"/>
                                        </p:tgtEl>
                                      </p:cBhvr>
                                    </p:animEffect>
                                    <p:set>
                                      <p:cBhvr>
                                        <p:cTn id="240" dur="1" fill="hold">
                                          <p:stCondLst>
                                            <p:cond delay="999"/>
                                          </p:stCondLst>
                                        </p:cTn>
                                        <p:tgtEl>
                                          <p:spTgt spid="9"/>
                                        </p:tgtEl>
                                        <p:attrNameLst>
                                          <p:attrName>style.visibility</p:attrName>
                                        </p:attrNameLst>
                                      </p:cBhvr>
                                      <p:to>
                                        <p:strVal val="hidden"/>
                                      </p:to>
                                    </p:set>
                                  </p:childTnLst>
                                  <p:subTnLst>
                                    <p:audio>
                                      <p:cMediaNode vol="22000">
                                        <p:cTn display="0" masterRel="sameClick">
                                          <p:stCondLst>
                                            <p:cond evt="begin" delay="0">
                                              <p:tn val="238"/>
                                            </p:cond>
                                          </p:stCondLst>
                                          <p:endCondLst>
                                            <p:cond evt="onStopAudio" delay="0">
                                              <p:tgtEl>
                                                <p:sldTgt/>
                                              </p:tgtEl>
                                            </p:cond>
                                          </p:endCondLst>
                                        </p:cTn>
                                        <p:tgtEl>
                                          <p:sndTgt r:embed="rId2" name="click.wav"/>
                                        </p:tgtEl>
                                      </p:cMediaNode>
                                    </p:audio>
                                  </p:subTnLst>
                                </p:cTn>
                              </p:par>
                            </p:childTnLst>
                          </p:cTn>
                        </p:par>
                        <p:par>
                          <p:cTn id="241" fill="hold">
                            <p:stCondLst>
                              <p:cond delay="58000"/>
                            </p:stCondLst>
                            <p:childTnLst>
                              <p:par>
                                <p:cTn id="242" presetID="22" presetClass="exit" presetSubtype="1" fill="hold" grpId="0" nodeType="afterEffect">
                                  <p:stCondLst>
                                    <p:cond delay="0"/>
                                  </p:stCondLst>
                                  <p:childTnLst>
                                    <p:animEffect transition="out" filter="wipe(up)">
                                      <p:cBhvr>
                                        <p:cTn id="243" dur="1000"/>
                                        <p:tgtEl>
                                          <p:spTgt spid="8"/>
                                        </p:tgtEl>
                                      </p:cBhvr>
                                    </p:animEffect>
                                    <p:set>
                                      <p:cBhvr>
                                        <p:cTn id="244" dur="1" fill="hold">
                                          <p:stCondLst>
                                            <p:cond delay="999"/>
                                          </p:stCondLst>
                                        </p:cTn>
                                        <p:tgtEl>
                                          <p:spTgt spid="8"/>
                                        </p:tgtEl>
                                        <p:attrNameLst>
                                          <p:attrName>style.visibility</p:attrName>
                                        </p:attrNameLst>
                                      </p:cBhvr>
                                      <p:to>
                                        <p:strVal val="hidden"/>
                                      </p:to>
                                    </p:set>
                                  </p:childTnLst>
                                  <p:subTnLst>
                                    <p:audio>
                                      <p:cMediaNode vol="22000">
                                        <p:cTn display="0" masterRel="sameClick">
                                          <p:stCondLst>
                                            <p:cond evt="begin" delay="0">
                                              <p:tn val="242"/>
                                            </p:cond>
                                          </p:stCondLst>
                                          <p:endCondLst>
                                            <p:cond evt="onStopAudio" delay="0">
                                              <p:tgtEl>
                                                <p:sldTgt/>
                                              </p:tgtEl>
                                            </p:cond>
                                          </p:endCondLst>
                                        </p:cTn>
                                        <p:tgtEl>
                                          <p:sndTgt r:embed="rId2" name="click.wav"/>
                                        </p:tgtEl>
                                      </p:cMediaNode>
                                    </p:audio>
                                  </p:subTnLst>
                                </p:cTn>
                              </p:par>
                            </p:childTnLst>
                          </p:cTn>
                        </p:par>
                        <p:par>
                          <p:cTn id="245" fill="hold">
                            <p:stCondLst>
                              <p:cond delay="59000"/>
                            </p:stCondLst>
                            <p:childTnLst>
                              <p:par>
                                <p:cTn id="246" presetID="22" presetClass="exit" presetSubtype="1" fill="hold" grpId="0" nodeType="afterEffect">
                                  <p:stCondLst>
                                    <p:cond delay="0"/>
                                  </p:stCondLst>
                                  <p:childTnLst>
                                    <p:animEffect transition="out" filter="wipe(up)">
                                      <p:cBhvr>
                                        <p:cTn id="247" dur="1000"/>
                                        <p:tgtEl>
                                          <p:spTgt spid="7"/>
                                        </p:tgtEl>
                                      </p:cBhvr>
                                    </p:animEffect>
                                    <p:set>
                                      <p:cBhvr>
                                        <p:cTn id="248" dur="1" fill="hold">
                                          <p:stCondLst>
                                            <p:cond delay="999"/>
                                          </p:stCondLst>
                                        </p:cTn>
                                        <p:tgtEl>
                                          <p:spTgt spid="7"/>
                                        </p:tgtEl>
                                        <p:attrNameLst>
                                          <p:attrName>style.visibility</p:attrName>
                                        </p:attrNameLst>
                                      </p:cBhvr>
                                      <p:to>
                                        <p:strVal val="hidden"/>
                                      </p:to>
                                    </p:set>
                                  </p:childTnLst>
                                  <p:subTnLst>
                                    <p:audio>
                                      <p:cMediaNode vol="22000">
                                        <p:cTn display="0" masterRel="sameClick">
                                          <p:stCondLst>
                                            <p:cond evt="begin" delay="0">
                                              <p:tn val="246"/>
                                            </p:cond>
                                          </p:stCondLst>
                                          <p:endCondLst>
                                            <p:cond evt="onStopAudio" delay="0">
                                              <p:tgtEl>
                                                <p:sldTgt/>
                                              </p:tgtEl>
                                            </p:cond>
                                          </p:endCondLst>
                                        </p:cTn>
                                        <p:tgtEl>
                                          <p:sndTgt r:embed="rId2" name="click.wav"/>
                                        </p:tgtEl>
                                      </p:cMediaNode>
                                    </p:audio>
                                  </p:subTnLst>
                                </p:cTn>
                              </p:par>
                            </p:childTnLst>
                          </p:cTn>
                        </p:par>
                        <p:par>
                          <p:cTn id="249" fill="hold">
                            <p:stCondLst>
                              <p:cond delay="60000"/>
                            </p:stCondLst>
                            <p:childTnLst>
                              <p:par>
                                <p:cTn id="250" presetID="23" presetClass="entr" presetSubtype="16" fill="hold" grpId="0" nodeType="afterEffect">
                                  <p:stCondLst>
                                    <p:cond delay="0"/>
                                  </p:stCondLst>
                                  <p:childTnLst>
                                    <p:set>
                                      <p:cBhvr>
                                        <p:cTn id="251" dur="1" fill="hold">
                                          <p:stCondLst>
                                            <p:cond delay="0"/>
                                          </p:stCondLst>
                                        </p:cTn>
                                        <p:tgtEl>
                                          <p:spTgt spid="67"/>
                                        </p:tgtEl>
                                        <p:attrNameLst>
                                          <p:attrName>style.visibility</p:attrName>
                                        </p:attrNameLst>
                                      </p:cBhvr>
                                      <p:to>
                                        <p:strVal val="visible"/>
                                      </p:to>
                                    </p:set>
                                    <p:anim calcmode="lin" valueType="num">
                                      <p:cBhvr>
                                        <p:cTn id="252" dur="500" fill="hold"/>
                                        <p:tgtEl>
                                          <p:spTgt spid="67"/>
                                        </p:tgtEl>
                                        <p:attrNameLst>
                                          <p:attrName>ppt_w</p:attrName>
                                        </p:attrNameLst>
                                      </p:cBhvr>
                                      <p:tavLst>
                                        <p:tav tm="0">
                                          <p:val>
                                            <p:fltVal val="0"/>
                                          </p:val>
                                        </p:tav>
                                        <p:tav tm="100000">
                                          <p:val>
                                            <p:strVal val="#ppt_w"/>
                                          </p:val>
                                        </p:tav>
                                      </p:tavLst>
                                    </p:anim>
                                    <p:anim calcmode="lin" valueType="num">
                                      <p:cBhvr>
                                        <p:cTn id="253" dur="500" fill="hold"/>
                                        <p:tgtEl>
                                          <p:spTgt spid="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 name="Picture 30" descr="binh-yen-ben-mai-nha-tranh-o-vuong-quoc-anh-4.jpg"/>
          <p:cNvPicPr>
            <a:picLocks noChangeAspect="1"/>
          </p:cNvPicPr>
          <p:nvPr/>
        </p:nvPicPr>
        <p:blipFill>
          <a:blip r:embed="rId2"/>
          <a:stretch>
            <a:fillRect/>
          </a:stretch>
        </p:blipFill>
        <p:spPr>
          <a:xfrm>
            <a:off x="4381500" y="1981200"/>
            <a:ext cx="4762500" cy="3286125"/>
          </a:xfrm>
          <a:prstGeom prst="rect">
            <a:avLst/>
          </a:prstGeom>
          <a:ln>
            <a:noFill/>
          </a:ln>
          <a:effectLst>
            <a:softEdge rad="112500"/>
          </a:effectLst>
        </p:spPr>
      </p:pic>
      <p:sp>
        <p:nvSpPr>
          <p:cNvPr id="16" name="Cloud 15"/>
          <p:cNvSpPr/>
          <p:nvPr/>
        </p:nvSpPr>
        <p:spPr>
          <a:xfrm>
            <a:off x="-330198" y="2351322"/>
            <a:ext cx="4343400" cy="1542144"/>
          </a:xfrm>
          <a:prstGeom prst="cloud">
            <a:avLst/>
          </a:prstGeom>
          <a:blipFill>
            <a:blip r:embed="rId3"/>
            <a:stretch>
              <a:fillRect/>
            </a:stretch>
          </a:blip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solidFill>
                  <a:srgbClr val="800080"/>
                </a:solidFill>
                <a:latin typeface="Arial" pitchFamily="34" charset="0"/>
                <a:cs typeface="Arial" pitchFamily="34" charset="0"/>
              </a:rPr>
              <a:t>… làm thế nào …?</a:t>
            </a:r>
            <a:endParaRPr lang="en-US" sz="2000" b="1">
              <a:solidFill>
                <a:srgbClr val="0000CC"/>
              </a:solidFill>
              <a:latin typeface="Arial" pitchFamily="34" charset="0"/>
              <a:cs typeface="Arial" pitchFamily="34" charset="0"/>
            </a:endParaRPr>
          </a:p>
          <a:p>
            <a:pPr algn="ctr"/>
            <a:r>
              <a:rPr lang="en-US" sz="2000" b="1">
                <a:solidFill>
                  <a:srgbClr val="0000CC"/>
                </a:solidFill>
                <a:latin typeface="Arial" pitchFamily="34" charset="0"/>
                <a:cs typeface="Arial" pitchFamily="34" charset="0"/>
              </a:rPr>
              <a:t> </a:t>
            </a:r>
          </a:p>
        </p:txBody>
      </p:sp>
      <p:sp>
        <p:nvSpPr>
          <p:cNvPr id="2" name="Rounded Rectangle 1"/>
          <p:cNvSpPr/>
          <p:nvPr/>
        </p:nvSpPr>
        <p:spPr>
          <a:xfrm>
            <a:off x="642258" y="170550"/>
            <a:ext cx="7620000" cy="838200"/>
          </a:xfrm>
          <a:prstGeom prst="roundRect">
            <a:avLst/>
          </a:prstGeom>
          <a:solidFill>
            <a:srgbClr val="80008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err="1">
                <a:solidFill>
                  <a:schemeClr val="bg1"/>
                </a:solidFill>
                <a:latin typeface="Arial" pitchFamily="34" charset="0"/>
                <a:cs typeface="Arial" pitchFamily="34" charset="0"/>
              </a:rPr>
              <a:t>LỜI</a:t>
            </a:r>
            <a:r>
              <a:rPr lang="en-US" sz="2400" b="1">
                <a:solidFill>
                  <a:schemeClr val="bg1"/>
                </a:solidFill>
                <a:latin typeface="Arial" pitchFamily="34" charset="0"/>
                <a:cs typeface="Arial" pitchFamily="34" charset="0"/>
              </a:rPr>
              <a:t> ĐÁP CỦA EM BÉ</a:t>
            </a:r>
          </a:p>
        </p:txBody>
      </p:sp>
      <p:grpSp>
        <p:nvGrpSpPr>
          <p:cNvPr id="4" name="Group 21"/>
          <p:cNvGrpSpPr/>
          <p:nvPr/>
        </p:nvGrpSpPr>
        <p:grpSpPr>
          <a:xfrm>
            <a:off x="377364" y="3374580"/>
            <a:ext cx="4390572" cy="1981200"/>
            <a:chOff x="762000" y="4082142"/>
            <a:chExt cx="4390572" cy="1981200"/>
          </a:xfrm>
        </p:grpSpPr>
        <p:sp>
          <p:nvSpPr>
            <p:cNvPr id="20" name="Flowchart: Punched Tape 19"/>
            <p:cNvSpPr/>
            <p:nvPr/>
          </p:nvSpPr>
          <p:spPr>
            <a:xfrm>
              <a:off x="762000" y="4082142"/>
              <a:ext cx="4114800" cy="1981200"/>
            </a:xfrm>
            <a:prstGeom prst="flowChartPunchedTap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C000"/>
                  </a:solidFill>
                  <a:latin typeface="Arial" pitchFamily="34" charset="0"/>
                  <a:cs typeface="Arial" pitchFamily="34" charset="0"/>
                </a:rPr>
                <a:t>                        </a:t>
              </a:r>
              <a:endParaRPr lang="en-US" sz="2000" b="1">
                <a:solidFill>
                  <a:srgbClr val="660033"/>
                </a:solidFill>
                <a:latin typeface="Arial" pitchFamily="34" charset="0"/>
                <a:cs typeface="Arial" pitchFamily="34" charset="0"/>
              </a:endParaRPr>
            </a:p>
            <a:p>
              <a:pPr algn="ctr"/>
              <a:endParaRPr lang="en-US" sz="2000"/>
            </a:p>
          </p:txBody>
        </p:sp>
        <p:sp>
          <p:nvSpPr>
            <p:cNvPr id="21" name="TextBox 20"/>
            <p:cNvSpPr txBox="1"/>
            <p:nvPr/>
          </p:nvSpPr>
          <p:spPr>
            <a:xfrm>
              <a:off x="1723572" y="4757058"/>
              <a:ext cx="3429000" cy="400110"/>
            </a:xfrm>
            <a:prstGeom prst="rect">
              <a:avLst/>
            </a:prstGeom>
            <a:noFill/>
          </p:spPr>
          <p:txBody>
            <a:bodyPr wrap="square" rtlCol="0">
              <a:spAutoFit/>
            </a:bodyPr>
            <a:lstStyle/>
            <a:p>
              <a:pPr algn="ctr"/>
              <a:r>
                <a:rPr lang="en-US" sz="2000" b="1">
                  <a:solidFill>
                    <a:srgbClr val="800080"/>
                  </a:solidFill>
                  <a:latin typeface="Arial" pitchFamily="34" charset="0"/>
                  <a:cs typeface="Arial" pitchFamily="34" charset="0"/>
                </a:rPr>
                <a:t>… làm thế nào …?</a:t>
              </a:r>
              <a:endParaRPr lang="en-US" sz="2000"/>
            </a:p>
          </p:txBody>
        </p:sp>
      </p:grpSp>
      <p:sp>
        <p:nvSpPr>
          <p:cNvPr id="17" name="Rounded Rectangle 16"/>
          <p:cNvSpPr/>
          <p:nvPr/>
        </p:nvSpPr>
        <p:spPr>
          <a:xfrm>
            <a:off x="2286000" y="5878290"/>
            <a:ext cx="4669974" cy="762000"/>
          </a:xfrm>
          <a:prstGeom prst="roundRect">
            <a:avLst/>
          </a:prstGeom>
          <a:solidFill>
            <a:srgbClr val="800080">
              <a:alpha val="97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a:solidFill>
                  <a:schemeClr val="bg1"/>
                </a:solidFill>
                <a:latin typeface="Arial" pitchFamily="34" charset="0"/>
                <a:cs typeface="Arial" pitchFamily="34" charset="0"/>
              </a:rPr>
              <a:t>Sự níu giữ của tình mẫu tử</a:t>
            </a:r>
          </a:p>
        </p:txBody>
      </p:sp>
      <p:sp>
        <p:nvSpPr>
          <p:cNvPr id="22" name="Curved Right Arrow 21"/>
          <p:cNvSpPr/>
          <p:nvPr/>
        </p:nvSpPr>
        <p:spPr>
          <a:xfrm>
            <a:off x="1582056" y="5649690"/>
            <a:ext cx="609600" cy="831767"/>
          </a:xfrm>
          <a:prstGeom prst="curvedRightArrow">
            <a:avLst/>
          </a:prstGeom>
          <a:solidFill>
            <a:srgbClr val="80008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3" name="Curved Left Arrow 22"/>
          <p:cNvSpPr/>
          <p:nvPr/>
        </p:nvSpPr>
        <p:spPr>
          <a:xfrm>
            <a:off x="6985002" y="5573490"/>
            <a:ext cx="609600" cy="914388"/>
          </a:xfrm>
          <a:prstGeom prst="curvedLeftArrow">
            <a:avLst/>
          </a:prstGeom>
          <a:solidFill>
            <a:srgbClr val="80008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7" name="Rounded Rectangle 26"/>
          <p:cNvSpPr/>
          <p:nvPr/>
        </p:nvSpPr>
        <p:spPr>
          <a:xfrm>
            <a:off x="381000" y="5163462"/>
            <a:ext cx="3886200" cy="533400"/>
          </a:xfrm>
          <a:prstGeom prst="roundRect">
            <a:avLst/>
          </a:prstGeom>
          <a:solidFill>
            <a:srgbClr val="800080">
              <a:alpha val="97000"/>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a:solidFill>
                  <a:schemeClr val="bg1"/>
                </a:solidFill>
                <a:latin typeface="Arial" pitchFamily="34" charset="0"/>
                <a:cs typeface="Arial" pitchFamily="34" charset="0"/>
              </a:rPr>
              <a:t>Ham vui, khát khao khám phá</a:t>
            </a:r>
          </a:p>
        </p:txBody>
      </p:sp>
      <p:sp>
        <p:nvSpPr>
          <p:cNvPr id="28" name="Rounded Rectangle 27"/>
          <p:cNvSpPr/>
          <p:nvPr/>
        </p:nvSpPr>
        <p:spPr>
          <a:xfrm>
            <a:off x="5029200" y="5116290"/>
            <a:ext cx="3733800" cy="533400"/>
          </a:xfrm>
          <a:prstGeom prst="roundRect">
            <a:avLst/>
          </a:prstGeom>
          <a:solidFill>
            <a:srgbClr val="800080">
              <a:alpha val="97000"/>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a:solidFill>
                  <a:schemeClr val="bg1"/>
                </a:solidFill>
                <a:latin typeface="Arial" pitchFamily="34" charset="0"/>
                <a:cs typeface="Arial" pitchFamily="34" charset="0"/>
              </a:rPr>
              <a:t>Hiểu lòng mẹ, yêu mẹ</a:t>
            </a:r>
          </a:p>
        </p:txBody>
      </p:sp>
      <p:sp>
        <p:nvSpPr>
          <p:cNvPr id="29" name="Oval 28"/>
          <p:cNvSpPr/>
          <p:nvPr/>
        </p:nvSpPr>
        <p:spPr>
          <a:xfrm>
            <a:off x="609600" y="1066800"/>
            <a:ext cx="3048000" cy="990600"/>
          </a:xfrm>
          <a:prstGeom prst="ellipse">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a:solidFill>
                  <a:srgbClr val="800080"/>
                </a:solidFill>
                <a:latin typeface="Arial" pitchFamily="34" charset="0"/>
                <a:cs typeface="Arial" pitchFamily="34" charset="0"/>
              </a:rPr>
              <a:t>Hỏi</a:t>
            </a:r>
          </a:p>
        </p:txBody>
      </p:sp>
      <p:sp>
        <p:nvSpPr>
          <p:cNvPr id="30" name="Oval 29"/>
          <p:cNvSpPr/>
          <p:nvPr/>
        </p:nvSpPr>
        <p:spPr>
          <a:xfrm>
            <a:off x="5486400" y="1066800"/>
            <a:ext cx="3048000" cy="990600"/>
          </a:xfrm>
          <a:prstGeom prst="ellipse">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a:solidFill>
                  <a:srgbClr val="800080"/>
                </a:solidFill>
                <a:latin typeface="Arial" pitchFamily="34" charset="0"/>
                <a:cs typeface="Arial" pitchFamily="34" charset="0"/>
              </a:rPr>
              <a:t>Từ chối</a:t>
            </a:r>
          </a:p>
        </p:txBody>
      </p:sp>
      <p:sp>
        <p:nvSpPr>
          <p:cNvPr id="32" name="Rectangle 31"/>
          <p:cNvSpPr/>
          <p:nvPr/>
        </p:nvSpPr>
        <p:spPr>
          <a:xfrm>
            <a:off x="4343400" y="2819400"/>
            <a:ext cx="4572000" cy="1477328"/>
          </a:xfrm>
          <a:prstGeom prst="rect">
            <a:avLst/>
          </a:prstGeom>
          <a:solidFill>
            <a:schemeClr val="bg1"/>
          </a:solidFill>
        </p:spPr>
        <p:txBody>
          <a:bodyPr wrap="square">
            <a:spAutoFit/>
          </a:bodyPr>
          <a:lstStyle/>
          <a:p>
            <a:pPr algn="just"/>
            <a:r>
              <a:rPr lang="en-US" b="1" u="sng">
                <a:solidFill>
                  <a:srgbClr val="800000"/>
                </a:solidFill>
                <a:latin typeface="Arial" pitchFamily="34" charset="0"/>
                <a:cs typeface="Arial" pitchFamily="34" charset="0"/>
              </a:rPr>
              <a:t>Mẹ</a:t>
            </a:r>
            <a:r>
              <a:rPr lang="en-US" b="1">
                <a:solidFill>
                  <a:srgbClr val="0000CC"/>
                </a:solidFill>
                <a:latin typeface="Arial" pitchFamily="34" charset="0"/>
                <a:cs typeface="Arial" pitchFamily="34" charset="0"/>
              </a:rPr>
              <a:t> mình đang đợi ở nhà.</a:t>
            </a:r>
          </a:p>
          <a:p>
            <a:pPr algn="just"/>
            <a:r>
              <a:rPr lang="en-US" b="1" u="sng">
                <a:solidFill>
                  <a:srgbClr val="800000"/>
                </a:solidFill>
                <a:latin typeface="Arial" pitchFamily="34" charset="0"/>
                <a:cs typeface="Arial" pitchFamily="34" charset="0"/>
              </a:rPr>
              <a:t>Làm sao </a:t>
            </a:r>
            <a:r>
              <a:rPr lang="en-US" b="1">
                <a:solidFill>
                  <a:srgbClr val="0000CC"/>
                </a:solidFill>
                <a:latin typeface="Arial" pitchFamily="34" charset="0"/>
                <a:cs typeface="Arial" pitchFamily="34" charset="0"/>
              </a:rPr>
              <a:t>có thể rời mẹ mà đến được</a:t>
            </a:r>
          </a:p>
          <a:p>
            <a:pPr algn="just"/>
            <a:endParaRPr lang="en-US" b="1">
              <a:solidFill>
                <a:srgbClr val="0000CC"/>
              </a:solidFill>
              <a:latin typeface="Arial" pitchFamily="34" charset="0"/>
              <a:cs typeface="Arial" pitchFamily="34" charset="0"/>
            </a:endParaRPr>
          </a:p>
          <a:p>
            <a:pPr algn="just"/>
            <a:r>
              <a:rPr lang="en-US" b="1">
                <a:solidFill>
                  <a:srgbClr val="0000CC"/>
                </a:solidFill>
                <a:latin typeface="Arial" pitchFamily="34" charset="0"/>
                <a:cs typeface="Arial" pitchFamily="34" charset="0"/>
              </a:rPr>
              <a:t>Buổi chiều </a:t>
            </a:r>
            <a:r>
              <a:rPr lang="en-US" b="1" u="sng">
                <a:solidFill>
                  <a:srgbClr val="800000"/>
                </a:solidFill>
                <a:latin typeface="Arial" pitchFamily="34" charset="0"/>
                <a:cs typeface="Arial" pitchFamily="34" charset="0"/>
              </a:rPr>
              <a:t>mẹ</a:t>
            </a:r>
            <a:r>
              <a:rPr lang="en-US" b="1">
                <a:solidFill>
                  <a:srgbClr val="0000CC"/>
                </a:solidFill>
                <a:latin typeface="Arial" pitchFamily="34" charset="0"/>
                <a:cs typeface="Arial" pitchFamily="34" charset="0"/>
              </a:rPr>
              <a:t> luôn muốn mình ở nhà, </a:t>
            </a:r>
            <a:r>
              <a:rPr lang="en-US" b="1" u="sng">
                <a:solidFill>
                  <a:srgbClr val="800000"/>
                </a:solidFill>
                <a:latin typeface="Arial" pitchFamily="34" charset="0"/>
                <a:cs typeface="Arial" pitchFamily="34" charset="0"/>
              </a:rPr>
              <a:t>làm sao</a:t>
            </a:r>
            <a:r>
              <a:rPr lang="en-US" b="1">
                <a:solidFill>
                  <a:srgbClr val="0000CC"/>
                </a:solidFill>
                <a:latin typeface="Arial" pitchFamily="34" charset="0"/>
                <a:cs typeface="Arial" pitchFamily="34" charset="0"/>
              </a:rPr>
              <a:t> có thể rời mẹ mà đi được?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500"/>
                                        <p:tgtEl>
                                          <p:spTgt spid="30"/>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up)">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up)">
                                      <p:cBhvr>
                                        <p:cTn id="38" dur="500"/>
                                        <p:tgtEl>
                                          <p:spTgt spid="2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17" grpId="0" animBg="1"/>
      <p:bldP spid="22" grpId="0" animBg="1"/>
      <p:bldP spid="23" grpId="0" animBg="1"/>
      <p:bldP spid="27" grpId="0" animBg="1"/>
      <p:bldP spid="28"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loud Callout 1"/>
          <p:cNvSpPr/>
          <p:nvPr/>
        </p:nvSpPr>
        <p:spPr>
          <a:xfrm>
            <a:off x="381000" y="0"/>
            <a:ext cx="6477000" cy="4495800"/>
          </a:xfrm>
          <a:prstGeom prst="cloudCallout">
            <a:avLst>
              <a:gd name="adj1" fmla="val -58198"/>
              <a:gd name="adj2" fmla="val 85268"/>
            </a:avLst>
          </a:prstGeom>
          <a:solidFill>
            <a:srgbClr val="FFCCCC"/>
          </a:solidFill>
        </p:spPr>
        <p:style>
          <a:lnRef idx="0">
            <a:schemeClr val="accent2"/>
          </a:lnRef>
          <a:fillRef idx="3">
            <a:schemeClr val="accent2"/>
          </a:fillRef>
          <a:effectRef idx="3">
            <a:schemeClr val="accent2"/>
          </a:effectRef>
          <a:fontRef idx="minor">
            <a:schemeClr val="lt1"/>
          </a:fontRef>
        </p:style>
        <p:txBody>
          <a:bodyPr lIns="0" rIns="0" rtlCol="0" anchor="ctr">
            <a:normAutofit/>
          </a:bodyPr>
          <a:lstStyle/>
          <a:p>
            <a:pPr algn="just">
              <a:lnSpc>
                <a:spcPct val="150000"/>
              </a:lnSpc>
            </a:pPr>
            <a:r>
              <a:rPr lang="en-US" sz="2400" b="1">
                <a:solidFill>
                  <a:srgbClr val="0000CC"/>
                </a:solidFill>
                <a:latin typeface="Arial" pitchFamily="34" charset="0"/>
                <a:cs typeface="Arial" pitchFamily="34" charset="0"/>
              </a:rPr>
              <a:t>- Thử hình dung và miêu tả lại trò chơi mà em bé sáng tạo. </a:t>
            </a:r>
          </a:p>
          <a:p>
            <a:pPr algn="just">
              <a:lnSpc>
                <a:spcPct val="150000"/>
              </a:lnSpc>
            </a:pP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Vì</a:t>
            </a: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sao</a:t>
            </a: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em</a:t>
            </a: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nói</a:t>
            </a: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trò</a:t>
            </a: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chơi</a:t>
            </a: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của</a:t>
            </a: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em</a:t>
            </a: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thú</a:t>
            </a: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vị</a:t>
            </a:r>
            <a:r>
              <a:rPr lang="en-US" sz="2400" b="1">
                <a:solidFill>
                  <a:srgbClr val="0000CC"/>
                </a:solidFill>
                <a:latin typeface="Arial" pitchFamily="34" charset="0"/>
                <a:cs typeface="Arial" pitchFamily="34" charset="0"/>
              </a:rPr>
              <a:t> </a:t>
            </a:r>
            <a:r>
              <a:rPr lang="en-US" sz="2400" b="1" err="1">
                <a:solidFill>
                  <a:srgbClr val="0000CC"/>
                </a:solidFill>
                <a:latin typeface="Arial" pitchFamily="34" charset="0"/>
                <a:cs typeface="Arial" pitchFamily="34" charset="0"/>
              </a:rPr>
              <a:t>hơn</a:t>
            </a:r>
            <a:r>
              <a:rPr lang="en-US" sz="2400" b="1">
                <a:solidFill>
                  <a:srgbClr val="0000CC"/>
                </a:solidFill>
                <a:latin typeface="Arial" pitchFamily="34" charset="0"/>
                <a:cs typeface="Arial" pitchFamily="34" charset="0"/>
              </a:rPr>
              <a:t>”, “hay </a:t>
            </a:r>
            <a:r>
              <a:rPr lang="en-US" sz="2400" b="1" err="1">
                <a:solidFill>
                  <a:srgbClr val="0000CC"/>
                </a:solidFill>
                <a:latin typeface="Arial" pitchFamily="34" charset="0"/>
                <a:cs typeface="Arial" pitchFamily="34" charset="0"/>
              </a:rPr>
              <a:t>hơn</a:t>
            </a:r>
            <a:r>
              <a:rPr lang="en-US" sz="2400" b="1">
                <a:solidFill>
                  <a:srgbClr val="0000CC"/>
                </a:solidFill>
                <a:latin typeface="Arial" pitchFamily="34" charset="0"/>
                <a:cs typeface="Arial" pitchFamily="34" charset="0"/>
              </a:rPr>
              <a:t>”?</a:t>
            </a:r>
          </a:p>
        </p:txBody>
      </p:sp>
      <p:sp>
        <p:nvSpPr>
          <p:cNvPr id="3" name="Oval 2"/>
          <p:cNvSpPr/>
          <p:nvPr/>
        </p:nvSpPr>
        <p:spPr>
          <a:xfrm>
            <a:off x="6019800" y="3733800"/>
            <a:ext cx="2895600" cy="2895600"/>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4000"/>
          </a:p>
        </p:txBody>
      </p:sp>
      <p:sp>
        <p:nvSpPr>
          <p:cNvPr id="4" name="Oval 3"/>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00</a:t>
            </a:r>
          </a:p>
        </p:txBody>
      </p:sp>
      <p:sp>
        <p:nvSpPr>
          <p:cNvPr id="5" name="Oval 4"/>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01</a:t>
            </a:r>
          </a:p>
        </p:txBody>
      </p:sp>
      <p:sp>
        <p:nvSpPr>
          <p:cNvPr id="6" name="Oval 5"/>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02</a:t>
            </a:r>
          </a:p>
        </p:txBody>
      </p:sp>
      <p:sp>
        <p:nvSpPr>
          <p:cNvPr id="7" name="Oval 6"/>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03</a:t>
            </a:r>
          </a:p>
        </p:txBody>
      </p:sp>
      <p:sp>
        <p:nvSpPr>
          <p:cNvPr id="8" name="Oval 7"/>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04</a:t>
            </a:r>
          </a:p>
        </p:txBody>
      </p:sp>
      <p:sp>
        <p:nvSpPr>
          <p:cNvPr id="9" name="Oval 8"/>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05</a:t>
            </a:r>
          </a:p>
        </p:txBody>
      </p:sp>
      <p:sp>
        <p:nvSpPr>
          <p:cNvPr id="10" name="Oval 9"/>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06</a:t>
            </a:r>
          </a:p>
        </p:txBody>
      </p:sp>
      <p:sp>
        <p:nvSpPr>
          <p:cNvPr id="11" name="Oval 10"/>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07</a:t>
            </a:r>
          </a:p>
        </p:txBody>
      </p:sp>
      <p:sp>
        <p:nvSpPr>
          <p:cNvPr id="12" name="Oval 11"/>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08</a:t>
            </a:r>
          </a:p>
        </p:txBody>
      </p:sp>
      <p:sp>
        <p:nvSpPr>
          <p:cNvPr id="13" name="Oval 12"/>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09</a:t>
            </a:r>
          </a:p>
        </p:txBody>
      </p:sp>
      <p:sp>
        <p:nvSpPr>
          <p:cNvPr id="14" name="Oval 13"/>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10</a:t>
            </a:r>
          </a:p>
        </p:txBody>
      </p:sp>
      <p:sp>
        <p:nvSpPr>
          <p:cNvPr id="15" name="Oval 14"/>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11</a:t>
            </a:r>
          </a:p>
        </p:txBody>
      </p:sp>
      <p:sp>
        <p:nvSpPr>
          <p:cNvPr id="16" name="Oval 15"/>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12</a:t>
            </a:r>
          </a:p>
        </p:txBody>
      </p:sp>
      <p:sp>
        <p:nvSpPr>
          <p:cNvPr id="17" name="Oval 16"/>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13</a:t>
            </a:r>
          </a:p>
        </p:txBody>
      </p:sp>
      <p:sp>
        <p:nvSpPr>
          <p:cNvPr id="18" name="Oval 17"/>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14</a:t>
            </a:r>
          </a:p>
        </p:txBody>
      </p:sp>
      <p:sp>
        <p:nvSpPr>
          <p:cNvPr id="19" name="Oval 18"/>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15</a:t>
            </a:r>
          </a:p>
        </p:txBody>
      </p:sp>
      <p:sp>
        <p:nvSpPr>
          <p:cNvPr id="20" name="Oval 19"/>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16</a:t>
            </a:r>
          </a:p>
        </p:txBody>
      </p:sp>
      <p:sp>
        <p:nvSpPr>
          <p:cNvPr id="21" name="Oval 20"/>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17</a:t>
            </a:r>
          </a:p>
        </p:txBody>
      </p:sp>
      <p:sp>
        <p:nvSpPr>
          <p:cNvPr id="22" name="Oval 21"/>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18</a:t>
            </a:r>
          </a:p>
        </p:txBody>
      </p:sp>
      <p:sp>
        <p:nvSpPr>
          <p:cNvPr id="23" name="Oval 22"/>
          <p:cNvSpPr/>
          <p:nvPr/>
        </p:nvSpPr>
        <p:spPr>
          <a:xfrm>
            <a:off x="6491068" y="4182792"/>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19</a:t>
            </a:r>
          </a:p>
        </p:txBody>
      </p:sp>
      <p:sp>
        <p:nvSpPr>
          <p:cNvPr id="24" name="Oval 23"/>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20</a:t>
            </a:r>
          </a:p>
        </p:txBody>
      </p:sp>
      <p:sp>
        <p:nvSpPr>
          <p:cNvPr id="25" name="Oval 24"/>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21</a:t>
            </a:r>
          </a:p>
        </p:txBody>
      </p:sp>
      <p:sp>
        <p:nvSpPr>
          <p:cNvPr id="26" name="Oval 25"/>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22</a:t>
            </a:r>
          </a:p>
        </p:txBody>
      </p:sp>
      <p:sp>
        <p:nvSpPr>
          <p:cNvPr id="27" name="Oval 26"/>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23</a:t>
            </a:r>
          </a:p>
        </p:txBody>
      </p:sp>
      <p:sp>
        <p:nvSpPr>
          <p:cNvPr id="28" name="Oval 27"/>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24</a:t>
            </a:r>
          </a:p>
        </p:txBody>
      </p:sp>
      <p:sp>
        <p:nvSpPr>
          <p:cNvPr id="29" name="Oval 28"/>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25</a:t>
            </a:r>
          </a:p>
        </p:txBody>
      </p:sp>
      <p:sp>
        <p:nvSpPr>
          <p:cNvPr id="30" name="Oval 29"/>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26</a:t>
            </a:r>
          </a:p>
        </p:txBody>
      </p:sp>
      <p:sp>
        <p:nvSpPr>
          <p:cNvPr id="31" name="Oval 30"/>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27</a:t>
            </a:r>
          </a:p>
        </p:txBody>
      </p:sp>
      <p:sp>
        <p:nvSpPr>
          <p:cNvPr id="32" name="Oval 31"/>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28</a:t>
            </a:r>
          </a:p>
        </p:txBody>
      </p:sp>
      <p:sp>
        <p:nvSpPr>
          <p:cNvPr id="33" name="Oval 32"/>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29</a:t>
            </a:r>
          </a:p>
        </p:txBody>
      </p:sp>
      <p:sp>
        <p:nvSpPr>
          <p:cNvPr id="34" name="Oval 33"/>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30</a:t>
            </a:r>
          </a:p>
        </p:txBody>
      </p:sp>
      <p:sp>
        <p:nvSpPr>
          <p:cNvPr id="35" name="Oval 34"/>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31</a:t>
            </a:r>
          </a:p>
        </p:txBody>
      </p:sp>
      <p:sp>
        <p:nvSpPr>
          <p:cNvPr id="36" name="Oval 35"/>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32</a:t>
            </a:r>
          </a:p>
        </p:txBody>
      </p:sp>
      <p:sp>
        <p:nvSpPr>
          <p:cNvPr id="37" name="Oval 36"/>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33</a:t>
            </a:r>
          </a:p>
        </p:txBody>
      </p:sp>
      <p:sp>
        <p:nvSpPr>
          <p:cNvPr id="38" name="Oval 37"/>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34</a:t>
            </a:r>
          </a:p>
        </p:txBody>
      </p:sp>
      <p:sp>
        <p:nvSpPr>
          <p:cNvPr id="39" name="Oval 38"/>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35</a:t>
            </a:r>
          </a:p>
        </p:txBody>
      </p:sp>
      <p:sp>
        <p:nvSpPr>
          <p:cNvPr id="40" name="Oval 39"/>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36</a:t>
            </a:r>
          </a:p>
        </p:txBody>
      </p:sp>
      <p:sp>
        <p:nvSpPr>
          <p:cNvPr id="41" name="Oval 40"/>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37</a:t>
            </a:r>
          </a:p>
        </p:txBody>
      </p:sp>
      <p:sp>
        <p:nvSpPr>
          <p:cNvPr id="42" name="Oval 41"/>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38</a:t>
            </a:r>
          </a:p>
        </p:txBody>
      </p:sp>
      <p:sp>
        <p:nvSpPr>
          <p:cNvPr id="43" name="Oval 42"/>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39</a:t>
            </a:r>
          </a:p>
        </p:txBody>
      </p:sp>
      <p:sp>
        <p:nvSpPr>
          <p:cNvPr id="44" name="Oval 43"/>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40</a:t>
            </a:r>
          </a:p>
        </p:txBody>
      </p:sp>
      <p:sp>
        <p:nvSpPr>
          <p:cNvPr id="45" name="Oval 44"/>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41</a:t>
            </a:r>
          </a:p>
        </p:txBody>
      </p:sp>
      <p:sp>
        <p:nvSpPr>
          <p:cNvPr id="46" name="Oval 45"/>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42</a:t>
            </a:r>
          </a:p>
        </p:txBody>
      </p:sp>
      <p:sp>
        <p:nvSpPr>
          <p:cNvPr id="47" name="Oval 46"/>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43</a:t>
            </a:r>
          </a:p>
        </p:txBody>
      </p:sp>
      <p:sp>
        <p:nvSpPr>
          <p:cNvPr id="48" name="Oval 47"/>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44</a:t>
            </a:r>
          </a:p>
        </p:txBody>
      </p:sp>
      <p:sp>
        <p:nvSpPr>
          <p:cNvPr id="49" name="Oval 48"/>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45</a:t>
            </a:r>
          </a:p>
        </p:txBody>
      </p:sp>
      <p:sp>
        <p:nvSpPr>
          <p:cNvPr id="50" name="Oval 49"/>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46</a:t>
            </a:r>
          </a:p>
        </p:txBody>
      </p:sp>
      <p:sp>
        <p:nvSpPr>
          <p:cNvPr id="51" name="Oval 50"/>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47</a:t>
            </a:r>
          </a:p>
        </p:txBody>
      </p:sp>
      <p:sp>
        <p:nvSpPr>
          <p:cNvPr id="52" name="Oval 51"/>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48</a:t>
            </a:r>
          </a:p>
        </p:txBody>
      </p:sp>
      <p:sp>
        <p:nvSpPr>
          <p:cNvPr id="53" name="Oval 52"/>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49</a:t>
            </a:r>
          </a:p>
        </p:txBody>
      </p:sp>
      <p:sp>
        <p:nvSpPr>
          <p:cNvPr id="54" name="Oval 53"/>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50</a:t>
            </a:r>
          </a:p>
        </p:txBody>
      </p:sp>
      <p:sp>
        <p:nvSpPr>
          <p:cNvPr id="55" name="Oval 54"/>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51</a:t>
            </a:r>
          </a:p>
        </p:txBody>
      </p:sp>
      <p:sp>
        <p:nvSpPr>
          <p:cNvPr id="56" name="Oval 55"/>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52</a:t>
            </a:r>
          </a:p>
        </p:txBody>
      </p:sp>
      <p:sp>
        <p:nvSpPr>
          <p:cNvPr id="57" name="Oval 56"/>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53</a:t>
            </a:r>
          </a:p>
        </p:txBody>
      </p:sp>
      <p:sp>
        <p:nvSpPr>
          <p:cNvPr id="58" name="Oval 57"/>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54</a:t>
            </a:r>
          </a:p>
        </p:txBody>
      </p:sp>
      <p:sp>
        <p:nvSpPr>
          <p:cNvPr id="59" name="Oval 58"/>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55</a:t>
            </a:r>
          </a:p>
        </p:txBody>
      </p:sp>
      <p:sp>
        <p:nvSpPr>
          <p:cNvPr id="60" name="Oval 59"/>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56</a:t>
            </a:r>
          </a:p>
        </p:txBody>
      </p:sp>
      <p:sp>
        <p:nvSpPr>
          <p:cNvPr id="61" name="Oval 60"/>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57</a:t>
            </a:r>
          </a:p>
        </p:txBody>
      </p:sp>
      <p:sp>
        <p:nvSpPr>
          <p:cNvPr id="62" name="Oval 61"/>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58</a:t>
            </a:r>
          </a:p>
        </p:txBody>
      </p:sp>
      <p:sp>
        <p:nvSpPr>
          <p:cNvPr id="63" name="Oval 62"/>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59</a:t>
            </a:r>
          </a:p>
        </p:txBody>
      </p:sp>
      <p:sp>
        <p:nvSpPr>
          <p:cNvPr id="64" name="Oval 63"/>
          <p:cNvSpPr/>
          <p:nvPr/>
        </p:nvSpPr>
        <p:spPr>
          <a:xfrm>
            <a:off x="6491068" y="4196860"/>
            <a:ext cx="1930400" cy="1930400"/>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a:solidFill>
                  <a:srgbClr val="FFFF00"/>
                </a:solidFill>
                <a:latin typeface="Arial Black" pitchFamily="34" charset="0"/>
              </a:rPr>
              <a:t>60</a:t>
            </a:r>
          </a:p>
        </p:txBody>
      </p:sp>
      <p:sp>
        <p:nvSpPr>
          <p:cNvPr id="65" name="Explosion 2 64"/>
          <p:cNvSpPr/>
          <p:nvPr/>
        </p:nvSpPr>
        <p:spPr>
          <a:xfrm>
            <a:off x="1371600" y="3646716"/>
            <a:ext cx="5029200" cy="3810000"/>
          </a:xfrm>
          <a:prstGeom prst="irregularSeal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a:latin typeface="Arial" pitchFamily="34" charset="0"/>
                <a:cs typeface="Arial" pitchFamily="34" charset="0"/>
              </a:rPr>
              <a:t>HẾT GIỜ</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1000"/>
                                        <p:tgtEl>
                                          <p:spTgt spid="64"/>
                                        </p:tgtEl>
                                      </p:cBhvr>
                                    </p:animEffect>
                                    <p:set>
                                      <p:cBhvr>
                                        <p:cTn id="12" dur="1" fill="hold">
                                          <p:stCondLst>
                                            <p:cond delay="999"/>
                                          </p:stCondLst>
                                        </p:cTn>
                                        <p:tgtEl>
                                          <p:spTgt spid="64"/>
                                        </p:tgtEl>
                                        <p:attrNameLst>
                                          <p:attrName>style.visibility</p:attrName>
                                        </p:attrNameLst>
                                      </p:cBhvr>
                                      <p:to>
                                        <p:strVal val="hidden"/>
                                      </p:to>
                                    </p:set>
                                  </p:childTnLst>
                                </p:cTn>
                              </p:par>
                            </p:childTnLst>
                          </p:cTn>
                        </p:par>
                        <p:par>
                          <p:cTn id="13" fill="hold">
                            <p:stCondLst>
                              <p:cond delay="1000"/>
                            </p:stCondLst>
                            <p:childTnLst>
                              <p:par>
                                <p:cTn id="14" presetID="22" presetClass="exit" presetSubtype="1" fill="hold" grpId="0" nodeType="afterEffect">
                                  <p:stCondLst>
                                    <p:cond delay="0"/>
                                  </p:stCondLst>
                                  <p:childTnLst>
                                    <p:animEffect transition="out" filter="wipe(up)">
                                      <p:cBhvr>
                                        <p:cTn id="15" dur="1000"/>
                                        <p:tgtEl>
                                          <p:spTgt spid="63"/>
                                        </p:tgtEl>
                                      </p:cBhvr>
                                    </p:animEffect>
                                    <p:set>
                                      <p:cBhvr>
                                        <p:cTn id="16" dur="1" fill="hold">
                                          <p:stCondLst>
                                            <p:cond delay="999"/>
                                          </p:stCondLst>
                                        </p:cTn>
                                        <p:tgtEl>
                                          <p:spTgt spid="63"/>
                                        </p:tgtEl>
                                        <p:attrNameLst>
                                          <p:attrName>style.visibility</p:attrName>
                                        </p:attrNameLst>
                                      </p:cBhvr>
                                      <p:to>
                                        <p:strVal val="hidden"/>
                                      </p:to>
                                    </p:set>
                                  </p:childTnLst>
                                  <p:subTnLst>
                                    <p:audio>
                                      <p:cMediaNode vol="17000">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2000"/>
                            </p:stCondLst>
                            <p:childTnLst>
                              <p:par>
                                <p:cTn id="18" presetID="22" presetClass="exit" presetSubtype="1" fill="hold" grpId="0" nodeType="afterEffect">
                                  <p:stCondLst>
                                    <p:cond delay="0"/>
                                  </p:stCondLst>
                                  <p:childTnLst>
                                    <p:animEffect transition="out" filter="wipe(up)">
                                      <p:cBhvr>
                                        <p:cTn id="19" dur="1000"/>
                                        <p:tgtEl>
                                          <p:spTgt spid="62"/>
                                        </p:tgtEl>
                                      </p:cBhvr>
                                    </p:animEffect>
                                    <p:set>
                                      <p:cBhvr>
                                        <p:cTn id="20" dur="1" fill="hold">
                                          <p:stCondLst>
                                            <p:cond delay="999"/>
                                          </p:stCondLst>
                                        </p:cTn>
                                        <p:tgtEl>
                                          <p:spTgt spid="62"/>
                                        </p:tgtEl>
                                        <p:attrNameLst>
                                          <p:attrName>style.visibility</p:attrName>
                                        </p:attrNameLst>
                                      </p:cBhvr>
                                      <p:to>
                                        <p:strVal val="hidden"/>
                                      </p:to>
                                    </p:set>
                                  </p:childTnLst>
                                  <p:subTnLst>
                                    <p:audio>
                                      <p:cMediaNode vol="17000">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3000"/>
                            </p:stCondLst>
                            <p:childTnLst>
                              <p:par>
                                <p:cTn id="22" presetID="22" presetClass="exit" presetSubtype="1" fill="hold" grpId="0" nodeType="afterEffect">
                                  <p:stCondLst>
                                    <p:cond delay="0"/>
                                  </p:stCondLst>
                                  <p:childTnLst>
                                    <p:animEffect transition="out" filter="wipe(up)">
                                      <p:cBhvr>
                                        <p:cTn id="23" dur="1000"/>
                                        <p:tgtEl>
                                          <p:spTgt spid="61"/>
                                        </p:tgtEl>
                                      </p:cBhvr>
                                    </p:animEffect>
                                    <p:set>
                                      <p:cBhvr>
                                        <p:cTn id="24" dur="1" fill="hold">
                                          <p:stCondLst>
                                            <p:cond delay="999"/>
                                          </p:stCondLst>
                                        </p:cTn>
                                        <p:tgtEl>
                                          <p:spTgt spid="61"/>
                                        </p:tgtEl>
                                        <p:attrNameLst>
                                          <p:attrName>style.visibility</p:attrName>
                                        </p:attrNameLst>
                                      </p:cBhvr>
                                      <p:to>
                                        <p:strVal val="hidden"/>
                                      </p:to>
                                    </p:set>
                                  </p:childTnLst>
                                  <p:subTnLst>
                                    <p:audio>
                                      <p:cMediaNode vol="17000">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4000"/>
                            </p:stCondLst>
                            <p:childTnLst>
                              <p:par>
                                <p:cTn id="26" presetID="22" presetClass="exit" presetSubtype="1" fill="hold" grpId="0" nodeType="afterEffect">
                                  <p:stCondLst>
                                    <p:cond delay="0"/>
                                  </p:stCondLst>
                                  <p:childTnLst>
                                    <p:animEffect transition="out" filter="wipe(up)">
                                      <p:cBhvr>
                                        <p:cTn id="27" dur="1000"/>
                                        <p:tgtEl>
                                          <p:spTgt spid="60"/>
                                        </p:tgtEl>
                                      </p:cBhvr>
                                    </p:animEffect>
                                    <p:set>
                                      <p:cBhvr>
                                        <p:cTn id="28" dur="1" fill="hold">
                                          <p:stCondLst>
                                            <p:cond delay="999"/>
                                          </p:stCondLst>
                                        </p:cTn>
                                        <p:tgtEl>
                                          <p:spTgt spid="60"/>
                                        </p:tgtEl>
                                        <p:attrNameLst>
                                          <p:attrName>style.visibility</p:attrName>
                                        </p:attrNameLst>
                                      </p:cBhvr>
                                      <p:to>
                                        <p:strVal val="hidden"/>
                                      </p:to>
                                    </p:set>
                                  </p:childTnLst>
                                  <p:subTnLst>
                                    <p:audio>
                                      <p:cMediaNode vol="17000">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5000"/>
                            </p:stCondLst>
                            <p:childTnLst>
                              <p:par>
                                <p:cTn id="30" presetID="22" presetClass="exit" presetSubtype="1" fill="hold" grpId="0" nodeType="afterEffect">
                                  <p:stCondLst>
                                    <p:cond delay="0"/>
                                  </p:stCondLst>
                                  <p:childTnLst>
                                    <p:animEffect transition="out" filter="wipe(up)">
                                      <p:cBhvr>
                                        <p:cTn id="31" dur="1000"/>
                                        <p:tgtEl>
                                          <p:spTgt spid="59"/>
                                        </p:tgtEl>
                                      </p:cBhvr>
                                    </p:animEffect>
                                    <p:set>
                                      <p:cBhvr>
                                        <p:cTn id="32" dur="1" fill="hold">
                                          <p:stCondLst>
                                            <p:cond delay="999"/>
                                          </p:stCondLst>
                                        </p:cTn>
                                        <p:tgtEl>
                                          <p:spTgt spid="59"/>
                                        </p:tgtEl>
                                        <p:attrNameLst>
                                          <p:attrName>style.visibility</p:attrName>
                                        </p:attrNameLst>
                                      </p:cBhvr>
                                      <p:to>
                                        <p:strVal val="hidden"/>
                                      </p:to>
                                    </p:set>
                                  </p:childTnLst>
                                  <p:subTnLst>
                                    <p:audio>
                                      <p:cMediaNode vol="17000">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6000"/>
                            </p:stCondLst>
                            <p:childTnLst>
                              <p:par>
                                <p:cTn id="34" presetID="22" presetClass="exit" presetSubtype="1" fill="hold" grpId="0" nodeType="afterEffect">
                                  <p:stCondLst>
                                    <p:cond delay="0"/>
                                  </p:stCondLst>
                                  <p:childTnLst>
                                    <p:animEffect transition="out" filter="wipe(up)">
                                      <p:cBhvr>
                                        <p:cTn id="35" dur="1000"/>
                                        <p:tgtEl>
                                          <p:spTgt spid="58"/>
                                        </p:tgtEl>
                                      </p:cBhvr>
                                    </p:animEffect>
                                    <p:set>
                                      <p:cBhvr>
                                        <p:cTn id="36" dur="1" fill="hold">
                                          <p:stCondLst>
                                            <p:cond delay="999"/>
                                          </p:stCondLst>
                                        </p:cTn>
                                        <p:tgtEl>
                                          <p:spTgt spid="58"/>
                                        </p:tgtEl>
                                        <p:attrNameLst>
                                          <p:attrName>style.visibility</p:attrName>
                                        </p:attrNameLst>
                                      </p:cBhvr>
                                      <p:to>
                                        <p:strVal val="hidden"/>
                                      </p:to>
                                    </p:set>
                                  </p:childTnLst>
                                  <p:subTnLst>
                                    <p:audio>
                                      <p:cMediaNode vol="17000">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7000"/>
                            </p:stCondLst>
                            <p:childTnLst>
                              <p:par>
                                <p:cTn id="38" presetID="22" presetClass="exit" presetSubtype="1" fill="hold" grpId="0" nodeType="afterEffect">
                                  <p:stCondLst>
                                    <p:cond delay="0"/>
                                  </p:stCondLst>
                                  <p:childTnLst>
                                    <p:animEffect transition="out" filter="wipe(up)">
                                      <p:cBhvr>
                                        <p:cTn id="39" dur="1000"/>
                                        <p:tgtEl>
                                          <p:spTgt spid="57"/>
                                        </p:tgtEl>
                                      </p:cBhvr>
                                    </p:animEffect>
                                    <p:set>
                                      <p:cBhvr>
                                        <p:cTn id="40" dur="1" fill="hold">
                                          <p:stCondLst>
                                            <p:cond delay="999"/>
                                          </p:stCondLst>
                                        </p:cTn>
                                        <p:tgtEl>
                                          <p:spTgt spid="57"/>
                                        </p:tgtEl>
                                        <p:attrNameLst>
                                          <p:attrName>style.visibility</p:attrName>
                                        </p:attrNameLst>
                                      </p:cBhvr>
                                      <p:to>
                                        <p:strVal val="hidden"/>
                                      </p:to>
                                    </p:set>
                                  </p:childTnLst>
                                  <p:subTnLst>
                                    <p:audio>
                                      <p:cMediaNode vol="17000">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8000"/>
                            </p:stCondLst>
                            <p:childTnLst>
                              <p:par>
                                <p:cTn id="42" presetID="22" presetClass="exit" presetSubtype="1" fill="hold" grpId="0" nodeType="afterEffect">
                                  <p:stCondLst>
                                    <p:cond delay="0"/>
                                  </p:stCondLst>
                                  <p:childTnLst>
                                    <p:animEffect transition="out" filter="wipe(up)">
                                      <p:cBhvr>
                                        <p:cTn id="43" dur="1000"/>
                                        <p:tgtEl>
                                          <p:spTgt spid="56"/>
                                        </p:tgtEl>
                                      </p:cBhvr>
                                    </p:animEffect>
                                    <p:set>
                                      <p:cBhvr>
                                        <p:cTn id="44" dur="1" fill="hold">
                                          <p:stCondLst>
                                            <p:cond delay="999"/>
                                          </p:stCondLst>
                                        </p:cTn>
                                        <p:tgtEl>
                                          <p:spTgt spid="56"/>
                                        </p:tgtEl>
                                        <p:attrNameLst>
                                          <p:attrName>style.visibility</p:attrName>
                                        </p:attrNameLst>
                                      </p:cBhvr>
                                      <p:to>
                                        <p:strVal val="hidden"/>
                                      </p:to>
                                    </p:set>
                                  </p:childTnLst>
                                  <p:subTnLst>
                                    <p:audio>
                                      <p:cMediaNode vol="17000">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9000"/>
                            </p:stCondLst>
                            <p:childTnLst>
                              <p:par>
                                <p:cTn id="46" presetID="22" presetClass="exit" presetSubtype="1" fill="hold" grpId="0" nodeType="afterEffect">
                                  <p:stCondLst>
                                    <p:cond delay="0"/>
                                  </p:stCondLst>
                                  <p:childTnLst>
                                    <p:animEffect transition="out" filter="wipe(up)">
                                      <p:cBhvr>
                                        <p:cTn id="47" dur="1000"/>
                                        <p:tgtEl>
                                          <p:spTgt spid="55"/>
                                        </p:tgtEl>
                                      </p:cBhvr>
                                    </p:animEffect>
                                    <p:set>
                                      <p:cBhvr>
                                        <p:cTn id="48" dur="1" fill="hold">
                                          <p:stCondLst>
                                            <p:cond delay="999"/>
                                          </p:stCondLst>
                                        </p:cTn>
                                        <p:tgtEl>
                                          <p:spTgt spid="55"/>
                                        </p:tgtEl>
                                        <p:attrNameLst>
                                          <p:attrName>style.visibility</p:attrName>
                                        </p:attrNameLst>
                                      </p:cBhvr>
                                      <p:to>
                                        <p:strVal val="hidden"/>
                                      </p:to>
                                    </p:set>
                                  </p:childTnLst>
                                  <p:subTnLst>
                                    <p:audio>
                                      <p:cMediaNode vol="17000">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10000"/>
                            </p:stCondLst>
                            <p:childTnLst>
                              <p:par>
                                <p:cTn id="50" presetID="22" presetClass="exit" presetSubtype="1" fill="hold" grpId="0" nodeType="afterEffect">
                                  <p:stCondLst>
                                    <p:cond delay="0"/>
                                  </p:stCondLst>
                                  <p:childTnLst>
                                    <p:animEffect transition="out" filter="wipe(up)">
                                      <p:cBhvr>
                                        <p:cTn id="51" dur="1000"/>
                                        <p:tgtEl>
                                          <p:spTgt spid="54"/>
                                        </p:tgtEl>
                                      </p:cBhvr>
                                    </p:animEffect>
                                    <p:set>
                                      <p:cBhvr>
                                        <p:cTn id="52" dur="1" fill="hold">
                                          <p:stCondLst>
                                            <p:cond delay="999"/>
                                          </p:stCondLst>
                                        </p:cTn>
                                        <p:tgtEl>
                                          <p:spTgt spid="54"/>
                                        </p:tgtEl>
                                        <p:attrNameLst>
                                          <p:attrName>style.visibility</p:attrName>
                                        </p:attrNameLst>
                                      </p:cBhvr>
                                      <p:to>
                                        <p:strVal val="hidden"/>
                                      </p:to>
                                    </p:set>
                                  </p:childTnLst>
                                  <p:subTnLst>
                                    <p:audio>
                                      <p:cMediaNode vol="17000">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1000"/>
                            </p:stCondLst>
                            <p:childTnLst>
                              <p:par>
                                <p:cTn id="54" presetID="22" presetClass="exit" presetSubtype="1" fill="hold" grpId="0" nodeType="afterEffect">
                                  <p:stCondLst>
                                    <p:cond delay="0"/>
                                  </p:stCondLst>
                                  <p:childTnLst>
                                    <p:animEffect transition="out" filter="wipe(up)">
                                      <p:cBhvr>
                                        <p:cTn id="55" dur="1000"/>
                                        <p:tgtEl>
                                          <p:spTgt spid="53"/>
                                        </p:tgtEl>
                                      </p:cBhvr>
                                    </p:animEffect>
                                    <p:set>
                                      <p:cBhvr>
                                        <p:cTn id="56" dur="1" fill="hold">
                                          <p:stCondLst>
                                            <p:cond delay="999"/>
                                          </p:stCondLst>
                                        </p:cTn>
                                        <p:tgtEl>
                                          <p:spTgt spid="53"/>
                                        </p:tgtEl>
                                        <p:attrNameLst>
                                          <p:attrName>style.visibility</p:attrName>
                                        </p:attrNameLst>
                                      </p:cBhvr>
                                      <p:to>
                                        <p:strVal val="hidden"/>
                                      </p:to>
                                    </p:set>
                                  </p:childTnLst>
                                  <p:subTnLst>
                                    <p:audio>
                                      <p:cMediaNode vol="17000">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2000"/>
                            </p:stCondLst>
                            <p:childTnLst>
                              <p:par>
                                <p:cTn id="58" presetID="22" presetClass="exit" presetSubtype="1" fill="hold" grpId="0" nodeType="afterEffect">
                                  <p:stCondLst>
                                    <p:cond delay="0"/>
                                  </p:stCondLst>
                                  <p:childTnLst>
                                    <p:animEffect transition="out" filter="wipe(up)">
                                      <p:cBhvr>
                                        <p:cTn id="59" dur="1000"/>
                                        <p:tgtEl>
                                          <p:spTgt spid="52"/>
                                        </p:tgtEl>
                                      </p:cBhvr>
                                    </p:animEffect>
                                    <p:set>
                                      <p:cBhvr>
                                        <p:cTn id="60" dur="1" fill="hold">
                                          <p:stCondLst>
                                            <p:cond delay="999"/>
                                          </p:stCondLst>
                                        </p:cTn>
                                        <p:tgtEl>
                                          <p:spTgt spid="52"/>
                                        </p:tgtEl>
                                        <p:attrNameLst>
                                          <p:attrName>style.visibility</p:attrName>
                                        </p:attrNameLst>
                                      </p:cBhvr>
                                      <p:to>
                                        <p:strVal val="hidden"/>
                                      </p:to>
                                    </p:set>
                                  </p:childTnLst>
                                  <p:subTnLst>
                                    <p:audio>
                                      <p:cMediaNode vol="17000">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3000"/>
                            </p:stCondLst>
                            <p:childTnLst>
                              <p:par>
                                <p:cTn id="62" presetID="22" presetClass="exit" presetSubtype="1" fill="hold" grpId="0" nodeType="afterEffect">
                                  <p:stCondLst>
                                    <p:cond delay="0"/>
                                  </p:stCondLst>
                                  <p:childTnLst>
                                    <p:animEffect transition="out" filter="wipe(up)">
                                      <p:cBhvr>
                                        <p:cTn id="63" dur="1000"/>
                                        <p:tgtEl>
                                          <p:spTgt spid="51"/>
                                        </p:tgtEl>
                                      </p:cBhvr>
                                    </p:animEffect>
                                    <p:set>
                                      <p:cBhvr>
                                        <p:cTn id="64" dur="1" fill="hold">
                                          <p:stCondLst>
                                            <p:cond delay="999"/>
                                          </p:stCondLst>
                                        </p:cTn>
                                        <p:tgtEl>
                                          <p:spTgt spid="51"/>
                                        </p:tgtEl>
                                        <p:attrNameLst>
                                          <p:attrName>style.visibility</p:attrName>
                                        </p:attrNameLst>
                                      </p:cBhvr>
                                      <p:to>
                                        <p:strVal val="hidden"/>
                                      </p:to>
                                    </p:set>
                                  </p:childTnLst>
                                  <p:subTnLst>
                                    <p:audio>
                                      <p:cMediaNode vol="17000">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4000"/>
                            </p:stCondLst>
                            <p:childTnLst>
                              <p:par>
                                <p:cTn id="66" presetID="22" presetClass="exit" presetSubtype="1" fill="hold" grpId="0" nodeType="afterEffect">
                                  <p:stCondLst>
                                    <p:cond delay="0"/>
                                  </p:stCondLst>
                                  <p:childTnLst>
                                    <p:animEffect transition="out" filter="wipe(up)">
                                      <p:cBhvr>
                                        <p:cTn id="67" dur="1000"/>
                                        <p:tgtEl>
                                          <p:spTgt spid="50"/>
                                        </p:tgtEl>
                                      </p:cBhvr>
                                    </p:animEffect>
                                    <p:set>
                                      <p:cBhvr>
                                        <p:cTn id="68" dur="1" fill="hold">
                                          <p:stCondLst>
                                            <p:cond delay="999"/>
                                          </p:stCondLst>
                                        </p:cTn>
                                        <p:tgtEl>
                                          <p:spTgt spid="50"/>
                                        </p:tgtEl>
                                        <p:attrNameLst>
                                          <p:attrName>style.visibility</p:attrName>
                                        </p:attrNameLst>
                                      </p:cBhvr>
                                      <p:to>
                                        <p:strVal val="hidden"/>
                                      </p:to>
                                    </p:set>
                                  </p:childTnLst>
                                  <p:subTnLst>
                                    <p:audio>
                                      <p:cMediaNode vol="17000">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5000"/>
                            </p:stCondLst>
                            <p:childTnLst>
                              <p:par>
                                <p:cTn id="70" presetID="22" presetClass="exit" presetSubtype="1" fill="hold" grpId="0" nodeType="afterEffect">
                                  <p:stCondLst>
                                    <p:cond delay="0"/>
                                  </p:stCondLst>
                                  <p:childTnLst>
                                    <p:animEffect transition="out" filter="wipe(up)">
                                      <p:cBhvr>
                                        <p:cTn id="71" dur="1000"/>
                                        <p:tgtEl>
                                          <p:spTgt spid="49"/>
                                        </p:tgtEl>
                                      </p:cBhvr>
                                    </p:animEffect>
                                    <p:set>
                                      <p:cBhvr>
                                        <p:cTn id="72" dur="1" fill="hold">
                                          <p:stCondLst>
                                            <p:cond delay="999"/>
                                          </p:stCondLst>
                                        </p:cTn>
                                        <p:tgtEl>
                                          <p:spTgt spid="49"/>
                                        </p:tgtEl>
                                        <p:attrNameLst>
                                          <p:attrName>style.visibility</p:attrName>
                                        </p:attrNameLst>
                                      </p:cBhvr>
                                      <p:to>
                                        <p:strVal val="hidden"/>
                                      </p:to>
                                    </p:set>
                                  </p:childTnLst>
                                  <p:subTnLst>
                                    <p:audio>
                                      <p:cMediaNode vol="17000">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6000"/>
                            </p:stCondLst>
                            <p:childTnLst>
                              <p:par>
                                <p:cTn id="74" presetID="22" presetClass="exit" presetSubtype="1" fill="hold" grpId="0" nodeType="afterEffect">
                                  <p:stCondLst>
                                    <p:cond delay="0"/>
                                  </p:stCondLst>
                                  <p:childTnLst>
                                    <p:animEffect transition="out" filter="wipe(up)">
                                      <p:cBhvr>
                                        <p:cTn id="75" dur="1000"/>
                                        <p:tgtEl>
                                          <p:spTgt spid="48"/>
                                        </p:tgtEl>
                                      </p:cBhvr>
                                    </p:animEffect>
                                    <p:set>
                                      <p:cBhvr>
                                        <p:cTn id="76" dur="1" fill="hold">
                                          <p:stCondLst>
                                            <p:cond delay="999"/>
                                          </p:stCondLst>
                                        </p:cTn>
                                        <p:tgtEl>
                                          <p:spTgt spid="48"/>
                                        </p:tgtEl>
                                        <p:attrNameLst>
                                          <p:attrName>style.visibility</p:attrName>
                                        </p:attrNameLst>
                                      </p:cBhvr>
                                      <p:to>
                                        <p:strVal val="hidden"/>
                                      </p:to>
                                    </p:set>
                                  </p:childTnLst>
                                  <p:subTnLst>
                                    <p:audio>
                                      <p:cMediaNode vol="17000">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7" fill="hold">
                            <p:stCondLst>
                              <p:cond delay="17000"/>
                            </p:stCondLst>
                            <p:childTnLst>
                              <p:par>
                                <p:cTn id="78" presetID="22" presetClass="exit" presetSubtype="1" fill="hold" grpId="0" nodeType="afterEffect">
                                  <p:stCondLst>
                                    <p:cond delay="0"/>
                                  </p:stCondLst>
                                  <p:childTnLst>
                                    <p:animEffect transition="out" filter="wipe(up)">
                                      <p:cBhvr>
                                        <p:cTn id="79" dur="1000"/>
                                        <p:tgtEl>
                                          <p:spTgt spid="47"/>
                                        </p:tgtEl>
                                      </p:cBhvr>
                                    </p:animEffect>
                                    <p:set>
                                      <p:cBhvr>
                                        <p:cTn id="80" dur="1" fill="hold">
                                          <p:stCondLst>
                                            <p:cond delay="999"/>
                                          </p:stCondLst>
                                        </p:cTn>
                                        <p:tgtEl>
                                          <p:spTgt spid="47"/>
                                        </p:tgtEl>
                                        <p:attrNameLst>
                                          <p:attrName>style.visibility</p:attrName>
                                        </p:attrNameLst>
                                      </p:cBhvr>
                                      <p:to>
                                        <p:strVal val="hidden"/>
                                      </p:to>
                                    </p:set>
                                  </p:childTnLst>
                                  <p:subTnLst>
                                    <p:audio>
                                      <p:cMediaNode vol="17000">
                                        <p:cTn display="0" masterRel="sameClick">
                                          <p:stCondLst>
                                            <p:cond evt="begin" delay="0">
                                              <p:tn val="78"/>
                                            </p:cond>
                                          </p:stCondLst>
                                          <p:endCondLst>
                                            <p:cond evt="onStopAudio" delay="0">
                                              <p:tgtEl>
                                                <p:sldTgt/>
                                              </p:tgtEl>
                                            </p:cond>
                                          </p:endCondLst>
                                        </p:cTn>
                                        <p:tgtEl>
                                          <p:sndTgt r:embed="rId2" name="click.wav"/>
                                        </p:tgtEl>
                                      </p:cMediaNode>
                                    </p:audio>
                                  </p:subTnLst>
                                </p:cTn>
                              </p:par>
                            </p:childTnLst>
                          </p:cTn>
                        </p:par>
                        <p:par>
                          <p:cTn id="81" fill="hold">
                            <p:stCondLst>
                              <p:cond delay="18000"/>
                            </p:stCondLst>
                            <p:childTnLst>
                              <p:par>
                                <p:cTn id="82" presetID="22" presetClass="exit" presetSubtype="1" fill="hold" grpId="0" nodeType="afterEffect">
                                  <p:stCondLst>
                                    <p:cond delay="0"/>
                                  </p:stCondLst>
                                  <p:childTnLst>
                                    <p:animEffect transition="out" filter="wipe(up)">
                                      <p:cBhvr>
                                        <p:cTn id="83" dur="1000"/>
                                        <p:tgtEl>
                                          <p:spTgt spid="46"/>
                                        </p:tgtEl>
                                      </p:cBhvr>
                                    </p:animEffect>
                                    <p:set>
                                      <p:cBhvr>
                                        <p:cTn id="84" dur="1" fill="hold">
                                          <p:stCondLst>
                                            <p:cond delay="999"/>
                                          </p:stCondLst>
                                        </p:cTn>
                                        <p:tgtEl>
                                          <p:spTgt spid="46"/>
                                        </p:tgtEl>
                                        <p:attrNameLst>
                                          <p:attrName>style.visibility</p:attrName>
                                        </p:attrNameLst>
                                      </p:cBhvr>
                                      <p:to>
                                        <p:strVal val="hidden"/>
                                      </p:to>
                                    </p:set>
                                  </p:childTnLst>
                                  <p:subTnLst>
                                    <p:audio>
                                      <p:cMediaNode vol="17000">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5" fill="hold">
                            <p:stCondLst>
                              <p:cond delay="19000"/>
                            </p:stCondLst>
                            <p:childTnLst>
                              <p:par>
                                <p:cTn id="86" presetID="22" presetClass="exit" presetSubtype="1" fill="hold" grpId="0" nodeType="afterEffect">
                                  <p:stCondLst>
                                    <p:cond delay="0"/>
                                  </p:stCondLst>
                                  <p:childTnLst>
                                    <p:animEffect transition="out" filter="wipe(up)">
                                      <p:cBhvr>
                                        <p:cTn id="87" dur="1000"/>
                                        <p:tgtEl>
                                          <p:spTgt spid="45"/>
                                        </p:tgtEl>
                                      </p:cBhvr>
                                    </p:animEffect>
                                    <p:set>
                                      <p:cBhvr>
                                        <p:cTn id="88" dur="1" fill="hold">
                                          <p:stCondLst>
                                            <p:cond delay="999"/>
                                          </p:stCondLst>
                                        </p:cTn>
                                        <p:tgtEl>
                                          <p:spTgt spid="45"/>
                                        </p:tgtEl>
                                        <p:attrNameLst>
                                          <p:attrName>style.visibility</p:attrName>
                                        </p:attrNameLst>
                                      </p:cBhvr>
                                      <p:to>
                                        <p:strVal val="hidden"/>
                                      </p:to>
                                    </p:set>
                                  </p:childTnLst>
                                  <p:subTnLst>
                                    <p:audio>
                                      <p:cMediaNode vol="17000">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89" fill="hold">
                            <p:stCondLst>
                              <p:cond delay="20000"/>
                            </p:stCondLst>
                            <p:childTnLst>
                              <p:par>
                                <p:cTn id="90" presetID="22" presetClass="exit" presetSubtype="1" fill="hold" grpId="0" nodeType="afterEffect">
                                  <p:stCondLst>
                                    <p:cond delay="0"/>
                                  </p:stCondLst>
                                  <p:childTnLst>
                                    <p:animEffect transition="out" filter="wipe(up)">
                                      <p:cBhvr>
                                        <p:cTn id="91" dur="1000"/>
                                        <p:tgtEl>
                                          <p:spTgt spid="44"/>
                                        </p:tgtEl>
                                      </p:cBhvr>
                                    </p:animEffect>
                                    <p:set>
                                      <p:cBhvr>
                                        <p:cTn id="92" dur="1" fill="hold">
                                          <p:stCondLst>
                                            <p:cond delay="999"/>
                                          </p:stCondLst>
                                        </p:cTn>
                                        <p:tgtEl>
                                          <p:spTgt spid="44"/>
                                        </p:tgtEl>
                                        <p:attrNameLst>
                                          <p:attrName>style.visibility</p:attrName>
                                        </p:attrNameLst>
                                      </p:cBhvr>
                                      <p:to>
                                        <p:strVal val="hidden"/>
                                      </p:to>
                                    </p:set>
                                  </p:childTnLst>
                                  <p:subTnLst>
                                    <p:audio>
                                      <p:cMediaNode vol="17000">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3" fill="hold">
                            <p:stCondLst>
                              <p:cond delay="21000"/>
                            </p:stCondLst>
                            <p:childTnLst>
                              <p:par>
                                <p:cTn id="94" presetID="22" presetClass="exit" presetSubtype="1" fill="hold" grpId="0" nodeType="afterEffect">
                                  <p:stCondLst>
                                    <p:cond delay="0"/>
                                  </p:stCondLst>
                                  <p:childTnLst>
                                    <p:animEffect transition="out" filter="wipe(up)">
                                      <p:cBhvr>
                                        <p:cTn id="95" dur="1000"/>
                                        <p:tgtEl>
                                          <p:spTgt spid="43"/>
                                        </p:tgtEl>
                                      </p:cBhvr>
                                    </p:animEffect>
                                    <p:set>
                                      <p:cBhvr>
                                        <p:cTn id="96" dur="1" fill="hold">
                                          <p:stCondLst>
                                            <p:cond delay="999"/>
                                          </p:stCondLst>
                                        </p:cTn>
                                        <p:tgtEl>
                                          <p:spTgt spid="43"/>
                                        </p:tgtEl>
                                        <p:attrNameLst>
                                          <p:attrName>style.visibility</p:attrName>
                                        </p:attrNameLst>
                                      </p:cBhvr>
                                      <p:to>
                                        <p:strVal val="hidden"/>
                                      </p:to>
                                    </p:set>
                                  </p:childTnLst>
                                  <p:subTnLst>
                                    <p:audio>
                                      <p:cMediaNode vol="17000">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7" fill="hold">
                            <p:stCondLst>
                              <p:cond delay="22000"/>
                            </p:stCondLst>
                            <p:childTnLst>
                              <p:par>
                                <p:cTn id="98" presetID="22" presetClass="exit" presetSubtype="1" fill="hold" grpId="0" nodeType="afterEffect">
                                  <p:stCondLst>
                                    <p:cond delay="0"/>
                                  </p:stCondLst>
                                  <p:childTnLst>
                                    <p:animEffect transition="out" filter="wipe(up)">
                                      <p:cBhvr>
                                        <p:cTn id="99" dur="1000"/>
                                        <p:tgtEl>
                                          <p:spTgt spid="42"/>
                                        </p:tgtEl>
                                      </p:cBhvr>
                                    </p:animEffect>
                                    <p:set>
                                      <p:cBhvr>
                                        <p:cTn id="100" dur="1" fill="hold">
                                          <p:stCondLst>
                                            <p:cond delay="999"/>
                                          </p:stCondLst>
                                        </p:cTn>
                                        <p:tgtEl>
                                          <p:spTgt spid="42"/>
                                        </p:tgtEl>
                                        <p:attrNameLst>
                                          <p:attrName>style.visibility</p:attrName>
                                        </p:attrNameLst>
                                      </p:cBhvr>
                                      <p:to>
                                        <p:strVal val="hidden"/>
                                      </p:to>
                                    </p:set>
                                  </p:childTnLst>
                                  <p:subTnLst>
                                    <p:audio>
                                      <p:cMediaNode vol="17000">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1" fill="hold">
                            <p:stCondLst>
                              <p:cond delay="23000"/>
                            </p:stCondLst>
                            <p:childTnLst>
                              <p:par>
                                <p:cTn id="102" presetID="22" presetClass="exit" presetSubtype="1" fill="hold" grpId="0" nodeType="afterEffect">
                                  <p:stCondLst>
                                    <p:cond delay="0"/>
                                  </p:stCondLst>
                                  <p:childTnLst>
                                    <p:animEffect transition="out" filter="wipe(up)">
                                      <p:cBhvr>
                                        <p:cTn id="103" dur="1000"/>
                                        <p:tgtEl>
                                          <p:spTgt spid="41"/>
                                        </p:tgtEl>
                                      </p:cBhvr>
                                    </p:animEffect>
                                    <p:set>
                                      <p:cBhvr>
                                        <p:cTn id="104" dur="1" fill="hold">
                                          <p:stCondLst>
                                            <p:cond delay="999"/>
                                          </p:stCondLst>
                                        </p:cTn>
                                        <p:tgtEl>
                                          <p:spTgt spid="41"/>
                                        </p:tgtEl>
                                        <p:attrNameLst>
                                          <p:attrName>style.visibility</p:attrName>
                                        </p:attrNameLst>
                                      </p:cBhvr>
                                      <p:to>
                                        <p:strVal val="hidden"/>
                                      </p:to>
                                    </p:set>
                                  </p:childTnLst>
                                  <p:subTnLst>
                                    <p:audio>
                                      <p:cMediaNode vol="17000">
                                        <p:cTn display="0" masterRel="sameClick">
                                          <p:stCondLst>
                                            <p:cond evt="begin" delay="0">
                                              <p:tn val="102"/>
                                            </p:cond>
                                          </p:stCondLst>
                                          <p:endCondLst>
                                            <p:cond evt="onStopAudio" delay="0">
                                              <p:tgtEl>
                                                <p:sldTgt/>
                                              </p:tgtEl>
                                            </p:cond>
                                          </p:endCondLst>
                                        </p:cTn>
                                        <p:tgtEl>
                                          <p:sndTgt r:embed="rId2" name="click.wav"/>
                                        </p:tgtEl>
                                      </p:cMediaNode>
                                    </p:audio>
                                  </p:subTnLst>
                                </p:cTn>
                              </p:par>
                            </p:childTnLst>
                          </p:cTn>
                        </p:par>
                        <p:par>
                          <p:cTn id="105" fill="hold">
                            <p:stCondLst>
                              <p:cond delay="24000"/>
                            </p:stCondLst>
                            <p:childTnLst>
                              <p:par>
                                <p:cTn id="106" presetID="22" presetClass="exit" presetSubtype="1" fill="hold" grpId="0" nodeType="afterEffect">
                                  <p:stCondLst>
                                    <p:cond delay="0"/>
                                  </p:stCondLst>
                                  <p:childTnLst>
                                    <p:animEffect transition="out" filter="wipe(up)">
                                      <p:cBhvr>
                                        <p:cTn id="107" dur="1000"/>
                                        <p:tgtEl>
                                          <p:spTgt spid="40"/>
                                        </p:tgtEl>
                                      </p:cBhvr>
                                    </p:animEffect>
                                    <p:set>
                                      <p:cBhvr>
                                        <p:cTn id="108" dur="1" fill="hold">
                                          <p:stCondLst>
                                            <p:cond delay="999"/>
                                          </p:stCondLst>
                                        </p:cTn>
                                        <p:tgtEl>
                                          <p:spTgt spid="40"/>
                                        </p:tgtEl>
                                        <p:attrNameLst>
                                          <p:attrName>style.visibility</p:attrName>
                                        </p:attrNameLst>
                                      </p:cBhvr>
                                      <p:to>
                                        <p:strVal val="hidden"/>
                                      </p:to>
                                    </p:set>
                                  </p:childTnLst>
                                  <p:subTnLst>
                                    <p:audio>
                                      <p:cMediaNode vol="17000">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9" fill="hold">
                            <p:stCondLst>
                              <p:cond delay="25000"/>
                            </p:stCondLst>
                            <p:childTnLst>
                              <p:par>
                                <p:cTn id="110" presetID="22" presetClass="exit" presetSubtype="1" fill="hold" grpId="0" nodeType="afterEffect">
                                  <p:stCondLst>
                                    <p:cond delay="0"/>
                                  </p:stCondLst>
                                  <p:childTnLst>
                                    <p:animEffect transition="out" filter="wipe(up)">
                                      <p:cBhvr>
                                        <p:cTn id="111" dur="1000"/>
                                        <p:tgtEl>
                                          <p:spTgt spid="39"/>
                                        </p:tgtEl>
                                      </p:cBhvr>
                                    </p:animEffect>
                                    <p:set>
                                      <p:cBhvr>
                                        <p:cTn id="112" dur="1" fill="hold">
                                          <p:stCondLst>
                                            <p:cond delay="999"/>
                                          </p:stCondLst>
                                        </p:cTn>
                                        <p:tgtEl>
                                          <p:spTgt spid="39"/>
                                        </p:tgtEl>
                                        <p:attrNameLst>
                                          <p:attrName>style.visibility</p:attrName>
                                        </p:attrNameLst>
                                      </p:cBhvr>
                                      <p:to>
                                        <p:strVal val="hidden"/>
                                      </p:to>
                                    </p:set>
                                  </p:childTnLst>
                                  <p:subTnLst>
                                    <p:audio>
                                      <p:cMediaNode vol="17000">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3" fill="hold">
                            <p:stCondLst>
                              <p:cond delay="26000"/>
                            </p:stCondLst>
                            <p:childTnLst>
                              <p:par>
                                <p:cTn id="114" presetID="22" presetClass="exit" presetSubtype="1" fill="hold" grpId="0" nodeType="afterEffect">
                                  <p:stCondLst>
                                    <p:cond delay="0"/>
                                  </p:stCondLst>
                                  <p:childTnLst>
                                    <p:animEffect transition="out" filter="wipe(up)">
                                      <p:cBhvr>
                                        <p:cTn id="115" dur="1000"/>
                                        <p:tgtEl>
                                          <p:spTgt spid="38"/>
                                        </p:tgtEl>
                                      </p:cBhvr>
                                    </p:animEffect>
                                    <p:set>
                                      <p:cBhvr>
                                        <p:cTn id="116" dur="1" fill="hold">
                                          <p:stCondLst>
                                            <p:cond delay="999"/>
                                          </p:stCondLst>
                                        </p:cTn>
                                        <p:tgtEl>
                                          <p:spTgt spid="38"/>
                                        </p:tgtEl>
                                        <p:attrNameLst>
                                          <p:attrName>style.visibility</p:attrName>
                                        </p:attrNameLst>
                                      </p:cBhvr>
                                      <p:to>
                                        <p:strVal val="hidden"/>
                                      </p:to>
                                    </p:set>
                                  </p:childTnLst>
                                  <p:subTnLst>
                                    <p:audio>
                                      <p:cMediaNode vol="17000">
                                        <p:cTn display="0" masterRel="sameClick">
                                          <p:stCondLst>
                                            <p:cond evt="begin" delay="0">
                                              <p:tn val="114"/>
                                            </p:cond>
                                          </p:stCondLst>
                                          <p:endCondLst>
                                            <p:cond evt="onStopAudio" delay="0">
                                              <p:tgtEl>
                                                <p:sldTgt/>
                                              </p:tgtEl>
                                            </p:cond>
                                          </p:endCondLst>
                                        </p:cTn>
                                        <p:tgtEl>
                                          <p:sndTgt r:embed="rId2" name="click.wav"/>
                                        </p:tgtEl>
                                      </p:cMediaNode>
                                    </p:audio>
                                  </p:subTnLst>
                                </p:cTn>
                              </p:par>
                            </p:childTnLst>
                          </p:cTn>
                        </p:par>
                        <p:par>
                          <p:cTn id="117" fill="hold">
                            <p:stCondLst>
                              <p:cond delay="27000"/>
                            </p:stCondLst>
                            <p:childTnLst>
                              <p:par>
                                <p:cTn id="118" presetID="22" presetClass="exit" presetSubtype="1" fill="hold" grpId="0" nodeType="afterEffect">
                                  <p:stCondLst>
                                    <p:cond delay="0"/>
                                  </p:stCondLst>
                                  <p:childTnLst>
                                    <p:animEffect transition="out" filter="wipe(up)">
                                      <p:cBhvr>
                                        <p:cTn id="119" dur="1000"/>
                                        <p:tgtEl>
                                          <p:spTgt spid="37"/>
                                        </p:tgtEl>
                                      </p:cBhvr>
                                    </p:animEffect>
                                    <p:set>
                                      <p:cBhvr>
                                        <p:cTn id="120" dur="1" fill="hold">
                                          <p:stCondLst>
                                            <p:cond delay="999"/>
                                          </p:stCondLst>
                                        </p:cTn>
                                        <p:tgtEl>
                                          <p:spTgt spid="37"/>
                                        </p:tgtEl>
                                        <p:attrNameLst>
                                          <p:attrName>style.visibility</p:attrName>
                                        </p:attrNameLst>
                                      </p:cBhvr>
                                      <p:to>
                                        <p:strVal val="hidden"/>
                                      </p:to>
                                    </p:set>
                                  </p:childTnLst>
                                  <p:subTnLst>
                                    <p:audio>
                                      <p:cMediaNode vol="17000">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1" fill="hold">
                            <p:stCondLst>
                              <p:cond delay="28000"/>
                            </p:stCondLst>
                            <p:childTnLst>
                              <p:par>
                                <p:cTn id="122" presetID="22" presetClass="exit" presetSubtype="1" fill="hold" grpId="0" nodeType="afterEffect">
                                  <p:stCondLst>
                                    <p:cond delay="0"/>
                                  </p:stCondLst>
                                  <p:childTnLst>
                                    <p:animEffect transition="out" filter="wipe(up)">
                                      <p:cBhvr>
                                        <p:cTn id="123" dur="1000"/>
                                        <p:tgtEl>
                                          <p:spTgt spid="36"/>
                                        </p:tgtEl>
                                      </p:cBhvr>
                                    </p:animEffect>
                                    <p:set>
                                      <p:cBhvr>
                                        <p:cTn id="124" dur="1" fill="hold">
                                          <p:stCondLst>
                                            <p:cond delay="999"/>
                                          </p:stCondLst>
                                        </p:cTn>
                                        <p:tgtEl>
                                          <p:spTgt spid="36"/>
                                        </p:tgtEl>
                                        <p:attrNameLst>
                                          <p:attrName>style.visibility</p:attrName>
                                        </p:attrNameLst>
                                      </p:cBhvr>
                                      <p:to>
                                        <p:strVal val="hidden"/>
                                      </p:to>
                                    </p:set>
                                  </p:childTnLst>
                                  <p:subTnLst>
                                    <p:audio>
                                      <p:cMediaNode vol="17000">
                                        <p:cTn display="0" masterRel="sameClick">
                                          <p:stCondLst>
                                            <p:cond evt="begin" delay="0">
                                              <p:tn val="122"/>
                                            </p:cond>
                                          </p:stCondLst>
                                          <p:endCondLst>
                                            <p:cond evt="onStopAudio" delay="0">
                                              <p:tgtEl>
                                                <p:sldTgt/>
                                              </p:tgtEl>
                                            </p:cond>
                                          </p:endCondLst>
                                        </p:cTn>
                                        <p:tgtEl>
                                          <p:sndTgt r:embed="rId2" name="click.wav"/>
                                        </p:tgtEl>
                                      </p:cMediaNode>
                                    </p:audio>
                                  </p:subTnLst>
                                </p:cTn>
                              </p:par>
                            </p:childTnLst>
                          </p:cTn>
                        </p:par>
                        <p:par>
                          <p:cTn id="125" fill="hold">
                            <p:stCondLst>
                              <p:cond delay="29000"/>
                            </p:stCondLst>
                            <p:childTnLst>
                              <p:par>
                                <p:cTn id="126" presetID="22" presetClass="exit" presetSubtype="1" fill="hold" grpId="0" nodeType="afterEffect">
                                  <p:stCondLst>
                                    <p:cond delay="0"/>
                                  </p:stCondLst>
                                  <p:childTnLst>
                                    <p:animEffect transition="out" filter="wipe(up)">
                                      <p:cBhvr>
                                        <p:cTn id="127" dur="1000"/>
                                        <p:tgtEl>
                                          <p:spTgt spid="35"/>
                                        </p:tgtEl>
                                      </p:cBhvr>
                                    </p:animEffect>
                                    <p:set>
                                      <p:cBhvr>
                                        <p:cTn id="128" dur="1" fill="hold">
                                          <p:stCondLst>
                                            <p:cond delay="999"/>
                                          </p:stCondLst>
                                        </p:cTn>
                                        <p:tgtEl>
                                          <p:spTgt spid="35"/>
                                        </p:tgtEl>
                                        <p:attrNameLst>
                                          <p:attrName>style.visibility</p:attrName>
                                        </p:attrNameLst>
                                      </p:cBhvr>
                                      <p:to>
                                        <p:strVal val="hidden"/>
                                      </p:to>
                                    </p:set>
                                  </p:childTnLst>
                                  <p:subTnLst>
                                    <p:audio>
                                      <p:cMediaNode vol="17000">
                                        <p:cTn display="0" masterRel="sameClick">
                                          <p:stCondLst>
                                            <p:cond evt="begin" delay="0">
                                              <p:tn val="126"/>
                                            </p:cond>
                                          </p:stCondLst>
                                          <p:endCondLst>
                                            <p:cond evt="onStopAudio" delay="0">
                                              <p:tgtEl>
                                                <p:sldTgt/>
                                              </p:tgtEl>
                                            </p:cond>
                                          </p:endCondLst>
                                        </p:cTn>
                                        <p:tgtEl>
                                          <p:sndTgt r:embed="rId2" name="click.wav"/>
                                        </p:tgtEl>
                                      </p:cMediaNode>
                                    </p:audio>
                                  </p:subTnLst>
                                </p:cTn>
                              </p:par>
                            </p:childTnLst>
                          </p:cTn>
                        </p:par>
                        <p:par>
                          <p:cTn id="129" fill="hold">
                            <p:stCondLst>
                              <p:cond delay="30000"/>
                            </p:stCondLst>
                            <p:childTnLst>
                              <p:par>
                                <p:cTn id="130" presetID="22" presetClass="exit" presetSubtype="1" fill="hold" grpId="0" nodeType="afterEffect">
                                  <p:stCondLst>
                                    <p:cond delay="0"/>
                                  </p:stCondLst>
                                  <p:childTnLst>
                                    <p:animEffect transition="out" filter="wipe(up)">
                                      <p:cBhvr>
                                        <p:cTn id="131" dur="1000"/>
                                        <p:tgtEl>
                                          <p:spTgt spid="34"/>
                                        </p:tgtEl>
                                      </p:cBhvr>
                                    </p:animEffect>
                                    <p:set>
                                      <p:cBhvr>
                                        <p:cTn id="132" dur="1" fill="hold">
                                          <p:stCondLst>
                                            <p:cond delay="999"/>
                                          </p:stCondLst>
                                        </p:cTn>
                                        <p:tgtEl>
                                          <p:spTgt spid="34"/>
                                        </p:tgtEl>
                                        <p:attrNameLst>
                                          <p:attrName>style.visibility</p:attrName>
                                        </p:attrNameLst>
                                      </p:cBhvr>
                                      <p:to>
                                        <p:strVal val="hidden"/>
                                      </p:to>
                                    </p:set>
                                  </p:childTnLst>
                                  <p:subTnLst>
                                    <p:audio>
                                      <p:cMediaNode vol="17000">
                                        <p:cTn display="0" masterRel="sameClick">
                                          <p:stCondLst>
                                            <p:cond evt="begin" delay="0">
                                              <p:tn val="130"/>
                                            </p:cond>
                                          </p:stCondLst>
                                          <p:endCondLst>
                                            <p:cond evt="onStopAudio" delay="0">
                                              <p:tgtEl>
                                                <p:sldTgt/>
                                              </p:tgtEl>
                                            </p:cond>
                                          </p:endCondLst>
                                        </p:cTn>
                                        <p:tgtEl>
                                          <p:sndTgt r:embed="rId2" name="click.wav"/>
                                        </p:tgtEl>
                                      </p:cMediaNode>
                                    </p:audio>
                                  </p:subTnLst>
                                </p:cTn>
                              </p:par>
                            </p:childTnLst>
                          </p:cTn>
                        </p:par>
                        <p:par>
                          <p:cTn id="133" fill="hold">
                            <p:stCondLst>
                              <p:cond delay="31000"/>
                            </p:stCondLst>
                            <p:childTnLst>
                              <p:par>
                                <p:cTn id="134" presetID="22" presetClass="exit" presetSubtype="1" fill="hold" grpId="0" nodeType="afterEffect">
                                  <p:stCondLst>
                                    <p:cond delay="0"/>
                                  </p:stCondLst>
                                  <p:childTnLst>
                                    <p:animEffect transition="out" filter="wipe(up)">
                                      <p:cBhvr>
                                        <p:cTn id="135" dur="1000"/>
                                        <p:tgtEl>
                                          <p:spTgt spid="33"/>
                                        </p:tgtEl>
                                      </p:cBhvr>
                                    </p:animEffect>
                                    <p:set>
                                      <p:cBhvr>
                                        <p:cTn id="136" dur="1" fill="hold">
                                          <p:stCondLst>
                                            <p:cond delay="999"/>
                                          </p:stCondLst>
                                        </p:cTn>
                                        <p:tgtEl>
                                          <p:spTgt spid="33"/>
                                        </p:tgtEl>
                                        <p:attrNameLst>
                                          <p:attrName>style.visibility</p:attrName>
                                        </p:attrNameLst>
                                      </p:cBhvr>
                                      <p:to>
                                        <p:strVal val="hidden"/>
                                      </p:to>
                                    </p:set>
                                  </p:childTnLst>
                                  <p:subTnLst>
                                    <p:audio>
                                      <p:cMediaNode vol="17000">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7" fill="hold">
                            <p:stCondLst>
                              <p:cond delay="32000"/>
                            </p:stCondLst>
                            <p:childTnLst>
                              <p:par>
                                <p:cTn id="138" presetID="22" presetClass="exit" presetSubtype="1" fill="hold" grpId="0" nodeType="afterEffect">
                                  <p:stCondLst>
                                    <p:cond delay="0"/>
                                  </p:stCondLst>
                                  <p:childTnLst>
                                    <p:animEffect transition="out" filter="wipe(up)">
                                      <p:cBhvr>
                                        <p:cTn id="139" dur="1000"/>
                                        <p:tgtEl>
                                          <p:spTgt spid="32"/>
                                        </p:tgtEl>
                                      </p:cBhvr>
                                    </p:animEffect>
                                    <p:set>
                                      <p:cBhvr>
                                        <p:cTn id="140" dur="1" fill="hold">
                                          <p:stCondLst>
                                            <p:cond delay="999"/>
                                          </p:stCondLst>
                                        </p:cTn>
                                        <p:tgtEl>
                                          <p:spTgt spid="32"/>
                                        </p:tgtEl>
                                        <p:attrNameLst>
                                          <p:attrName>style.visibility</p:attrName>
                                        </p:attrNameLst>
                                      </p:cBhvr>
                                      <p:to>
                                        <p:strVal val="hidden"/>
                                      </p:to>
                                    </p:set>
                                  </p:childTnLst>
                                  <p:subTnLst>
                                    <p:audio>
                                      <p:cMediaNode vol="17000">
                                        <p:cTn display="0" masterRel="sameClick">
                                          <p:stCondLst>
                                            <p:cond evt="begin" delay="0">
                                              <p:tn val="138"/>
                                            </p:cond>
                                          </p:stCondLst>
                                          <p:endCondLst>
                                            <p:cond evt="onStopAudio" delay="0">
                                              <p:tgtEl>
                                                <p:sldTgt/>
                                              </p:tgtEl>
                                            </p:cond>
                                          </p:endCondLst>
                                        </p:cTn>
                                        <p:tgtEl>
                                          <p:sndTgt r:embed="rId2" name="click.wav"/>
                                        </p:tgtEl>
                                      </p:cMediaNode>
                                    </p:audio>
                                  </p:subTnLst>
                                </p:cTn>
                              </p:par>
                            </p:childTnLst>
                          </p:cTn>
                        </p:par>
                        <p:par>
                          <p:cTn id="141" fill="hold">
                            <p:stCondLst>
                              <p:cond delay="33000"/>
                            </p:stCondLst>
                            <p:childTnLst>
                              <p:par>
                                <p:cTn id="142" presetID="22" presetClass="exit" presetSubtype="1" fill="hold" grpId="0" nodeType="afterEffect">
                                  <p:stCondLst>
                                    <p:cond delay="0"/>
                                  </p:stCondLst>
                                  <p:childTnLst>
                                    <p:animEffect transition="out" filter="wipe(up)">
                                      <p:cBhvr>
                                        <p:cTn id="143" dur="1000"/>
                                        <p:tgtEl>
                                          <p:spTgt spid="31"/>
                                        </p:tgtEl>
                                      </p:cBhvr>
                                    </p:animEffect>
                                    <p:set>
                                      <p:cBhvr>
                                        <p:cTn id="144" dur="1" fill="hold">
                                          <p:stCondLst>
                                            <p:cond delay="999"/>
                                          </p:stCondLst>
                                        </p:cTn>
                                        <p:tgtEl>
                                          <p:spTgt spid="31"/>
                                        </p:tgtEl>
                                        <p:attrNameLst>
                                          <p:attrName>style.visibility</p:attrName>
                                        </p:attrNameLst>
                                      </p:cBhvr>
                                      <p:to>
                                        <p:strVal val="hidden"/>
                                      </p:to>
                                    </p:set>
                                  </p:childTnLst>
                                  <p:subTnLst>
                                    <p:audio>
                                      <p:cMediaNode vol="17000">
                                        <p:cTn display="0" masterRel="sameClick">
                                          <p:stCondLst>
                                            <p:cond evt="begin" delay="0">
                                              <p:tn val="142"/>
                                            </p:cond>
                                          </p:stCondLst>
                                          <p:endCondLst>
                                            <p:cond evt="onStopAudio" delay="0">
                                              <p:tgtEl>
                                                <p:sldTgt/>
                                              </p:tgtEl>
                                            </p:cond>
                                          </p:endCondLst>
                                        </p:cTn>
                                        <p:tgtEl>
                                          <p:sndTgt r:embed="rId2" name="click.wav"/>
                                        </p:tgtEl>
                                      </p:cMediaNode>
                                    </p:audio>
                                  </p:subTnLst>
                                </p:cTn>
                              </p:par>
                            </p:childTnLst>
                          </p:cTn>
                        </p:par>
                        <p:par>
                          <p:cTn id="145" fill="hold">
                            <p:stCondLst>
                              <p:cond delay="34000"/>
                            </p:stCondLst>
                            <p:childTnLst>
                              <p:par>
                                <p:cTn id="146" presetID="22" presetClass="exit" presetSubtype="1" fill="hold" grpId="0" nodeType="afterEffect">
                                  <p:stCondLst>
                                    <p:cond delay="0"/>
                                  </p:stCondLst>
                                  <p:childTnLst>
                                    <p:animEffect transition="out" filter="wipe(up)">
                                      <p:cBhvr>
                                        <p:cTn id="147" dur="1000"/>
                                        <p:tgtEl>
                                          <p:spTgt spid="30"/>
                                        </p:tgtEl>
                                      </p:cBhvr>
                                    </p:animEffect>
                                    <p:set>
                                      <p:cBhvr>
                                        <p:cTn id="148" dur="1" fill="hold">
                                          <p:stCondLst>
                                            <p:cond delay="999"/>
                                          </p:stCondLst>
                                        </p:cTn>
                                        <p:tgtEl>
                                          <p:spTgt spid="30"/>
                                        </p:tgtEl>
                                        <p:attrNameLst>
                                          <p:attrName>style.visibility</p:attrName>
                                        </p:attrNameLst>
                                      </p:cBhvr>
                                      <p:to>
                                        <p:strVal val="hidden"/>
                                      </p:to>
                                    </p:set>
                                  </p:childTnLst>
                                  <p:subTnLst>
                                    <p:audio>
                                      <p:cMediaNode vol="17000">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9" fill="hold">
                            <p:stCondLst>
                              <p:cond delay="35000"/>
                            </p:stCondLst>
                            <p:childTnLst>
                              <p:par>
                                <p:cTn id="150" presetID="22" presetClass="exit" presetSubtype="1" fill="hold" grpId="0" nodeType="afterEffect">
                                  <p:stCondLst>
                                    <p:cond delay="0"/>
                                  </p:stCondLst>
                                  <p:childTnLst>
                                    <p:animEffect transition="out" filter="wipe(up)">
                                      <p:cBhvr>
                                        <p:cTn id="151" dur="1000"/>
                                        <p:tgtEl>
                                          <p:spTgt spid="29"/>
                                        </p:tgtEl>
                                      </p:cBhvr>
                                    </p:animEffect>
                                    <p:set>
                                      <p:cBhvr>
                                        <p:cTn id="152" dur="1" fill="hold">
                                          <p:stCondLst>
                                            <p:cond delay="999"/>
                                          </p:stCondLst>
                                        </p:cTn>
                                        <p:tgtEl>
                                          <p:spTgt spid="29"/>
                                        </p:tgtEl>
                                        <p:attrNameLst>
                                          <p:attrName>style.visibility</p:attrName>
                                        </p:attrNameLst>
                                      </p:cBhvr>
                                      <p:to>
                                        <p:strVal val="hidden"/>
                                      </p:to>
                                    </p:set>
                                  </p:childTnLst>
                                  <p:subTnLst>
                                    <p:audio>
                                      <p:cMediaNode vol="17000">
                                        <p:cTn display="0" masterRel="sameClick">
                                          <p:stCondLst>
                                            <p:cond evt="begin" delay="0">
                                              <p:tn val="150"/>
                                            </p:cond>
                                          </p:stCondLst>
                                          <p:endCondLst>
                                            <p:cond evt="onStopAudio" delay="0">
                                              <p:tgtEl>
                                                <p:sldTgt/>
                                              </p:tgtEl>
                                            </p:cond>
                                          </p:endCondLst>
                                        </p:cTn>
                                        <p:tgtEl>
                                          <p:sndTgt r:embed="rId2" name="click.wav"/>
                                        </p:tgtEl>
                                      </p:cMediaNode>
                                    </p:audio>
                                  </p:subTnLst>
                                </p:cTn>
                              </p:par>
                            </p:childTnLst>
                          </p:cTn>
                        </p:par>
                        <p:par>
                          <p:cTn id="153" fill="hold">
                            <p:stCondLst>
                              <p:cond delay="36000"/>
                            </p:stCondLst>
                            <p:childTnLst>
                              <p:par>
                                <p:cTn id="154" presetID="22" presetClass="exit" presetSubtype="1" fill="hold" grpId="0" nodeType="afterEffect">
                                  <p:stCondLst>
                                    <p:cond delay="0"/>
                                  </p:stCondLst>
                                  <p:childTnLst>
                                    <p:animEffect transition="out" filter="wipe(up)">
                                      <p:cBhvr>
                                        <p:cTn id="155" dur="1000"/>
                                        <p:tgtEl>
                                          <p:spTgt spid="28"/>
                                        </p:tgtEl>
                                      </p:cBhvr>
                                    </p:animEffect>
                                    <p:set>
                                      <p:cBhvr>
                                        <p:cTn id="156" dur="1" fill="hold">
                                          <p:stCondLst>
                                            <p:cond delay="999"/>
                                          </p:stCondLst>
                                        </p:cTn>
                                        <p:tgtEl>
                                          <p:spTgt spid="28"/>
                                        </p:tgtEl>
                                        <p:attrNameLst>
                                          <p:attrName>style.visibility</p:attrName>
                                        </p:attrNameLst>
                                      </p:cBhvr>
                                      <p:to>
                                        <p:strVal val="hidden"/>
                                      </p:to>
                                    </p:set>
                                  </p:childTnLst>
                                  <p:subTnLst>
                                    <p:audio>
                                      <p:cMediaNode vol="17000">
                                        <p:cTn display="0" masterRel="sameClick">
                                          <p:stCondLst>
                                            <p:cond evt="begin" delay="0">
                                              <p:tn val="154"/>
                                            </p:cond>
                                          </p:stCondLst>
                                          <p:endCondLst>
                                            <p:cond evt="onStopAudio" delay="0">
                                              <p:tgtEl>
                                                <p:sldTgt/>
                                              </p:tgtEl>
                                            </p:cond>
                                          </p:endCondLst>
                                        </p:cTn>
                                        <p:tgtEl>
                                          <p:sndTgt r:embed="rId2" name="click.wav"/>
                                        </p:tgtEl>
                                      </p:cMediaNode>
                                    </p:audio>
                                  </p:subTnLst>
                                </p:cTn>
                              </p:par>
                            </p:childTnLst>
                          </p:cTn>
                        </p:par>
                        <p:par>
                          <p:cTn id="157" fill="hold">
                            <p:stCondLst>
                              <p:cond delay="37000"/>
                            </p:stCondLst>
                            <p:childTnLst>
                              <p:par>
                                <p:cTn id="158" presetID="22" presetClass="exit" presetSubtype="1" fill="hold" grpId="0" nodeType="afterEffect">
                                  <p:stCondLst>
                                    <p:cond delay="0"/>
                                  </p:stCondLst>
                                  <p:childTnLst>
                                    <p:animEffect transition="out" filter="wipe(up)">
                                      <p:cBhvr>
                                        <p:cTn id="159" dur="1000"/>
                                        <p:tgtEl>
                                          <p:spTgt spid="27"/>
                                        </p:tgtEl>
                                      </p:cBhvr>
                                    </p:animEffect>
                                    <p:set>
                                      <p:cBhvr>
                                        <p:cTn id="160" dur="1" fill="hold">
                                          <p:stCondLst>
                                            <p:cond delay="999"/>
                                          </p:stCondLst>
                                        </p:cTn>
                                        <p:tgtEl>
                                          <p:spTgt spid="27"/>
                                        </p:tgtEl>
                                        <p:attrNameLst>
                                          <p:attrName>style.visibility</p:attrName>
                                        </p:attrNameLst>
                                      </p:cBhvr>
                                      <p:to>
                                        <p:strVal val="hidden"/>
                                      </p:to>
                                    </p:set>
                                  </p:childTnLst>
                                  <p:subTnLst>
                                    <p:audio>
                                      <p:cMediaNode vol="17000">
                                        <p:cTn display="0" masterRel="sameClick">
                                          <p:stCondLst>
                                            <p:cond evt="begin" delay="0">
                                              <p:tn val="158"/>
                                            </p:cond>
                                          </p:stCondLst>
                                          <p:endCondLst>
                                            <p:cond evt="onStopAudio" delay="0">
                                              <p:tgtEl>
                                                <p:sldTgt/>
                                              </p:tgtEl>
                                            </p:cond>
                                          </p:endCondLst>
                                        </p:cTn>
                                        <p:tgtEl>
                                          <p:sndTgt r:embed="rId2" name="click.wav"/>
                                        </p:tgtEl>
                                      </p:cMediaNode>
                                    </p:audio>
                                  </p:subTnLst>
                                </p:cTn>
                              </p:par>
                            </p:childTnLst>
                          </p:cTn>
                        </p:par>
                        <p:par>
                          <p:cTn id="161" fill="hold">
                            <p:stCondLst>
                              <p:cond delay="38000"/>
                            </p:stCondLst>
                            <p:childTnLst>
                              <p:par>
                                <p:cTn id="162" presetID="22" presetClass="exit" presetSubtype="1" fill="hold" grpId="0" nodeType="afterEffect">
                                  <p:stCondLst>
                                    <p:cond delay="0"/>
                                  </p:stCondLst>
                                  <p:childTnLst>
                                    <p:animEffect transition="out" filter="wipe(up)">
                                      <p:cBhvr>
                                        <p:cTn id="163" dur="1000"/>
                                        <p:tgtEl>
                                          <p:spTgt spid="26"/>
                                        </p:tgtEl>
                                      </p:cBhvr>
                                    </p:animEffect>
                                    <p:set>
                                      <p:cBhvr>
                                        <p:cTn id="164" dur="1" fill="hold">
                                          <p:stCondLst>
                                            <p:cond delay="999"/>
                                          </p:stCondLst>
                                        </p:cTn>
                                        <p:tgtEl>
                                          <p:spTgt spid="26"/>
                                        </p:tgtEl>
                                        <p:attrNameLst>
                                          <p:attrName>style.visibility</p:attrName>
                                        </p:attrNameLst>
                                      </p:cBhvr>
                                      <p:to>
                                        <p:strVal val="hidden"/>
                                      </p:to>
                                    </p:set>
                                  </p:childTnLst>
                                  <p:subTnLst>
                                    <p:audio>
                                      <p:cMediaNode vol="17000">
                                        <p:cTn display="0" masterRel="sameClick">
                                          <p:stCondLst>
                                            <p:cond evt="begin" delay="0">
                                              <p:tn val="162"/>
                                            </p:cond>
                                          </p:stCondLst>
                                          <p:endCondLst>
                                            <p:cond evt="onStopAudio" delay="0">
                                              <p:tgtEl>
                                                <p:sldTgt/>
                                              </p:tgtEl>
                                            </p:cond>
                                          </p:endCondLst>
                                        </p:cTn>
                                        <p:tgtEl>
                                          <p:sndTgt r:embed="rId2" name="click.wav"/>
                                        </p:tgtEl>
                                      </p:cMediaNode>
                                    </p:audio>
                                  </p:subTnLst>
                                </p:cTn>
                              </p:par>
                            </p:childTnLst>
                          </p:cTn>
                        </p:par>
                        <p:par>
                          <p:cTn id="165" fill="hold">
                            <p:stCondLst>
                              <p:cond delay="39000"/>
                            </p:stCondLst>
                            <p:childTnLst>
                              <p:par>
                                <p:cTn id="166" presetID="22" presetClass="exit" presetSubtype="1" fill="hold" grpId="0" nodeType="afterEffect">
                                  <p:stCondLst>
                                    <p:cond delay="0"/>
                                  </p:stCondLst>
                                  <p:childTnLst>
                                    <p:animEffect transition="out" filter="wipe(up)">
                                      <p:cBhvr>
                                        <p:cTn id="167" dur="1000"/>
                                        <p:tgtEl>
                                          <p:spTgt spid="25"/>
                                        </p:tgtEl>
                                      </p:cBhvr>
                                    </p:animEffect>
                                    <p:set>
                                      <p:cBhvr>
                                        <p:cTn id="168" dur="1" fill="hold">
                                          <p:stCondLst>
                                            <p:cond delay="999"/>
                                          </p:stCondLst>
                                        </p:cTn>
                                        <p:tgtEl>
                                          <p:spTgt spid="25"/>
                                        </p:tgtEl>
                                        <p:attrNameLst>
                                          <p:attrName>style.visibility</p:attrName>
                                        </p:attrNameLst>
                                      </p:cBhvr>
                                      <p:to>
                                        <p:strVal val="hidden"/>
                                      </p:to>
                                    </p:set>
                                  </p:childTnLst>
                                  <p:subTnLst>
                                    <p:audio>
                                      <p:cMediaNode vol="17000">
                                        <p:cTn display="0" masterRel="sameClick">
                                          <p:stCondLst>
                                            <p:cond evt="begin" delay="0">
                                              <p:tn val="166"/>
                                            </p:cond>
                                          </p:stCondLst>
                                          <p:endCondLst>
                                            <p:cond evt="onStopAudio" delay="0">
                                              <p:tgtEl>
                                                <p:sldTgt/>
                                              </p:tgtEl>
                                            </p:cond>
                                          </p:endCondLst>
                                        </p:cTn>
                                        <p:tgtEl>
                                          <p:sndTgt r:embed="rId2" name="click.wav"/>
                                        </p:tgtEl>
                                      </p:cMediaNode>
                                    </p:audio>
                                  </p:subTnLst>
                                </p:cTn>
                              </p:par>
                            </p:childTnLst>
                          </p:cTn>
                        </p:par>
                        <p:par>
                          <p:cTn id="169" fill="hold">
                            <p:stCondLst>
                              <p:cond delay="40000"/>
                            </p:stCondLst>
                            <p:childTnLst>
                              <p:par>
                                <p:cTn id="170" presetID="22" presetClass="exit" presetSubtype="1" fill="hold" grpId="0" nodeType="afterEffect">
                                  <p:stCondLst>
                                    <p:cond delay="0"/>
                                  </p:stCondLst>
                                  <p:childTnLst>
                                    <p:animEffect transition="out" filter="wipe(up)">
                                      <p:cBhvr>
                                        <p:cTn id="171" dur="1000"/>
                                        <p:tgtEl>
                                          <p:spTgt spid="24"/>
                                        </p:tgtEl>
                                      </p:cBhvr>
                                    </p:animEffect>
                                    <p:set>
                                      <p:cBhvr>
                                        <p:cTn id="172" dur="1" fill="hold">
                                          <p:stCondLst>
                                            <p:cond delay="999"/>
                                          </p:stCondLst>
                                        </p:cTn>
                                        <p:tgtEl>
                                          <p:spTgt spid="24"/>
                                        </p:tgtEl>
                                        <p:attrNameLst>
                                          <p:attrName>style.visibility</p:attrName>
                                        </p:attrNameLst>
                                      </p:cBhvr>
                                      <p:to>
                                        <p:strVal val="hidden"/>
                                      </p:to>
                                    </p:set>
                                  </p:childTnLst>
                                  <p:subTnLst>
                                    <p:audio>
                                      <p:cMediaNode vol="17000">
                                        <p:cTn display="0" masterRel="sameClick">
                                          <p:stCondLst>
                                            <p:cond evt="begin" delay="0">
                                              <p:tn val="170"/>
                                            </p:cond>
                                          </p:stCondLst>
                                          <p:endCondLst>
                                            <p:cond evt="onStopAudio" delay="0">
                                              <p:tgtEl>
                                                <p:sldTgt/>
                                              </p:tgtEl>
                                            </p:cond>
                                          </p:endCondLst>
                                        </p:cTn>
                                        <p:tgtEl>
                                          <p:sndTgt r:embed="rId2" name="click.wav"/>
                                        </p:tgtEl>
                                      </p:cMediaNode>
                                    </p:audio>
                                  </p:subTnLst>
                                </p:cTn>
                              </p:par>
                            </p:childTnLst>
                          </p:cTn>
                        </p:par>
                        <p:par>
                          <p:cTn id="173" fill="hold">
                            <p:stCondLst>
                              <p:cond delay="41000"/>
                            </p:stCondLst>
                            <p:childTnLst>
                              <p:par>
                                <p:cTn id="174" presetID="22" presetClass="exit" presetSubtype="1" fill="hold" grpId="0" nodeType="afterEffect">
                                  <p:stCondLst>
                                    <p:cond delay="0"/>
                                  </p:stCondLst>
                                  <p:childTnLst>
                                    <p:animEffect transition="out" filter="wipe(up)">
                                      <p:cBhvr>
                                        <p:cTn id="175" dur="1000"/>
                                        <p:tgtEl>
                                          <p:spTgt spid="23"/>
                                        </p:tgtEl>
                                      </p:cBhvr>
                                    </p:animEffect>
                                    <p:set>
                                      <p:cBhvr>
                                        <p:cTn id="176" dur="1" fill="hold">
                                          <p:stCondLst>
                                            <p:cond delay="999"/>
                                          </p:stCondLst>
                                        </p:cTn>
                                        <p:tgtEl>
                                          <p:spTgt spid="23"/>
                                        </p:tgtEl>
                                        <p:attrNameLst>
                                          <p:attrName>style.visibility</p:attrName>
                                        </p:attrNameLst>
                                      </p:cBhvr>
                                      <p:to>
                                        <p:strVal val="hidden"/>
                                      </p:to>
                                    </p:set>
                                  </p:childTnLst>
                                  <p:subTnLst>
                                    <p:audio>
                                      <p:cMediaNode vol="17000">
                                        <p:cTn display="0" masterRel="sameClick">
                                          <p:stCondLst>
                                            <p:cond evt="begin" delay="0">
                                              <p:tn val="174"/>
                                            </p:cond>
                                          </p:stCondLst>
                                          <p:endCondLst>
                                            <p:cond evt="onStopAudio" delay="0">
                                              <p:tgtEl>
                                                <p:sldTgt/>
                                              </p:tgtEl>
                                            </p:cond>
                                          </p:endCondLst>
                                        </p:cTn>
                                        <p:tgtEl>
                                          <p:sndTgt r:embed="rId2" name="click.wav"/>
                                        </p:tgtEl>
                                      </p:cMediaNode>
                                    </p:audio>
                                  </p:subTnLst>
                                </p:cTn>
                              </p:par>
                            </p:childTnLst>
                          </p:cTn>
                        </p:par>
                        <p:par>
                          <p:cTn id="177" fill="hold">
                            <p:stCondLst>
                              <p:cond delay="42000"/>
                            </p:stCondLst>
                            <p:childTnLst>
                              <p:par>
                                <p:cTn id="178" presetID="22" presetClass="exit" presetSubtype="1" fill="hold" grpId="0" nodeType="afterEffect">
                                  <p:stCondLst>
                                    <p:cond delay="0"/>
                                  </p:stCondLst>
                                  <p:childTnLst>
                                    <p:animEffect transition="out" filter="wipe(up)">
                                      <p:cBhvr>
                                        <p:cTn id="179" dur="1000"/>
                                        <p:tgtEl>
                                          <p:spTgt spid="22"/>
                                        </p:tgtEl>
                                      </p:cBhvr>
                                    </p:animEffect>
                                    <p:set>
                                      <p:cBhvr>
                                        <p:cTn id="180" dur="1" fill="hold">
                                          <p:stCondLst>
                                            <p:cond delay="999"/>
                                          </p:stCondLst>
                                        </p:cTn>
                                        <p:tgtEl>
                                          <p:spTgt spid="22"/>
                                        </p:tgtEl>
                                        <p:attrNameLst>
                                          <p:attrName>style.visibility</p:attrName>
                                        </p:attrNameLst>
                                      </p:cBhvr>
                                      <p:to>
                                        <p:strVal val="hidden"/>
                                      </p:to>
                                    </p:set>
                                  </p:childTnLst>
                                  <p:subTnLst>
                                    <p:audio>
                                      <p:cMediaNode vol="17000">
                                        <p:cTn display="0" masterRel="sameClick">
                                          <p:stCondLst>
                                            <p:cond evt="begin" delay="0">
                                              <p:tn val="178"/>
                                            </p:cond>
                                          </p:stCondLst>
                                          <p:endCondLst>
                                            <p:cond evt="onStopAudio" delay="0">
                                              <p:tgtEl>
                                                <p:sldTgt/>
                                              </p:tgtEl>
                                            </p:cond>
                                          </p:endCondLst>
                                        </p:cTn>
                                        <p:tgtEl>
                                          <p:sndTgt r:embed="rId2" name="click.wav"/>
                                        </p:tgtEl>
                                      </p:cMediaNode>
                                    </p:audio>
                                  </p:subTnLst>
                                </p:cTn>
                              </p:par>
                            </p:childTnLst>
                          </p:cTn>
                        </p:par>
                        <p:par>
                          <p:cTn id="181" fill="hold">
                            <p:stCondLst>
                              <p:cond delay="43000"/>
                            </p:stCondLst>
                            <p:childTnLst>
                              <p:par>
                                <p:cTn id="182" presetID="22" presetClass="exit" presetSubtype="1" fill="hold" grpId="0" nodeType="afterEffect">
                                  <p:stCondLst>
                                    <p:cond delay="0"/>
                                  </p:stCondLst>
                                  <p:childTnLst>
                                    <p:animEffect transition="out" filter="wipe(up)">
                                      <p:cBhvr>
                                        <p:cTn id="183" dur="1000"/>
                                        <p:tgtEl>
                                          <p:spTgt spid="21"/>
                                        </p:tgtEl>
                                      </p:cBhvr>
                                    </p:animEffect>
                                    <p:set>
                                      <p:cBhvr>
                                        <p:cTn id="184" dur="1" fill="hold">
                                          <p:stCondLst>
                                            <p:cond delay="999"/>
                                          </p:stCondLst>
                                        </p:cTn>
                                        <p:tgtEl>
                                          <p:spTgt spid="21"/>
                                        </p:tgtEl>
                                        <p:attrNameLst>
                                          <p:attrName>style.visibility</p:attrName>
                                        </p:attrNameLst>
                                      </p:cBhvr>
                                      <p:to>
                                        <p:strVal val="hidden"/>
                                      </p:to>
                                    </p:set>
                                  </p:childTnLst>
                                  <p:subTnLst>
                                    <p:audio>
                                      <p:cMediaNode vol="17000">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5" fill="hold">
                            <p:stCondLst>
                              <p:cond delay="44000"/>
                            </p:stCondLst>
                            <p:childTnLst>
                              <p:par>
                                <p:cTn id="186" presetID="22" presetClass="exit" presetSubtype="1" fill="hold" grpId="0" nodeType="afterEffect">
                                  <p:stCondLst>
                                    <p:cond delay="0"/>
                                  </p:stCondLst>
                                  <p:childTnLst>
                                    <p:animEffect transition="out" filter="wipe(up)">
                                      <p:cBhvr>
                                        <p:cTn id="187" dur="1000"/>
                                        <p:tgtEl>
                                          <p:spTgt spid="20"/>
                                        </p:tgtEl>
                                      </p:cBhvr>
                                    </p:animEffect>
                                    <p:set>
                                      <p:cBhvr>
                                        <p:cTn id="188" dur="1" fill="hold">
                                          <p:stCondLst>
                                            <p:cond delay="999"/>
                                          </p:stCondLst>
                                        </p:cTn>
                                        <p:tgtEl>
                                          <p:spTgt spid="20"/>
                                        </p:tgtEl>
                                        <p:attrNameLst>
                                          <p:attrName>style.visibility</p:attrName>
                                        </p:attrNameLst>
                                      </p:cBhvr>
                                      <p:to>
                                        <p:strVal val="hidden"/>
                                      </p:to>
                                    </p:set>
                                  </p:childTnLst>
                                  <p:subTnLst>
                                    <p:audio>
                                      <p:cMediaNode vol="17000">
                                        <p:cTn display="0" masterRel="sameClick">
                                          <p:stCondLst>
                                            <p:cond evt="begin" delay="0">
                                              <p:tn val="186"/>
                                            </p:cond>
                                          </p:stCondLst>
                                          <p:endCondLst>
                                            <p:cond evt="onStopAudio" delay="0">
                                              <p:tgtEl>
                                                <p:sldTgt/>
                                              </p:tgtEl>
                                            </p:cond>
                                          </p:endCondLst>
                                        </p:cTn>
                                        <p:tgtEl>
                                          <p:sndTgt r:embed="rId2" name="click.wav"/>
                                        </p:tgtEl>
                                      </p:cMediaNode>
                                    </p:audio>
                                  </p:subTnLst>
                                </p:cTn>
                              </p:par>
                            </p:childTnLst>
                          </p:cTn>
                        </p:par>
                        <p:par>
                          <p:cTn id="189" fill="hold">
                            <p:stCondLst>
                              <p:cond delay="45000"/>
                            </p:stCondLst>
                            <p:childTnLst>
                              <p:par>
                                <p:cTn id="190" presetID="22" presetClass="exit" presetSubtype="1" fill="hold" grpId="0" nodeType="afterEffect">
                                  <p:stCondLst>
                                    <p:cond delay="0"/>
                                  </p:stCondLst>
                                  <p:childTnLst>
                                    <p:animEffect transition="out" filter="wipe(up)">
                                      <p:cBhvr>
                                        <p:cTn id="191" dur="1000"/>
                                        <p:tgtEl>
                                          <p:spTgt spid="19"/>
                                        </p:tgtEl>
                                      </p:cBhvr>
                                    </p:animEffect>
                                    <p:set>
                                      <p:cBhvr>
                                        <p:cTn id="192" dur="1" fill="hold">
                                          <p:stCondLst>
                                            <p:cond delay="999"/>
                                          </p:stCondLst>
                                        </p:cTn>
                                        <p:tgtEl>
                                          <p:spTgt spid="19"/>
                                        </p:tgtEl>
                                        <p:attrNameLst>
                                          <p:attrName>style.visibility</p:attrName>
                                        </p:attrNameLst>
                                      </p:cBhvr>
                                      <p:to>
                                        <p:strVal val="hidden"/>
                                      </p:to>
                                    </p:set>
                                  </p:childTnLst>
                                  <p:subTnLst>
                                    <p:audio>
                                      <p:cMediaNode vol="17000">
                                        <p:cTn display="0" masterRel="sameClick">
                                          <p:stCondLst>
                                            <p:cond evt="begin" delay="0">
                                              <p:tn val="190"/>
                                            </p:cond>
                                          </p:stCondLst>
                                          <p:endCondLst>
                                            <p:cond evt="onStopAudio" delay="0">
                                              <p:tgtEl>
                                                <p:sldTgt/>
                                              </p:tgtEl>
                                            </p:cond>
                                          </p:endCondLst>
                                        </p:cTn>
                                        <p:tgtEl>
                                          <p:sndTgt r:embed="rId2" name="click.wav"/>
                                        </p:tgtEl>
                                      </p:cMediaNode>
                                    </p:audio>
                                  </p:subTnLst>
                                </p:cTn>
                              </p:par>
                            </p:childTnLst>
                          </p:cTn>
                        </p:par>
                        <p:par>
                          <p:cTn id="193" fill="hold">
                            <p:stCondLst>
                              <p:cond delay="46000"/>
                            </p:stCondLst>
                            <p:childTnLst>
                              <p:par>
                                <p:cTn id="194" presetID="22" presetClass="exit" presetSubtype="1" fill="hold" grpId="0" nodeType="afterEffect">
                                  <p:stCondLst>
                                    <p:cond delay="0"/>
                                  </p:stCondLst>
                                  <p:childTnLst>
                                    <p:animEffect transition="out" filter="wipe(up)">
                                      <p:cBhvr>
                                        <p:cTn id="195" dur="1000"/>
                                        <p:tgtEl>
                                          <p:spTgt spid="18"/>
                                        </p:tgtEl>
                                      </p:cBhvr>
                                    </p:animEffect>
                                    <p:set>
                                      <p:cBhvr>
                                        <p:cTn id="196" dur="1" fill="hold">
                                          <p:stCondLst>
                                            <p:cond delay="999"/>
                                          </p:stCondLst>
                                        </p:cTn>
                                        <p:tgtEl>
                                          <p:spTgt spid="18"/>
                                        </p:tgtEl>
                                        <p:attrNameLst>
                                          <p:attrName>style.visibility</p:attrName>
                                        </p:attrNameLst>
                                      </p:cBhvr>
                                      <p:to>
                                        <p:strVal val="hidden"/>
                                      </p:to>
                                    </p:set>
                                  </p:childTnLst>
                                  <p:subTnLst>
                                    <p:audio>
                                      <p:cMediaNode vol="17000">
                                        <p:cTn display="0" masterRel="sameClick">
                                          <p:stCondLst>
                                            <p:cond evt="begin" delay="0">
                                              <p:tn val="194"/>
                                            </p:cond>
                                          </p:stCondLst>
                                          <p:endCondLst>
                                            <p:cond evt="onStopAudio" delay="0">
                                              <p:tgtEl>
                                                <p:sldTgt/>
                                              </p:tgtEl>
                                            </p:cond>
                                          </p:endCondLst>
                                        </p:cTn>
                                        <p:tgtEl>
                                          <p:sndTgt r:embed="rId2" name="click.wav"/>
                                        </p:tgtEl>
                                      </p:cMediaNode>
                                    </p:audio>
                                  </p:subTnLst>
                                </p:cTn>
                              </p:par>
                            </p:childTnLst>
                          </p:cTn>
                        </p:par>
                        <p:par>
                          <p:cTn id="197" fill="hold">
                            <p:stCondLst>
                              <p:cond delay="47000"/>
                            </p:stCondLst>
                            <p:childTnLst>
                              <p:par>
                                <p:cTn id="198" presetID="22" presetClass="exit" presetSubtype="1" fill="hold" grpId="0" nodeType="afterEffect">
                                  <p:stCondLst>
                                    <p:cond delay="0"/>
                                  </p:stCondLst>
                                  <p:childTnLst>
                                    <p:animEffect transition="out" filter="wipe(up)">
                                      <p:cBhvr>
                                        <p:cTn id="199" dur="1000"/>
                                        <p:tgtEl>
                                          <p:spTgt spid="17"/>
                                        </p:tgtEl>
                                      </p:cBhvr>
                                    </p:animEffect>
                                    <p:set>
                                      <p:cBhvr>
                                        <p:cTn id="200" dur="1" fill="hold">
                                          <p:stCondLst>
                                            <p:cond delay="999"/>
                                          </p:stCondLst>
                                        </p:cTn>
                                        <p:tgtEl>
                                          <p:spTgt spid="17"/>
                                        </p:tgtEl>
                                        <p:attrNameLst>
                                          <p:attrName>style.visibility</p:attrName>
                                        </p:attrNameLst>
                                      </p:cBhvr>
                                      <p:to>
                                        <p:strVal val="hidden"/>
                                      </p:to>
                                    </p:set>
                                  </p:childTnLst>
                                  <p:subTnLst>
                                    <p:audio>
                                      <p:cMediaNode vol="17000">
                                        <p:cTn display="0" masterRel="sameClick">
                                          <p:stCondLst>
                                            <p:cond evt="begin" delay="0">
                                              <p:tn val="198"/>
                                            </p:cond>
                                          </p:stCondLst>
                                          <p:endCondLst>
                                            <p:cond evt="onStopAudio" delay="0">
                                              <p:tgtEl>
                                                <p:sldTgt/>
                                              </p:tgtEl>
                                            </p:cond>
                                          </p:endCondLst>
                                        </p:cTn>
                                        <p:tgtEl>
                                          <p:sndTgt r:embed="rId2" name="click.wav"/>
                                        </p:tgtEl>
                                      </p:cMediaNode>
                                    </p:audio>
                                  </p:subTnLst>
                                </p:cTn>
                              </p:par>
                            </p:childTnLst>
                          </p:cTn>
                        </p:par>
                        <p:par>
                          <p:cTn id="201" fill="hold">
                            <p:stCondLst>
                              <p:cond delay="48000"/>
                            </p:stCondLst>
                            <p:childTnLst>
                              <p:par>
                                <p:cTn id="202" presetID="22" presetClass="exit" presetSubtype="1" fill="hold" grpId="0" nodeType="afterEffect">
                                  <p:stCondLst>
                                    <p:cond delay="0"/>
                                  </p:stCondLst>
                                  <p:childTnLst>
                                    <p:animEffect transition="out" filter="wipe(up)">
                                      <p:cBhvr>
                                        <p:cTn id="203" dur="1000"/>
                                        <p:tgtEl>
                                          <p:spTgt spid="16"/>
                                        </p:tgtEl>
                                      </p:cBhvr>
                                    </p:animEffect>
                                    <p:set>
                                      <p:cBhvr>
                                        <p:cTn id="204" dur="1" fill="hold">
                                          <p:stCondLst>
                                            <p:cond delay="999"/>
                                          </p:stCondLst>
                                        </p:cTn>
                                        <p:tgtEl>
                                          <p:spTgt spid="16"/>
                                        </p:tgtEl>
                                        <p:attrNameLst>
                                          <p:attrName>style.visibility</p:attrName>
                                        </p:attrNameLst>
                                      </p:cBhvr>
                                      <p:to>
                                        <p:strVal val="hidden"/>
                                      </p:to>
                                    </p:set>
                                  </p:childTnLst>
                                  <p:subTnLst>
                                    <p:audio>
                                      <p:cMediaNode vol="17000">
                                        <p:cTn display="0" masterRel="sameClick">
                                          <p:stCondLst>
                                            <p:cond evt="begin" delay="0">
                                              <p:tn val="202"/>
                                            </p:cond>
                                          </p:stCondLst>
                                          <p:endCondLst>
                                            <p:cond evt="onStopAudio" delay="0">
                                              <p:tgtEl>
                                                <p:sldTgt/>
                                              </p:tgtEl>
                                            </p:cond>
                                          </p:endCondLst>
                                        </p:cTn>
                                        <p:tgtEl>
                                          <p:sndTgt r:embed="rId2" name="click.wav"/>
                                        </p:tgtEl>
                                      </p:cMediaNode>
                                    </p:audio>
                                  </p:subTnLst>
                                </p:cTn>
                              </p:par>
                            </p:childTnLst>
                          </p:cTn>
                        </p:par>
                        <p:par>
                          <p:cTn id="205" fill="hold">
                            <p:stCondLst>
                              <p:cond delay="49000"/>
                            </p:stCondLst>
                            <p:childTnLst>
                              <p:par>
                                <p:cTn id="206" presetID="22" presetClass="exit" presetSubtype="1" fill="hold" grpId="0" nodeType="afterEffect">
                                  <p:stCondLst>
                                    <p:cond delay="0"/>
                                  </p:stCondLst>
                                  <p:childTnLst>
                                    <p:animEffect transition="out" filter="wipe(up)">
                                      <p:cBhvr>
                                        <p:cTn id="207" dur="1000"/>
                                        <p:tgtEl>
                                          <p:spTgt spid="15"/>
                                        </p:tgtEl>
                                      </p:cBhvr>
                                    </p:animEffect>
                                    <p:set>
                                      <p:cBhvr>
                                        <p:cTn id="208" dur="1" fill="hold">
                                          <p:stCondLst>
                                            <p:cond delay="999"/>
                                          </p:stCondLst>
                                        </p:cTn>
                                        <p:tgtEl>
                                          <p:spTgt spid="15"/>
                                        </p:tgtEl>
                                        <p:attrNameLst>
                                          <p:attrName>style.visibility</p:attrName>
                                        </p:attrNameLst>
                                      </p:cBhvr>
                                      <p:to>
                                        <p:strVal val="hidden"/>
                                      </p:to>
                                    </p:set>
                                  </p:childTnLst>
                                  <p:subTnLst>
                                    <p:audio>
                                      <p:cMediaNode vol="17000">
                                        <p:cTn display="0" masterRel="sameClick">
                                          <p:stCondLst>
                                            <p:cond evt="begin" delay="0">
                                              <p:tn val="206"/>
                                            </p:cond>
                                          </p:stCondLst>
                                          <p:endCondLst>
                                            <p:cond evt="onStopAudio" delay="0">
                                              <p:tgtEl>
                                                <p:sldTgt/>
                                              </p:tgtEl>
                                            </p:cond>
                                          </p:endCondLst>
                                        </p:cTn>
                                        <p:tgtEl>
                                          <p:sndTgt r:embed="rId2" name="click.wav"/>
                                        </p:tgtEl>
                                      </p:cMediaNode>
                                    </p:audio>
                                  </p:subTnLst>
                                </p:cTn>
                              </p:par>
                            </p:childTnLst>
                          </p:cTn>
                        </p:par>
                        <p:par>
                          <p:cTn id="209" fill="hold">
                            <p:stCondLst>
                              <p:cond delay="50000"/>
                            </p:stCondLst>
                            <p:childTnLst>
                              <p:par>
                                <p:cTn id="210" presetID="22" presetClass="exit" presetSubtype="1" fill="hold" grpId="0" nodeType="afterEffect">
                                  <p:stCondLst>
                                    <p:cond delay="0"/>
                                  </p:stCondLst>
                                  <p:childTnLst>
                                    <p:animEffect transition="out" filter="wipe(up)">
                                      <p:cBhvr>
                                        <p:cTn id="211" dur="1000"/>
                                        <p:tgtEl>
                                          <p:spTgt spid="14"/>
                                        </p:tgtEl>
                                      </p:cBhvr>
                                    </p:animEffect>
                                    <p:set>
                                      <p:cBhvr>
                                        <p:cTn id="212" dur="1" fill="hold">
                                          <p:stCondLst>
                                            <p:cond delay="999"/>
                                          </p:stCondLst>
                                        </p:cTn>
                                        <p:tgtEl>
                                          <p:spTgt spid="14"/>
                                        </p:tgtEl>
                                        <p:attrNameLst>
                                          <p:attrName>style.visibility</p:attrName>
                                        </p:attrNameLst>
                                      </p:cBhvr>
                                      <p:to>
                                        <p:strVal val="hidden"/>
                                      </p:to>
                                    </p:set>
                                  </p:childTnLst>
                                  <p:subTnLst>
                                    <p:audio>
                                      <p:cMediaNode vol="17000">
                                        <p:cTn display="0" masterRel="sameClick">
                                          <p:stCondLst>
                                            <p:cond evt="begin" delay="0">
                                              <p:tn val="210"/>
                                            </p:cond>
                                          </p:stCondLst>
                                          <p:endCondLst>
                                            <p:cond evt="onStopAudio" delay="0">
                                              <p:tgtEl>
                                                <p:sldTgt/>
                                              </p:tgtEl>
                                            </p:cond>
                                          </p:endCondLst>
                                        </p:cTn>
                                        <p:tgtEl>
                                          <p:sndTgt r:embed="rId2" name="click.wav"/>
                                        </p:tgtEl>
                                      </p:cMediaNode>
                                    </p:audio>
                                  </p:subTnLst>
                                </p:cTn>
                              </p:par>
                            </p:childTnLst>
                          </p:cTn>
                        </p:par>
                        <p:par>
                          <p:cTn id="213" fill="hold">
                            <p:stCondLst>
                              <p:cond delay="51000"/>
                            </p:stCondLst>
                            <p:childTnLst>
                              <p:par>
                                <p:cTn id="214" presetID="22" presetClass="exit" presetSubtype="1" fill="hold" grpId="0" nodeType="afterEffect">
                                  <p:stCondLst>
                                    <p:cond delay="0"/>
                                  </p:stCondLst>
                                  <p:childTnLst>
                                    <p:animEffect transition="out" filter="wipe(up)">
                                      <p:cBhvr>
                                        <p:cTn id="215" dur="1000"/>
                                        <p:tgtEl>
                                          <p:spTgt spid="13"/>
                                        </p:tgtEl>
                                      </p:cBhvr>
                                    </p:animEffect>
                                    <p:set>
                                      <p:cBhvr>
                                        <p:cTn id="216" dur="1" fill="hold">
                                          <p:stCondLst>
                                            <p:cond delay="999"/>
                                          </p:stCondLst>
                                        </p:cTn>
                                        <p:tgtEl>
                                          <p:spTgt spid="13"/>
                                        </p:tgtEl>
                                        <p:attrNameLst>
                                          <p:attrName>style.visibility</p:attrName>
                                        </p:attrNameLst>
                                      </p:cBhvr>
                                      <p:to>
                                        <p:strVal val="hidden"/>
                                      </p:to>
                                    </p:set>
                                  </p:childTnLst>
                                  <p:subTnLst>
                                    <p:audio>
                                      <p:cMediaNode vol="17000">
                                        <p:cTn display="0" masterRel="sameClick">
                                          <p:stCondLst>
                                            <p:cond evt="begin" delay="0">
                                              <p:tn val="214"/>
                                            </p:cond>
                                          </p:stCondLst>
                                          <p:endCondLst>
                                            <p:cond evt="onStopAudio" delay="0">
                                              <p:tgtEl>
                                                <p:sldTgt/>
                                              </p:tgtEl>
                                            </p:cond>
                                          </p:endCondLst>
                                        </p:cTn>
                                        <p:tgtEl>
                                          <p:sndTgt r:embed="rId2" name="click.wav"/>
                                        </p:tgtEl>
                                      </p:cMediaNode>
                                    </p:audio>
                                  </p:subTnLst>
                                </p:cTn>
                              </p:par>
                            </p:childTnLst>
                          </p:cTn>
                        </p:par>
                        <p:par>
                          <p:cTn id="217" fill="hold">
                            <p:stCondLst>
                              <p:cond delay="52000"/>
                            </p:stCondLst>
                            <p:childTnLst>
                              <p:par>
                                <p:cTn id="218" presetID="22" presetClass="exit" presetSubtype="1" fill="hold" grpId="0" nodeType="afterEffect">
                                  <p:stCondLst>
                                    <p:cond delay="0"/>
                                  </p:stCondLst>
                                  <p:childTnLst>
                                    <p:animEffect transition="out" filter="wipe(up)">
                                      <p:cBhvr>
                                        <p:cTn id="219" dur="1000"/>
                                        <p:tgtEl>
                                          <p:spTgt spid="12"/>
                                        </p:tgtEl>
                                      </p:cBhvr>
                                    </p:animEffect>
                                    <p:set>
                                      <p:cBhvr>
                                        <p:cTn id="220" dur="1" fill="hold">
                                          <p:stCondLst>
                                            <p:cond delay="999"/>
                                          </p:stCondLst>
                                        </p:cTn>
                                        <p:tgtEl>
                                          <p:spTgt spid="12"/>
                                        </p:tgtEl>
                                        <p:attrNameLst>
                                          <p:attrName>style.visibility</p:attrName>
                                        </p:attrNameLst>
                                      </p:cBhvr>
                                      <p:to>
                                        <p:strVal val="hidden"/>
                                      </p:to>
                                    </p:set>
                                  </p:childTnLst>
                                  <p:subTnLst>
                                    <p:audio>
                                      <p:cMediaNode vol="17000">
                                        <p:cTn display="0" masterRel="sameClick">
                                          <p:stCondLst>
                                            <p:cond evt="begin" delay="0">
                                              <p:tn val="218"/>
                                            </p:cond>
                                          </p:stCondLst>
                                          <p:endCondLst>
                                            <p:cond evt="onStopAudio" delay="0">
                                              <p:tgtEl>
                                                <p:sldTgt/>
                                              </p:tgtEl>
                                            </p:cond>
                                          </p:endCondLst>
                                        </p:cTn>
                                        <p:tgtEl>
                                          <p:sndTgt r:embed="rId2" name="click.wav"/>
                                        </p:tgtEl>
                                      </p:cMediaNode>
                                    </p:audio>
                                  </p:subTnLst>
                                </p:cTn>
                              </p:par>
                            </p:childTnLst>
                          </p:cTn>
                        </p:par>
                        <p:par>
                          <p:cTn id="221" fill="hold">
                            <p:stCondLst>
                              <p:cond delay="53000"/>
                            </p:stCondLst>
                            <p:childTnLst>
                              <p:par>
                                <p:cTn id="222" presetID="22" presetClass="exit" presetSubtype="1" fill="hold" grpId="0" nodeType="afterEffect">
                                  <p:stCondLst>
                                    <p:cond delay="0"/>
                                  </p:stCondLst>
                                  <p:childTnLst>
                                    <p:animEffect transition="out" filter="wipe(up)">
                                      <p:cBhvr>
                                        <p:cTn id="223" dur="1000"/>
                                        <p:tgtEl>
                                          <p:spTgt spid="11"/>
                                        </p:tgtEl>
                                      </p:cBhvr>
                                    </p:animEffect>
                                    <p:set>
                                      <p:cBhvr>
                                        <p:cTn id="224" dur="1" fill="hold">
                                          <p:stCondLst>
                                            <p:cond delay="999"/>
                                          </p:stCondLst>
                                        </p:cTn>
                                        <p:tgtEl>
                                          <p:spTgt spid="11"/>
                                        </p:tgtEl>
                                        <p:attrNameLst>
                                          <p:attrName>style.visibility</p:attrName>
                                        </p:attrNameLst>
                                      </p:cBhvr>
                                      <p:to>
                                        <p:strVal val="hidden"/>
                                      </p:to>
                                    </p:set>
                                  </p:childTnLst>
                                  <p:subTnLst>
                                    <p:audio>
                                      <p:cMediaNode vol="17000">
                                        <p:cTn display="0" masterRel="sameClick">
                                          <p:stCondLst>
                                            <p:cond evt="begin" delay="0">
                                              <p:tn val="222"/>
                                            </p:cond>
                                          </p:stCondLst>
                                          <p:endCondLst>
                                            <p:cond evt="onStopAudio" delay="0">
                                              <p:tgtEl>
                                                <p:sldTgt/>
                                              </p:tgtEl>
                                            </p:cond>
                                          </p:endCondLst>
                                        </p:cTn>
                                        <p:tgtEl>
                                          <p:sndTgt r:embed="rId2" name="click.wav"/>
                                        </p:tgtEl>
                                      </p:cMediaNode>
                                    </p:audio>
                                  </p:subTnLst>
                                </p:cTn>
                              </p:par>
                            </p:childTnLst>
                          </p:cTn>
                        </p:par>
                        <p:par>
                          <p:cTn id="225" fill="hold">
                            <p:stCondLst>
                              <p:cond delay="54000"/>
                            </p:stCondLst>
                            <p:childTnLst>
                              <p:par>
                                <p:cTn id="226" presetID="22" presetClass="exit" presetSubtype="1" fill="hold" grpId="0" nodeType="afterEffect">
                                  <p:stCondLst>
                                    <p:cond delay="0"/>
                                  </p:stCondLst>
                                  <p:childTnLst>
                                    <p:animEffect transition="out" filter="wipe(up)">
                                      <p:cBhvr>
                                        <p:cTn id="227" dur="1000"/>
                                        <p:tgtEl>
                                          <p:spTgt spid="10"/>
                                        </p:tgtEl>
                                      </p:cBhvr>
                                    </p:animEffect>
                                    <p:set>
                                      <p:cBhvr>
                                        <p:cTn id="228" dur="1" fill="hold">
                                          <p:stCondLst>
                                            <p:cond delay="999"/>
                                          </p:stCondLst>
                                        </p:cTn>
                                        <p:tgtEl>
                                          <p:spTgt spid="10"/>
                                        </p:tgtEl>
                                        <p:attrNameLst>
                                          <p:attrName>style.visibility</p:attrName>
                                        </p:attrNameLst>
                                      </p:cBhvr>
                                      <p:to>
                                        <p:strVal val="hidden"/>
                                      </p:to>
                                    </p:set>
                                  </p:childTnLst>
                                  <p:subTnLst>
                                    <p:audio>
                                      <p:cMediaNode vol="17000">
                                        <p:cTn display="0" masterRel="sameClick">
                                          <p:stCondLst>
                                            <p:cond evt="begin" delay="0">
                                              <p:tn val="226"/>
                                            </p:cond>
                                          </p:stCondLst>
                                          <p:endCondLst>
                                            <p:cond evt="onStopAudio" delay="0">
                                              <p:tgtEl>
                                                <p:sldTgt/>
                                              </p:tgtEl>
                                            </p:cond>
                                          </p:endCondLst>
                                        </p:cTn>
                                        <p:tgtEl>
                                          <p:sndTgt r:embed="rId2" name="click.wav"/>
                                        </p:tgtEl>
                                      </p:cMediaNode>
                                    </p:audio>
                                  </p:subTnLst>
                                </p:cTn>
                              </p:par>
                            </p:childTnLst>
                          </p:cTn>
                        </p:par>
                        <p:par>
                          <p:cTn id="229" fill="hold">
                            <p:stCondLst>
                              <p:cond delay="55000"/>
                            </p:stCondLst>
                            <p:childTnLst>
                              <p:par>
                                <p:cTn id="230" presetID="22" presetClass="exit" presetSubtype="1" fill="hold" grpId="0" nodeType="afterEffect">
                                  <p:stCondLst>
                                    <p:cond delay="0"/>
                                  </p:stCondLst>
                                  <p:childTnLst>
                                    <p:animEffect transition="out" filter="wipe(up)">
                                      <p:cBhvr>
                                        <p:cTn id="231" dur="1000"/>
                                        <p:tgtEl>
                                          <p:spTgt spid="9"/>
                                        </p:tgtEl>
                                      </p:cBhvr>
                                    </p:animEffect>
                                    <p:set>
                                      <p:cBhvr>
                                        <p:cTn id="232" dur="1" fill="hold">
                                          <p:stCondLst>
                                            <p:cond delay="999"/>
                                          </p:stCondLst>
                                        </p:cTn>
                                        <p:tgtEl>
                                          <p:spTgt spid="9"/>
                                        </p:tgtEl>
                                        <p:attrNameLst>
                                          <p:attrName>style.visibility</p:attrName>
                                        </p:attrNameLst>
                                      </p:cBhvr>
                                      <p:to>
                                        <p:strVal val="hidden"/>
                                      </p:to>
                                    </p:set>
                                  </p:childTnLst>
                                  <p:subTnLst>
                                    <p:audio>
                                      <p:cMediaNode vol="17000">
                                        <p:cTn display="0" masterRel="sameClick">
                                          <p:stCondLst>
                                            <p:cond evt="begin" delay="0">
                                              <p:tn val="230"/>
                                            </p:cond>
                                          </p:stCondLst>
                                          <p:endCondLst>
                                            <p:cond evt="onStopAudio" delay="0">
                                              <p:tgtEl>
                                                <p:sldTgt/>
                                              </p:tgtEl>
                                            </p:cond>
                                          </p:endCondLst>
                                        </p:cTn>
                                        <p:tgtEl>
                                          <p:sndTgt r:embed="rId2" name="click.wav"/>
                                        </p:tgtEl>
                                      </p:cMediaNode>
                                    </p:audio>
                                  </p:subTnLst>
                                </p:cTn>
                              </p:par>
                            </p:childTnLst>
                          </p:cTn>
                        </p:par>
                        <p:par>
                          <p:cTn id="233" fill="hold">
                            <p:stCondLst>
                              <p:cond delay="56000"/>
                            </p:stCondLst>
                            <p:childTnLst>
                              <p:par>
                                <p:cTn id="234" presetID="22" presetClass="exit" presetSubtype="1" fill="hold" grpId="0" nodeType="afterEffect">
                                  <p:stCondLst>
                                    <p:cond delay="0"/>
                                  </p:stCondLst>
                                  <p:childTnLst>
                                    <p:animEffect transition="out" filter="wipe(up)">
                                      <p:cBhvr>
                                        <p:cTn id="235" dur="1000"/>
                                        <p:tgtEl>
                                          <p:spTgt spid="8"/>
                                        </p:tgtEl>
                                      </p:cBhvr>
                                    </p:animEffect>
                                    <p:set>
                                      <p:cBhvr>
                                        <p:cTn id="236" dur="1" fill="hold">
                                          <p:stCondLst>
                                            <p:cond delay="999"/>
                                          </p:stCondLst>
                                        </p:cTn>
                                        <p:tgtEl>
                                          <p:spTgt spid="8"/>
                                        </p:tgtEl>
                                        <p:attrNameLst>
                                          <p:attrName>style.visibility</p:attrName>
                                        </p:attrNameLst>
                                      </p:cBhvr>
                                      <p:to>
                                        <p:strVal val="hidden"/>
                                      </p:to>
                                    </p:set>
                                  </p:childTnLst>
                                  <p:subTnLst>
                                    <p:audio>
                                      <p:cMediaNode vol="17000">
                                        <p:cTn display="0" masterRel="sameClick">
                                          <p:stCondLst>
                                            <p:cond evt="begin" delay="0">
                                              <p:tn val="234"/>
                                            </p:cond>
                                          </p:stCondLst>
                                          <p:endCondLst>
                                            <p:cond evt="onStopAudio" delay="0">
                                              <p:tgtEl>
                                                <p:sldTgt/>
                                              </p:tgtEl>
                                            </p:cond>
                                          </p:endCondLst>
                                        </p:cTn>
                                        <p:tgtEl>
                                          <p:sndTgt r:embed="rId2" name="click.wav"/>
                                        </p:tgtEl>
                                      </p:cMediaNode>
                                    </p:audio>
                                  </p:subTnLst>
                                </p:cTn>
                              </p:par>
                            </p:childTnLst>
                          </p:cTn>
                        </p:par>
                        <p:par>
                          <p:cTn id="237" fill="hold">
                            <p:stCondLst>
                              <p:cond delay="57000"/>
                            </p:stCondLst>
                            <p:childTnLst>
                              <p:par>
                                <p:cTn id="238" presetID="22" presetClass="exit" presetSubtype="1" fill="hold" grpId="0" nodeType="afterEffect">
                                  <p:stCondLst>
                                    <p:cond delay="0"/>
                                  </p:stCondLst>
                                  <p:childTnLst>
                                    <p:animEffect transition="out" filter="wipe(up)">
                                      <p:cBhvr>
                                        <p:cTn id="239" dur="1000"/>
                                        <p:tgtEl>
                                          <p:spTgt spid="7"/>
                                        </p:tgtEl>
                                      </p:cBhvr>
                                    </p:animEffect>
                                    <p:set>
                                      <p:cBhvr>
                                        <p:cTn id="240" dur="1" fill="hold">
                                          <p:stCondLst>
                                            <p:cond delay="999"/>
                                          </p:stCondLst>
                                        </p:cTn>
                                        <p:tgtEl>
                                          <p:spTgt spid="7"/>
                                        </p:tgtEl>
                                        <p:attrNameLst>
                                          <p:attrName>style.visibility</p:attrName>
                                        </p:attrNameLst>
                                      </p:cBhvr>
                                      <p:to>
                                        <p:strVal val="hidden"/>
                                      </p:to>
                                    </p:set>
                                  </p:childTnLst>
                                  <p:subTnLst>
                                    <p:audio>
                                      <p:cMediaNode vol="17000">
                                        <p:cTn display="0" masterRel="sameClick">
                                          <p:stCondLst>
                                            <p:cond evt="begin" delay="0">
                                              <p:tn val="238"/>
                                            </p:cond>
                                          </p:stCondLst>
                                          <p:endCondLst>
                                            <p:cond evt="onStopAudio" delay="0">
                                              <p:tgtEl>
                                                <p:sldTgt/>
                                              </p:tgtEl>
                                            </p:cond>
                                          </p:endCondLst>
                                        </p:cTn>
                                        <p:tgtEl>
                                          <p:sndTgt r:embed="rId2" name="click.wav"/>
                                        </p:tgtEl>
                                      </p:cMediaNode>
                                    </p:audio>
                                  </p:subTnLst>
                                </p:cTn>
                              </p:par>
                            </p:childTnLst>
                          </p:cTn>
                        </p:par>
                        <p:par>
                          <p:cTn id="241" fill="hold">
                            <p:stCondLst>
                              <p:cond delay="58000"/>
                            </p:stCondLst>
                            <p:childTnLst>
                              <p:par>
                                <p:cTn id="242" presetID="22" presetClass="exit" presetSubtype="1" fill="hold" grpId="0" nodeType="afterEffect">
                                  <p:stCondLst>
                                    <p:cond delay="0"/>
                                  </p:stCondLst>
                                  <p:childTnLst>
                                    <p:animEffect transition="out" filter="wipe(up)">
                                      <p:cBhvr>
                                        <p:cTn id="243" dur="1000"/>
                                        <p:tgtEl>
                                          <p:spTgt spid="6"/>
                                        </p:tgtEl>
                                      </p:cBhvr>
                                    </p:animEffect>
                                    <p:set>
                                      <p:cBhvr>
                                        <p:cTn id="244" dur="1" fill="hold">
                                          <p:stCondLst>
                                            <p:cond delay="999"/>
                                          </p:stCondLst>
                                        </p:cTn>
                                        <p:tgtEl>
                                          <p:spTgt spid="6"/>
                                        </p:tgtEl>
                                        <p:attrNameLst>
                                          <p:attrName>style.visibility</p:attrName>
                                        </p:attrNameLst>
                                      </p:cBhvr>
                                      <p:to>
                                        <p:strVal val="hidden"/>
                                      </p:to>
                                    </p:set>
                                  </p:childTnLst>
                                  <p:subTnLst>
                                    <p:audio>
                                      <p:cMediaNode vol="17000">
                                        <p:cTn display="0" masterRel="sameClick">
                                          <p:stCondLst>
                                            <p:cond evt="begin" delay="0">
                                              <p:tn val="242"/>
                                            </p:cond>
                                          </p:stCondLst>
                                          <p:endCondLst>
                                            <p:cond evt="onStopAudio" delay="0">
                                              <p:tgtEl>
                                                <p:sldTgt/>
                                              </p:tgtEl>
                                            </p:cond>
                                          </p:endCondLst>
                                        </p:cTn>
                                        <p:tgtEl>
                                          <p:sndTgt r:embed="rId2" name="click.wav"/>
                                        </p:tgtEl>
                                      </p:cMediaNode>
                                    </p:audio>
                                  </p:subTnLst>
                                </p:cTn>
                              </p:par>
                            </p:childTnLst>
                          </p:cTn>
                        </p:par>
                        <p:par>
                          <p:cTn id="245" fill="hold">
                            <p:stCondLst>
                              <p:cond delay="59000"/>
                            </p:stCondLst>
                            <p:childTnLst>
                              <p:par>
                                <p:cTn id="246" presetID="22" presetClass="exit" presetSubtype="1" fill="hold" grpId="0" nodeType="afterEffect">
                                  <p:stCondLst>
                                    <p:cond delay="0"/>
                                  </p:stCondLst>
                                  <p:childTnLst>
                                    <p:animEffect transition="out" filter="wipe(up)">
                                      <p:cBhvr>
                                        <p:cTn id="247" dur="1000"/>
                                        <p:tgtEl>
                                          <p:spTgt spid="5"/>
                                        </p:tgtEl>
                                      </p:cBhvr>
                                    </p:animEffect>
                                    <p:set>
                                      <p:cBhvr>
                                        <p:cTn id="248" dur="1" fill="hold">
                                          <p:stCondLst>
                                            <p:cond delay="999"/>
                                          </p:stCondLst>
                                        </p:cTn>
                                        <p:tgtEl>
                                          <p:spTgt spid="5"/>
                                        </p:tgtEl>
                                        <p:attrNameLst>
                                          <p:attrName>style.visibility</p:attrName>
                                        </p:attrNameLst>
                                      </p:cBhvr>
                                      <p:to>
                                        <p:strVal val="hidden"/>
                                      </p:to>
                                    </p:set>
                                  </p:childTnLst>
                                  <p:subTnLst>
                                    <p:audio>
                                      <p:cMediaNode vol="17000">
                                        <p:cTn display="0" masterRel="sameClick">
                                          <p:stCondLst>
                                            <p:cond evt="begin" delay="0">
                                              <p:tn val="246"/>
                                            </p:cond>
                                          </p:stCondLst>
                                          <p:endCondLst>
                                            <p:cond evt="onStopAudio" delay="0">
                                              <p:tgtEl>
                                                <p:sldTgt/>
                                              </p:tgtEl>
                                            </p:cond>
                                          </p:endCondLst>
                                        </p:cTn>
                                        <p:tgtEl>
                                          <p:sndTgt r:embed="rId2" name="click.wav"/>
                                        </p:tgtEl>
                                      </p:cMediaNode>
                                    </p:audio>
                                  </p:subTnLst>
                                </p:cTn>
                              </p:par>
                            </p:childTnLst>
                          </p:cTn>
                        </p:par>
                        <p:par>
                          <p:cTn id="249" fill="hold">
                            <p:stCondLst>
                              <p:cond delay="60000"/>
                            </p:stCondLst>
                            <p:childTnLst>
                              <p:par>
                                <p:cTn id="250" presetID="23" presetClass="entr" presetSubtype="16" fill="hold" grpId="0" nodeType="afterEffect">
                                  <p:stCondLst>
                                    <p:cond delay="0"/>
                                  </p:stCondLst>
                                  <p:childTnLst>
                                    <p:set>
                                      <p:cBhvr>
                                        <p:cTn id="251" dur="1" fill="hold">
                                          <p:stCondLst>
                                            <p:cond delay="0"/>
                                          </p:stCondLst>
                                        </p:cTn>
                                        <p:tgtEl>
                                          <p:spTgt spid="65"/>
                                        </p:tgtEl>
                                        <p:attrNameLst>
                                          <p:attrName>style.visibility</p:attrName>
                                        </p:attrNameLst>
                                      </p:cBhvr>
                                      <p:to>
                                        <p:strVal val="visible"/>
                                      </p:to>
                                    </p:set>
                                    <p:anim calcmode="lin" valueType="num">
                                      <p:cBhvr>
                                        <p:cTn id="252" dur="500" fill="hold"/>
                                        <p:tgtEl>
                                          <p:spTgt spid="65"/>
                                        </p:tgtEl>
                                        <p:attrNameLst>
                                          <p:attrName>ppt_w</p:attrName>
                                        </p:attrNameLst>
                                      </p:cBhvr>
                                      <p:tavLst>
                                        <p:tav tm="0">
                                          <p:val>
                                            <p:fltVal val="0"/>
                                          </p:val>
                                        </p:tav>
                                        <p:tav tm="100000">
                                          <p:val>
                                            <p:strVal val="#ppt_w"/>
                                          </p:val>
                                        </p:tav>
                                      </p:tavLst>
                                    </p:anim>
                                    <p:anim calcmode="lin" valueType="num">
                                      <p:cBhvr>
                                        <p:cTn id="253" dur="500" fill="hold"/>
                                        <p:tgtEl>
                                          <p:spTgt spid="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ounded Rectangle 1"/>
          <p:cNvSpPr/>
          <p:nvPr/>
        </p:nvSpPr>
        <p:spPr>
          <a:xfrm>
            <a:off x="1066800" y="609600"/>
            <a:ext cx="7239000" cy="914400"/>
          </a:xfrm>
          <a:prstGeom prst="roundRect">
            <a:avLst/>
          </a:prstGeom>
          <a:solidFill>
            <a:srgbClr val="80008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err="1">
                <a:solidFill>
                  <a:schemeClr val="bg1"/>
                </a:solidFill>
                <a:latin typeface="Arial" pitchFamily="34" charset="0"/>
                <a:cs typeface="Arial" pitchFamily="34" charset="0"/>
              </a:rPr>
              <a:t>TRÒ</a:t>
            </a:r>
            <a:r>
              <a:rPr lang="en-US" sz="2800" b="1">
                <a:solidFill>
                  <a:schemeClr val="bg1"/>
                </a:solidFill>
                <a:latin typeface="Arial" pitchFamily="34" charset="0"/>
                <a:cs typeface="Arial" pitchFamily="34" charset="0"/>
              </a:rPr>
              <a:t> </a:t>
            </a:r>
            <a:r>
              <a:rPr lang="en-US" sz="2800" b="1" err="1">
                <a:solidFill>
                  <a:schemeClr val="bg1"/>
                </a:solidFill>
                <a:latin typeface="Arial" pitchFamily="34" charset="0"/>
                <a:cs typeface="Arial" pitchFamily="34" charset="0"/>
              </a:rPr>
              <a:t>CHƠI</a:t>
            </a:r>
            <a:r>
              <a:rPr lang="en-US" sz="2800" b="1">
                <a:solidFill>
                  <a:schemeClr val="bg1"/>
                </a:solidFill>
                <a:latin typeface="Arial" pitchFamily="34" charset="0"/>
                <a:cs typeface="Arial" pitchFamily="34" charset="0"/>
              </a:rPr>
              <a:t> </a:t>
            </a:r>
            <a:r>
              <a:rPr lang="en-US" sz="2800" b="1" err="1">
                <a:solidFill>
                  <a:schemeClr val="bg1"/>
                </a:solidFill>
                <a:latin typeface="Arial" pitchFamily="34" charset="0"/>
                <a:cs typeface="Arial" pitchFamily="34" charset="0"/>
              </a:rPr>
              <a:t>EM</a:t>
            </a:r>
            <a:r>
              <a:rPr lang="en-US" sz="2800" b="1">
                <a:solidFill>
                  <a:schemeClr val="bg1"/>
                </a:solidFill>
                <a:latin typeface="Arial" pitchFamily="34" charset="0"/>
                <a:cs typeface="Arial" pitchFamily="34" charset="0"/>
              </a:rPr>
              <a:t> </a:t>
            </a:r>
            <a:r>
              <a:rPr lang="en-US" sz="2800" b="1" err="1">
                <a:solidFill>
                  <a:schemeClr val="bg1"/>
                </a:solidFill>
                <a:latin typeface="Arial" pitchFamily="34" charset="0"/>
                <a:cs typeface="Arial" pitchFamily="34" charset="0"/>
              </a:rPr>
              <a:t>BÉ</a:t>
            </a:r>
            <a:r>
              <a:rPr lang="en-US" sz="2800" b="1">
                <a:solidFill>
                  <a:schemeClr val="bg1"/>
                </a:solidFill>
                <a:latin typeface="Arial" pitchFamily="34" charset="0"/>
                <a:cs typeface="Arial" pitchFamily="34" charset="0"/>
              </a:rPr>
              <a:t> </a:t>
            </a:r>
            <a:r>
              <a:rPr lang="en-US" sz="2800" b="1" err="1">
                <a:solidFill>
                  <a:schemeClr val="bg1"/>
                </a:solidFill>
                <a:latin typeface="Arial" pitchFamily="34" charset="0"/>
                <a:cs typeface="Arial" pitchFamily="34" charset="0"/>
              </a:rPr>
              <a:t>SÁNG</a:t>
            </a:r>
            <a:r>
              <a:rPr lang="en-US" sz="2800" b="1">
                <a:solidFill>
                  <a:schemeClr val="bg1"/>
                </a:solidFill>
                <a:latin typeface="Arial" pitchFamily="34" charset="0"/>
                <a:cs typeface="Arial" pitchFamily="34" charset="0"/>
              </a:rPr>
              <a:t> </a:t>
            </a:r>
            <a:r>
              <a:rPr lang="en-US" sz="2800" b="1" err="1">
                <a:solidFill>
                  <a:schemeClr val="bg1"/>
                </a:solidFill>
                <a:latin typeface="Arial" pitchFamily="34" charset="0"/>
                <a:cs typeface="Arial" pitchFamily="34" charset="0"/>
              </a:rPr>
              <a:t>TẠO</a:t>
            </a:r>
            <a:endParaRPr lang="en-US" sz="2800" b="1">
              <a:solidFill>
                <a:schemeClr val="bg1"/>
              </a:solidFill>
              <a:latin typeface="Arial" pitchFamily="34" charset="0"/>
              <a:cs typeface="Arial" pitchFamily="34" charset="0"/>
            </a:endParaRPr>
          </a:p>
        </p:txBody>
      </p:sp>
      <p:sp>
        <p:nvSpPr>
          <p:cNvPr id="4" name="Rounded Rectangle 3"/>
          <p:cNvSpPr/>
          <p:nvPr/>
        </p:nvSpPr>
        <p:spPr>
          <a:xfrm>
            <a:off x="4495800" y="1981200"/>
            <a:ext cx="4343400" cy="2358564"/>
          </a:xfrm>
          <a:prstGeom prst="roundRect">
            <a:avLst/>
          </a:prstGeom>
          <a:blipFill>
            <a:blip r:embed="rId2" cstate="print"/>
            <a:stretch>
              <a:fillRect/>
            </a:stretch>
          </a:blipFill>
          <a:ln w="57150">
            <a:no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endParaRPr lang="en-US" sz="2000" b="1">
              <a:solidFill>
                <a:srgbClr val="C00000"/>
              </a:solidFill>
              <a:latin typeface="Arial" pitchFamily="34" charset="0"/>
              <a:cs typeface="Arial" pitchFamily="34" charset="0"/>
            </a:endParaRPr>
          </a:p>
          <a:p>
            <a:pPr algn="ctr">
              <a:lnSpc>
                <a:spcPct val="150000"/>
              </a:lnSpc>
            </a:pPr>
            <a:endParaRPr lang="en-US" sz="2000" b="1">
              <a:solidFill>
                <a:srgbClr val="C00000"/>
              </a:solidFill>
              <a:latin typeface="Arial" pitchFamily="34" charset="0"/>
              <a:cs typeface="Arial" pitchFamily="34" charset="0"/>
            </a:endParaRPr>
          </a:p>
          <a:p>
            <a:pPr algn="ctr">
              <a:lnSpc>
                <a:spcPct val="150000"/>
              </a:lnSpc>
            </a:pPr>
            <a:endParaRPr lang="en-US" sz="2000" b="1">
              <a:solidFill>
                <a:srgbClr val="C00000"/>
              </a:solidFill>
              <a:latin typeface="Arial" pitchFamily="34" charset="0"/>
              <a:cs typeface="Arial" pitchFamily="34" charset="0"/>
            </a:endParaRPr>
          </a:p>
          <a:p>
            <a:pPr algn="ctr">
              <a:lnSpc>
                <a:spcPct val="150000"/>
              </a:lnSpc>
            </a:pPr>
            <a:r>
              <a:rPr lang="en-US" sz="2000" b="1">
                <a:solidFill>
                  <a:srgbClr val="0000CC"/>
                </a:solidFill>
                <a:latin typeface="Arial" pitchFamily="34" charset="0"/>
                <a:cs typeface="Arial" pitchFamily="34" charset="0"/>
              </a:rPr>
              <a:t>Lăn, lăn, lăn mãi</a:t>
            </a:r>
          </a:p>
          <a:p>
            <a:pPr algn="ctr">
              <a:lnSpc>
                <a:spcPct val="150000"/>
              </a:lnSpc>
            </a:pPr>
            <a:r>
              <a:rPr lang="en-US" sz="2000" b="1">
                <a:solidFill>
                  <a:srgbClr val="0000CC"/>
                </a:solidFill>
                <a:latin typeface="Arial" pitchFamily="34" charset="0"/>
                <a:cs typeface="Arial" pitchFamily="34" charset="0"/>
              </a:rPr>
              <a:t>Cười vang, vỡ tan vào lòng mẹ</a:t>
            </a:r>
          </a:p>
        </p:txBody>
      </p:sp>
      <p:sp>
        <p:nvSpPr>
          <p:cNvPr id="9" name="Rectangle 8"/>
          <p:cNvSpPr/>
          <p:nvPr/>
        </p:nvSpPr>
        <p:spPr>
          <a:xfrm>
            <a:off x="1012374" y="5410200"/>
            <a:ext cx="7162800" cy="762000"/>
          </a:xfrm>
          <a:prstGeom prst="rect">
            <a:avLst/>
          </a:prstGeom>
          <a:solidFill>
            <a:srgbClr val="80008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a:solidFill>
                  <a:schemeClr val="bg1"/>
                </a:solidFill>
                <a:latin typeface="Arial" pitchFamily="34" charset="0"/>
                <a:cs typeface="Arial" pitchFamily="34" charset="0"/>
              </a:rPr>
              <a:t>Niềm hạnh phúc tuyệt vời trong thế giới của tình mẫu tử.</a:t>
            </a:r>
          </a:p>
        </p:txBody>
      </p:sp>
      <p:grpSp>
        <p:nvGrpSpPr>
          <p:cNvPr id="15" name="Group 14"/>
          <p:cNvGrpSpPr/>
          <p:nvPr/>
        </p:nvGrpSpPr>
        <p:grpSpPr>
          <a:xfrm>
            <a:off x="152400" y="1981200"/>
            <a:ext cx="4114800" cy="2362200"/>
            <a:chOff x="152400" y="1981200"/>
            <a:chExt cx="4114800" cy="2362200"/>
          </a:xfrm>
        </p:grpSpPr>
        <p:sp>
          <p:nvSpPr>
            <p:cNvPr id="3" name="Rounded Rectangle 2"/>
            <p:cNvSpPr/>
            <p:nvPr/>
          </p:nvSpPr>
          <p:spPr>
            <a:xfrm>
              <a:off x="152400" y="1981200"/>
              <a:ext cx="4114800" cy="2362200"/>
            </a:xfrm>
            <a:prstGeom prst="roundRect">
              <a:avLst/>
            </a:prstGeom>
            <a:blipFill>
              <a:blip r:embed="rId3"/>
              <a:stretch>
                <a:fillRect/>
              </a:stretch>
            </a:blipFill>
            <a:ln w="57150">
              <a:noFill/>
            </a:ln>
          </p:spPr>
          <p:style>
            <a:lnRef idx="0">
              <a:schemeClr val="accent2"/>
            </a:lnRef>
            <a:fillRef idx="3">
              <a:schemeClr val="accent2"/>
            </a:fillRef>
            <a:effectRef idx="3">
              <a:schemeClr val="accent2"/>
            </a:effectRef>
            <a:fontRef idx="minor">
              <a:schemeClr val="lt1"/>
            </a:fontRef>
          </p:style>
          <p:txBody>
            <a:bodyPr lIns="0" tIns="0" rIns="0" rtlCol="0" anchor="ctr"/>
            <a:lstStyle/>
            <a:p>
              <a:pPr algn="ctr">
                <a:lnSpc>
                  <a:spcPct val="150000"/>
                </a:lnSpc>
              </a:pPr>
              <a:endParaRPr lang="en-US" sz="2000" b="1">
                <a:solidFill>
                  <a:srgbClr val="C00000"/>
                </a:solidFill>
                <a:latin typeface="Arial" pitchFamily="34" charset="0"/>
                <a:cs typeface="Arial" pitchFamily="34" charset="0"/>
              </a:endParaRPr>
            </a:p>
          </p:txBody>
        </p:sp>
        <p:sp>
          <p:nvSpPr>
            <p:cNvPr id="14" name="TextBox 13"/>
            <p:cNvSpPr txBox="1"/>
            <p:nvPr/>
          </p:nvSpPr>
          <p:spPr>
            <a:xfrm>
              <a:off x="878112" y="2093688"/>
              <a:ext cx="2667000" cy="954107"/>
            </a:xfrm>
            <a:prstGeom prst="rect">
              <a:avLst/>
            </a:prstGeom>
            <a:noFill/>
          </p:spPr>
          <p:txBody>
            <a:bodyPr wrap="square" rtlCol="0">
              <a:spAutoFit/>
            </a:bodyPr>
            <a:lstStyle/>
            <a:p>
              <a:pPr algn="ctr"/>
              <a:r>
                <a:rPr lang="en-US" sz="2800" b="1">
                  <a:solidFill>
                    <a:srgbClr val="FFFF00"/>
                  </a:solidFill>
                  <a:latin typeface="Arial" pitchFamily="34" charset="0"/>
                  <a:cs typeface="Arial" pitchFamily="34" charset="0"/>
                </a:rPr>
                <a:t>ôm lấy mẹ</a:t>
              </a:r>
            </a:p>
            <a:p>
              <a:endParaRPr lang="en-US" sz="2800">
                <a:solidFill>
                  <a:srgbClr val="FFFF00"/>
                </a:solidFill>
              </a:endParaRPr>
            </a:p>
          </p:txBody>
        </p:sp>
      </p:grpSp>
      <p:sp>
        <p:nvSpPr>
          <p:cNvPr id="16" name="Curved Right Arrow 15"/>
          <p:cNvSpPr/>
          <p:nvPr/>
        </p:nvSpPr>
        <p:spPr>
          <a:xfrm>
            <a:off x="381000" y="4419600"/>
            <a:ext cx="609600" cy="1441379"/>
          </a:xfrm>
          <a:prstGeom prst="curvedRightArrow">
            <a:avLst/>
          </a:prstGeom>
          <a:solidFill>
            <a:srgbClr val="8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a:off x="8229600" y="4419600"/>
            <a:ext cx="609600" cy="1414623"/>
          </a:xfrm>
          <a:prstGeom prst="curvedLeftArrow">
            <a:avLst/>
          </a:prstGeom>
          <a:solidFill>
            <a:srgbClr val="8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1500"/>
                            </p:stCondLst>
                            <p:childTnLst>
                              <p:par>
                                <p:cTn id="25" presetID="8"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66800" y="609600"/>
            <a:ext cx="7239000" cy="914400"/>
          </a:xfrm>
          <a:prstGeom prst="roundRect">
            <a:avLst/>
          </a:prstGeom>
          <a:solidFill>
            <a:srgbClr val="80008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a:solidFill>
                  <a:schemeClr val="bg1"/>
                </a:solidFill>
                <a:latin typeface="Arial" pitchFamily="34" charset="0"/>
                <a:cs typeface="Arial" pitchFamily="34" charset="0"/>
              </a:rPr>
              <a:t>TRIẾT LÍ SÂU XA</a:t>
            </a:r>
          </a:p>
        </p:txBody>
      </p:sp>
      <p:sp>
        <p:nvSpPr>
          <p:cNvPr id="4" name="Oval 3"/>
          <p:cNvSpPr/>
          <p:nvPr/>
        </p:nvSpPr>
        <p:spPr>
          <a:xfrm>
            <a:off x="488674" y="3810000"/>
            <a:ext cx="2832652" cy="2590800"/>
          </a:xfrm>
          <a:prstGeom prst="ellipse">
            <a:avLst/>
          </a:prstGeom>
          <a:blipFill>
            <a:blip r:embed="rId2"/>
            <a:stretch>
              <a:fillRect/>
            </a:stretch>
          </a:blip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a:solidFill>
                  <a:srgbClr val="FF0000"/>
                </a:solidFill>
                <a:latin typeface="Arial" pitchFamily="34" charset="0"/>
                <a:cs typeface="Arial" pitchFamily="34" charset="0"/>
              </a:rPr>
              <a:t>Khát khao</a:t>
            </a:r>
          </a:p>
        </p:txBody>
      </p:sp>
      <p:sp>
        <p:nvSpPr>
          <p:cNvPr id="5" name="Heart 4"/>
          <p:cNvSpPr/>
          <p:nvPr/>
        </p:nvSpPr>
        <p:spPr>
          <a:xfrm>
            <a:off x="3733800" y="1752600"/>
            <a:ext cx="2590800" cy="22098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a:latin typeface="Arial" pitchFamily="34" charset="0"/>
                <a:cs typeface="Arial" pitchFamily="34" charset="0"/>
              </a:rPr>
              <a:t>Tình yêu</a:t>
            </a:r>
          </a:p>
        </p:txBody>
      </p:sp>
      <p:sp>
        <p:nvSpPr>
          <p:cNvPr id="6" name="Cloud 5"/>
          <p:cNvSpPr/>
          <p:nvPr/>
        </p:nvSpPr>
        <p:spPr>
          <a:xfrm>
            <a:off x="3962400" y="4572000"/>
            <a:ext cx="3352800" cy="2057400"/>
          </a:xfrm>
          <a:prstGeom prst="cloud">
            <a:avLst/>
          </a:prstGeom>
          <a:solidFill>
            <a:srgbClr val="00FF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a:solidFill>
                  <a:srgbClr val="0000CC"/>
                </a:solidFill>
                <a:latin typeface="Arial" pitchFamily="34" charset="0"/>
                <a:cs typeface="Arial" pitchFamily="34" charset="0"/>
              </a:rPr>
              <a:t>Thiên nhiên</a:t>
            </a:r>
          </a:p>
        </p:txBody>
      </p:sp>
      <p:sp>
        <p:nvSpPr>
          <p:cNvPr id="7" name="5-Point Star 6"/>
          <p:cNvSpPr/>
          <p:nvPr/>
        </p:nvSpPr>
        <p:spPr>
          <a:xfrm>
            <a:off x="6096000" y="2209800"/>
            <a:ext cx="3048000" cy="2667000"/>
          </a:xfrm>
          <a:prstGeom prst="star5">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a:solidFill>
                  <a:srgbClr val="FF0000"/>
                </a:solidFill>
                <a:latin typeface="Arial" pitchFamily="34" charset="0"/>
                <a:cs typeface="Arial" pitchFamily="34" charset="0"/>
              </a:rPr>
              <a:t>Sáng tạo</a:t>
            </a:r>
          </a:p>
        </p:txBody>
      </p:sp>
      <p:sp>
        <p:nvSpPr>
          <p:cNvPr id="14" name="Rounded Rectangle 13"/>
          <p:cNvSpPr/>
          <p:nvPr/>
        </p:nvSpPr>
        <p:spPr>
          <a:xfrm>
            <a:off x="457200" y="2209800"/>
            <a:ext cx="2514600" cy="1219200"/>
          </a:xfrm>
          <a:prstGeom prst="roundRect">
            <a:avLst/>
          </a:prstGeom>
          <a:solidFill>
            <a:srgbClr val="FFCCFF"/>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a:solidFill>
                  <a:srgbClr val="FF0000"/>
                </a:solidFill>
                <a:latin typeface="Arial" pitchFamily="34" charset="0"/>
                <a:cs typeface="Arial" pitchFamily="34" charset="0"/>
              </a:rPr>
              <a:t>Hạnh phúc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to="" calcmode="lin" valueType="num">
                                      <p:cBhvr>
                                        <p:cTn id="19" dur="1" fill="hold"/>
                                        <p:tgtEl>
                                          <p:spTgt spid="7"/>
                                        </p:tgtEl>
                                        <p:attrNameLst>
                                          <p:attrName/>
                                        </p:attrNameLst>
                                      </p:cBhvr>
                                    </p:anim>
                                  </p:childTnLst>
                                </p:cTn>
                              </p:par>
                              <p:par>
                                <p:cTn id="20" presetID="8" presetClass="entr" presetSubtype="16" fill="hold" grpId="0" nodeType="withEffect">
                                  <p:stCondLst>
                                    <p:cond delay="0"/>
                                  </p:stCondLst>
                                  <p:iterate type="lt">
                                    <p:tmPct val="0"/>
                                  </p:iterate>
                                  <p:childTnLst>
                                    <p:set>
                                      <p:cBhvr>
                                        <p:cTn id="21" dur="1" fill="hold">
                                          <p:stCondLst>
                                            <p:cond delay="0"/>
                                          </p:stCondLst>
                                        </p:cTn>
                                        <p:tgtEl>
                                          <p:spTgt spid="14"/>
                                        </p:tgtEl>
                                        <p:attrNameLst>
                                          <p:attrName>style.visibility</p:attrName>
                                        </p:attrNameLst>
                                      </p:cBhvr>
                                      <p:to>
                                        <p:strVal val="visible"/>
                                      </p:to>
                                    </p:set>
                                    <p:animEffect transition="in" filter="diamond(in)">
                                      <p:cBhvr>
                                        <p:cTn id="22" dur="2000"/>
                                        <p:tgtEl>
                                          <p:spTgt spid="14"/>
                                        </p:tgtEl>
                                      </p:cBhvr>
                                    </p:animEffect>
                                  </p:childTnLst>
                                </p:cTn>
                              </p:par>
                            </p:childTnLst>
                          </p:cTn>
                        </p:par>
                        <p:par>
                          <p:cTn id="23" fill="hold">
                            <p:stCondLst>
                              <p:cond delay="2000"/>
                            </p:stCondLst>
                            <p:childTnLst>
                              <p:par>
                                <p:cTn id="24" presetID="35" presetClass="emph" presetSubtype="0" repeatCount="indefinite" fill="hold" grpId="1" nodeType="afterEffect">
                                  <p:stCondLst>
                                    <p:cond delay="0"/>
                                  </p:stCondLst>
                                  <p:endCondLst>
                                    <p:cond evt="onNext" delay="0">
                                      <p:tgtEl>
                                        <p:sldTgt/>
                                      </p:tgtEl>
                                    </p:cond>
                                  </p:endCondLst>
                                  <p:childTnLst>
                                    <p:anim calcmode="discrete" valueType="str">
                                      <p:cBhvr>
                                        <p:cTn id="25" dur="2000" fill="hold"/>
                                        <p:tgtEl>
                                          <p:spTgt spid="4"/>
                                        </p:tgtEl>
                                        <p:attrNameLst>
                                          <p:attrName>style.visibility</p:attrName>
                                        </p:attrNameLst>
                                      </p:cBhvr>
                                      <p:tavLst>
                                        <p:tav tm="0">
                                          <p:val>
                                            <p:strVal val="hidden"/>
                                          </p:val>
                                        </p:tav>
                                        <p:tav tm="50000">
                                          <p:val>
                                            <p:strVal val="visible"/>
                                          </p:val>
                                        </p:tav>
                                      </p:tavLst>
                                    </p:anim>
                                  </p:childTnLst>
                                </p:cTn>
                              </p:par>
                              <p:par>
                                <p:cTn id="26" presetID="6" presetClass="emph" presetSubtype="0" repeatCount="indefinite" grpId="1" nodeType="withEffect">
                                  <p:stCondLst>
                                    <p:cond delay="0"/>
                                  </p:stCondLst>
                                  <p:endCondLst>
                                    <p:cond evt="onNext" delay="0">
                                      <p:tgtEl>
                                        <p:sldTgt/>
                                      </p:tgtEl>
                                    </p:cond>
                                  </p:endCondLst>
                                  <p:childTnLst>
                                    <p:animScale>
                                      <p:cBhvr>
                                        <p:cTn id="27" dur="2000" fill="hold"/>
                                        <p:tgtEl>
                                          <p:spTgt spid="5"/>
                                        </p:tgtEl>
                                      </p:cBhvr>
                                      <p:by x="150000" y="150000"/>
                                    </p:animScale>
                                  </p:childTnLst>
                                </p:cTn>
                              </p:par>
                            </p:childTnLst>
                          </p:cTn>
                        </p:par>
                        <p:par>
                          <p:cTn id="28" fill="hold">
                            <p:stCondLst>
                              <p:cond delay="4000"/>
                            </p:stCondLst>
                            <p:childTnLst>
                              <p:par>
                                <p:cTn id="29" presetID="35" presetClass="emph" presetSubtype="0" repeatCount="indefinite" fill="hold" grpId="1" nodeType="afterEffect">
                                  <p:stCondLst>
                                    <p:cond delay="0"/>
                                  </p:stCondLst>
                                  <p:endCondLst>
                                    <p:cond evt="onNext" delay="0">
                                      <p:tgtEl>
                                        <p:sldTgt/>
                                      </p:tgtEl>
                                    </p:cond>
                                  </p:endCondLst>
                                  <p:childTnLst>
                                    <p:anim calcmode="discrete" valueType="str">
                                      <p:cBhvr>
                                        <p:cTn id="30" dur="2000" fill="hold"/>
                                        <p:tgtEl>
                                          <p:spTgt spid="6"/>
                                        </p:tgtEl>
                                        <p:attrNameLst>
                                          <p:attrName>style.visibility</p:attrName>
                                        </p:attrNameLst>
                                      </p:cBhvr>
                                      <p:tavLst>
                                        <p:tav tm="0">
                                          <p:val>
                                            <p:strVal val="hidden"/>
                                          </p:val>
                                        </p:tav>
                                        <p:tav tm="50000">
                                          <p:val>
                                            <p:strVal val="visible"/>
                                          </p:val>
                                        </p:tav>
                                      </p:tavLst>
                                    </p:anim>
                                  </p:childTnLst>
                                </p:cTn>
                              </p:par>
                            </p:childTnLst>
                          </p:cTn>
                        </p:par>
                        <p:par>
                          <p:cTn id="31" fill="hold">
                            <p:stCondLst>
                              <p:cond delay="6000"/>
                            </p:stCondLst>
                            <p:childTnLst>
                              <p:par>
                                <p:cTn id="32" presetID="8" presetClass="emph" presetSubtype="0" repeatCount="indefinite" grpId="1" nodeType="afterEffect">
                                  <p:stCondLst>
                                    <p:cond delay="4000"/>
                                  </p:stCondLst>
                                  <p:endCondLst>
                                    <p:cond evt="onNext" delay="0">
                                      <p:tgtEl>
                                        <p:sldTgt/>
                                      </p:tgtEl>
                                    </p:cond>
                                  </p:endCondLst>
                                  <p:childTnLst>
                                    <p:animRot by="21600000">
                                      <p:cBhvr>
                                        <p:cTn id="33" dur="2000" fill="hold"/>
                                        <p:tgtEl>
                                          <p:spTgt spid="7"/>
                                        </p:tgtEl>
                                        <p:attrNameLst>
                                          <p:attrName>r</p:attrName>
                                        </p:attrNameLst>
                                      </p:cBhvr>
                                    </p:animRot>
                                  </p:childTnLst>
                                </p:cTn>
                              </p:par>
                            </p:childTnLst>
                          </p:cTn>
                        </p:par>
                        <p:par>
                          <p:cTn id="34" fill="hold">
                            <p:stCondLst>
                              <p:cond delay="12000"/>
                            </p:stCondLst>
                            <p:childTnLst>
                              <p:par>
                                <p:cTn id="35" presetID="34" presetClass="emph" presetSubtype="0" fill="hold" grpId="1" nodeType="after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14"/>
                                        </p:tgtEl>
                                        <p:attrNameLst>
                                          <p:attrName>ppt_x</p:attrName>
                                          <p:attrName>ppt_y</p:attrName>
                                        </p:attrNameLst>
                                      </p:cBhvr>
                                    </p:animMotion>
                                    <p:animRot by="1500000">
                                      <p:cBhvr>
                                        <p:cTn id="37" dur="125" fill="hold">
                                          <p:stCondLst>
                                            <p:cond delay="0"/>
                                          </p:stCondLst>
                                        </p:cTn>
                                        <p:tgtEl>
                                          <p:spTgt spid="14"/>
                                        </p:tgtEl>
                                        <p:attrNameLst>
                                          <p:attrName>r</p:attrName>
                                        </p:attrNameLst>
                                      </p:cBhvr>
                                    </p:animRot>
                                    <p:animRot by="-1500000">
                                      <p:cBhvr>
                                        <p:cTn id="38" dur="125" fill="hold">
                                          <p:stCondLst>
                                            <p:cond delay="125"/>
                                          </p:stCondLst>
                                        </p:cTn>
                                        <p:tgtEl>
                                          <p:spTgt spid="14"/>
                                        </p:tgtEl>
                                        <p:attrNameLst>
                                          <p:attrName>r</p:attrName>
                                        </p:attrNameLst>
                                      </p:cBhvr>
                                    </p:animRot>
                                    <p:animRot by="-1500000">
                                      <p:cBhvr>
                                        <p:cTn id="39" dur="125" fill="hold">
                                          <p:stCondLst>
                                            <p:cond delay="250"/>
                                          </p:stCondLst>
                                        </p:cTn>
                                        <p:tgtEl>
                                          <p:spTgt spid="14"/>
                                        </p:tgtEl>
                                        <p:attrNameLst>
                                          <p:attrName>r</p:attrName>
                                        </p:attrNameLst>
                                      </p:cBhvr>
                                    </p:animRot>
                                    <p:animRot by="1500000">
                                      <p:cBhvr>
                                        <p:cTn id="40" dur="125" fill="hold">
                                          <p:stCondLst>
                                            <p:cond delay="375"/>
                                          </p:stCondLst>
                                        </p:cTn>
                                        <p:tgtEl>
                                          <p:spTgt spid="14"/>
                                        </p:tgtEl>
                                        <p:attrNameLst>
                                          <p:attrName>r</p:attrName>
                                        </p:attrNameLst>
                                      </p:cBhvr>
                                    </p:animRot>
                                  </p:childTnLst>
                                </p:cTn>
                              </p:par>
                            </p:childTnLst>
                          </p:cTn>
                        </p:par>
                        <p:par>
                          <p:cTn id="41" fill="hold">
                            <p:stCondLst>
                              <p:cond delay="12850"/>
                            </p:stCondLst>
                            <p:childTnLst>
                              <p:par>
                                <p:cTn id="42" presetID="8" presetClass="emph" presetSubtype="0" repeatCount="indefinite" fill="hold" grpId="2" nodeType="afterEffect">
                                  <p:stCondLst>
                                    <p:cond delay="3500"/>
                                  </p:stCondLst>
                                  <p:endCondLst>
                                    <p:cond evt="onNext" delay="0">
                                      <p:tgtEl>
                                        <p:sldTgt/>
                                      </p:tgtEl>
                                    </p:cond>
                                  </p:endCondLst>
                                  <p:childTnLst>
                                    <p:animRot by="21600000">
                                      <p:cBhvr>
                                        <p:cTn id="43" dur="2000" fill="hold"/>
                                        <p:tgtEl>
                                          <p:spTgt spid="6"/>
                                        </p:tgtEl>
                                        <p:attrNameLst>
                                          <p:attrName>r</p:attrName>
                                        </p:attrNameLst>
                                      </p:cBhvr>
                                    </p:animRot>
                                  </p:childTnLst>
                                </p:cTn>
                              </p:par>
                            </p:childTnLst>
                          </p:cTn>
                        </p:par>
                        <p:par>
                          <p:cTn id="44" fill="hold">
                            <p:stCondLst>
                              <p:cond delay="18350"/>
                            </p:stCondLst>
                            <p:childTnLst>
                              <p:par>
                                <p:cTn id="45" presetID="34" presetClass="emph" presetSubtype="0" fill="hold" grpId="2" nodeType="after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14"/>
                                        </p:tgtEl>
                                        <p:attrNameLst>
                                          <p:attrName>ppt_x</p:attrName>
                                          <p:attrName>ppt_y</p:attrName>
                                        </p:attrNameLst>
                                      </p:cBhvr>
                                    </p:animMotion>
                                    <p:animRot by="1500000">
                                      <p:cBhvr>
                                        <p:cTn id="47" dur="125" fill="hold">
                                          <p:stCondLst>
                                            <p:cond delay="0"/>
                                          </p:stCondLst>
                                        </p:cTn>
                                        <p:tgtEl>
                                          <p:spTgt spid="14"/>
                                        </p:tgtEl>
                                        <p:attrNameLst>
                                          <p:attrName>r</p:attrName>
                                        </p:attrNameLst>
                                      </p:cBhvr>
                                    </p:animRot>
                                    <p:animRot by="-1500000">
                                      <p:cBhvr>
                                        <p:cTn id="48" dur="125" fill="hold">
                                          <p:stCondLst>
                                            <p:cond delay="125"/>
                                          </p:stCondLst>
                                        </p:cTn>
                                        <p:tgtEl>
                                          <p:spTgt spid="14"/>
                                        </p:tgtEl>
                                        <p:attrNameLst>
                                          <p:attrName>r</p:attrName>
                                        </p:attrNameLst>
                                      </p:cBhvr>
                                    </p:animRot>
                                    <p:animRot by="-1500000">
                                      <p:cBhvr>
                                        <p:cTn id="49" dur="125" fill="hold">
                                          <p:stCondLst>
                                            <p:cond delay="250"/>
                                          </p:stCondLst>
                                        </p:cTn>
                                        <p:tgtEl>
                                          <p:spTgt spid="14"/>
                                        </p:tgtEl>
                                        <p:attrNameLst>
                                          <p:attrName>r</p:attrName>
                                        </p:attrNameLst>
                                      </p:cBhvr>
                                    </p:animRot>
                                    <p:animRot by="1500000">
                                      <p:cBhvr>
                                        <p:cTn id="50" dur="125" fill="hold">
                                          <p:stCondLst>
                                            <p:cond delay="375"/>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P spid="5" grpId="0" animBg="1"/>
      <p:bldP spid="5" grpId="1" animBg="1"/>
      <p:bldP spid="6" grpId="0" animBg="1"/>
      <p:bldP spid="6" grpId="1" animBg="1"/>
      <p:bldP spid="6" grpId="2" animBg="1"/>
      <p:bldP spid="7" grpId="0" animBg="1"/>
      <p:bldP spid="7" grpId="1" animBg="1"/>
      <p:bldP spid="14" grpId="0" animBg="1"/>
      <p:bldP spid="14" grpId="1" animBg="1"/>
      <p:bldP spid="14"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2.png"/>
          <p:cNvPicPr>
            <a:picLocks/>
          </p:cNvPicPr>
          <p:nvPr/>
        </p:nvPicPr>
        <p:blipFill>
          <a:blip r:embed="rId2"/>
          <a:stretch>
            <a:fillRect/>
          </a:stretch>
        </p:blipFill>
        <p:spPr>
          <a:xfrm>
            <a:off x="-304800" y="457200"/>
            <a:ext cx="5408801" cy="3200400"/>
          </a:xfrm>
          <a:prstGeom prst="rect">
            <a:avLst/>
          </a:prstGeom>
        </p:spPr>
      </p:pic>
      <p:pic>
        <p:nvPicPr>
          <p:cNvPr id="3" name="Picture 2" descr="image003.png"/>
          <p:cNvPicPr>
            <a:picLocks/>
          </p:cNvPicPr>
          <p:nvPr/>
        </p:nvPicPr>
        <p:blipFill>
          <a:blip r:embed="rId3"/>
          <a:stretch>
            <a:fillRect/>
          </a:stretch>
        </p:blipFill>
        <p:spPr>
          <a:xfrm>
            <a:off x="5029200" y="457200"/>
            <a:ext cx="4495800" cy="3200400"/>
          </a:xfrm>
          <a:prstGeom prst="rect">
            <a:avLst/>
          </a:prstGeom>
        </p:spPr>
      </p:pic>
      <p:pic>
        <p:nvPicPr>
          <p:cNvPr id="4" name="Picture 3" descr="image004.png"/>
          <p:cNvPicPr>
            <a:picLocks/>
          </p:cNvPicPr>
          <p:nvPr/>
        </p:nvPicPr>
        <p:blipFill>
          <a:blip r:embed="rId4"/>
          <a:stretch>
            <a:fillRect/>
          </a:stretch>
        </p:blipFill>
        <p:spPr>
          <a:xfrm>
            <a:off x="-228600" y="3352800"/>
            <a:ext cx="6096000" cy="2819400"/>
          </a:xfrm>
          <a:prstGeom prst="rect">
            <a:avLst/>
          </a:prstGeom>
        </p:spPr>
      </p:pic>
      <p:sp>
        <p:nvSpPr>
          <p:cNvPr id="6" name="Rectangle 5"/>
          <p:cNvSpPr/>
          <p:nvPr/>
        </p:nvSpPr>
        <p:spPr>
          <a:xfrm rot="19571324">
            <a:off x="6122831" y="1243188"/>
            <a:ext cx="2704713" cy="505433"/>
          </a:xfrm>
          <a:prstGeom prst="rect">
            <a:avLst/>
          </a:prstGeom>
          <a:noFill/>
        </p:spPr>
        <p:txBody>
          <a:bodyPr wrap="none" lIns="0" tIns="0" rIns="0" bIns="0">
            <a:prstTxWarp prst="textChevron">
              <a:avLst/>
            </a:prstTxWarp>
            <a:spAutoFit/>
          </a:bodyPr>
          <a:lstStyle/>
          <a:p>
            <a:pPr algn="ctr"/>
            <a:r>
              <a:rPr lang="en-US" sz="4000" b="1" cap="none" spc="0">
                <a:ln w="10541" cmpd="sng">
                  <a:solidFill>
                    <a:schemeClr val="accent1">
                      <a:shade val="88000"/>
                      <a:satMod val="110000"/>
                    </a:schemeClr>
                  </a:solidFill>
                  <a:prstDash val="solid"/>
                </a:ln>
                <a:gradFill>
                  <a:gsLst>
                    <a:gs pos="0">
                      <a:srgbClr val="000000"/>
                    </a:gs>
                    <a:gs pos="39999">
                      <a:srgbClr val="0A128C"/>
                    </a:gs>
                    <a:gs pos="70000">
                      <a:srgbClr val="181CC7"/>
                    </a:gs>
                    <a:gs pos="88000">
                      <a:srgbClr val="7005D4"/>
                    </a:gs>
                    <a:gs pos="100000">
                      <a:srgbClr val="8C3D91"/>
                    </a:gs>
                  </a:gsLst>
                  <a:lin ang="5400000" scaled="0"/>
                </a:gradFill>
                <a:effectLst/>
              </a:rPr>
              <a:t>NỘI DUNG</a:t>
            </a:r>
          </a:p>
        </p:txBody>
      </p:sp>
      <p:sp>
        <p:nvSpPr>
          <p:cNvPr id="7" name="Rectangle 6"/>
          <p:cNvSpPr/>
          <p:nvPr/>
        </p:nvSpPr>
        <p:spPr>
          <a:xfrm rot="1773733">
            <a:off x="870546" y="1137847"/>
            <a:ext cx="2371992" cy="455053"/>
          </a:xfrm>
          <a:prstGeom prst="rect">
            <a:avLst/>
          </a:prstGeom>
          <a:noFill/>
          <a:ln>
            <a:noFill/>
          </a:ln>
        </p:spPr>
        <p:txBody>
          <a:bodyPr wrap="none" lIns="0" tIns="0" rIns="0" bIns="0">
            <a:prstTxWarp prst="textChevron">
              <a:avLst/>
            </a:prstTxWarp>
            <a:spAutoFit/>
          </a:bodyPr>
          <a:lstStyle/>
          <a:p>
            <a:pPr algn="ctr"/>
            <a:r>
              <a:rPr lang="en-US" sz="4400" b="1" cap="none" spc="0">
                <a:ln w="10541" cmpd="sng">
                  <a:solidFill>
                    <a:schemeClr val="accent1">
                      <a:shade val="88000"/>
                      <a:satMod val="110000"/>
                    </a:schemeClr>
                  </a:solidFill>
                  <a:prstDash val="solid"/>
                </a:ln>
                <a:solidFill>
                  <a:schemeClr val="bg1"/>
                </a:solidFill>
                <a:effectLst/>
              </a:rPr>
              <a:t>TÁC GIẢ</a:t>
            </a:r>
          </a:p>
        </p:txBody>
      </p:sp>
      <p:sp>
        <p:nvSpPr>
          <p:cNvPr id="8" name="Rectangle 7"/>
          <p:cNvSpPr/>
          <p:nvPr/>
        </p:nvSpPr>
        <p:spPr>
          <a:xfrm rot="21407060">
            <a:off x="846878" y="5170461"/>
            <a:ext cx="3102859" cy="396520"/>
          </a:xfrm>
          <a:prstGeom prst="rect">
            <a:avLst/>
          </a:prstGeom>
          <a:noFill/>
        </p:spPr>
        <p:txBody>
          <a:bodyPr wrap="none" lIns="0" tIns="0" rIns="0" bIns="0">
            <a:prstTxWarp prst="textPlain">
              <a:avLst/>
            </a:prstTxWarp>
            <a:spAutoFit/>
          </a:bodyPr>
          <a:lstStyle/>
          <a:p>
            <a:pPr algn="ctr"/>
            <a:r>
              <a:rPr lang="en-US" sz="5400" b="1" cap="none" spc="0">
                <a:ln w="10541" cmpd="sng">
                  <a:solidFill>
                    <a:schemeClr val="accent1">
                      <a:shade val="88000"/>
                      <a:satMod val="110000"/>
                    </a:schemeClr>
                  </a:solidFill>
                  <a:prstDash val="solid"/>
                </a:ln>
                <a:solidFill>
                  <a:srgbClr val="FFFF00"/>
                </a:solidFill>
                <a:effectLst/>
              </a:rPr>
              <a:t>NGHỆ THUẬT</a:t>
            </a:r>
          </a:p>
        </p:txBody>
      </p:sp>
      <p:sp>
        <p:nvSpPr>
          <p:cNvPr id="11" name="Cloud 10"/>
          <p:cNvSpPr/>
          <p:nvPr/>
        </p:nvSpPr>
        <p:spPr>
          <a:xfrm>
            <a:off x="3200400" y="2590800"/>
            <a:ext cx="4114800" cy="1905000"/>
          </a:xfrm>
          <a:prstGeom prst="cloud">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81400" y="3200400"/>
            <a:ext cx="3429000" cy="769441"/>
          </a:xfrm>
          <a:prstGeom prst="rect">
            <a:avLst/>
          </a:prstGeom>
          <a:noFill/>
        </p:spPr>
        <p:txBody>
          <a:bodyPr wrap="square" lIns="91440" tIns="45720" rIns="91440" bIns="45720">
            <a:spAutoFit/>
          </a:bodyPr>
          <a:lstStyle/>
          <a:p>
            <a:pPr algn="ctr"/>
            <a:r>
              <a:rPr lang="en-US" sz="4400" b="1" cap="none" spc="0">
                <a:ln w="10541" cmpd="sng">
                  <a:solidFill>
                    <a:schemeClr val="accent1">
                      <a:shade val="88000"/>
                      <a:satMod val="110000"/>
                    </a:schemeClr>
                  </a:solidFill>
                  <a:prstDash val="solid"/>
                </a:ln>
                <a:solidFill>
                  <a:srgbClr val="002060"/>
                </a:solidFill>
                <a:effectLst/>
                <a:latin typeface="Arial" pitchFamily="34" charset="0"/>
                <a:cs typeface="Arial" pitchFamily="34" charset="0"/>
              </a:rPr>
              <a:t>TỔNG KẾT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2000"/>
                                        <p:tgtEl>
                                          <p:spTgt spid="12"/>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par>
                          <p:cTn id="19" fill="hold">
                            <p:stCondLst>
                              <p:cond delay="3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3500"/>
                            </p:stCondLst>
                            <p:childTnLst>
                              <p:par>
                                <p:cTn id="24" presetID="5" presetClass="entr" presetSubtype="1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par>
                          <p:cTn id="27" fill="hold">
                            <p:stCondLst>
                              <p:cond delay="4000"/>
                            </p:stCondLst>
                            <p:childTnLst>
                              <p:par>
                                <p:cTn id="28" presetID="2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par>
                          <p:cTn id="31" fill="hold">
                            <p:stCondLst>
                              <p:cond delay="4500"/>
                            </p:stCondLst>
                            <p:childTnLst>
                              <p:par>
                                <p:cTn id="32" presetID="5" presetClass="entr" presetSubtype="1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heckerboard(across)">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73"/>
          <p:cNvGrpSpPr/>
          <p:nvPr/>
        </p:nvGrpSpPr>
        <p:grpSpPr>
          <a:xfrm>
            <a:off x="2056525" y="2209800"/>
            <a:ext cx="5411075" cy="4419600"/>
            <a:chOff x="2056525" y="2209800"/>
            <a:chExt cx="5411075" cy="4419600"/>
          </a:xfrm>
        </p:grpSpPr>
        <p:cxnSp>
          <p:nvCxnSpPr>
            <p:cNvPr id="67" name="Curved Connector 66"/>
            <p:cNvCxnSpPr/>
            <p:nvPr/>
          </p:nvCxnSpPr>
          <p:spPr>
            <a:xfrm rot="16200000" flipH="1">
              <a:off x="3238500" y="5219700"/>
              <a:ext cx="2057400" cy="762000"/>
            </a:xfrm>
            <a:prstGeom prst="curvedConnector3">
              <a:avLst>
                <a:gd name="adj1" fmla="val 50000"/>
              </a:avLst>
            </a:prstGeom>
            <a:ln w="76200"/>
          </p:spPr>
          <p:style>
            <a:lnRef idx="3">
              <a:schemeClr val="accent1"/>
            </a:lnRef>
            <a:fillRef idx="0">
              <a:schemeClr val="accent1"/>
            </a:fillRef>
            <a:effectRef idx="2">
              <a:schemeClr val="accent1"/>
            </a:effectRef>
            <a:fontRef idx="minor">
              <a:schemeClr val="tx1"/>
            </a:fontRef>
          </p:style>
        </p:cxnSp>
        <p:cxnSp>
          <p:nvCxnSpPr>
            <p:cNvPr id="64" name="Curved Connector 63"/>
            <p:cNvCxnSpPr>
              <a:stCxn id="46" idx="4"/>
            </p:cNvCxnSpPr>
            <p:nvPr/>
          </p:nvCxnSpPr>
          <p:spPr>
            <a:xfrm rot="16200000" flipH="1">
              <a:off x="2529687" y="4365188"/>
              <a:ext cx="1755612" cy="2701936"/>
            </a:xfrm>
            <a:prstGeom prst="curvedConnector2">
              <a:avLst/>
            </a:prstGeom>
            <a:ln w="76200"/>
          </p:spPr>
          <p:style>
            <a:lnRef idx="3">
              <a:schemeClr val="accent1"/>
            </a:lnRef>
            <a:fillRef idx="0">
              <a:schemeClr val="accent1"/>
            </a:fillRef>
            <a:effectRef idx="2">
              <a:schemeClr val="accent1"/>
            </a:effectRef>
            <a:fontRef idx="minor">
              <a:schemeClr val="tx1"/>
            </a:fontRef>
          </p:style>
        </p:cxnSp>
        <p:cxnSp>
          <p:nvCxnSpPr>
            <p:cNvPr id="61" name="Curved Connector 60"/>
            <p:cNvCxnSpPr/>
            <p:nvPr/>
          </p:nvCxnSpPr>
          <p:spPr>
            <a:xfrm rot="10800000" flipV="1">
              <a:off x="4682196" y="4766604"/>
              <a:ext cx="2667000" cy="1828800"/>
            </a:xfrm>
            <a:prstGeom prst="curvedConnector3">
              <a:avLst>
                <a:gd name="adj1" fmla="val -10659"/>
              </a:avLst>
            </a:prstGeom>
            <a:ln w="76200"/>
          </p:spPr>
          <p:style>
            <a:lnRef idx="3">
              <a:schemeClr val="accent1"/>
            </a:lnRef>
            <a:fillRef idx="0">
              <a:schemeClr val="accent1"/>
            </a:fillRef>
            <a:effectRef idx="2">
              <a:schemeClr val="accent1"/>
            </a:effectRef>
            <a:fontRef idx="minor">
              <a:schemeClr val="tx1"/>
            </a:fontRef>
          </p:style>
        </p:cxnSp>
        <p:cxnSp>
          <p:nvCxnSpPr>
            <p:cNvPr id="58" name="Curved Connector 57"/>
            <p:cNvCxnSpPr/>
            <p:nvPr/>
          </p:nvCxnSpPr>
          <p:spPr>
            <a:xfrm rot="16200000" flipH="1">
              <a:off x="1562100" y="3467100"/>
              <a:ext cx="4191000" cy="1981200"/>
            </a:xfrm>
            <a:prstGeom prst="curvedConnector3">
              <a:avLst>
                <a:gd name="adj1" fmla="val 50000"/>
              </a:avLst>
            </a:prstGeom>
            <a:ln w="76200"/>
          </p:spPr>
          <p:style>
            <a:lnRef idx="3">
              <a:schemeClr val="accent1"/>
            </a:lnRef>
            <a:fillRef idx="0">
              <a:schemeClr val="accent1"/>
            </a:fillRef>
            <a:effectRef idx="2">
              <a:schemeClr val="accent1"/>
            </a:effectRef>
            <a:fontRef idx="minor">
              <a:schemeClr val="tx1"/>
            </a:fontRef>
          </p:style>
        </p:cxnSp>
        <p:cxnSp>
          <p:nvCxnSpPr>
            <p:cNvPr id="54" name="Curved Connector 53"/>
            <p:cNvCxnSpPr/>
            <p:nvPr/>
          </p:nvCxnSpPr>
          <p:spPr>
            <a:xfrm rot="5400000">
              <a:off x="3924300" y="3086100"/>
              <a:ext cx="4267200" cy="2819400"/>
            </a:xfrm>
            <a:prstGeom prst="curvedConnector3">
              <a:avLst>
                <a:gd name="adj1" fmla="val 50000"/>
              </a:avLst>
            </a:prstGeom>
            <a:ln w="76200"/>
          </p:spPr>
          <p:style>
            <a:lnRef idx="3">
              <a:schemeClr val="accent1"/>
            </a:lnRef>
            <a:fillRef idx="0">
              <a:schemeClr val="accent1"/>
            </a:fillRef>
            <a:effectRef idx="2">
              <a:schemeClr val="accent1"/>
            </a:effectRef>
            <a:fontRef idx="minor">
              <a:schemeClr val="tx1"/>
            </a:fontRef>
          </p:style>
        </p:cxnSp>
        <p:cxnSp>
          <p:nvCxnSpPr>
            <p:cNvPr id="50" name="Curved Connector 49"/>
            <p:cNvCxnSpPr/>
            <p:nvPr/>
          </p:nvCxnSpPr>
          <p:spPr>
            <a:xfrm rot="5400000">
              <a:off x="2667000" y="4191000"/>
              <a:ext cx="4419600" cy="457200"/>
            </a:xfrm>
            <a:prstGeom prst="curvedConnector3">
              <a:avLst>
                <a:gd name="adj1" fmla="val 50000"/>
              </a:avLst>
            </a:prstGeom>
            <a:ln w="76200"/>
          </p:spPr>
          <p:style>
            <a:lnRef idx="3">
              <a:schemeClr val="accent1"/>
            </a:lnRef>
            <a:fillRef idx="0">
              <a:schemeClr val="accent1"/>
            </a:fillRef>
            <a:effectRef idx="2">
              <a:schemeClr val="accent1"/>
            </a:effectRef>
            <a:fontRef idx="minor">
              <a:schemeClr val="tx1"/>
            </a:fontRef>
          </p:style>
        </p:cxnSp>
      </p:grpSp>
      <p:grpSp>
        <p:nvGrpSpPr>
          <p:cNvPr id="21" name="Group 47"/>
          <p:cNvGrpSpPr/>
          <p:nvPr/>
        </p:nvGrpSpPr>
        <p:grpSpPr>
          <a:xfrm>
            <a:off x="1143000" y="381000"/>
            <a:ext cx="2425972" cy="2867978"/>
            <a:chOff x="460917" y="457200"/>
            <a:chExt cx="2425972" cy="2867978"/>
          </a:xfrm>
          <a:solidFill>
            <a:srgbClr val="FFCC00"/>
          </a:solidFill>
        </p:grpSpPr>
        <p:sp>
          <p:nvSpPr>
            <p:cNvPr id="2" name="Oval 1">
              <a:hlinkClick r:id="rId2" action="ppaction://hlinksldjump"/>
            </p:cNvPr>
            <p:cNvSpPr/>
            <p:nvPr/>
          </p:nvSpPr>
          <p:spPr>
            <a:xfrm rot="2608061">
              <a:off x="2179870" y="948627"/>
              <a:ext cx="707019" cy="1524000"/>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Oval 2">
              <a:hlinkClick r:id="rId2" action="ppaction://hlinksldjump"/>
            </p:cNvPr>
            <p:cNvSpPr/>
            <p:nvPr/>
          </p:nvSpPr>
          <p:spPr>
            <a:xfrm>
              <a:off x="1524000" y="457200"/>
              <a:ext cx="685800" cy="1752600"/>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Oval 3">
              <a:hlinkClick r:id="rId2" action="ppaction://hlinksldjump"/>
            </p:cNvPr>
            <p:cNvSpPr/>
            <p:nvPr/>
          </p:nvSpPr>
          <p:spPr>
            <a:xfrm rot="19651974">
              <a:off x="2033192" y="2067967"/>
              <a:ext cx="685782" cy="1245069"/>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Oval 4">
              <a:hlinkClick r:id="rId2" action="ppaction://hlinksldjump"/>
            </p:cNvPr>
            <p:cNvSpPr/>
            <p:nvPr/>
          </p:nvSpPr>
          <p:spPr>
            <a:xfrm rot="18531015">
              <a:off x="810987" y="1164263"/>
              <a:ext cx="775018" cy="1475157"/>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Oval 5">
              <a:hlinkClick r:id="rId2" action="ppaction://hlinksldjump"/>
            </p:cNvPr>
            <p:cNvSpPr/>
            <p:nvPr/>
          </p:nvSpPr>
          <p:spPr>
            <a:xfrm rot="1339815">
              <a:off x="1121911" y="2091630"/>
              <a:ext cx="854339" cy="1233548"/>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Oval 6">
              <a:hlinkClick r:id="rId3" action="ppaction://hlinksldjump"/>
            </p:cNvPr>
            <p:cNvSpPr/>
            <p:nvPr/>
          </p:nvSpPr>
          <p:spPr>
            <a:xfrm>
              <a:off x="1444083" y="1743264"/>
              <a:ext cx="769434" cy="769434"/>
            </a:xfrm>
            <a:prstGeom prst="ellipse">
              <a:avLst/>
            </a:prstGeom>
            <a:solidFill>
              <a:srgbClr val="3333FF"/>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600" b="1">
                  <a:solidFill>
                    <a:srgbClr val="FF0000"/>
                  </a:solidFill>
                </a:rPr>
                <a:t>2</a:t>
              </a:r>
            </a:p>
          </p:txBody>
        </p:sp>
      </p:grpSp>
      <p:grpSp>
        <p:nvGrpSpPr>
          <p:cNvPr id="28" name="Group 13"/>
          <p:cNvGrpSpPr/>
          <p:nvPr/>
        </p:nvGrpSpPr>
        <p:grpSpPr>
          <a:xfrm rot="1258184">
            <a:off x="6467621" y="564485"/>
            <a:ext cx="2065232" cy="2359438"/>
            <a:chOff x="3585117" y="603981"/>
            <a:chExt cx="2448582" cy="2797397"/>
          </a:xfrm>
          <a:solidFill>
            <a:srgbClr val="FF0000"/>
          </a:solidFill>
        </p:grpSpPr>
        <p:sp>
          <p:nvSpPr>
            <p:cNvPr id="8" name="Oval 7">
              <a:hlinkClick r:id="rId4" action="ppaction://hlinksldjump"/>
            </p:cNvPr>
            <p:cNvSpPr/>
            <p:nvPr/>
          </p:nvSpPr>
          <p:spPr>
            <a:xfrm rot="2608061">
              <a:off x="5326680" y="1049748"/>
              <a:ext cx="707019" cy="15240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Oval 8">
              <a:hlinkClick r:id="rId4" action="ppaction://hlinksldjump"/>
            </p:cNvPr>
            <p:cNvSpPr/>
            <p:nvPr/>
          </p:nvSpPr>
          <p:spPr>
            <a:xfrm>
              <a:off x="4648200" y="603981"/>
              <a:ext cx="685800" cy="17526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Oval 9">
              <a:hlinkClick r:id="rId4" action="ppaction://hlinksldjump"/>
            </p:cNvPr>
            <p:cNvSpPr/>
            <p:nvPr/>
          </p:nvSpPr>
          <p:spPr>
            <a:xfrm rot="19651974">
              <a:off x="5157392" y="2144167"/>
              <a:ext cx="685782" cy="1245069"/>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Oval 10">
              <a:hlinkClick r:id="rId4" action="ppaction://hlinksldjump"/>
            </p:cNvPr>
            <p:cNvSpPr/>
            <p:nvPr/>
          </p:nvSpPr>
          <p:spPr>
            <a:xfrm rot="18531015">
              <a:off x="3935187" y="1240463"/>
              <a:ext cx="775018" cy="1475157"/>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a:hlinkClick r:id="rId4" action="ppaction://hlinksldjump"/>
            </p:cNvPr>
            <p:cNvSpPr/>
            <p:nvPr/>
          </p:nvSpPr>
          <p:spPr>
            <a:xfrm rot="1339815">
              <a:off x="4246111" y="2167830"/>
              <a:ext cx="854339" cy="1233548"/>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a:hlinkClick r:id="rId4" action="ppaction://hlinksldjump"/>
            </p:cNvPr>
            <p:cNvSpPr/>
            <p:nvPr/>
          </p:nvSpPr>
          <p:spPr>
            <a:xfrm>
              <a:off x="4495800" y="1746981"/>
              <a:ext cx="914400" cy="914400"/>
            </a:xfrm>
            <a:prstGeom prst="ellipse">
              <a:avLst/>
            </a:prstGeom>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b="1">
                  <a:solidFill>
                    <a:srgbClr val="002060"/>
                  </a:solidFill>
                </a:rPr>
                <a:t>4</a:t>
              </a:r>
            </a:p>
          </p:txBody>
        </p:sp>
      </p:grpSp>
      <p:grpSp>
        <p:nvGrpSpPr>
          <p:cNvPr id="35" name="Group 20"/>
          <p:cNvGrpSpPr/>
          <p:nvPr/>
        </p:nvGrpSpPr>
        <p:grpSpPr>
          <a:xfrm>
            <a:off x="3820182" y="414343"/>
            <a:ext cx="2123418" cy="2425912"/>
            <a:chOff x="2823117" y="2127981"/>
            <a:chExt cx="2448582" cy="2797397"/>
          </a:xfrm>
        </p:grpSpPr>
        <p:sp>
          <p:nvSpPr>
            <p:cNvPr id="15" name="Oval 14">
              <a:hlinkClick r:id="rId5" action="ppaction://hlinksldjump" highlightClick="1"/>
            </p:cNvPr>
            <p:cNvSpPr/>
            <p:nvPr/>
          </p:nvSpPr>
          <p:spPr>
            <a:xfrm rot="2608061">
              <a:off x="4564680" y="2573748"/>
              <a:ext cx="707019" cy="1524000"/>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6" name="Oval 15">
              <a:hlinkClick r:id="rId5" action="ppaction://hlinksldjump" highlightClick="1"/>
            </p:cNvPr>
            <p:cNvSpPr/>
            <p:nvPr/>
          </p:nvSpPr>
          <p:spPr>
            <a:xfrm>
              <a:off x="3886200" y="2127981"/>
              <a:ext cx="685800" cy="1752600"/>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7" name="Oval 16">
              <a:hlinkClick r:id="rId5" action="ppaction://hlinksldjump" highlightClick="1"/>
            </p:cNvPr>
            <p:cNvSpPr/>
            <p:nvPr/>
          </p:nvSpPr>
          <p:spPr>
            <a:xfrm rot="19651974">
              <a:off x="4395392" y="3668167"/>
              <a:ext cx="685782" cy="1245069"/>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8" name="Oval 17">
              <a:hlinkClick r:id="rId5" action="ppaction://hlinksldjump" highlightClick="1"/>
            </p:cNvPr>
            <p:cNvSpPr/>
            <p:nvPr/>
          </p:nvSpPr>
          <p:spPr>
            <a:xfrm rot="18531015">
              <a:off x="3173187" y="2764463"/>
              <a:ext cx="775018" cy="1475157"/>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Oval 18">
              <a:hlinkClick r:id="rId5" action="ppaction://hlinksldjump" highlightClick="1"/>
            </p:cNvPr>
            <p:cNvSpPr/>
            <p:nvPr/>
          </p:nvSpPr>
          <p:spPr>
            <a:xfrm rot="1339815">
              <a:off x="3484111" y="3691830"/>
              <a:ext cx="854339" cy="1233548"/>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Oval 19">
              <a:hlinkClick r:id="rId5" action="ppaction://hlinksldjump" highlightClick="1"/>
            </p:cNvPr>
            <p:cNvSpPr/>
            <p:nvPr/>
          </p:nvSpPr>
          <p:spPr>
            <a:xfrm>
              <a:off x="3733800" y="3270981"/>
              <a:ext cx="914400" cy="914400"/>
            </a:xfrm>
            <a:prstGeom prst="ellipse">
              <a:avLst/>
            </a:prstGeom>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6600">
                  <a:solidFill>
                    <a:srgbClr val="FFFF00"/>
                  </a:solidFill>
                </a:rPr>
                <a:t>3</a:t>
              </a:r>
            </a:p>
          </p:txBody>
        </p:sp>
      </p:grpSp>
      <p:grpSp>
        <p:nvGrpSpPr>
          <p:cNvPr id="36" name="Group 27"/>
          <p:cNvGrpSpPr/>
          <p:nvPr/>
        </p:nvGrpSpPr>
        <p:grpSpPr>
          <a:xfrm rot="20069432">
            <a:off x="2862421" y="2779233"/>
            <a:ext cx="2138152" cy="2453166"/>
            <a:chOff x="1908716" y="2889981"/>
            <a:chExt cx="2448582" cy="2797397"/>
          </a:xfrm>
        </p:grpSpPr>
        <p:sp>
          <p:nvSpPr>
            <p:cNvPr id="22" name="Oval 21">
              <a:hlinkClick r:id="rId6" action="ppaction://hlinksldjump"/>
            </p:cNvPr>
            <p:cNvSpPr/>
            <p:nvPr/>
          </p:nvSpPr>
          <p:spPr>
            <a:xfrm rot="2608061">
              <a:off x="3650279" y="3335748"/>
              <a:ext cx="707019" cy="15240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Oval 22">
              <a:hlinkClick r:id="rId6" action="ppaction://hlinksldjump"/>
            </p:cNvPr>
            <p:cNvSpPr/>
            <p:nvPr/>
          </p:nvSpPr>
          <p:spPr>
            <a:xfrm>
              <a:off x="2971799" y="2889981"/>
              <a:ext cx="685800" cy="1752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Oval 23">
              <a:hlinkClick r:id="rId6" action="ppaction://hlinksldjump"/>
            </p:cNvPr>
            <p:cNvSpPr/>
            <p:nvPr/>
          </p:nvSpPr>
          <p:spPr>
            <a:xfrm rot="19651974">
              <a:off x="3480991" y="4430167"/>
              <a:ext cx="685782" cy="1245069"/>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a:hlinkClick r:id="rId6" action="ppaction://hlinksldjump"/>
            </p:cNvPr>
            <p:cNvSpPr/>
            <p:nvPr/>
          </p:nvSpPr>
          <p:spPr>
            <a:xfrm rot="18531015">
              <a:off x="2258786" y="3526463"/>
              <a:ext cx="775018" cy="1475157"/>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6" name="Oval 25">
              <a:hlinkClick r:id="rId6" action="ppaction://hlinksldjump"/>
            </p:cNvPr>
            <p:cNvSpPr/>
            <p:nvPr/>
          </p:nvSpPr>
          <p:spPr>
            <a:xfrm rot="1339815">
              <a:off x="2569710" y="4453830"/>
              <a:ext cx="854339" cy="123354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7" name="Oval 26">
              <a:hlinkClick r:id="rId6" action="ppaction://hlinksldjump"/>
            </p:cNvPr>
            <p:cNvSpPr/>
            <p:nvPr/>
          </p:nvSpPr>
          <p:spPr>
            <a:xfrm>
              <a:off x="2819399" y="4032981"/>
              <a:ext cx="914400" cy="914400"/>
            </a:xfrm>
            <a:prstGeom prst="ellipse">
              <a:avLst/>
            </a:prstGeom>
            <a:solidFill>
              <a:srgbClr val="FFCCCC"/>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b="1">
                  <a:solidFill>
                    <a:srgbClr val="FF0000"/>
                  </a:solidFill>
                </a:rPr>
                <a:t>5</a:t>
              </a:r>
            </a:p>
          </p:txBody>
        </p:sp>
      </p:grpSp>
      <p:grpSp>
        <p:nvGrpSpPr>
          <p:cNvPr id="37" name="Group 34"/>
          <p:cNvGrpSpPr/>
          <p:nvPr/>
        </p:nvGrpSpPr>
        <p:grpSpPr>
          <a:xfrm rot="769214">
            <a:off x="6418456" y="3087990"/>
            <a:ext cx="2008806" cy="2445288"/>
            <a:chOff x="5315106" y="3169858"/>
            <a:chExt cx="2448582" cy="2797397"/>
          </a:xfrm>
          <a:solidFill>
            <a:srgbClr val="FFFF00"/>
          </a:solidFill>
        </p:grpSpPr>
        <p:sp>
          <p:nvSpPr>
            <p:cNvPr id="29" name="Oval 28">
              <a:hlinkClick r:id="rId7" action="ppaction://hlinksldjump"/>
            </p:cNvPr>
            <p:cNvSpPr/>
            <p:nvPr/>
          </p:nvSpPr>
          <p:spPr>
            <a:xfrm rot="2608061">
              <a:off x="7056669" y="3615625"/>
              <a:ext cx="707019" cy="15240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Oval 29">
              <a:hlinkClick r:id="rId7" action="ppaction://hlinksldjump"/>
            </p:cNvPr>
            <p:cNvSpPr/>
            <p:nvPr/>
          </p:nvSpPr>
          <p:spPr>
            <a:xfrm>
              <a:off x="6378189" y="3169858"/>
              <a:ext cx="685800" cy="17526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1" name="Oval 30">
              <a:hlinkClick r:id="rId7" action="ppaction://hlinksldjump"/>
            </p:cNvPr>
            <p:cNvSpPr/>
            <p:nvPr/>
          </p:nvSpPr>
          <p:spPr>
            <a:xfrm rot="19651974">
              <a:off x="6887381" y="4710044"/>
              <a:ext cx="685782" cy="1245069"/>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Oval 31">
              <a:hlinkClick r:id="rId7" action="ppaction://hlinksldjump"/>
            </p:cNvPr>
            <p:cNvSpPr/>
            <p:nvPr/>
          </p:nvSpPr>
          <p:spPr>
            <a:xfrm rot="18531015">
              <a:off x="5665176" y="3806340"/>
              <a:ext cx="775018" cy="1475157"/>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 name="Oval 32">
              <a:hlinkClick r:id="rId7" action="ppaction://hlinksldjump"/>
            </p:cNvPr>
            <p:cNvSpPr/>
            <p:nvPr/>
          </p:nvSpPr>
          <p:spPr>
            <a:xfrm rot="1339815">
              <a:off x="5976100" y="4733707"/>
              <a:ext cx="854339" cy="1233548"/>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Oval 33">
              <a:hlinkClick r:id="rId7" action="ppaction://hlinksldjump"/>
            </p:cNvPr>
            <p:cNvSpPr/>
            <p:nvPr/>
          </p:nvSpPr>
          <p:spPr>
            <a:xfrm>
              <a:off x="6225789" y="4312858"/>
              <a:ext cx="914400" cy="914400"/>
            </a:xfrm>
            <a:prstGeom prst="ellipse">
              <a:avLst/>
            </a:prstGeom>
            <a:solidFill>
              <a:srgbClr val="FFC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b="1">
                  <a:solidFill>
                    <a:srgbClr val="FF0000"/>
                  </a:solidFill>
                </a:rPr>
                <a:t>6</a:t>
              </a:r>
            </a:p>
          </p:txBody>
        </p:sp>
      </p:grpSp>
      <p:grpSp>
        <p:nvGrpSpPr>
          <p:cNvPr id="38" name="Group 46"/>
          <p:cNvGrpSpPr/>
          <p:nvPr/>
        </p:nvGrpSpPr>
        <p:grpSpPr>
          <a:xfrm rot="20727586">
            <a:off x="878431" y="3175944"/>
            <a:ext cx="1930888" cy="2387894"/>
            <a:chOff x="2746918" y="3853728"/>
            <a:chExt cx="2610416" cy="2671850"/>
          </a:xfrm>
        </p:grpSpPr>
        <p:sp>
          <p:nvSpPr>
            <p:cNvPr id="41" name="Oval 40">
              <a:hlinkClick r:id="rId2" action="ppaction://hlinksldjump" highlightClick="1"/>
            </p:cNvPr>
            <p:cNvSpPr/>
            <p:nvPr/>
          </p:nvSpPr>
          <p:spPr>
            <a:xfrm rot="2608061">
              <a:off x="4462764" y="4227340"/>
              <a:ext cx="894570" cy="1524000"/>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2" name="Oval 41">
              <a:hlinkClick r:id="rId2" action="ppaction://hlinksldjump" highlightClick="1"/>
            </p:cNvPr>
            <p:cNvSpPr/>
            <p:nvPr/>
          </p:nvSpPr>
          <p:spPr>
            <a:xfrm>
              <a:off x="3699539" y="3853728"/>
              <a:ext cx="874956" cy="153275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3" name="Oval 42">
              <a:hlinkClick r:id="rId2" action="ppaction://hlinksldjump" highlightClick="1"/>
            </p:cNvPr>
            <p:cNvSpPr/>
            <p:nvPr/>
          </p:nvSpPr>
          <p:spPr>
            <a:xfrm rot="19651974">
              <a:off x="4319193" y="5268367"/>
              <a:ext cx="685782" cy="124506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4" name="Oval 43">
              <a:hlinkClick r:id="rId2" action="ppaction://hlinksldjump" highlightClick="1"/>
            </p:cNvPr>
            <p:cNvSpPr/>
            <p:nvPr/>
          </p:nvSpPr>
          <p:spPr>
            <a:xfrm rot="18531015">
              <a:off x="3096988" y="4364663"/>
              <a:ext cx="775018" cy="1475157"/>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5" name="Oval 44">
              <a:hlinkClick r:id="rId2" action="ppaction://hlinksldjump" highlightClick="1"/>
            </p:cNvPr>
            <p:cNvSpPr/>
            <p:nvPr/>
          </p:nvSpPr>
          <p:spPr>
            <a:xfrm rot="1339815">
              <a:off x="3407912" y="5292030"/>
              <a:ext cx="854339" cy="1233548"/>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6" name="Oval 45">
              <a:hlinkClick r:id="rId2" action="ppaction://hlinksldjump" highlightClick="1"/>
            </p:cNvPr>
            <p:cNvSpPr/>
            <p:nvPr/>
          </p:nvSpPr>
          <p:spPr>
            <a:xfrm>
              <a:off x="3714202" y="4842367"/>
              <a:ext cx="914400" cy="914400"/>
            </a:xfrm>
            <a:prstGeom prst="ellips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5400" b="1">
                  <a:solidFill>
                    <a:srgbClr val="002060"/>
                  </a:solidFill>
                  <a:cs typeface="Arial" pitchFamily="34" charset="0"/>
                </a:rPr>
                <a:t>1</a:t>
              </a:r>
            </a:p>
          </p:txBody>
        </p:sp>
      </p:grpSp>
      <p:sp>
        <p:nvSpPr>
          <p:cNvPr id="51" name="Explosion 1 50"/>
          <p:cNvSpPr/>
          <p:nvPr/>
        </p:nvSpPr>
        <p:spPr>
          <a:xfrm>
            <a:off x="2895600" y="6019800"/>
            <a:ext cx="3733800" cy="1066800"/>
          </a:xfrm>
          <a:prstGeom prst="irregularSeal1">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9221" y="789680"/>
            <a:ext cx="8321698" cy="5335225"/>
          </a:xfrm>
          <a:prstGeom prst="roundRect">
            <a:avLst/>
          </a:prstGeom>
          <a:solidFill>
            <a:srgbClr val="FFFF66"/>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lvl="0" algn="ctr"/>
            <a:r>
              <a:rPr lang="en-US" sz="5400" b="1">
                <a:ln/>
                <a:solidFill>
                  <a:srgbClr val="0000CC"/>
                </a:solidFill>
              </a:rPr>
              <a:t>PHIẾU BÀI TẬP</a:t>
            </a:r>
            <a:endParaRPr lang="en-US" sz="5400" b="1" dirty="0">
              <a:ln/>
              <a:solidFill>
                <a:srgbClr val="0000CC"/>
              </a:solidFill>
            </a:endParaRPr>
          </a:p>
        </p:txBody>
      </p:sp>
      <p:pic>
        <p:nvPicPr>
          <p:cNvPr id="14339" name="Picture 3"/>
          <p:cNvPicPr>
            <a:picLocks noChangeAspect="1" noChangeArrowheads="1"/>
          </p:cNvPicPr>
          <p:nvPr/>
        </p:nvPicPr>
        <p:blipFill>
          <a:blip r:embed="rId2"/>
          <a:srcRect t="1852" b="617"/>
          <a:stretch>
            <a:fillRect/>
          </a:stretch>
        </p:blipFill>
        <p:spPr bwMode="auto">
          <a:xfrm>
            <a:off x="228600" y="21774"/>
            <a:ext cx="8549007" cy="6857999"/>
          </a:xfrm>
          <a:prstGeom prst="rect">
            <a:avLst/>
          </a:prstGeom>
          <a:noFill/>
          <a:ln w="9525">
            <a:noFill/>
            <a:miter lim="800000"/>
            <a:headEnd/>
            <a:tailEnd/>
          </a:ln>
          <a:effectLst/>
        </p:spPr>
      </p:pic>
      <p:pic>
        <p:nvPicPr>
          <p:cNvPr id="14340" name="Picture 4"/>
          <p:cNvPicPr>
            <a:picLocks noChangeAspect="1" noChangeArrowheads="1"/>
          </p:cNvPicPr>
          <p:nvPr/>
        </p:nvPicPr>
        <p:blipFill>
          <a:blip r:embed="rId3"/>
          <a:srcRect r="18839"/>
          <a:stretch>
            <a:fillRect/>
          </a:stretch>
        </p:blipFill>
        <p:spPr bwMode="auto">
          <a:xfrm>
            <a:off x="174168" y="1524000"/>
            <a:ext cx="8732570" cy="4114798"/>
          </a:xfrm>
          <a:prstGeom prst="rect">
            <a:avLst/>
          </a:prstGeom>
          <a:noFill/>
          <a:ln w="9525">
            <a:noFill/>
            <a:miter lim="800000"/>
            <a:headEnd/>
            <a:tailEnd/>
          </a:ln>
          <a:effectLst/>
        </p:spPr>
      </p:pic>
    </p:spTree>
    <p:extLst>
      <p:ext uri="{BB962C8B-B14F-4D97-AF65-F5344CB8AC3E}">
        <p14:creationId xmlns:p14="http://schemas.microsoft.com/office/powerpoint/2010/main" val="13872550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14339"/>
                                        </p:tgtEl>
                                        <p:attrNameLst>
                                          <p:attrName>style.visibility</p:attrName>
                                        </p:attrNameLst>
                                      </p:cBhvr>
                                      <p:to>
                                        <p:strVal val="visible"/>
                                      </p:to>
                                    </p:set>
                                    <p:animEffect transition="in" filter="wipe(up)">
                                      <p:cBhvr>
                                        <p:cTn id="19" dur="500"/>
                                        <p:tgtEl>
                                          <p:spTgt spid="1433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14339"/>
                                        </p:tgtEl>
                                      </p:cBhvr>
                                    </p:animEffect>
                                    <p:set>
                                      <p:cBhvr>
                                        <p:cTn id="24" dur="1" fill="hold">
                                          <p:stCondLst>
                                            <p:cond delay="499"/>
                                          </p:stCondLst>
                                        </p:cTn>
                                        <p:tgtEl>
                                          <p:spTgt spid="14339"/>
                                        </p:tgtEl>
                                        <p:attrNameLst>
                                          <p:attrName>style.visibility</p:attrName>
                                        </p:attrNameLst>
                                      </p:cBhvr>
                                      <p:to>
                                        <p:strVal val="hidden"/>
                                      </p:to>
                                    </p:se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14340"/>
                                        </p:tgtEl>
                                        <p:attrNameLst>
                                          <p:attrName>style.visibility</p:attrName>
                                        </p:attrNameLst>
                                      </p:cBhvr>
                                      <p:to>
                                        <p:strVal val="visible"/>
                                      </p:to>
                                    </p:set>
                                    <p:animEffect transition="in" filter="wipe(up)">
                                      <p:cBhvr>
                                        <p:cTn id="28"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9221" y="789680"/>
            <a:ext cx="8321698" cy="533522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lvl="0" algn="ctr"/>
            <a:r>
              <a:rPr lang="en-US" sz="5400" b="1">
                <a:ln/>
                <a:solidFill>
                  <a:srgbClr val="FFFF00"/>
                </a:solidFill>
              </a:rPr>
              <a:t>PHIẾU CHUẨN BỊ BÀI</a:t>
            </a:r>
            <a:endParaRPr lang="en-US" sz="5400" b="1" dirty="0">
              <a:ln/>
              <a:solidFill>
                <a:srgbClr val="FFFF00"/>
              </a:solidFill>
            </a:endParaRPr>
          </a:p>
        </p:txBody>
      </p:sp>
      <p:pic>
        <p:nvPicPr>
          <p:cNvPr id="13313" name="Picture 1"/>
          <p:cNvPicPr>
            <a:picLocks noChangeAspect="1" noChangeArrowheads="1"/>
          </p:cNvPicPr>
          <p:nvPr/>
        </p:nvPicPr>
        <p:blipFill>
          <a:blip r:embed="rId2"/>
          <a:srcRect/>
          <a:stretch>
            <a:fillRect/>
          </a:stretch>
        </p:blipFill>
        <p:spPr bwMode="auto">
          <a:xfrm>
            <a:off x="176720" y="435426"/>
            <a:ext cx="8749570" cy="6019800"/>
          </a:xfrm>
          <a:prstGeom prst="rect">
            <a:avLst/>
          </a:prstGeom>
          <a:noFill/>
          <a:ln w="9525">
            <a:noFill/>
            <a:miter lim="800000"/>
            <a:headEnd/>
            <a:tailEnd/>
          </a:ln>
          <a:effectLst/>
        </p:spPr>
      </p:pic>
    </p:spTree>
    <p:extLst>
      <p:ext uri="{BB962C8B-B14F-4D97-AF65-F5344CB8AC3E}">
        <p14:creationId xmlns:p14="http://schemas.microsoft.com/office/powerpoint/2010/main" val="13872550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3313"/>
                                        </p:tgtEl>
                                        <p:attrNameLst>
                                          <p:attrName>style.visibility</p:attrName>
                                        </p:attrNameLst>
                                      </p:cBhvr>
                                      <p:to>
                                        <p:strVal val="visible"/>
                                      </p:to>
                                    </p:set>
                                    <p:animEffect transition="in" filter="wipe(down)">
                                      <p:cBhvr>
                                        <p:cTn id="19" dur="500"/>
                                        <p:tgtEl>
                                          <p:spTgt spid="1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567347.jpg"/>
          <p:cNvPicPr>
            <a:picLocks noChangeAspect="1"/>
          </p:cNvPicPr>
          <p:nvPr/>
        </p:nvPicPr>
        <p:blipFill>
          <a:blip r:embed="rId2"/>
          <a:stretch>
            <a:fillRect/>
          </a:stretch>
        </p:blipFill>
        <p:spPr>
          <a:xfrm>
            <a:off x="-152400" y="-361950"/>
            <a:ext cx="9525000" cy="7219950"/>
          </a:xfrm>
          <a:prstGeom prst="rect">
            <a:avLst/>
          </a:prstGeom>
          <a:effectLst>
            <a:outerShdw blurRad="127000" dist="38100" dir="1740000" algn="ctr" rotWithShape="0">
              <a:srgbClr val="000000">
                <a:alpha val="10000"/>
              </a:srgbClr>
            </a:outerShdw>
          </a:effectLst>
        </p:spPr>
      </p:pic>
      <p:sp>
        <p:nvSpPr>
          <p:cNvPr id="5" name="Rectangle 4"/>
          <p:cNvSpPr/>
          <p:nvPr/>
        </p:nvSpPr>
        <p:spPr>
          <a:xfrm>
            <a:off x="2133600" y="4840518"/>
            <a:ext cx="6629400" cy="1697068"/>
          </a:xfrm>
          <a:prstGeom prst="rect">
            <a:avLst/>
          </a:prstGeom>
        </p:spPr>
        <p:txBody>
          <a:bodyPr wrap="square">
            <a:spAutoFit/>
          </a:bodyPr>
          <a:lstStyle/>
          <a:p>
            <a:pPr algn="just">
              <a:lnSpc>
                <a:spcPct val="150000"/>
              </a:lnSpc>
            </a:pPr>
            <a:r>
              <a:rPr lang="vi-VN" sz="2400" b="1" i="1">
                <a:solidFill>
                  <a:srgbClr val="FFFF00"/>
                </a:solidFill>
                <a:latin typeface="+mj-lt"/>
              </a:rPr>
              <a:t>Trái tim của người mẹ là vực sâu muôn trượng mà ở dưới đáy, bạn sẽ luôn tìm thấy sự tha thứ. </a:t>
            </a:r>
            <a:endParaRPr lang="en-US" sz="2400" b="1" i="1">
              <a:solidFill>
                <a:srgbClr val="FFFF00"/>
              </a:solidFill>
              <a:latin typeface="+mj-lt"/>
            </a:endParaRPr>
          </a:p>
          <a:p>
            <a:pPr algn="r">
              <a:lnSpc>
                <a:spcPct val="150000"/>
              </a:lnSpc>
            </a:pPr>
            <a:r>
              <a:rPr lang="en-US" sz="2400" b="1">
                <a:solidFill>
                  <a:srgbClr val="FFFF00"/>
                </a:solidFill>
                <a:latin typeface="+mj-lt"/>
              </a:rPr>
              <a:t>Balzac</a:t>
            </a:r>
          </a:p>
        </p:txBody>
      </p:sp>
      <p:sp>
        <p:nvSpPr>
          <p:cNvPr id="8" name="TextBox 7"/>
          <p:cNvSpPr txBox="1"/>
          <p:nvPr/>
        </p:nvSpPr>
        <p:spPr>
          <a:xfrm>
            <a:off x="304800" y="381000"/>
            <a:ext cx="4419600" cy="2212401"/>
          </a:xfrm>
          <a:prstGeom prst="rect">
            <a:avLst/>
          </a:prstGeom>
          <a:noFill/>
        </p:spPr>
        <p:txBody>
          <a:bodyPr wrap="square" rtlCol="0">
            <a:spAutoFit/>
          </a:bodyPr>
          <a:lstStyle/>
          <a:p>
            <a:pPr lvl="0" algn="just" fontAlgn="base">
              <a:lnSpc>
                <a:spcPct val="150000"/>
              </a:lnSpc>
              <a:spcBef>
                <a:spcPct val="0"/>
              </a:spcBef>
              <a:spcAft>
                <a:spcPct val="0"/>
              </a:spcAft>
            </a:pPr>
            <a:r>
              <a:rPr lang="en-US" sz="2400" b="1" i="1">
                <a:solidFill>
                  <a:srgbClr val="FFFF00"/>
                </a:solidFill>
                <a:latin typeface="Times New Roman" pitchFamily="18" charset="0"/>
                <a:cs typeface="Times New Roman" pitchFamily="18" charset="0"/>
              </a:rPr>
              <a:t>Mẹ già như ánh trăng khuya</a:t>
            </a:r>
          </a:p>
          <a:p>
            <a:pPr lvl="0" algn="just" eaLnBrk="0" fontAlgn="base" hangingPunct="0">
              <a:lnSpc>
                <a:spcPct val="150000"/>
              </a:lnSpc>
              <a:spcBef>
                <a:spcPct val="0"/>
              </a:spcBef>
              <a:spcAft>
                <a:spcPct val="0"/>
              </a:spcAft>
            </a:pPr>
            <a:r>
              <a:rPr lang="en-US" sz="2400" b="1" i="1">
                <a:solidFill>
                  <a:srgbClr val="FFFF00"/>
                </a:solidFill>
                <a:latin typeface="Times New Roman" pitchFamily="18" charset="0"/>
                <a:cs typeface="Times New Roman" pitchFamily="18" charset="0"/>
              </a:rPr>
              <a:t>Dịu dàng soi tỏ bước đi con hiền.</a:t>
            </a:r>
          </a:p>
          <a:p>
            <a:pPr lvl="0" algn="r" eaLnBrk="0" fontAlgn="base" hangingPunct="0">
              <a:lnSpc>
                <a:spcPct val="150000"/>
              </a:lnSpc>
              <a:spcBef>
                <a:spcPct val="0"/>
              </a:spcBef>
              <a:spcAft>
                <a:spcPct val="0"/>
              </a:spcAft>
            </a:pPr>
            <a:r>
              <a:rPr lang="en-US" sz="2400" b="1">
                <a:solidFill>
                  <a:srgbClr val="FFFF00"/>
                </a:solidFill>
                <a:latin typeface="Times New Roman" pitchFamily="18" charset="0"/>
                <a:cs typeface="Times New Roman" pitchFamily="18" charset="0"/>
              </a:rPr>
              <a:t>Ca dao</a:t>
            </a:r>
          </a:p>
          <a:p>
            <a:pPr algn="just">
              <a:lnSpc>
                <a:spcPct val="150000"/>
              </a:lnSpc>
            </a:pPr>
            <a:endParaRPr lang="en-US" b="1" i="1">
              <a:solidFill>
                <a:srgbClr val="FFFF00"/>
              </a:solidFill>
              <a:latin typeface="Times New Roman" pitchFamily="18" charset="0"/>
              <a:cs typeface="Times New Roman" pitchFamily="18" charset="0"/>
            </a:endParaRP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a-waves-clouds-horizontal-seamless-landscape-illustration-sky-gulls-32995252.jpg"/>
          <p:cNvPicPr>
            <a:picLocks noChangeAspect="1"/>
          </p:cNvPicPr>
          <p:nvPr/>
        </p:nvPicPr>
        <p:blipFill>
          <a:blip r:embed="rId2"/>
          <a:srcRect b="11937"/>
          <a:stretch>
            <a:fillRect/>
          </a:stretch>
        </p:blipFill>
        <p:spPr>
          <a:xfrm>
            <a:off x="-142877" y="0"/>
            <a:ext cx="9286877" cy="4953001"/>
          </a:xfrm>
          <a:prstGeom prst="rect">
            <a:avLst/>
          </a:prstGeom>
        </p:spPr>
      </p:pic>
      <p:sp>
        <p:nvSpPr>
          <p:cNvPr id="8" name="TextBox 7"/>
          <p:cNvSpPr txBox="1"/>
          <p:nvPr/>
        </p:nvSpPr>
        <p:spPr>
          <a:xfrm>
            <a:off x="3790072" y="1764320"/>
            <a:ext cx="2085536" cy="1015663"/>
          </a:xfrm>
          <a:prstGeom prst="rect">
            <a:avLst/>
          </a:prstGeom>
          <a:noFill/>
        </p:spPr>
        <p:txBody>
          <a:bodyPr wrap="square" rtlCol="0">
            <a:spAutoFit/>
          </a:bodyPr>
          <a:lstStyle/>
          <a:p>
            <a:r>
              <a:rPr lang="en-US" sz="6000" b="1" err="1">
                <a:solidFill>
                  <a:schemeClr val="accent2">
                    <a:lumMod val="75000"/>
                  </a:schemeClr>
                </a:solidFill>
                <a:latin typeface="Edwardian Script ITC" pitchFamily="66" charset="0"/>
              </a:rPr>
              <a:t>VÀ</a:t>
            </a:r>
            <a:endParaRPr lang="en-US" sz="6000" b="1">
              <a:solidFill>
                <a:schemeClr val="accent2">
                  <a:lumMod val="75000"/>
                </a:schemeClr>
              </a:solidFill>
              <a:latin typeface="Edwardian Script ITC" pitchFamily="66" charset="0"/>
            </a:endParaRPr>
          </a:p>
        </p:txBody>
      </p:sp>
      <p:sp>
        <p:nvSpPr>
          <p:cNvPr id="9" name="TextBox 8"/>
          <p:cNvSpPr txBox="1"/>
          <p:nvPr/>
        </p:nvSpPr>
        <p:spPr>
          <a:xfrm>
            <a:off x="5943600" y="2286000"/>
            <a:ext cx="2971800" cy="1107996"/>
          </a:xfrm>
          <a:prstGeom prst="rect">
            <a:avLst/>
          </a:prstGeom>
          <a:noFill/>
        </p:spPr>
        <p:txBody>
          <a:bodyPr wrap="square" rtlCol="0">
            <a:spAutoFit/>
          </a:bodyPr>
          <a:lstStyle/>
          <a:p>
            <a:r>
              <a:rPr lang="en-US" sz="6600" b="1" err="1">
                <a:solidFill>
                  <a:schemeClr val="accent2">
                    <a:lumMod val="75000"/>
                  </a:schemeClr>
                </a:solidFill>
                <a:latin typeface="Edwardian Script ITC" pitchFamily="66" charset="0"/>
              </a:rPr>
              <a:t>SÓNG</a:t>
            </a:r>
            <a:endParaRPr lang="en-US" sz="6600" b="1">
              <a:solidFill>
                <a:schemeClr val="accent2">
                  <a:lumMod val="75000"/>
                </a:schemeClr>
              </a:solidFill>
              <a:latin typeface="Edwardian Script ITC" pitchFamily="66" charset="0"/>
            </a:endParaRPr>
          </a:p>
        </p:txBody>
      </p:sp>
      <p:sp>
        <p:nvSpPr>
          <p:cNvPr id="10" name="Rectangle 9"/>
          <p:cNvSpPr/>
          <p:nvPr/>
        </p:nvSpPr>
        <p:spPr>
          <a:xfrm>
            <a:off x="533400" y="457200"/>
            <a:ext cx="2571538" cy="1107996"/>
          </a:xfrm>
          <a:prstGeom prst="rect">
            <a:avLst/>
          </a:prstGeom>
        </p:spPr>
        <p:txBody>
          <a:bodyPr wrap="none">
            <a:spAutoFit/>
          </a:bodyPr>
          <a:lstStyle/>
          <a:p>
            <a:pPr algn="ctr"/>
            <a:r>
              <a:rPr lang="en-US" sz="6600" b="1" err="1">
                <a:solidFill>
                  <a:schemeClr val="accent2">
                    <a:lumMod val="75000"/>
                  </a:schemeClr>
                </a:solidFill>
                <a:latin typeface="Edwardian Script ITC" pitchFamily="66" charset="0"/>
              </a:rPr>
              <a:t>MÂY</a:t>
            </a:r>
            <a:endParaRPr lang="en-US" sz="6600" b="1">
              <a:solidFill>
                <a:schemeClr val="accent2">
                  <a:lumMod val="75000"/>
                </a:schemeClr>
              </a:solidFill>
              <a:latin typeface="Edwardian Script ITC" pitchFamily="66" charset="0"/>
            </a:endParaRPr>
          </a:p>
        </p:txBody>
      </p:sp>
      <p:sp>
        <p:nvSpPr>
          <p:cNvPr id="12" name="Rectangle 11"/>
          <p:cNvSpPr/>
          <p:nvPr/>
        </p:nvSpPr>
        <p:spPr>
          <a:xfrm>
            <a:off x="-190500" y="4953000"/>
            <a:ext cx="9372600" cy="1905000"/>
          </a:xfrm>
          <a:prstGeom prst="rect">
            <a:avLst/>
          </a:prstGeom>
          <a:solidFill>
            <a:srgbClr val="0A9DE6"/>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90000"/>
              </a:lnSpc>
            </a:pPr>
            <a:endParaRPr lang="en-US" sz="3600" b="1" dirty="0">
              <a:solidFill>
                <a:srgbClr val="C00000"/>
              </a:solidFill>
              <a:latin typeface="Arial" pitchFamily="34" charset="0"/>
              <a:ea typeface="ＭＳ Ｐゴシック" pitchFamily="34" charset="-128"/>
              <a:cs typeface="Arial" pitchFamily="34" charset="0"/>
            </a:endParaRPr>
          </a:p>
          <a:p>
            <a:pPr algn="ctr">
              <a:lnSpc>
                <a:spcPct val="90000"/>
              </a:lnSpc>
            </a:pPr>
            <a:r>
              <a:rPr lang="en-US" sz="3600" b="1" dirty="0">
                <a:solidFill>
                  <a:srgbClr val="660033"/>
                </a:solidFill>
                <a:latin typeface="Arial" pitchFamily="34" charset="0"/>
                <a:ea typeface="ＭＳ Ｐゴシック" pitchFamily="34" charset="-128"/>
                <a:cs typeface="Arial" pitchFamily="34" charset="0"/>
              </a:rPr>
              <a:t>NGỮ VĂN 9 – </a:t>
            </a:r>
            <a:r>
              <a:rPr lang="en-US" sz="3600" b="1" i="1" dirty="0" err="1">
                <a:solidFill>
                  <a:srgbClr val="660033"/>
                </a:solidFill>
                <a:latin typeface="Arial" pitchFamily="34" charset="0"/>
                <a:ea typeface="ＭＳ Ｐゴシック" pitchFamily="34" charset="-128"/>
                <a:cs typeface="Arial" pitchFamily="34" charset="0"/>
              </a:rPr>
              <a:t>Tiết</a:t>
            </a:r>
            <a:r>
              <a:rPr lang="en-US" sz="3600" b="1" i="1" dirty="0">
                <a:solidFill>
                  <a:srgbClr val="660033"/>
                </a:solidFill>
                <a:latin typeface="Arial" pitchFamily="34" charset="0"/>
                <a:ea typeface="ＭＳ Ｐゴシック" pitchFamily="34" charset="-128"/>
                <a:cs typeface="Arial" pitchFamily="34" charset="0"/>
              </a:rPr>
              <a:t> 126</a:t>
            </a:r>
          </a:p>
          <a:p>
            <a:pPr algn="ctr">
              <a:lnSpc>
                <a:spcPct val="90000"/>
              </a:lnSpc>
            </a:pPr>
            <a:r>
              <a:rPr lang="en-US" sz="3600" b="1" i="1" dirty="0" err="1">
                <a:solidFill>
                  <a:srgbClr val="660033"/>
                </a:solidFill>
                <a:latin typeface="Arial" pitchFamily="34" charset="0"/>
                <a:ea typeface="ＭＳ Ｐゴシック" pitchFamily="34" charset="-128"/>
                <a:cs typeface="Arial" pitchFamily="34" charset="0"/>
              </a:rPr>
              <a:t>Giáo</a:t>
            </a:r>
            <a:r>
              <a:rPr lang="en-US" sz="3600" b="1" i="1" dirty="0">
                <a:solidFill>
                  <a:srgbClr val="660033"/>
                </a:solidFill>
                <a:latin typeface="Arial" pitchFamily="34" charset="0"/>
                <a:ea typeface="ＭＳ Ｐゴシック" pitchFamily="34" charset="-128"/>
                <a:cs typeface="Arial" pitchFamily="34" charset="0"/>
              </a:rPr>
              <a:t> </a:t>
            </a:r>
            <a:r>
              <a:rPr lang="en-US" sz="3600" b="1" i="1" dirty="0" err="1">
                <a:solidFill>
                  <a:srgbClr val="660033"/>
                </a:solidFill>
                <a:latin typeface="Arial" pitchFamily="34" charset="0"/>
                <a:ea typeface="ＭＳ Ｐゴシック" pitchFamily="34" charset="-128"/>
                <a:cs typeface="Arial" pitchFamily="34" charset="0"/>
              </a:rPr>
              <a:t>viên</a:t>
            </a:r>
            <a:r>
              <a:rPr lang="en-US" sz="3600" b="1" i="1" dirty="0">
                <a:solidFill>
                  <a:srgbClr val="660033"/>
                </a:solidFill>
                <a:latin typeface="Arial" pitchFamily="34" charset="0"/>
                <a:ea typeface="ＭＳ Ｐゴシック" pitchFamily="34" charset="-128"/>
                <a:cs typeface="Arial" pitchFamily="34" charset="0"/>
              </a:rPr>
              <a:t>: </a:t>
            </a:r>
            <a:endParaRPr lang="en-US" sz="3600" b="1" i="1" dirty="0" smtClean="0">
              <a:solidFill>
                <a:srgbClr val="660033"/>
              </a:solidFill>
              <a:latin typeface="Arial" pitchFamily="34" charset="0"/>
              <a:ea typeface="ＭＳ Ｐゴシック" pitchFamily="34" charset="-128"/>
              <a:cs typeface="Arial" pitchFamily="34" charset="0"/>
            </a:endParaRPr>
          </a:p>
          <a:p>
            <a:pPr algn="ctr">
              <a:lnSpc>
                <a:spcPct val="90000"/>
              </a:lnSpc>
            </a:pPr>
            <a:r>
              <a:rPr lang="en-US" sz="3600" b="1" i="1" dirty="0" err="1" smtClean="0">
                <a:solidFill>
                  <a:srgbClr val="660033"/>
                </a:solidFill>
                <a:latin typeface="Arial" pitchFamily="34" charset="0"/>
                <a:ea typeface="ＭＳ Ｐゴシック" pitchFamily="34" charset="-128"/>
                <a:cs typeface="Arial" pitchFamily="34" charset="0"/>
              </a:rPr>
              <a:t>Lớp</a:t>
            </a:r>
            <a:r>
              <a:rPr lang="en-US" sz="3600" b="1" i="1" dirty="0">
                <a:solidFill>
                  <a:srgbClr val="660033"/>
                </a:solidFill>
                <a:latin typeface="Arial" pitchFamily="34" charset="0"/>
                <a:ea typeface="ＭＳ Ｐゴシック" pitchFamily="34" charset="-128"/>
                <a:cs typeface="Arial" pitchFamily="34" charset="0"/>
              </a:rPr>
              <a:t>: </a:t>
            </a:r>
            <a:r>
              <a:rPr lang="en-US" sz="3600" b="1" i="1" dirty="0" smtClean="0">
                <a:solidFill>
                  <a:srgbClr val="660033"/>
                </a:solidFill>
                <a:latin typeface="Arial" pitchFamily="34" charset="0"/>
                <a:ea typeface="ＭＳ Ｐゴシック" pitchFamily="34" charset="-128"/>
                <a:cs typeface="Arial" pitchFamily="34" charset="0"/>
              </a:rPr>
              <a:t>9A</a:t>
            </a:r>
            <a:endParaRPr lang="en-US" b="1" i="1" dirty="0">
              <a:solidFill>
                <a:srgbClr val="660033"/>
              </a:solidFill>
              <a:latin typeface="Arial" pitchFamily="34" charset="0"/>
              <a:ea typeface="ＭＳ Ｐゴシック" pitchFamily="34" charset="-128"/>
              <a:cs typeface="Arial" pitchFamily="34" charset="0"/>
            </a:endParaRPr>
          </a:p>
          <a:p>
            <a:pPr algn="ctr">
              <a:lnSpc>
                <a:spcPct val="90000"/>
              </a:lnSpc>
            </a:pPr>
            <a:r>
              <a:rPr lang="en-US" sz="3200" b="1" i="1" dirty="0">
                <a:solidFill>
                  <a:srgbClr val="FFFF00"/>
                </a:solidFill>
                <a:latin typeface="Arial" pitchFamily="34" charset="0"/>
                <a:ea typeface="ＭＳ Ｐゴシック" pitchFamily="34" charset="-128"/>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4)">
                                      <p:cBhvr>
                                        <p:cTn id="11" dur="2000"/>
                                        <p:tgtEl>
                                          <p:spTgt spid="10"/>
                                        </p:tgtEl>
                                      </p:cBhvr>
                                    </p:animEffect>
                                  </p:childTnLst>
                                </p:cTn>
                              </p:par>
                              <p:par>
                                <p:cTn id="12" presetID="21"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4)">
                                      <p:cBhvr>
                                        <p:cTn id="14" dur="2000"/>
                                        <p:tgtEl>
                                          <p:spTgt spid="8"/>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par>
                                <p:cTn id="18" presetID="8"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amond(in)">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yeucon2.wmv">
            <a:hlinkClick r:id="" action="ppaction://media"/>
          </p:cNvPr>
          <p:cNvPicPr>
            <a:picLocks noRot="1" noChangeAspect="1"/>
          </p:cNvPicPr>
          <p:nvPr>
            <a:videoFile r:link="rId1"/>
          </p:nvPr>
        </p:nvPicPr>
        <p:blipFill>
          <a:blip r:embed="rId3"/>
          <a:stretch>
            <a:fillRect/>
          </a:stretch>
        </p:blipFill>
        <p:spPr>
          <a:xfrm>
            <a:off x="-339921" y="0"/>
            <a:ext cx="993422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0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9221" y="789680"/>
            <a:ext cx="8321698" cy="5335225"/>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lvl="0" algn="ctr"/>
            <a:r>
              <a:rPr lang="en-US" sz="5400" b="1" dirty="0">
                <a:ln/>
                <a:solidFill>
                  <a:srgbClr val="FFFF00"/>
                </a:solidFill>
              </a:rPr>
              <a:t>TRÂN TRỌNG </a:t>
            </a:r>
            <a:r>
              <a:rPr lang="en-US" sz="5400" b="1">
                <a:ln/>
                <a:solidFill>
                  <a:srgbClr val="FFFF00"/>
                </a:solidFill>
              </a:rPr>
              <a:t>CẢM ƠN </a:t>
            </a:r>
          </a:p>
          <a:p>
            <a:pPr lvl="0" algn="ctr"/>
            <a:r>
              <a:rPr lang="en-US" sz="5400" b="1">
                <a:ln/>
                <a:solidFill>
                  <a:srgbClr val="FFFF00"/>
                </a:solidFill>
              </a:rPr>
              <a:t>QUÝ THẦY CÔ </a:t>
            </a:r>
          </a:p>
          <a:p>
            <a:pPr lvl="0" algn="ctr"/>
            <a:r>
              <a:rPr lang="en-US" sz="5400" b="1">
                <a:ln/>
                <a:solidFill>
                  <a:srgbClr val="FFFF00"/>
                </a:solidFill>
              </a:rPr>
              <a:t>VÀ CÁC EM HỌC SINH !</a:t>
            </a:r>
            <a:endParaRPr lang="en-US" sz="5400" b="1" dirty="0">
              <a:ln/>
              <a:solidFill>
                <a:srgbClr val="FFFF00"/>
              </a:solidFill>
            </a:endParaRPr>
          </a:p>
        </p:txBody>
      </p:sp>
    </p:spTree>
    <p:extLst>
      <p:ext uri="{BB962C8B-B14F-4D97-AF65-F5344CB8AC3E}">
        <p14:creationId xmlns:p14="http://schemas.microsoft.com/office/powerpoint/2010/main" val="13872550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620000"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150000"/>
              </a:lnSpc>
            </a:pPr>
            <a:r>
              <a:rPr lang="en-US" b="1" err="1">
                <a:solidFill>
                  <a:srgbClr val="0000CC"/>
                </a:solidFill>
                <a:latin typeface="Arial" pitchFamily="34" charset="0"/>
                <a:cs typeface="Arial" pitchFamily="34" charset="0"/>
              </a:rPr>
              <a:t>Câu</a:t>
            </a:r>
            <a:r>
              <a:rPr lang="en-US" b="1">
                <a:solidFill>
                  <a:srgbClr val="0000CC"/>
                </a:solidFill>
                <a:latin typeface="Arial" pitchFamily="34" charset="0"/>
                <a:cs typeface="Arial" pitchFamily="34" charset="0"/>
              </a:rPr>
              <a:t> 1: Sau khi học bài thơ, điều đầu tiên em muốn nói với bản thân và với bố mẹ mình là gì?</a:t>
            </a:r>
          </a:p>
        </p:txBody>
      </p:sp>
      <p:sp>
        <p:nvSpPr>
          <p:cNvPr id="5" name="Left Arrow 4">
            <a:hlinkClick r:id="rId2" action="ppaction://hlinksldjump"/>
          </p:cNvPr>
          <p:cNvSpPr/>
          <p:nvPr/>
        </p:nvSpPr>
        <p:spPr>
          <a:xfrm>
            <a:off x="7696200" y="5867400"/>
            <a:ext cx="1295400" cy="7620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6" name="Picture 5" descr="IMG_8493_9.jpg"/>
          <p:cNvPicPr>
            <a:picLocks noChangeAspect="1"/>
          </p:cNvPicPr>
          <p:nvPr/>
        </p:nvPicPr>
        <p:blipFill>
          <a:blip r:embed="rId3"/>
          <a:stretch>
            <a:fillRect/>
          </a:stretch>
        </p:blipFill>
        <p:spPr>
          <a:xfrm>
            <a:off x="1600200" y="1905000"/>
            <a:ext cx="5791200" cy="3860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848600" cy="1938992"/>
          </a:xfrm>
          <a:prstGeom prst="rect">
            <a:avLst/>
          </a:prstGeom>
          <a:solidFill>
            <a:srgbClr val="0000CC"/>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sz="2000" b="1" err="1">
                <a:solidFill>
                  <a:srgbClr val="F0F60A"/>
                </a:solidFill>
                <a:latin typeface="Arial" pitchFamily="34" charset="0"/>
                <a:cs typeface="Arial" pitchFamily="34" charset="0"/>
              </a:rPr>
              <a:t>Câu</a:t>
            </a:r>
            <a:r>
              <a:rPr lang="en-US" sz="2000" b="1">
                <a:solidFill>
                  <a:srgbClr val="F0F60A"/>
                </a:solidFill>
                <a:latin typeface="Arial" pitchFamily="34" charset="0"/>
                <a:cs typeface="Arial" pitchFamily="34" charset="0"/>
              </a:rPr>
              <a:t> 2: Cho </a:t>
            </a:r>
            <a:r>
              <a:rPr lang="en-US" sz="2000" b="1" err="1">
                <a:solidFill>
                  <a:srgbClr val="F0F60A"/>
                </a:solidFill>
                <a:latin typeface="Arial" pitchFamily="34" charset="0"/>
                <a:cs typeface="Arial" pitchFamily="34" charset="0"/>
              </a:rPr>
              <a:t>biết</a:t>
            </a:r>
            <a:r>
              <a:rPr lang="en-US" sz="2000" b="1">
                <a:solidFill>
                  <a:srgbClr val="F0F60A"/>
                </a:solidFill>
                <a:latin typeface="Arial" pitchFamily="34" charset="0"/>
                <a:cs typeface="Arial" pitchFamily="34" charset="0"/>
              </a:rPr>
              <a:t> </a:t>
            </a:r>
            <a:r>
              <a:rPr lang="en-US" sz="2000" b="1" err="1">
                <a:solidFill>
                  <a:srgbClr val="F0F60A"/>
                </a:solidFill>
                <a:latin typeface="Arial" pitchFamily="34" charset="0"/>
                <a:cs typeface="Arial" pitchFamily="34" charset="0"/>
              </a:rPr>
              <a:t>tên</a:t>
            </a:r>
            <a:r>
              <a:rPr lang="en-US" sz="2000" b="1">
                <a:solidFill>
                  <a:srgbClr val="F0F60A"/>
                </a:solidFill>
                <a:latin typeface="Arial" pitchFamily="34" charset="0"/>
                <a:cs typeface="Arial" pitchFamily="34" charset="0"/>
              </a:rPr>
              <a:t> </a:t>
            </a:r>
            <a:r>
              <a:rPr lang="en-US" sz="2000" b="1" err="1">
                <a:solidFill>
                  <a:srgbClr val="F0F60A"/>
                </a:solidFill>
                <a:latin typeface="Arial" pitchFamily="34" charset="0"/>
                <a:cs typeface="Arial" pitchFamily="34" charset="0"/>
              </a:rPr>
              <a:t>bài</a:t>
            </a:r>
            <a:r>
              <a:rPr lang="en-US" sz="2000" b="1">
                <a:solidFill>
                  <a:srgbClr val="F0F60A"/>
                </a:solidFill>
                <a:latin typeface="Arial" pitchFamily="34" charset="0"/>
                <a:cs typeface="Arial" pitchFamily="34" charset="0"/>
              </a:rPr>
              <a:t> thơ </a:t>
            </a:r>
            <a:r>
              <a:rPr lang="en-US" sz="2000" b="1" err="1">
                <a:solidFill>
                  <a:srgbClr val="F0F60A"/>
                </a:solidFill>
                <a:latin typeface="Arial" pitchFamily="34" charset="0"/>
                <a:cs typeface="Arial" pitchFamily="34" charset="0"/>
              </a:rPr>
              <a:t>và</a:t>
            </a:r>
            <a:r>
              <a:rPr lang="en-US" sz="2000" b="1">
                <a:solidFill>
                  <a:srgbClr val="F0F60A"/>
                </a:solidFill>
                <a:latin typeface="Arial" pitchFamily="34" charset="0"/>
                <a:cs typeface="Arial" pitchFamily="34" charset="0"/>
              </a:rPr>
              <a:t> </a:t>
            </a:r>
            <a:r>
              <a:rPr lang="en-US" sz="2000" b="1" err="1">
                <a:solidFill>
                  <a:srgbClr val="F0F60A"/>
                </a:solidFill>
                <a:latin typeface="Arial" pitchFamily="34" charset="0"/>
                <a:cs typeface="Arial" pitchFamily="34" charset="0"/>
              </a:rPr>
              <a:t>nêu</a:t>
            </a:r>
            <a:r>
              <a:rPr lang="en-US" sz="2000" b="1">
                <a:solidFill>
                  <a:srgbClr val="F0F60A"/>
                </a:solidFill>
                <a:latin typeface="Arial" pitchFamily="34" charset="0"/>
                <a:cs typeface="Arial" pitchFamily="34" charset="0"/>
              </a:rPr>
              <a:t> </a:t>
            </a:r>
            <a:r>
              <a:rPr lang="en-US" sz="2000" b="1" err="1">
                <a:solidFill>
                  <a:srgbClr val="F0F60A"/>
                </a:solidFill>
                <a:latin typeface="Arial" pitchFamily="34" charset="0"/>
                <a:cs typeface="Arial" pitchFamily="34" charset="0"/>
              </a:rPr>
              <a:t>cảm</a:t>
            </a:r>
            <a:r>
              <a:rPr lang="en-US" sz="2000" b="1">
                <a:solidFill>
                  <a:srgbClr val="F0F60A"/>
                </a:solidFill>
                <a:latin typeface="Arial" pitchFamily="34" charset="0"/>
                <a:cs typeface="Arial" pitchFamily="34" charset="0"/>
              </a:rPr>
              <a:t> nghĩ của em về hai câu thơ sau:</a:t>
            </a:r>
          </a:p>
          <a:p>
            <a:pPr algn="ctr">
              <a:lnSpc>
                <a:spcPct val="150000"/>
              </a:lnSpc>
            </a:pPr>
            <a:r>
              <a:rPr lang="en-US" sz="2000" b="1" i="1">
                <a:solidFill>
                  <a:srgbClr val="F0F60A"/>
                </a:solidFill>
                <a:latin typeface="Arial" pitchFamily="34" charset="0"/>
                <a:cs typeface="Arial" pitchFamily="34" charset="0"/>
              </a:rPr>
              <a:t>Con </a:t>
            </a:r>
            <a:r>
              <a:rPr lang="en-US" sz="2000" b="1" i="1" err="1">
                <a:solidFill>
                  <a:srgbClr val="F0F60A"/>
                </a:solidFill>
                <a:latin typeface="Arial" pitchFamily="34" charset="0"/>
                <a:cs typeface="Arial" pitchFamily="34" charset="0"/>
              </a:rPr>
              <a:t>dù</a:t>
            </a:r>
            <a:r>
              <a:rPr lang="en-US" sz="2000" b="1" i="1">
                <a:solidFill>
                  <a:srgbClr val="F0F60A"/>
                </a:solidFill>
                <a:latin typeface="Arial" pitchFamily="34" charset="0"/>
                <a:cs typeface="Arial" pitchFamily="34" charset="0"/>
              </a:rPr>
              <a:t> </a:t>
            </a:r>
            <a:r>
              <a:rPr lang="en-US" sz="2000" b="1" i="1" err="1">
                <a:solidFill>
                  <a:srgbClr val="F0F60A"/>
                </a:solidFill>
                <a:latin typeface="Arial" pitchFamily="34" charset="0"/>
                <a:cs typeface="Arial" pitchFamily="34" charset="0"/>
              </a:rPr>
              <a:t>lớn</a:t>
            </a:r>
            <a:r>
              <a:rPr lang="en-US" sz="2000" b="1" i="1">
                <a:solidFill>
                  <a:srgbClr val="F0F60A"/>
                </a:solidFill>
                <a:latin typeface="Arial" pitchFamily="34" charset="0"/>
                <a:cs typeface="Arial" pitchFamily="34" charset="0"/>
              </a:rPr>
              <a:t> </a:t>
            </a:r>
            <a:r>
              <a:rPr lang="en-US" sz="2000" b="1" i="1" err="1">
                <a:solidFill>
                  <a:srgbClr val="F0F60A"/>
                </a:solidFill>
                <a:latin typeface="Arial" pitchFamily="34" charset="0"/>
                <a:cs typeface="Arial" pitchFamily="34" charset="0"/>
              </a:rPr>
              <a:t>vẫn</a:t>
            </a:r>
            <a:r>
              <a:rPr lang="en-US" sz="2000" b="1" i="1">
                <a:solidFill>
                  <a:srgbClr val="F0F60A"/>
                </a:solidFill>
                <a:latin typeface="Arial" pitchFamily="34" charset="0"/>
                <a:cs typeface="Arial" pitchFamily="34" charset="0"/>
              </a:rPr>
              <a:t> </a:t>
            </a:r>
            <a:r>
              <a:rPr lang="en-US" sz="2000" b="1" i="1" err="1">
                <a:solidFill>
                  <a:srgbClr val="F0F60A"/>
                </a:solidFill>
                <a:latin typeface="Arial" pitchFamily="34" charset="0"/>
                <a:cs typeface="Arial" pitchFamily="34" charset="0"/>
              </a:rPr>
              <a:t>là</a:t>
            </a:r>
            <a:r>
              <a:rPr lang="en-US" sz="2000" b="1" i="1">
                <a:solidFill>
                  <a:srgbClr val="F0F60A"/>
                </a:solidFill>
                <a:latin typeface="Arial" pitchFamily="34" charset="0"/>
                <a:cs typeface="Arial" pitchFamily="34" charset="0"/>
              </a:rPr>
              <a:t> con </a:t>
            </a:r>
            <a:r>
              <a:rPr lang="en-US" sz="2000" b="1" i="1" err="1">
                <a:solidFill>
                  <a:srgbClr val="F0F60A"/>
                </a:solidFill>
                <a:latin typeface="Arial" pitchFamily="34" charset="0"/>
                <a:cs typeface="Arial" pitchFamily="34" charset="0"/>
              </a:rPr>
              <a:t>của</a:t>
            </a:r>
            <a:r>
              <a:rPr lang="en-US" sz="2000" b="1" i="1">
                <a:solidFill>
                  <a:srgbClr val="F0F60A"/>
                </a:solidFill>
                <a:latin typeface="Arial" pitchFamily="34" charset="0"/>
                <a:cs typeface="Arial" pitchFamily="34" charset="0"/>
              </a:rPr>
              <a:t> </a:t>
            </a:r>
            <a:r>
              <a:rPr lang="en-US" sz="2000" b="1" i="1" err="1">
                <a:solidFill>
                  <a:srgbClr val="F0F60A"/>
                </a:solidFill>
                <a:latin typeface="Arial" pitchFamily="34" charset="0"/>
                <a:cs typeface="Arial" pitchFamily="34" charset="0"/>
              </a:rPr>
              <a:t>mẹ</a:t>
            </a:r>
            <a:endParaRPr lang="en-US" sz="2000" b="1" i="1">
              <a:solidFill>
                <a:srgbClr val="F0F60A"/>
              </a:solidFill>
              <a:latin typeface="Arial" pitchFamily="34" charset="0"/>
              <a:cs typeface="Arial" pitchFamily="34" charset="0"/>
            </a:endParaRPr>
          </a:p>
          <a:p>
            <a:pPr algn="ctr">
              <a:lnSpc>
                <a:spcPct val="150000"/>
              </a:lnSpc>
            </a:pPr>
            <a:r>
              <a:rPr lang="en-US" sz="2000" b="1" i="1" err="1">
                <a:solidFill>
                  <a:srgbClr val="F0F60A"/>
                </a:solidFill>
                <a:latin typeface="Arial" pitchFamily="34" charset="0"/>
                <a:cs typeface="Arial" pitchFamily="34" charset="0"/>
              </a:rPr>
              <a:t>Đi</a:t>
            </a:r>
            <a:r>
              <a:rPr lang="en-US" sz="2000" b="1" i="1">
                <a:solidFill>
                  <a:srgbClr val="F0F60A"/>
                </a:solidFill>
                <a:latin typeface="Arial" pitchFamily="34" charset="0"/>
                <a:cs typeface="Arial" pitchFamily="34" charset="0"/>
              </a:rPr>
              <a:t> </a:t>
            </a:r>
            <a:r>
              <a:rPr lang="en-US" sz="2000" b="1" i="1" err="1">
                <a:solidFill>
                  <a:srgbClr val="F0F60A"/>
                </a:solidFill>
                <a:latin typeface="Arial" pitchFamily="34" charset="0"/>
                <a:cs typeface="Arial" pitchFamily="34" charset="0"/>
              </a:rPr>
              <a:t>hết</a:t>
            </a:r>
            <a:r>
              <a:rPr lang="en-US" sz="2000" b="1" i="1">
                <a:solidFill>
                  <a:srgbClr val="F0F60A"/>
                </a:solidFill>
                <a:latin typeface="Arial" pitchFamily="34" charset="0"/>
                <a:cs typeface="Arial" pitchFamily="34" charset="0"/>
              </a:rPr>
              <a:t> </a:t>
            </a:r>
            <a:r>
              <a:rPr lang="en-US" sz="2000" b="1" i="1" err="1">
                <a:solidFill>
                  <a:srgbClr val="F0F60A"/>
                </a:solidFill>
                <a:latin typeface="Arial" pitchFamily="34" charset="0"/>
                <a:cs typeface="Arial" pitchFamily="34" charset="0"/>
              </a:rPr>
              <a:t>đời</a:t>
            </a:r>
            <a:r>
              <a:rPr lang="en-US" sz="2000" b="1" i="1">
                <a:solidFill>
                  <a:srgbClr val="F0F60A"/>
                </a:solidFill>
                <a:latin typeface="Arial" pitchFamily="34" charset="0"/>
                <a:cs typeface="Arial" pitchFamily="34" charset="0"/>
              </a:rPr>
              <a:t>, </a:t>
            </a:r>
            <a:r>
              <a:rPr lang="en-US" sz="2000" b="1" i="1" err="1">
                <a:solidFill>
                  <a:srgbClr val="F0F60A"/>
                </a:solidFill>
                <a:latin typeface="Arial" pitchFamily="34" charset="0"/>
                <a:cs typeface="Arial" pitchFamily="34" charset="0"/>
              </a:rPr>
              <a:t>lòng</a:t>
            </a:r>
            <a:r>
              <a:rPr lang="en-US" sz="2000" b="1" i="1">
                <a:solidFill>
                  <a:srgbClr val="F0F60A"/>
                </a:solidFill>
                <a:latin typeface="Arial" pitchFamily="34" charset="0"/>
                <a:cs typeface="Arial" pitchFamily="34" charset="0"/>
              </a:rPr>
              <a:t> </a:t>
            </a:r>
            <a:r>
              <a:rPr lang="en-US" sz="2000" b="1" i="1" err="1">
                <a:solidFill>
                  <a:srgbClr val="F0F60A"/>
                </a:solidFill>
                <a:latin typeface="Arial" pitchFamily="34" charset="0"/>
                <a:cs typeface="Arial" pitchFamily="34" charset="0"/>
              </a:rPr>
              <a:t>mẹ</a:t>
            </a:r>
            <a:r>
              <a:rPr lang="en-US" sz="2000" b="1" i="1">
                <a:solidFill>
                  <a:srgbClr val="F0F60A"/>
                </a:solidFill>
                <a:latin typeface="Arial" pitchFamily="34" charset="0"/>
                <a:cs typeface="Arial" pitchFamily="34" charset="0"/>
              </a:rPr>
              <a:t> </a:t>
            </a:r>
            <a:r>
              <a:rPr lang="en-US" sz="2000" b="1" i="1" err="1">
                <a:solidFill>
                  <a:srgbClr val="F0F60A"/>
                </a:solidFill>
                <a:latin typeface="Arial" pitchFamily="34" charset="0"/>
                <a:cs typeface="Arial" pitchFamily="34" charset="0"/>
              </a:rPr>
              <a:t>vẫn</a:t>
            </a:r>
            <a:r>
              <a:rPr lang="en-US" sz="2000" b="1" i="1">
                <a:solidFill>
                  <a:srgbClr val="F0F60A"/>
                </a:solidFill>
                <a:latin typeface="Arial" pitchFamily="34" charset="0"/>
                <a:cs typeface="Arial" pitchFamily="34" charset="0"/>
              </a:rPr>
              <a:t> </a:t>
            </a:r>
            <a:r>
              <a:rPr lang="en-US" sz="2000" b="1" i="1" err="1">
                <a:solidFill>
                  <a:srgbClr val="F0F60A"/>
                </a:solidFill>
                <a:latin typeface="Arial" pitchFamily="34" charset="0"/>
                <a:cs typeface="Arial" pitchFamily="34" charset="0"/>
              </a:rPr>
              <a:t>theo</a:t>
            </a:r>
            <a:r>
              <a:rPr lang="en-US" sz="2000" b="1" i="1">
                <a:solidFill>
                  <a:srgbClr val="F0F60A"/>
                </a:solidFill>
                <a:latin typeface="Arial" pitchFamily="34" charset="0"/>
                <a:cs typeface="Arial" pitchFamily="34" charset="0"/>
              </a:rPr>
              <a:t> con.</a:t>
            </a:r>
          </a:p>
        </p:txBody>
      </p:sp>
      <p:pic>
        <p:nvPicPr>
          <p:cNvPr id="2051" name="Picture 3" descr="D:\TRUONG MINH KHAI\GVG\GVGTP\45094923.jpg"/>
          <p:cNvPicPr>
            <a:picLocks noChangeAspect="1" noChangeArrowheads="1"/>
          </p:cNvPicPr>
          <p:nvPr/>
        </p:nvPicPr>
        <p:blipFill>
          <a:blip r:embed="rId2"/>
          <a:srcRect/>
          <a:stretch>
            <a:fillRect/>
          </a:stretch>
        </p:blipFill>
        <p:spPr bwMode="auto">
          <a:xfrm>
            <a:off x="1358684" y="2590801"/>
            <a:ext cx="6312332" cy="3724274"/>
          </a:xfrm>
          <a:prstGeom prst="rect">
            <a:avLst/>
          </a:prstGeom>
          <a:noFill/>
        </p:spPr>
      </p:pic>
      <p:sp>
        <p:nvSpPr>
          <p:cNvPr id="5" name="Left Arrow 4">
            <a:hlinkClick r:id="rId3" action="ppaction://hlinksldjump"/>
          </p:cNvPr>
          <p:cNvSpPr/>
          <p:nvPr/>
        </p:nvSpPr>
        <p:spPr>
          <a:xfrm>
            <a:off x="7696200" y="5867400"/>
            <a:ext cx="1295400" cy="7620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heel(4)">
                                      <p:cBhvr>
                                        <p:cTn id="11"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14400"/>
            <a:ext cx="81534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err="1">
                <a:solidFill>
                  <a:srgbClr val="0000CC"/>
                </a:solidFill>
                <a:latin typeface="Arial" pitchFamily="34" charset="0"/>
                <a:cs typeface="Arial" pitchFamily="34" charset="0"/>
              </a:rPr>
              <a:t>Câu</a:t>
            </a:r>
            <a:r>
              <a:rPr lang="en-US" b="1">
                <a:solidFill>
                  <a:srgbClr val="0000CC"/>
                </a:solidFill>
                <a:latin typeface="Arial" pitchFamily="34" charset="0"/>
                <a:cs typeface="Arial" pitchFamily="34" charset="0"/>
              </a:rPr>
              <a:t> 3: Hãy hát </a:t>
            </a:r>
            <a:r>
              <a:rPr lang="en-US" b="1" err="1">
                <a:solidFill>
                  <a:srgbClr val="0000CC"/>
                </a:solidFill>
                <a:latin typeface="Arial" pitchFamily="34" charset="0"/>
                <a:cs typeface="Arial" pitchFamily="34" charset="0"/>
              </a:rPr>
              <a:t>một</a:t>
            </a:r>
            <a:r>
              <a:rPr lang="en-US" b="1">
                <a:solidFill>
                  <a:srgbClr val="0000CC"/>
                </a:solidFill>
                <a:latin typeface="Arial" pitchFamily="34" charset="0"/>
                <a:cs typeface="Arial" pitchFamily="34" charset="0"/>
              </a:rPr>
              <a:t> vài câu ca ngợi  tình mẹ con (hoặc tình cảm gia đình).</a:t>
            </a:r>
          </a:p>
        </p:txBody>
      </p:sp>
      <p:pic>
        <p:nvPicPr>
          <p:cNvPr id="5" name="Picture 4" descr="nui-thai-binh.jpg"/>
          <p:cNvPicPr>
            <a:picLocks noChangeAspect="1"/>
          </p:cNvPicPr>
          <p:nvPr/>
        </p:nvPicPr>
        <p:blipFill>
          <a:blip r:embed="rId2"/>
          <a:stretch>
            <a:fillRect/>
          </a:stretch>
        </p:blipFill>
        <p:spPr>
          <a:xfrm>
            <a:off x="496976" y="1826808"/>
            <a:ext cx="4154816" cy="2949644"/>
          </a:xfrm>
          <a:prstGeom prst="rect">
            <a:avLst/>
          </a:prstGeom>
        </p:spPr>
      </p:pic>
      <p:pic>
        <p:nvPicPr>
          <p:cNvPr id="6" name="Picture 5" descr="nhunuoctrongnguon-300x211.jpg"/>
          <p:cNvPicPr>
            <a:picLocks noChangeAspect="1"/>
          </p:cNvPicPr>
          <p:nvPr/>
        </p:nvPicPr>
        <p:blipFill>
          <a:blip r:embed="rId3"/>
          <a:stretch>
            <a:fillRect/>
          </a:stretch>
        </p:blipFill>
        <p:spPr>
          <a:xfrm>
            <a:off x="4809178" y="1828800"/>
            <a:ext cx="4029178" cy="2924176"/>
          </a:xfrm>
          <a:prstGeom prst="rect">
            <a:avLst/>
          </a:prstGeom>
        </p:spPr>
      </p:pic>
      <p:sp>
        <p:nvSpPr>
          <p:cNvPr id="7" name="Left Arrow 6">
            <a:hlinkClick r:id="rId4" action="ppaction://hlinksldjump"/>
          </p:cNvPr>
          <p:cNvSpPr/>
          <p:nvPr/>
        </p:nvSpPr>
        <p:spPr>
          <a:xfrm>
            <a:off x="7696200" y="5867400"/>
            <a:ext cx="1295400" cy="7620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par>
                                <p:cTn id="12" presetID="5"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vs2"/>
          <p:cNvPicPr>
            <a:picLocks noChangeAspect="1" noChangeArrowheads="1"/>
          </p:cNvPicPr>
          <p:nvPr/>
        </p:nvPicPr>
        <p:blipFill>
          <a:blip r:embed="rId2"/>
          <a:srcRect/>
          <a:stretch>
            <a:fillRect/>
          </a:stretch>
        </p:blipFill>
        <p:spPr bwMode="auto">
          <a:xfrm>
            <a:off x="838200" y="1295400"/>
            <a:ext cx="6705600" cy="5029200"/>
          </a:xfrm>
          <a:prstGeom prst="rect">
            <a:avLst/>
          </a:prstGeom>
          <a:noFill/>
          <a:ln w="9525">
            <a:noFill/>
            <a:miter lim="800000"/>
            <a:headEnd/>
            <a:tailEnd/>
          </a:ln>
        </p:spPr>
      </p:pic>
      <p:sp>
        <p:nvSpPr>
          <p:cNvPr id="2" name="TextBox 1"/>
          <p:cNvSpPr txBox="1"/>
          <p:nvPr/>
        </p:nvSpPr>
        <p:spPr>
          <a:xfrm>
            <a:off x="533400" y="533400"/>
            <a:ext cx="8382000"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b="1" err="1">
                <a:solidFill>
                  <a:srgbClr val="0000CC"/>
                </a:solidFill>
                <a:latin typeface="Arial" pitchFamily="34" charset="0"/>
                <a:cs typeface="Arial" pitchFamily="34" charset="0"/>
              </a:rPr>
              <a:t>Câu</a:t>
            </a:r>
            <a:r>
              <a:rPr lang="en-US" sz="2000" b="1">
                <a:solidFill>
                  <a:srgbClr val="0000CC"/>
                </a:solidFill>
                <a:latin typeface="Arial" pitchFamily="34" charset="0"/>
                <a:cs typeface="Arial" pitchFamily="34" charset="0"/>
              </a:rPr>
              <a:t> 4: Hãy nêu cảm nhận về bức tranh minh họa bài thơ.</a:t>
            </a:r>
          </a:p>
        </p:txBody>
      </p:sp>
      <p:sp>
        <p:nvSpPr>
          <p:cNvPr id="3" name="Left Arrow 2">
            <a:hlinkClick r:id="rId3" action="ppaction://hlinksldjump"/>
          </p:cNvPr>
          <p:cNvSpPr/>
          <p:nvPr/>
        </p:nvSpPr>
        <p:spPr>
          <a:xfrm>
            <a:off x="7696200" y="5867400"/>
            <a:ext cx="1295400" cy="7620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0"/>
            <a:ext cx="7924800" cy="2239844"/>
          </a:xfrm>
          <a:prstGeom prst="rect">
            <a:avLst/>
          </a:prstGeom>
          <a:solidFill>
            <a:srgbClr val="0000CC"/>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150000"/>
              </a:lnSpc>
            </a:pPr>
            <a:r>
              <a:rPr lang="en-US" sz="2400" b="1" err="1">
                <a:solidFill>
                  <a:schemeClr val="bg1"/>
                </a:solidFill>
                <a:latin typeface="Arial" pitchFamily="34" charset="0"/>
                <a:cs typeface="Arial" pitchFamily="34" charset="0"/>
              </a:rPr>
              <a:t>Câu</a:t>
            </a:r>
            <a:r>
              <a:rPr lang="en-US" sz="2400" b="1">
                <a:solidFill>
                  <a:schemeClr val="bg1"/>
                </a:solidFill>
                <a:latin typeface="Arial" pitchFamily="34" charset="0"/>
                <a:cs typeface="Arial" pitchFamily="34" charset="0"/>
              </a:rPr>
              <a:t> 5: Từ bài thơ </a:t>
            </a:r>
            <a:r>
              <a:rPr lang="en-US" sz="2400" b="1" i="1">
                <a:solidFill>
                  <a:schemeClr val="bg1"/>
                </a:solidFill>
                <a:latin typeface="Arial" pitchFamily="34" charset="0"/>
                <a:cs typeface="Arial" pitchFamily="34" charset="0"/>
              </a:rPr>
              <a:t>Mây và sóng </a:t>
            </a:r>
            <a:r>
              <a:rPr lang="en-US" sz="2400" b="1">
                <a:solidFill>
                  <a:schemeClr val="bg1"/>
                </a:solidFill>
                <a:latin typeface="Arial" pitchFamily="34" charset="0"/>
                <a:cs typeface="Arial" pitchFamily="34" charset="0"/>
              </a:rPr>
              <a:t>(Ta – go) và một số tác phẩm thơ văn khác đã học, hãy sáng tác một vở kịch về chủ đề tình cảm gia đình và trình diễn vào tiết sinh hoạt cuối cùng của tháng 3.</a:t>
            </a:r>
            <a:endParaRPr lang="en-US" sz="2400" b="1" i="1">
              <a:solidFill>
                <a:schemeClr val="bg1"/>
              </a:solidFill>
              <a:latin typeface="Arial" pitchFamily="34" charset="0"/>
              <a:cs typeface="Arial" pitchFamily="34" charset="0"/>
            </a:endParaRPr>
          </a:p>
        </p:txBody>
      </p:sp>
      <p:sp>
        <p:nvSpPr>
          <p:cNvPr id="6" name="Left Arrow 5">
            <a:hlinkClick r:id="rId2" action="ppaction://hlinksldjump"/>
          </p:cNvPr>
          <p:cNvSpPr/>
          <p:nvPr/>
        </p:nvSpPr>
        <p:spPr>
          <a:xfrm>
            <a:off x="7696200" y="5867400"/>
            <a:ext cx="1295400" cy="7620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Explosion 1 6"/>
          <p:cNvSpPr/>
          <p:nvPr/>
        </p:nvSpPr>
        <p:spPr>
          <a:xfrm>
            <a:off x="685800" y="457200"/>
            <a:ext cx="8001000" cy="3352800"/>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a:solidFill>
                  <a:srgbClr val="FF0000"/>
                </a:solidFill>
              </a:rPr>
              <a:t>May mắn!</a:t>
            </a:r>
          </a:p>
          <a:p>
            <a:pPr algn="ctr"/>
            <a:r>
              <a:rPr lang="en-US" sz="2800" b="1">
                <a:solidFill>
                  <a:srgbClr val="FF0000"/>
                </a:solidFill>
              </a:rPr>
              <a:t>Nhận dự án – về nhà làm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nh-day-chuon-binh-yen-706x530.jpg"/>
          <p:cNvPicPr>
            <a:picLocks noChangeAspect="1"/>
          </p:cNvPicPr>
          <p:nvPr/>
        </p:nvPicPr>
        <p:blipFill>
          <a:blip r:embed="rId2"/>
          <a:stretch>
            <a:fillRect/>
          </a:stretch>
        </p:blipFill>
        <p:spPr>
          <a:xfrm>
            <a:off x="1295400" y="1642884"/>
            <a:ext cx="6400800" cy="4805133"/>
          </a:xfrm>
          <a:prstGeom prst="rect">
            <a:avLst/>
          </a:prstGeom>
        </p:spPr>
      </p:pic>
      <p:sp>
        <p:nvSpPr>
          <p:cNvPr id="2" name="TextBox 1"/>
          <p:cNvSpPr txBox="1"/>
          <p:nvPr/>
        </p:nvSpPr>
        <p:spPr>
          <a:xfrm>
            <a:off x="304800" y="304800"/>
            <a:ext cx="861060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b="1" err="1">
                <a:solidFill>
                  <a:srgbClr val="0000CC"/>
                </a:solidFill>
                <a:latin typeface="Arial" pitchFamily="34" charset="0"/>
                <a:cs typeface="Arial" pitchFamily="34" charset="0"/>
              </a:rPr>
              <a:t>Câu</a:t>
            </a:r>
            <a:r>
              <a:rPr lang="en-US" sz="2000" b="1">
                <a:solidFill>
                  <a:srgbClr val="0000CC"/>
                </a:solidFill>
                <a:latin typeface="Arial" pitchFamily="34" charset="0"/>
                <a:cs typeface="Arial" pitchFamily="34" charset="0"/>
              </a:rPr>
              <a:t> 6. Cho câu hỏi sau: </a:t>
            </a:r>
            <a:r>
              <a:rPr lang="en-US" sz="2000" b="1" i="1">
                <a:solidFill>
                  <a:srgbClr val="0000CC"/>
                </a:solidFill>
                <a:latin typeface="Arial" pitchFamily="34" charset="0"/>
                <a:cs typeface="Arial" pitchFamily="34" charset="0"/>
              </a:rPr>
              <a:t>Theo bạn, biểu hiện của một người con ngoan biết yêu thương cha mẹ là gì?</a:t>
            </a:r>
          </a:p>
          <a:p>
            <a:pPr algn="just"/>
            <a:r>
              <a:rPr lang="en-US" sz="2000" b="1" i="1">
                <a:solidFill>
                  <a:srgbClr val="0000CC"/>
                </a:solidFill>
                <a:latin typeface="Arial" pitchFamily="34" charset="0"/>
                <a:cs typeface="Arial" pitchFamily="34" charset="0"/>
              </a:rPr>
              <a:t>- Mỗi thành viên trong nhóm viết ra suy nghĩ của mình trong 30 giây.</a:t>
            </a:r>
          </a:p>
          <a:p>
            <a:pPr algn="just"/>
            <a:r>
              <a:rPr lang="en-US" sz="2000" b="1" i="1">
                <a:solidFill>
                  <a:srgbClr val="0000CC"/>
                </a:solidFill>
                <a:latin typeface="Arial" pitchFamily="34" charset="0"/>
                <a:cs typeface="Arial" pitchFamily="34" charset="0"/>
              </a:rPr>
              <a:t>- Đại diện nhóm tập hợp lại, đọc to trước lớp một vài câu.</a:t>
            </a:r>
          </a:p>
        </p:txBody>
      </p:sp>
      <p:sp>
        <p:nvSpPr>
          <p:cNvPr id="7" name="Left Arrow 6">
            <a:hlinkClick r:id="rId3" action="ppaction://hlinksldjump"/>
          </p:cNvPr>
          <p:cNvSpPr/>
          <p:nvPr/>
        </p:nvSpPr>
        <p:spPr>
          <a:xfrm>
            <a:off x="7696200" y="5867400"/>
            <a:ext cx="1295400" cy="7620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dia.gif"/>
          <p:cNvPicPr>
            <a:picLocks noChangeAspect="1"/>
          </p:cNvPicPr>
          <p:nvPr/>
        </p:nvPicPr>
        <p:blipFill>
          <a:blip r:embed="rId3"/>
          <a:stretch>
            <a:fillRect/>
          </a:stretch>
        </p:blipFill>
        <p:spPr>
          <a:xfrm>
            <a:off x="4038600" y="1871536"/>
            <a:ext cx="4419600" cy="4855838"/>
          </a:xfrm>
          <a:prstGeom prst="rect">
            <a:avLst/>
          </a:prstGeom>
        </p:spPr>
      </p:pic>
      <p:pic>
        <p:nvPicPr>
          <p:cNvPr id="7" name="Picture 6" descr="india-flag.jpg"/>
          <p:cNvPicPr>
            <a:picLocks noChangeAspect="1"/>
          </p:cNvPicPr>
          <p:nvPr/>
        </p:nvPicPr>
        <p:blipFill>
          <a:blip r:embed="rId4" cstate="print"/>
          <a:stretch>
            <a:fillRect/>
          </a:stretch>
        </p:blipFill>
        <p:spPr>
          <a:xfrm>
            <a:off x="4724400" y="101598"/>
            <a:ext cx="3048000" cy="1694688"/>
          </a:xfrm>
          <a:prstGeom prst="rect">
            <a:avLst/>
          </a:prstGeom>
        </p:spPr>
      </p:pic>
      <p:grpSp>
        <p:nvGrpSpPr>
          <p:cNvPr id="8" name="Group 7"/>
          <p:cNvGrpSpPr/>
          <p:nvPr/>
        </p:nvGrpSpPr>
        <p:grpSpPr>
          <a:xfrm>
            <a:off x="301170" y="228600"/>
            <a:ext cx="3581400" cy="5903688"/>
            <a:chOff x="301170" y="228600"/>
            <a:chExt cx="3581400" cy="5903688"/>
          </a:xfrm>
        </p:grpSpPr>
        <p:sp>
          <p:nvSpPr>
            <p:cNvPr id="5" name="Oval 4"/>
            <p:cNvSpPr/>
            <p:nvPr/>
          </p:nvSpPr>
          <p:spPr>
            <a:xfrm>
              <a:off x="301170" y="4913088"/>
              <a:ext cx="3581400" cy="1219200"/>
            </a:xfrm>
            <a:prstGeom prst="ellipse">
              <a:avLst/>
            </a:prstGeom>
            <a:solidFill>
              <a:schemeClr val="bg2">
                <a:lumMod val="2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a:solidFill>
                    <a:srgbClr val="FFFF00"/>
                  </a:solidFill>
                </a:rPr>
                <a:t>Ta – go</a:t>
              </a:r>
            </a:p>
            <a:p>
              <a:pPr algn="ctr"/>
              <a:r>
                <a:rPr lang="en-US" sz="3200" b="1">
                  <a:solidFill>
                    <a:srgbClr val="FFFF00"/>
                  </a:solidFill>
                </a:rPr>
                <a:t>1861 - 1941</a:t>
              </a:r>
            </a:p>
          </p:txBody>
        </p:sp>
        <p:pic>
          <p:nvPicPr>
            <p:cNvPr id="4" name="Picture 3" descr="tago.jpg"/>
            <p:cNvPicPr>
              <a:picLocks noChangeAspect="1"/>
            </p:cNvPicPr>
            <p:nvPr/>
          </p:nvPicPr>
          <p:blipFill>
            <a:blip r:embed="rId5"/>
            <a:stretch>
              <a:fillRect/>
            </a:stretch>
          </p:blipFill>
          <p:spPr>
            <a:xfrm>
              <a:off x="457200" y="228600"/>
              <a:ext cx="3352800" cy="47364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9" name="Tago.mp3">
            <a:hlinkClick r:id="" action="ppaction://media"/>
          </p:cNvPr>
          <p:cNvPicPr>
            <a:picLocks noRot="1" noChangeAspect="1"/>
          </p:cNvPicPr>
          <p:nvPr>
            <a:audioFile r:link="rId1"/>
          </p:nvPr>
        </p:nvPicPr>
        <p:blipFill>
          <a:blip r:embed="rId6"/>
          <a:stretch>
            <a:fillRect/>
          </a:stretch>
        </p:blipFill>
        <p:spPr>
          <a:xfrm>
            <a:off x="8534400" y="457200"/>
            <a:ext cx="304800" cy="304800"/>
          </a:xfrm>
          <a:prstGeom prst="rect">
            <a:avLst/>
          </a:prstGeom>
        </p:spPr>
      </p:pic>
    </p:spTree>
  </p:cSld>
  <p:clrMapOvr>
    <a:masterClrMapping/>
  </p:clrMapOvr>
  <p:transition advTm="182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par>
                                <p:cTn id="12" presetID="5"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1" presetClass="mediacall" presetSubtype="0" fill="hold" nodeType="withEffect">
                                  <p:stCondLst>
                                    <p:cond delay="0"/>
                                  </p:stCondLst>
                                  <p:childTnLst>
                                    <p:cmd type="call" cmd="playFrom(0.0)">
                                      <p:cBhvr>
                                        <p:cTn id="1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8" showWhenStopped="0">
                <p:cTn id="1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 1.jpg"/>
          <p:cNvPicPr>
            <a:picLocks noChangeAspect="1"/>
          </p:cNvPicPr>
          <p:nvPr/>
        </p:nvPicPr>
        <p:blipFill>
          <a:blip r:embed="rId2"/>
          <a:stretch>
            <a:fillRect/>
          </a:stretch>
        </p:blipFill>
        <p:spPr>
          <a:xfrm>
            <a:off x="3346929" y="609600"/>
            <a:ext cx="2202934" cy="2914650"/>
          </a:xfrm>
          <a:prstGeom prst="rect">
            <a:avLst/>
          </a:prstGeom>
        </p:spPr>
      </p:pic>
      <p:pic>
        <p:nvPicPr>
          <p:cNvPr id="5" name="Picture 4" descr="Tem 2.jpg"/>
          <p:cNvPicPr>
            <a:picLocks noChangeAspect="1"/>
          </p:cNvPicPr>
          <p:nvPr/>
        </p:nvPicPr>
        <p:blipFill>
          <a:blip r:embed="rId3"/>
          <a:stretch>
            <a:fillRect/>
          </a:stretch>
        </p:blipFill>
        <p:spPr>
          <a:xfrm>
            <a:off x="2971800" y="4038600"/>
            <a:ext cx="2925326" cy="2362200"/>
          </a:xfrm>
          <a:prstGeom prst="rect">
            <a:avLst/>
          </a:prstGeom>
        </p:spPr>
      </p:pic>
      <p:pic>
        <p:nvPicPr>
          <p:cNvPr id="6" name="Picture 5" descr="Tem 3.jpg"/>
          <p:cNvPicPr>
            <a:picLocks noChangeAspect="1"/>
          </p:cNvPicPr>
          <p:nvPr/>
        </p:nvPicPr>
        <p:blipFill>
          <a:blip r:embed="rId4"/>
          <a:stretch>
            <a:fillRect/>
          </a:stretch>
        </p:blipFill>
        <p:spPr>
          <a:xfrm>
            <a:off x="6324600" y="685800"/>
            <a:ext cx="2057400" cy="2857500"/>
          </a:xfrm>
          <a:prstGeom prst="rect">
            <a:avLst/>
          </a:prstGeom>
        </p:spPr>
      </p:pic>
      <p:pic>
        <p:nvPicPr>
          <p:cNvPr id="7" name="Picture 6" descr="Tem 4.jpg"/>
          <p:cNvPicPr>
            <a:picLocks noChangeAspect="1"/>
          </p:cNvPicPr>
          <p:nvPr/>
        </p:nvPicPr>
        <p:blipFill>
          <a:blip r:embed="rId5"/>
          <a:stretch>
            <a:fillRect/>
          </a:stretch>
        </p:blipFill>
        <p:spPr>
          <a:xfrm>
            <a:off x="609600" y="3886200"/>
            <a:ext cx="1819275" cy="2514600"/>
          </a:xfrm>
          <a:prstGeom prst="rect">
            <a:avLst/>
          </a:prstGeom>
        </p:spPr>
      </p:pic>
      <p:pic>
        <p:nvPicPr>
          <p:cNvPr id="8" name="Picture 7" descr="Tem 5.jpg"/>
          <p:cNvPicPr>
            <a:picLocks noChangeAspect="1"/>
          </p:cNvPicPr>
          <p:nvPr/>
        </p:nvPicPr>
        <p:blipFill>
          <a:blip r:embed="rId6"/>
          <a:stretch>
            <a:fillRect/>
          </a:stretch>
        </p:blipFill>
        <p:spPr>
          <a:xfrm>
            <a:off x="533400" y="627744"/>
            <a:ext cx="2057400" cy="2975318"/>
          </a:xfrm>
          <a:prstGeom prst="rect">
            <a:avLst/>
          </a:prstGeom>
        </p:spPr>
      </p:pic>
      <p:pic>
        <p:nvPicPr>
          <p:cNvPr id="9" name="Picture 8" descr="Tem 6.jpg"/>
          <p:cNvPicPr>
            <a:picLocks noChangeAspect="1"/>
          </p:cNvPicPr>
          <p:nvPr/>
        </p:nvPicPr>
        <p:blipFill>
          <a:blip r:embed="rId7"/>
          <a:stretch>
            <a:fillRect/>
          </a:stretch>
        </p:blipFill>
        <p:spPr>
          <a:xfrm>
            <a:off x="6477000" y="3657600"/>
            <a:ext cx="1933576" cy="2969800"/>
          </a:xfrm>
          <a:prstGeom prst="rect">
            <a:avLst/>
          </a:prstGeom>
        </p:spPr>
      </p:pic>
    </p:spTree>
  </p:cSld>
  <p:clrMapOvr>
    <a:masterClrMapping/>
  </p:clrMapOvr>
  <p:transition advTm="93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cTn>
                              </p:par>
                              <p:par>
                                <p:cTn id="11" presetID="21"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2000"/>
                                        <p:tgtEl>
                                          <p:spTgt spid="8"/>
                                        </p:tgtEl>
                                      </p:cBhvr>
                                    </p:animEffect>
                                  </p:childTnLst>
                                </p:cTn>
                              </p:par>
                            </p:childTnLst>
                          </p:cTn>
                        </p:par>
                        <p:par>
                          <p:cTn id="14" fill="hold">
                            <p:stCondLst>
                              <p:cond delay="2000"/>
                            </p:stCondLst>
                            <p:childTnLst>
                              <p:par>
                                <p:cTn id="15" presetID="21"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par>
                                <p:cTn id="18" presetID="21"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4)">
                                      <p:cBhvr>
                                        <p:cTn id="20" dur="2000"/>
                                        <p:tgtEl>
                                          <p:spTgt spid="5"/>
                                        </p:tgtEl>
                                      </p:cBhvr>
                                    </p:animEffect>
                                  </p:childTnLst>
                                </p:cTn>
                              </p:par>
                              <p:par>
                                <p:cTn id="21" presetID="21"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4)">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3-09-13-RTagore.jpg"/>
          <p:cNvPicPr>
            <a:picLocks noChangeAspect="1"/>
          </p:cNvPicPr>
          <p:nvPr/>
        </p:nvPicPr>
        <p:blipFill>
          <a:blip r:embed="rId2" cstate="print"/>
          <a:stretch>
            <a:fillRect/>
          </a:stretch>
        </p:blipFill>
        <p:spPr>
          <a:xfrm>
            <a:off x="533400" y="304800"/>
            <a:ext cx="3268142" cy="3352800"/>
          </a:xfrm>
          <a:prstGeom prst="rect">
            <a:avLst/>
          </a:prstGeom>
        </p:spPr>
      </p:pic>
      <p:pic>
        <p:nvPicPr>
          <p:cNvPr id="5" name="Picture 4" descr="+-Einstein-Tagore-3.jpg"/>
          <p:cNvPicPr>
            <a:picLocks noChangeAspect="1"/>
          </p:cNvPicPr>
          <p:nvPr/>
        </p:nvPicPr>
        <p:blipFill>
          <a:blip r:embed="rId3"/>
          <a:stretch>
            <a:fillRect/>
          </a:stretch>
        </p:blipFill>
        <p:spPr>
          <a:xfrm>
            <a:off x="4648200" y="609600"/>
            <a:ext cx="3810000" cy="2905125"/>
          </a:xfrm>
          <a:prstGeom prst="rect">
            <a:avLst/>
          </a:prstGeom>
        </p:spPr>
      </p:pic>
      <p:pic>
        <p:nvPicPr>
          <p:cNvPr id="6" name="Picture 5" descr="Rabindranath-Tagore-in-1925-Part-2.jpg"/>
          <p:cNvPicPr>
            <a:picLocks noChangeAspect="1"/>
          </p:cNvPicPr>
          <p:nvPr/>
        </p:nvPicPr>
        <p:blipFill>
          <a:blip r:embed="rId4"/>
          <a:stretch>
            <a:fillRect/>
          </a:stretch>
        </p:blipFill>
        <p:spPr>
          <a:xfrm>
            <a:off x="609600" y="3810000"/>
            <a:ext cx="3901440" cy="2819400"/>
          </a:xfrm>
          <a:prstGeom prst="rect">
            <a:avLst/>
          </a:prstGeom>
        </p:spPr>
      </p:pic>
      <p:pic>
        <p:nvPicPr>
          <p:cNvPr id="1026" name="Picture 2" descr="D:\TRUONG MINH KHAI\GVG\GVGTP\Tagore_Ando_Nobel\images.jpg"/>
          <p:cNvPicPr>
            <a:picLocks noChangeAspect="1" noChangeArrowheads="1"/>
          </p:cNvPicPr>
          <p:nvPr/>
        </p:nvPicPr>
        <p:blipFill>
          <a:blip r:embed="rId5"/>
          <a:srcRect/>
          <a:stretch>
            <a:fillRect/>
          </a:stretch>
        </p:blipFill>
        <p:spPr bwMode="auto">
          <a:xfrm>
            <a:off x="4953000" y="3886200"/>
            <a:ext cx="3413454" cy="2524125"/>
          </a:xfrm>
          <a:prstGeom prst="rect">
            <a:avLst/>
          </a:prstGeom>
          <a:noFill/>
        </p:spPr>
      </p:pic>
    </p:spTree>
  </p:cSld>
  <p:clrMapOvr>
    <a:masterClrMapping/>
  </p:clrMapOvr>
  <p:transition advTm="82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4)">
                                      <p:cBhvr>
                                        <p:cTn id="11" dur="2000"/>
                                        <p:tgtEl>
                                          <p:spTgt spid="6"/>
                                        </p:tgtEl>
                                      </p:cBhvr>
                                    </p:animEffect>
                                  </p:childTnLst>
                                </p:cTn>
                              </p:par>
                              <p:par>
                                <p:cTn id="12" presetID="21"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2000"/>
                                        <p:tgtEl>
                                          <p:spTgt spid="5"/>
                                        </p:tgtEl>
                                      </p:cBhvr>
                                    </p:animEffect>
                                  </p:childTnLst>
                                </p:cTn>
                              </p:par>
                              <p:par>
                                <p:cTn id="15" presetID="21"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4)">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1).jpg"/>
          <p:cNvPicPr>
            <a:picLocks noChangeAspect="1"/>
          </p:cNvPicPr>
          <p:nvPr/>
        </p:nvPicPr>
        <p:blipFill>
          <a:blip r:embed="rId2"/>
          <a:stretch>
            <a:fillRect/>
          </a:stretch>
        </p:blipFill>
        <p:spPr>
          <a:xfrm>
            <a:off x="381000" y="87084"/>
            <a:ext cx="4419600" cy="2912724"/>
          </a:xfrm>
          <a:prstGeom prst="rect">
            <a:avLst/>
          </a:prstGeom>
        </p:spPr>
      </p:pic>
      <p:pic>
        <p:nvPicPr>
          <p:cNvPr id="5" name="Picture 4" descr="lot-20-tagore-untitled-portrait-of-a-woman.jpg"/>
          <p:cNvPicPr>
            <a:picLocks noChangeAspect="1"/>
          </p:cNvPicPr>
          <p:nvPr/>
        </p:nvPicPr>
        <p:blipFill>
          <a:blip r:embed="rId3" cstate="print"/>
          <a:stretch>
            <a:fillRect/>
          </a:stretch>
        </p:blipFill>
        <p:spPr>
          <a:xfrm>
            <a:off x="381000" y="3083576"/>
            <a:ext cx="2438400" cy="3576825"/>
          </a:xfrm>
          <a:prstGeom prst="rect">
            <a:avLst/>
          </a:prstGeom>
        </p:spPr>
      </p:pic>
      <p:pic>
        <p:nvPicPr>
          <p:cNvPr id="6" name="Picture 5" descr="pnt013.jpg"/>
          <p:cNvPicPr>
            <a:picLocks noChangeAspect="1"/>
          </p:cNvPicPr>
          <p:nvPr/>
        </p:nvPicPr>
        <p:blipFill>
          <a:blip r:embed="rId4"/>
          <a:stretch>
            <a:fillRect/>
          </a:stretch>
        </p:blipFill>
        <p:spPr>
          <a:xfrm>
            <a:off x="5619828" y="10634"/>
            <a:ext cx="2609772" cy="3319340"/>
          </a:xfrm>
          <a:prstGeom prst="rect">
            <a:avLst/>
          </a:prstGeom>
        </p:spPr>
      </p:pic>
      <p:pic>
        <p:nvPicPr>
          <p:cNvPr id="8" name="Picture 7" descr="Tagore_Section_2.jpg"/>
          <p:cNvPicPr>
            <a:picLocks noChangeAspect="1"/>
          </p:cNvPicPr>
          <p:nvPr/>
        </p:nvPicPr>
        <p:blipFill>
          <a:blip r:embed="rId5"/>
          <a:stretch>
            <a:fillRect/>
          </a:stretch>
        </p:blipFill>
        <p:spPr>
          <a:xfrm>
            <a:off x="3482438" y="3352800"/>
            <a:ext cx="5091868" cy="3331768"/>
          </a:xfrm>
          <a:prstGeom prst="rect">
            <a:avLst/>
          </a:prstGeom>
        </p:spPr>
      </p:pic>
    </p:spTree>
  </p:cSld>
  <p:clrMapOvr>
    <a:masterClrMapping/>
  </p:clrMapOvr>
  <p:transition advTm="125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endParaRPr lang="en-US">
              <a:ea typeface="ＭＳ Ｐゴシック" pitchFamily="34" charset="-128"/>
            </a:endParaRPr>
          </a:p>
        </p:txBody>
      </p:sp>
      <p:sp>
        <p:nvSpPr>
          <p:cNvPr id="15362" name="Rectangle 3"/>
          <p:cNvSpPr>
            <a:spLocks noGrp="1" noChangeArrowheads="1"/>
          </p:cNvSpPr>
          <p:nvPr>
            <p:ph type="body" idx="1"/>
          </p:nvPr>
        </p:nvSpPr>
        <p:spPr/>
        <p:txBody>
          <a:bodyPr/>
          <a:lstStyle/>
          <a:p>
            <a:pPr eaLnBrk="1" hangingPunct="1"/>
            <a:endParaRPr lang="en-US">
              <a:ea typeface="ＭＳ Ｐゴシック" pitchFamily="34" charset="-128"/>
            </a:endParaRPr>
          </a:p>
        </p:txBody>
      </p:sp>
      <p:pic>
        <p:nvPicPr>
          <p:cNvPr id="15363" name="Picture 4" descr="ww1"/>
          <p:cNvPicPr>
            <a:picLocks noChangeAspect="1" noChangeArrowheads="1"/>
          </p:cNvPicPr>
          <p:nvPr/>
        </p:nvPicPr>
        <p:blipFill>
          <a:blip r:embed="rId2"/>
          <a:srcRect/>
          <a:stretch>
            <a:fillRect/>
          </a:stretch>
        </p:blipFill>
        <p:spPr bwMode="auto">
          <a:xfrm>
            <a:off x="0" y="0"/>
            <a:ext cx="9144000" cy="6769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90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amond(in)">
                                      <p:cBhvr>
                                        <p:cTn id="7"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b="24421"/>
          <a:stretch>
            <a:fillRect/>
          </a:stretch>
        </p:blipFill>
        <p:spPr bwMode="auto">
          <a:xfrm>
            <a:off x="4800600" y="228600"/>
            <a:ext cx="3733800" cy="990600"/>
          </a:xfrm>
          <a:prstGeom prst="rect">
            <a:avLst/>
          </a:prstGeom>
          <a:noFill/>
          <a:ln w="9525">
            <a:noFill/>
            <a:miter lim="800000"/>
            <a:headEnd/>
            <a:tailEnd/>
          </a:ln>
          <a:effectLst/>
        </p:spPr>
      </p:pic>
      <p:pic>
        <p:nvPicPr>
          <p:cNvPr id="9" name="Picture 8" descr="mzl.omuzlcfl.320x480-75.jpg"/>
          <p:cNvPicPr>
            <a:picLocks noChangeAspect="1"/>
          </p:cNvPicPr>
          <p:nvPr/>
        </p:nvPicPr>
        <p:blipFill>
          <a:blip r:embed="rId3"/>
          <a:srcRect t="4257"/>
          <a:stretch>
            <a:fillRect/>
          </a:stretch>
        </p:blipFill>
        <p:spPr>
          <a:xfrm>
            <a:off x="4789716" y="1219200"/>
            <a:ext cx="3810000" cy="5471684"/>
          </a:xfrm>
          <a:prstGeom prst="rect">
            <a:avLst/>
          </a:prstGeom>
        </p:spPr>
      </p:pic>
      <p:pic>
        <p:nvPicPr>
          <p:cNvPr id="10" name="Picture 9" descr="SAM_2466.jpg"/>
          <p:cNvPicPr>
            <a:picLocks noChangeAspect="1"/>
          </p:cNvPicPr>
          <p:nvPr/>
        </p:nvPicPr>
        <p:blipFill>
          <a:blip r:embed="rId4"/>
          <a:srcRect l="5868" t="4713" r="8068" b="4566"/>
          <a:stretch>
            <a:fillRect/>
          </a:stretch>
        </p:blipFill>
        <p:spPr>
          <a:xfrm>
            <a:off x="609600" y="533400"/>
            <a:ext cx="3352800" cy="5867400"/>
          </a:xfrm>
          <a:prstGeom prst="rect">
            <a:avLst/>
          </a:prstGeom>
        </p:spPr>
      </p:pic>
    </p:spTree>
  </p:cSld>
  <p:clrMapOvr>
    <a:masterClrMapping/>
  </p:clrMapOvr>
  <p:transition advTm="53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1000"/>
                                        <p:tgtEl>
                                          <p:spTgt spid="2051"/>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1000"/>
                                        <p:tgtEl>
                                          <p:spTgt spid="9"/>
                                        </p:tgtEl>
                                      </p:cBhvr>
                                    </p:animEffect>
                                  </p:childTnLst>
                                </p:cTn>
                              </p:par>
                              <p:par>
                                <p:cTn id="11" presetID="4"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36&quot;/&gt;&lt;property id=&quot;20307&quot; value=&quot;261&quot;/&gt;&lt;/object&gt;&lt;object type=&quot;3&quot; unique_id=&quot;10010&quot;&gt;&lt;property id=&quot;20148&quot; value=&quot;5&quot;/&gt;&lt;property id=&quot;20300&quot; value=&quot;Slide 37&quot;/&gt;&lt;property id=&quot;20307&quot; value=&quot;259&quot;/&gt;&lt;/object&gt;&lt;object type=&quot;3&quot; unique_id=&quot;10011&quot;&gt;&lt;property id=&quot;20148&quot; value=&quot;5&quot;/&gt;&lt;property id=&quot;20300&quot; value=&quot;Slide 38&quot;/&gt;&lt;property id=&quot;20307&quot; value=&quot;258&quot;/&gt;&lt;/object&gt;&lt;object type=&quot;3&quot; unique_id=&quot;10409&quot;&gt;&lt;property id=&quot;20148&quot; value=&quot;5&quot;/&gt;&lt;property id=&quot;20300&quot; value=&quot;Slide 14&quot;/&gt;&lt;property id=&quot;20307&quot; value=&quot;271&quot;/&gt;&lt;/object&gt;&lt;object type=&quot;3&quot; unique_id=&quot;10411&quot;&gt;&lt;property id=&quot;20148&quot; value=&quot;5&quot;/&gt;&lt;property id=&quot;20300&quot; value=&quot;Slide 17&quot;/&gt;&lt;property id=&quot;20307&quot; value=&quot;275&quot;/&gt;&lt;/object&gt;&lt;object type=&quot;3&quot; unique_id=&quot;10412&quot;&gt;&lt;property id=&quot;20148&quot; value=&quot;5&quot;/&gt;&lt;property id=&quot;20300&quot; value=&quot;Slide 24&quot;/&gt;&lt;property id=&quot;20307&quot; value=&quot;276&quot;/&gt;&lt;/object&gt;&lt;object type=&quot;3&quot; unique_id=&quot;10426&quot;&gt;&lt;property id=&quot;20148&quot; value=&quot;5&quot;/&gt;&lt;property id=&quot;20300&quot; value=&quot;Slide 30&quot;/&gt;&lt;property id=&quot;20307&quot; value=&quot;292&quot;/&gt;&lt;/object&gt;&lt;object type=&quot;3&quot; unique_id=&quot;10810&quot;&gt;&lt;property id=&quot;20148&quot; value=&quot;5&quot;/&gt;&lt;property id=&quot;20300&quot; value=&quot;Slide 15&quot;/&gt;&lt;property id=&quot;20307&quot; value=&quot;303&quot;/&gt;&lt;/object&gt;&lt;object type=&quot;3&quot; unique_id=&quot;11113&quot;&gt;&lt;property id=&quot;20148&quot; value=&quot;5&quot;/&gt;&lt;property id=&quot;20300&quot; value=&quot;Slide 16&quot;/&gt;&lt;property id=&quot;20307&quot; value=&quot;304&quot;/&gt;&lt;/object&gt;&lt;object type=&quot;3&quot; unique_id=&quot;11225&quot;&gt;&lt;property id=&quot;20148&quot; value=&quot;5&quot;/&gt;&lt;property id=&quot;20300&quot; value=&quot;Slide 25&quot;/&gt;&lt;property id=&quot;20307&quot; value=&quot;305&quot;/&gt;&lt;/object&gt;&lt;object type=&quot;3&quot; unique_id=&quot;11492&quot;&gt;&lt;property id=&quot;20148&quot; value=&quot;5&quot;/&gt;&lt;property id=&quot;20300&quot; value=&quot;Slide 19&quot;/&gt;&lt;property id=&quot;20307&quot; value=&quot;309&quot;/&gt;&lt;/object&gt;&lt;object type=&quot;3&quot; unique_id=&quot;11493&quot;&gt;&lt;property id=&quot;20148&quot; value=&quot;5&quot;/&gt;&lt;property id=&quot;20300&quot; value=&quot;Slide 20&quot;/&gt;&lt;property id=&quot;20307&quot; value=&quot;308&quot;/&gt;&lt;/object&gt;&lt;object type=&quot;3&quot; unique_id=&quot;11495&quot;&gt;&lt;property id=&quot;20148&quot; value=&quot;5&quot;/&gt;&lt;property id=&quot;20300&quot; value=&quot;Slide 23&quot;/&gt;&lt;property id=&quot;20307&quot; value=&quot;306&quot;/&gt;&lt;/object&gt;&lt;object type=&quot;3&quot; unique_id=&quot;12056&quot;&gt;&lt;property id=&quot;20148&quot; value=&quot;5&quot;/&gt;&lt;property id=&quot;20300&quot; value=&quot;Slide 27&quot;/&gt;&lt;property id=&quot;20307&quot; value=&quot;311&quot;/&gt;&lt;/object&gt;&lt;object type=&quot;3&quot; unique_id=&quot;12057&quot;&gt;&lt;property id=&quot;20148&quot; value=&quot;5&quot;/&gt;&lt;property id=&quot;20300&quot; value=&quot;Slide 32&quot;/&gt;&lt;property id=&quot;20307&quot; value=&quot;313&quot;/&gt;&lt;/object&gt;&lt;object type=&quot;3&quot; unique_id=&quot;12587&quot;&gt;&lt;property id=&quot;20148&quot; value=&quot;5&quot;/&gt;&lt;property id=&quot;20300&quot; value=&quot;Slide 4&quot;/&gt;&lt;property id=&quot;20307&quot; value=&quot;315&quot;/&gt;&lt;/object&gt;&lt;object type=&quot;3&quot; unique_id=&quot;12588&quot;&gt;&lt;property id=&quot;20148&quot; value=&quot;5&quot;/&gt;&lt;property id=&quot;20300&quot; value=&quot;Slide 6&quot;/&gt;&lt;property id=&quot;20307&quot; value=&quot;316&quot;/&gt;&lt;/object&gt;&lt;object type=&quot;3&quot; unique_id=&quot;12589&quot;&gt;&lt;property id=&quot;20148&quot; value=&quot;5&quot;/&gt;&lt;property id=&quot;20300&quot; value=&quot;Slide 8&quot;/&gt;&lt;property id=&quot;20307&quot; value=&quot;320&quot;/&gt;&lt;/object&gt;&lt;object type=&quot;3&quot; unique_id=&quot;12590&quot;&gt;&lt;property id=&quot;20148&quot; value=&quot;5&quot;/&gt;&lt;property id=&quot;20300&quot; value=&quot;Slide 9&quot;/&gt;&lt;property id=&quot;20307&quot; value=&quot;321&quot;/&gt;&lt;/object&gt;&lt;object type=&quot;3&quot; unique_id=&quot;12591&quot;&gt;&lt;property id=&quot;20148&quot; value=&quot;5&quot;/&gt;&lt;property id=&quot;20300&quot; value=&quot;Slide 10&quot;/&gt;&lt;property id=&quot;20307&quot; value=&quot;317&quot;/&gt;&lt;/object&gt;&lt;object type=&quot;3&quot; unique_id=&quot;12871&quot;&gt;&lt;property id=&quot;20148&quot; value=&quot;5&quot;/&gt;&lt;property id=&quot;20300&quot; value=&quot;Slide 5&quot;/&gt;&lt;property id=&quot;20307&quot; value=&quot;323&quot;/&gt;&lt;/object&gt;&lt;object type=&quot;3&quot; unique_id=&quot;12872&quot;&gt;&lt;property id=&quot;20148&quot; value=&quot;5&quot;/&gt;&lt;property id=&quot;20300&quot; value=&quot;Slide 7&quot;/&gt;&lt;property id=&quot;20307&quot; value=&quot;322&quot;/&gt;&lt;/object&gt;&lt;object type=&quot;3&quot; unique_id=&quot;13270&quot;&gt;&lt;property id=&quot;20148&quot; value=&quot;5&quot;/&gt;&lt;property id=&quot;20300&quot; value=&quot;Slide 11&quot;/&gt;&lt;property id=&quot;20307&quot; value=&quot;327&quot;/&gt;&lt;/object&gt;&lt;object type=&quot;3&quot; unique_id=&quot;13520&quot;&gt;&lt;property id=&quot;20148&quot; value=&quot;5&quot;/&gt;&lt;property id=&quot;20300&quot; value=&quot;Slide 12&quot;/&gt;&lt;property id=&quot;20307&quot; value=&quot;335&quot;/&gt;&lt;/object&gt;&lt;object type=&quot;3&quot; unique_id=&quot;13521&quot;&gt;&lt;property id=&quot;20148&quot; value=&quot;5&quot;/&gt;&lt;property id=&quot;20300&quot; value=&quot;Slide 13&quot;/&gt;&lt;property id=&quot;20307&quot; value=&quot;334&quot;/&gt;&lt;/object&gt;&lt;object type=&quot;3&quot; unique_id=&quot;13522&quot;&gt;&lt;property id=&quot;20148&quot; value=&quot;5&quot;/&gt;&lt;property id=&quot;20300&quot; value=&quot;Slide 33&quot;/&gt;&lt;property id=&quot;20307&quot; value=&quot;331&quot;/&gt;&lt;/object&gt;&lt;object type=&quot;3&quot; unique_id=&quot;13523&quot;&gt;&lt;property id=&quot;20148&quot; value=&quot;5&quot;/&gt;&lt;property id=&quot;20300&quot; value=&quot;Slide 34&quot;/&gt;&lt;property id=&quot;20307&quot; value=&quot;332&quot;/&gt;&lt;/object&gt;&lt;object type=&quot;3&quot; unique_id=&quot;13524&quot;&gt;&lt;property id=&quot;20148&quot; value=&quot;5&quot;/&gt;&lt;property id=&quot;20300&quot; value=&quot;Slide 35&quot;/&gt;&lt;property id=&quot;20307&quot; value=&quot;333&quot;/&gt;&lt;/object&gt;&lt;object type=&quot;3&quot; unique_id=&quot;13777&quot;&gt;&lt;property id=&quot;20148&quot; value=&quot;5&quot;/&gt;&lt;property id=&quot;20300&quot; value=&quot;Slide 28&quot;/&gt;&lt;property id=&quot;20307&quot; value=&quot;338&quot;/&gt;&lt;/object&gt;&lt;object type=&quot;3&quot; unique_id=&quot;13778&quot;&gt;&lt;property id=&quot;20148&quot; value=&quot;5&quot;/&gt;&lt;property id=&quot;20300&quot; value=&quot;Slide 29&quot;/&gt;&lt;property id=&quot;20307&quot; value=&quot;339&quot;/&gt;&lt;/object&gt;&lt;object type=&quot;3&quot; unique_id=&quot;14063&quot;&gt;&lt;property id=&quot;20148&quot; value=&quot;5&quot;/&gt;&lt;property id=&quot;20300&quot; value=&quot;Slide 1&quot;/&gt;&lt;property id=&quot;20307&quot; value=&quot;340&quot;/&gt;&lt;/object&gt;&lt;object type=&quot;3&quot; unique_id=&quot;14064&quot;&gt;&lt;property id=&quot;20148&quot; value=&quot;5&quot;/&gt;&lt;property id=&quot;20300&quot; value=&quot;Slide 2&quot;/&gt;&lt;property id=&quot;20307&quot; value=&quot;341&quot;/&gt;&lt;/object&gt;&lt;object type=&quot;3&quot; unique_id=&quot;14065&quot;&gt;&lt;property id=&quot;20148&quot; value=&quot;5&quot;/&gt;&lt;property id=&quot;20300&quot; value=&quot;Slide 3&quot;/&gt;&lt;property id=&quot;20307&quot; value=&quot;342&quot;/&gt;&lt;/object&gt;&lt;object type=&quot;3&quot; unique_id=&quot;14066&quot;&gt;&lt;property id=&quot;20148&quot; value=&quot;5&quot;/&gt;&lt;property id=&quot;20300&quot; value=&quot;Slide 26&quot;/&gt;&lt;property id=&quot;20307&quot; value=&quot;343&quot;/&gt;&lt;/object&gt;&lt;object type=&quot;3&quot; unique_id=&quot;14308&quot;&gt;&lt;property id=&quot;20148&quot; value=&quot;5&quot;/&gt;&lt;property id=&quot;20300&quot; value=&quot;Slide 21&quot;/&gt;&lt;property id=&quot;20307&quot; value=&quot;346&quot;/&gt;&lt;/object&gt;&lt;object type=&quot;3&quot; unique_id=&quot;14710&quot;&gt;&lt;property id=&quot;20148&quot; value=&quot;5&quot;/&gt;&lt;property id=&quot;20300&quot; value=&quot;Slide 22&quot;/&gt;&lt;property id=&quot;20307&quot; value=&quot;347&quot;/&gt;&lt;/object&gt;&lt;object type=&quot;3&quot; unique_id=&quot;14711&quot;&gt;&lt;property id=&quot;20148&quot; value=&quot;5&quot;/&gt;&lt;property id=&quot;20300&quot; value=&quot;Slide 31&quot;/&gt;&lt;property id=&quot;20307&quot; value=&quot;348&quot;/&gt;&lt;/object&gt;&lt;object type=&quot;3&quot; unique_id=&quot;14985&quot;&gt;&lt;property id=&quot;20148&quot; value=&quot;5&quot;/&gt;&lt;property id=&quot;20300&quot; value=&quot;Slide 18&quot;/&gt;&lt;property id=&quot;20307&quot; value=&quot;35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1579</TotalTime>
  <Words>1265</Words>
  <Application>Microsoft Office PowerPoint</Application>
  <PresentationFormat>On-screen Show (4:3)</PresentationFormat>
  <Paragraphs>271</Paragraphs>
  <Slides>37</Slides>
  <Notes>0</Notes>
  <HiddenSlides>0</HiddenSlides>
  <MMClips>4</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Khanh Chung</dc:creator>
  <cp:lastModifiedBy>AutoBVT</cp:lastModifiedBy>
  <cp:revision>157</cp:revision>
  <dcterms:created xsi:type="dcterms:W3CDTF">2015-02-12T16:14:59Z</dcterms:created>
  <dcterms:modified xsi:type="dcterms:W3CDTF">2021-01-25T14:44:48Z</dcterms:modified>
</cp:coreProperties>
</file>