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1" r:id="rId3"/>
    <p:sldId id="257" r:id="rId4"/>
    <p:sldId id="268" r:id="rId5"/>
    <p:sldId id="258" r:id="rId6"/>
    <p:sldId id="272" r:id="rId7"/>
    <p:sldId id="273" r:id="rId8"/>
    <p:sldId id="274" r:id="rId9"/>
    <p:sldId id="261" r:id="rId10"/>
    <p:sldId id="270" r:id="rId11"/>
    <p:sldId id="262" r:id="rId12"/>
    <p:sldId id="27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46397"/>
              </p:ext>
            </p:extLst>
          </p:nvPr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455" y="180581"/>
            <a:ext cx="487363" cy="4873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</a:p>
          </p:txBody>
        </p:sp>
      </p:grpSp>
      <p:pic>
        <p:nvPicPr>
          <p:cNvPr id="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349" y="211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20E4D-30FE-421E-9BC8-C228690226D0}"/>
              </a:ext>
            </a:extLst>
          </p:cNvPr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200CE2B-656E-4259-A1DD-ED90312E64A3}"/>
                </a:ext>
              </a:extLst>
            </p:cNvPr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D2D226-1142-41DB-AB59-9DFAA65FC9CA}"/>
                  </a:ext>
                </a:extLst>
              </p:cNvPr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>
                  <a:extLst>
                    <a:ext uri="{FF2B5EF4-FFF2-40B4-BE49-F238E27FC236}">
                      <a16:creationId xmlns:a16="http://schemas.microsoft.com/office/drawing/2014/main" id="{BD1139F5-4592-4EA5-B97D-CDD621967857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7A2757B-7577-42F0-975E-336700E95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55708D0-2CF7-48C6-A33D-CF193F0093C9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CD327F9-7593-46E0-8119-AFB96CF259C6}"/>
                </a:ext>
              </a:extLst>
            </p:cNvPr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>
                <a:extLst>
                  <a:ext uri="{FF2B5EF4-FFF2-40B4-BE49-F238E27FC236}">
                    <a16:creationId xmlns:a16="http://schemas.microsoft.com/office/drawing/2014/main" id="{D6B7187D-235C-4BCA-9592-4C8046C76427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BEA5A5-888D-497C-93F9-97D4495987A9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69420-DE9F-48B7-A9BF-4076340191CE}"/>
              </a:ext>
            </a:extLst>
          </p:cNvPr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557E1F0-9B48-4643-BCDC-062D26FA22C0}"/>
                </a:ext>
              </a:extLst>
            </p:cNvPr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8151FC0-3DEF-42CC-8B01-E9EB567F3F19}"/>
                  </a:ext>
                </a:extLst>
              </p:cNvPr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>
                  <a:extLst>
                    <a:ext uri="{FF2B5EF4-FFF2-40B4-BE49-F238E27FC236}">
                      <a16:creationId xmlns:a16="http://schemas.microsoft.com/office/drawing/2014/main" id="{9A147561-4AA3-47FB-8F39-EDD38DCFEF49}"/>
                    </a:ext>
                  </a:extLst>
                </p:cNvPr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6820134-594E-4EE1-B044-C5DF8C0C3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6D36FD2-321C-4582-AA7E-5409EBA1284B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76F0DE0-899B-462A-99F4-8514147A10E3}"/>
                </a:ext>
              </a:extLst>
            </p:cNvPr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>
                <a:extLst>
                  <a:ext uri="{FF2B5EF4-FFF2-40B4-BE49-F238E27FC236}">
                    <a16:creationId xmlns:a16="http://schemas.microsoft.com/office/drawing/2014/main" id="{5E6C45D0-6100-43BA-A1E8-4EF3C09905ED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06B8235-3FBA-4F51-A6F4-D3FF34B0C532}"/>
                  </a:ext>
                </a:extLst>
              </p:cNvPr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</a:p>
          <a:p>
            <a:r>
              <a:rPr lang="en-US" sz="2400" dirty="0"/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</a:p>
          <a:p>
            <a:r>
              <a:rPr lang="en-US" sz="2400" dirty="0"/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FA31E1-3B7C-4AFE-8B70-6561619EFA1D}"/>
              </a:ext>
            </a:extLst>
          </p:cNvPr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</a:p>
          <a:p>
            <a:r>
              <a:rPr lang="en-US" sz="2400" dirty="0"/>
              <a:t>She learns things quickly and easily.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15252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</TotalTime>
  <Words>391</Words>
  <Application>Microsoft Office PowerPoint</Application>
  <PresentationFormat>On-screen Show (4:3)</PresentationFormat>
  <Paragraphs>108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56</cp:revision>
  <dcterms:created xsi:type="dcterms:W3CDTF">2020-12-09T02:04:09Z</dcterms:created>
  <dcterms:modified xsi:type="dcterms:W3CDTF">2023-07-07T10:02:59Z</dcterms:modified>
</cp:coreProperties>
</file>