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sldIdLst>
    <p:sldId id="304" r:id="rId6"/>
    <p:sldId id="305" r:id="rId7"/>
    <p:sldId id="297" r:id="rId8"/>
    <p:sldId id="298" r:id="rId9"/>
    <p:sldId id="294" r:id="rId10"/>
    <p:sldId id="295" r:id="rId11"/>
    <p:sldId id="291" r:id="rId12"/>
    <p:sldId id="299" r:id="rId13"/>
    <p:sldId id="293" r:id="rId14"/>
    <p:sldId id="306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1354" y="-82"/>
      </p:cViewPr>
      <p:guideLst>
        <p:guide orient="horz" pos="21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6 - 4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3 - 3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6 - 5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/>
          <p:nvPr/>
        </p:nvSpPr>
        <p:spPr>
          <a:xfrm>
            <a:off x="800100" y="2520950"/>
            <a:ext cx="75438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PHÉP TRỪ TRONG PHẠM VI 6 (tt)</a:t>
            </a:r>
            <a:endParaRPr sz="32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TIẾT</a:t>
            </a:r>
            <a:endParaRPr sz="32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4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-635"/>
            <a:ext cx="8649970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3" descr="C:\Users\Admin\Downloads\Screenshot_2020-08-14 CloudBook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884680"/>
            <a:ext cx="8270875" cy="2880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800350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00350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9369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630545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30545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63054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201025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201025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0102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C:\Users\Admin\Downloads\Screenshot_2020-08-14 CloudBook(2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143000"/>
            <a:ext cx="7993063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3581400" y="23622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30480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3097213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23495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 descr="C:\Users\Admin\Downloads\Screenshot_2020-08-14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87630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65900" y="22098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-  2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-  3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313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-  3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-  3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9713" y="33528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-  4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3962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-  5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2" descr="C:\Users\Admin\Downloads\Screenshot_2020-08-14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1714500"/>
            <a:ext cx="7653338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89369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9369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5782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45782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01433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1433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7" descr="C:\Users\Admin\Downloads\Screenshot_2020-08-14 CloudBook(5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85800"/>
            <a:ext cx="7772400" cy="561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57600" y="2816225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816225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5       1       4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4       2       2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1816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2       2       0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Presentation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Cambria</vt:lpstr>
      <vt:lpstr>Calibri Light</vt:lpstr>
      <vt:lpstr>1_Default Design</vt:lpstr>
      <vt:lpstr>1_Office Theme</vt:lpstr>
      <vt:lpstr>2_Office Theme</vt:lpstr>
      <vt:lpstr>3_Office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149</cp:revision>
  <dcterms:created xsi:type="dcterms:W3CDTF">2002-01-01T10:07:35Z</dcterms:created>
  <dcterms:modified xsi:type="dcterms:W3CDTF">2020-09-29T09:39:29Z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