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5" r:id="rId1"/>
    <p:sldMasterId id="2147483797" r:id="rId2"/>
    <p:sldMasterId id="2147483809" r:id="rId3"/>
  </p:sldMasterIdLst>
  <p:notesMasterIdLst>
    <p:notesMasterId r:id="rId23"/>
  </p:notesMasterIdLst>
  <p:handoutMasterIdLst>
    <p:handoutMasterId r:id="rId24"/>
  </p:handoutMasterIdLst>
  <p:sldIdLst>
    <p:sldId id="257" r:id="rId4"/>
    <p:sldId id="381" r:id="rId5"/>
    <p:sldId id="368" r:id="rId6"/>
    <p:sldId id="382" r:id="rId7"/>
    <p:sldId id="264" r:id="rId8"/>
    <p:sldId id="354" r:id="rId9"/>
    <p:sldId id="258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B8313"/>
    <a:srgbClr val="0066FF"/>
    <a:srgbClr val="0000CC"/>
    <a:srgbClr val="FFFF66"/>
    <a:srgbClr val="00FF00"/>
    <a:srgbClr val="FF0000"/>
    <a:srgbClr val="66003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2"/>
    <p:restoredTop sz="93739"/>
  </p:normalViewPr>
  <p:slideViewPr>
    <p:cSldViewPr showGuides="1">
      <p:cViewPr varScale="1">
        <p:scale>
          <a:sx n="70" d="100"/>
          <a:sy n="70" d="100"/>
        </p:scale>
        <p:origin x="1296" y="60"/>
      </p:cViewPr>
      <p:guideLst>
        <p:guide orient="horz" pos="216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altLang="x-none" sz="1200"/>
              <a:t>TRƯỜNG TH CHIẾN THẮNG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/>
            <a:r>
              <a:rPr lang="vi-VN" altLang="x-none" sz="1200"/>
              <a:t>Thiết Kế B</a:t>
            </a:r>
            <a:r>
              <a:rPr lang="vi-VN" altLang="x-none" sz="1200">
                <a:latin typeface="Times New Roman" panose="02020603050405020304" pitchFamily="18" charset="0"/>
              </a:rPr>
              <a:t>à</a:t>
            </a:r>
            <a:r>
              <a:rPr lang="vi-VN" altLang="x-none" sz="1200"/>
              <a:t>i Giảng: PHAN THỊ HƯƠNG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vi-VN" altLang="x-none" sz="1200"/>
              <a:t>‹#›</a:t>
            </a:fld>
            <a:endParaRPr lang="vi-VN" altLang="x-none" sz="1200"/>
          </a:p>
        </p:txBody>
      </p:sp>
    </p:spTree>
    <p:extLst>
      <p:ext uri="{BB962C8B-B14F-4D97-AF65-F5344CB8AC3E}">
        <p14:creationId xmlns:p14="http://schemas.microsoft.com/office/powerpoint/2010/main" val="381543493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/>
            <a:r>
              <a:rPr lang="vi-VN" altLang="x-none" sz="1200">
                <a:latin typeface="Arial" panose="020B0604020202020204" pitchFamily="34" charset="0"/>
              </a:rPr>
              <a:t>TRƯỜNG TH CHIẾN THẮNG</a:t>
            </a:r>
            <a:endParaRPr sz="1200">
              <a:latin typeface="Arial" panose="020B060402020202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eaLnBrk="1" hangingPunct="1"/>
            <a:r>
              <a:rPr lang="vi-VN" altLang="x-none" sz="1200">
                <a:latin typeface="Arial" panose="020B0604020202020204" pitchFamily="34" charset="0"/>
              </a:rPr>
              <a:t>Thiết Kế Bài Giảng: PHAN THỊ HƯƠNG</a:t>
            </a:r>
            <a:endParaRPr sz="1200">
              <a:latin typeface="Arial" panose="020B0604020202020204" pitchFamily="34" charset="0"/>
            </a:endParaRP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>
                <a:latin typeface="Arial" panose="020B0604020202020204" pitchFamily="34" charset="0"/>
              </a:rPr>
              <a:t>‹#›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86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7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vvaf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DD6F7C-0977-4AC3-BDF9-9BEAEC86B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765013-372C-4D10-B18E-B18BC2263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B835A-627B-4F32-8E91-6A73437C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</a:rPr>
              <a:t>TRƯỜNG TH CHIẾN THẮNG</a:t>
            </a:r>
            <a:endParaRPr lang="vi-VN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A198A7-39CE-4EBE-A277-E2C40BD2D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</a:rPr>
              <a:t>Giáo Viên: PHAN THỊ HƯƠNG</a:t>
            </a:r>
            <a:endParaRPr lang="vi-VN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97548F-9621-4880-8F6E-F7589205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79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6922B-3D66-42DE-87F1-44580F19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55805D-2887-491F-A720-82D34A0DE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F4A8D-1FF7-4059-BF3F-A863FAA6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2D5AE-5B03-4761-876D-52E200E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844C57-6C1D-4DDB-A7B9-C0EDD98B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2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7F5887-34A4-4397-85A7-1BB636949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83A6A6-70CA-44BA-A5E7-19E47B287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826885-EA5C-42BB-83F8-0711E6A8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CEC960-6719-4F5B-ACDA-5D4DFDDF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D23C31-85F4-46D5-A872-1C2601E0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1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AAE0E1-4DD6-4051-A7F4-7BD932AE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84B0-E13E-4478-B3F7-E5FC06E0E09D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D5ED3-F6CC-4396-A503-A52858FD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F6BF72-E8CA-428B-8989-53D42921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B459D-1C43-46AF-9314-C2B80BA47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68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5C99A1-E85E-46D1-BBF7-83F9C31E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11FF-4713-4456-9683-806CAD8F6487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6A5EC-71EB-4527-BA2F-D343D934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B45BC8-650D-412A-8C04-FCC1B293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A423A-1D97-4043-9630-ED04DB989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2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AA97E6-DF46-420F-AD86-996482CF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0370C-596E-40AD-BABF-9F2EBF9DD005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BEB5FD-7E74-445B-8EBB-BDB10292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766C38-96BF-42E6-B1BF-6FB0423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FE7A-4024-4932-B590-45BAB1DFC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16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4829C8B-CF00-4514-A41B-013901CD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D9F3-302F-4FFD-9750-5CA9CA6B9E8C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B3F8D9F-395E-49CF-B8A4-668C34DE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A8456A6-93B8-43B1-A7D3-B90821A6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D41D-5EC1-4FE5-825E-E5AED8F4A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085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3E8C4A1-2E12-4F3B-8401-4EDA1D3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C5630-F430-4C4B-A033-611A6E56407B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3F30CF2-9F7D-42D2-BC77-A6569C7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9FFA548-C2A2-4F1B-8D37-33F35405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A1C4F-670B-46F1-BCCD-CDBA88A4E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283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7DF2D0D-93F8-4D18-922E-245154DD4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CD284-30BF-40D2-B63E-08AF00C3D211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A77CC09-E212-49FE-A5C4-F2238F0A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1D1E2D3-AF17-49AF-9CA1-939FB96C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BF9E6-C8C7-43FE-9C43-E1F73A575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170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18F15B2-3CB0-46C8-B7A6-E7E89B6B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8721-DF85-4437-A0BB-15B58D09EBC2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11BA9BC-3697-4DD6-A0E9-42830EFD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093B060B-A054-4272-8DE2-3620ED48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23681-6099-4576-8CCA-3A385B0F0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86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F591560-A9F2-4A6B-9444-679F4B1A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961B9-2E81-43AD-B36F-47C12D65C039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CF4DB15-CDBC-437E-B251-FD3CE910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4823B1B-CB05-4B39-AC79-FCC3311F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3061-DE0C-480F-B4C1-3FB9F9E72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85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2B1E9-F53D-4BB5-8649-507E609AC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2E8FE7-CE7D-46A0-8DBD-413197B3C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659A0E-7CD9-44ED-826C-57CD16CC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84DB90-7834-477E-A199-586BA786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BCE8E-9237-477E-BB32-45C16C9F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0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4CB24EB-1B84-4B93-9484-E399867B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7CC97-114D-4BF8-B87A-97EA093F7020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8E836EE-160E-4955-BD22-6EED6073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F0CAB90-8941-42A6-9098-F2E605C2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ACAB-EF5D-400C-95E8-D3CA51A9A5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49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885FB-287E-42A7-BB27-CB6DC741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BD04-8809-4F1E-8191-43A34B31AA29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2F9B57-F2AB-4DEE-A2E5-65452756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60B46-9BF4-4F34-8E7A-A90A83B3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9E57C-0557-4827-8DA1-BD2414E67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4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B32148-775D-4EB8-995E-0095EC80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45AD6-DE91-41DB-B0B3-644BC1122B1A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EA2387-7AAE-444B-AE59-1E67008B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4FB786-5966-47F2-9017-2B9F2C93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41AFA-D01F-4537-8697-6B6BE57E2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073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6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4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09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47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8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5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9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9DCCA-4563-48C9-B974-C41AF6B7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2E339-912B-4632-B58E-70442DC43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D5C2ED-BE72-47C0-9B34-E97B8D3D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17748F-2079-49FD-9304-44216196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FCF1EB-E6B9-400C-A2E2-6ED7F39D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67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04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00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3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898D8-0E54-45FC-95EC-653E4AEC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61F40D-17B5-46E9-9F58-2043F9AAF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F85582-7BBC-46B0-B469-FAB933211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7B6B87-A66D-4BAE-A5F4-5BACF64EB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B2E195-D12C-4AAF-8202-D99776FF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D3BD3-E025-43DE-8F01-21DA596E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1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2A72-D244-44D1-8D4E-ABBB6634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1CB8FE-47F2-4FC9-A0D2-B495CDF25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1366FB-A654-4069-9670-6B9892331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DD401A-26E1-47D1-8914-1196D2D4E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ED3D61-9ECA-4E5E-9379-7F7E76C10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6CB2AE-DB16-4D33-AACE-C3E44F56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EE7578-7563-4112-A271-377F50DC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73BAB4-5268-4159-BBD8-7DB260EB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0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84732-B8D9-4AEA-9431-2C3C0298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A47572-74D6-4F0A-8A9D-9A1A8F08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65A552-5798-4D83-BEE0-924B2C62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D1C3D7-0D75-4D64-9449-BA1BB6C1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5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21D43D-CD6F-4306-92F1-6C60EC77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E5F502-8351-46C1-B81B-EAD7C48B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6412A3-B8FF-4DBB-89B0-447C2567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5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A08AC-DE0A-44B1-AEFF-91E3BFB5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92878A-531B-40A3-AD52-9CDB18DDC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6C91C4-72F2-45C1-82D6-2D162A2E0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AD9CC8-1E89-4787-8E0A-1312E90A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356317-69C6-4F23-8707-808069CE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9EDAB7-3520-4A89-8340-6553BF85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3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7A3DC-3F6C-4961-B485-1539BD3E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731598-4CBA-4565-AB52-253762955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AA32F6-67CC-4A5F-BACC-36A3DF33C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7CECD1-1598-458F-8E60-C841C618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1DC4EE-A687-48EA-A731-1E20AD2D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06E5AA-A7A1-4AB5-9512-9E178FA0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49202E-986F-4412-8EC5-2BFC5224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D54CDF-9844-4E58-9ED8-5DC29B05F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0D5F25-FF9B-4B34-832E-ECA39F838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745CA5-5F4E-48AA-8B25-D00C99B11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Giáo Viên: PHAN THỊ HƯƠNG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BB3575-440F-478F-B4B7-8EC556059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‹#›</a:t>
            </a:fld>
            <a:endParaRPr lang="en-US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8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D82310E8-3E99-4799-94AA-F9EA728881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4479C319-45ED-4992-AE03-14FE09A49A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8F620D-0A32-4A87-95C3-D8E90047C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04EAA0-87B6-417E-A016-DC439AAFC8DC}" type="datetimeFigureOut">
              <a:rPr lang="en-US"/>
              <a:pPr>
                <a:defRPr/>
              </a:pPr>
              <a:t>08/23/21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84CEC-8628-4340-B742-814F11F4E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4BC2B1-B669-47C1-AAF3-47E64C8EF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35E429F-54C7-4DFE-8C0C-48F545ABE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09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5B44-F03D-459B-BC99-9AA1C76FAE98}" type="datetimeFigureOut">
              <a:rPr lang="en-US" smtClean="0"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9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8839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TRƯỜNG THCS THẮNG LỢI</a:t>
            </a: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6019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324100" y="4648200"/>
            <a:ext cx="43434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GV: NGUYỄN THỊ SÂM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GMAIL: haisamgreen@gmail.com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6074E0-9495-42B3-96AD-3061373EC61A}"/>
              </a:ext>
            </a:extLst>
          </p:cNvPr>
          <p:cNvSpPr txBox="1"/>
          <p:nvPr/>
        </p:nvSpPr>
        <p:spPr>
          <a:xfrm>
            <a:off x="2286000" y="32830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ais</a:t>
            </a:r>
          </a:p>
        </p:txBody>
      </p:sp>
    </p:spTree>
    <p:extLst>
      <p:ext uri="{BB962C8B-B14F-4D97-AF65-F5344CB8AC3E}">
        <p14:creationId xmlns:p14="http://schemas.microsoft.com/office/powerpoint/2010/main" val="27713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81" grpId="0" animBg="1"/>
      <p:bldP spid="30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CAFB1B7-8074-4412-8B0A-8B6C8DDE2108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CÁCH TẠO MÔ HÌNH NGÔI 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2DC88F-C0C2-4C1F-BD78-3760854A8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72421" y="584225"/>
            <a:ext cx="4263571" cy="279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9F201D-D851-40EC-83F0-C9E06FA5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10" y="547711"/>
            <a:ext cx="4392138" cy="28344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84DC94-F3DB-40C3-9A48-72FBD43BEF06}"/>
              </a:ext>
            </a:extLst>
          </p:cNvPr>
          <p:cNvSpPr/>
          <p:nvPr/>
        </p:nvSpPr>
        <p:spPr>
          <a:xfrm>
            <a:off x="28074" y="3475806"/>
            <a:ext cx="4263572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205BAC-BA6F-48CE-AD6A-5EE5B0955887}"/>
              </a:ext>
            </a:extLst>
          </p:cNvPr>
          <p:cNvSpPr/>
          <p:nvPr/>
        </p:nvSpPr>
        <p:spPr>
          <a:xfrm>
            <a:off x="4722510" y="3475806"/>
            <a:ext cx="4163538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AE996C-61D6-4C1C-96D1-D0AFEEBEC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040" y="4026617"/>
            <a:ext cx="5061904" cy="28213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7C409CA-907F-4A60-B622-381E8D8D2A5F}"/>
              </a:ext>
            </a:extLst>
          </p:cNvPr>
          <p:cNvSpPr/>
          <p:nvPr/>
        </p:nvSpPr>
        <p:spPr>
          <a:xfrm>
            <a:off x="7185168" y="4072706"/>
            <a:ext cx="1783096" cy="2785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030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DEB857D-2365-4E2B-B634-766CF4AB550F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TẠO MÔ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12ECE5EA-A5F0-4632-AD60-5E41E30B7165}"/>
              </a:ext>
            </a:extLst>
          </p:cNvPr>
          <p:cNvSpPr/>
          <p:nvPr/>
        </p:nvSpPr>
        <p:spPr>
          <a:xfrm>
            <a:off x="136358" y="762000"/>
            <a:ext cx="8931442" cy="1752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1.Hãy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05CB04-CFD8-444B-8260-F1DE7E0F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8" y="2722182"/>
            <a:ext cx="4267200" cy="3436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D646FA-1685-4166-85CA-5317D7BC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56272"/>
            <a:ext cx="4495800" cy="33678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C8306E-2C32-42E8-84F6-160691DAD6C1}"/>
              </a:ext>
            </a:extLst>
          </p:cNvPr>
          <p:cNvSpPr/>
          <p:nvPr/>
        </p:nvSpPr>
        <p:spPr>
          <a:xfrm>
            <a:off x="136358" y="6227382"/>
            <a:ext cx="418722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87DD189-9BCC-4755-880A-EA74AF2A6BB3}"/>
              </a:ext>
            </a:extLst>
          </p:cNvPr>
          <p:cNvSpPr/>
          <p:nvPr/>
        </p:nvSpPr>
        <p:spPr>
          <a:xfrm>
            <a:off x="4602079" y="6227382"/>
            <a:ext cx="4313321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Kiến trúc nhà thị trấn kiểu mới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8B7590A-02F0-4FC5-AC2D-FEE1350165F4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33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TẠO MÔ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D973D8ED-975C-41DC-A294-23993419B457}"/>
              </a:ext>
            </a:extLst>
          </p:cNvPr>
          <p:cNvSpPr/>
          <p:nvPr/>
        </p:nvSpPr>
        <p:spPr>
          <a:xfrm>
            <a:off x="236852" y="595489"/>
            <a:ext cx="8907148" cy="183184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C112E6-8CB9-47A4-BD82-73FD5F5A8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8124"/>
            <a:ext cx="4335379" cy="3274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6445C0-7A92-41BE-9E8F-DBC8DB3F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22" y="2866040"/>
            <a:ext cx="4708126" cy="3306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D48CFC-0D33-4FE1-BDC1-E9DBCB171A5D}"/>
              </a:ext>
            </a:extLst>
          </p:cNvPr>
          <p:cNvSpPr/>
          <p:nvPr/>
        </p:nvSpPr>
        <p:spPr>
          <a:xfrm>
            <a:off x="72420" y="6324600"/>
            <a:ext cx="4042380" cy="436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EC7C08-E222-4D35-9A0D-DD67C5D7BB71}"/>
              </a:ext>
            </a:extLst>
          </p:cNvPr>
          <p:cNvSpPr/>
          <p:nvPr/>
        </p:nvSpPr>
        <p:spPr>
          <a:xfrm>
            <a:off x="4572000" y="6324600"/>
            <a:ext cx="4499579" cy="436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DD33471-D66B-46C6-B7E7-0CB56663EAED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33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TẠO MÔ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37D7DB71-DF03-40DC-9E07-CABB91E70F26}"/>
              </a:ext>
            </a:extLst>
          </p:cNvPr>
          <p:cNvSpPr/>
          <p:nvPr/>
        </p:nvSpPr>
        <p:spPr>
          <a:xfrm>
            <a:off x="72420" y="530355"/>
            <a:ext cx="8728680" cy="15240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422436-E468-431F-A75B-B6D2BA5C8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0" y="2487492"/>
            <a:ext cx="8919180" cy="38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406304-9A43-46C8-A49E-3C878D4FD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0" y="569977"/>
            <a:ext cx="434718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30172A-A96D-4809-ABED-D4245FDF9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69977"/>
            <a:ext cx="4572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1302DA-7B24-4429-8DDB-83EFA0969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0" y="3204411"/>
            <a:ext cx="4347180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097FE5-26A4-4946-94F8-9BD0F0C59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04411"/>
            <a:ext cx="4572000" cy="2819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65D7DB37-B45D-49FD-A364-36F738AC560F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33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TẠO MÔ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688B5B-1481-4CB3-BAF2-AAF554403B20}"/>
              </a:ext>
            </a:extLst>
          </p:cNvPr>
          <p:cNvSpPr/>
          <p:nvPr/>
        </p:nvSpPr>
        <p:spPr>
          <a:xfrm>
            <a:off x="1143000" y="6248400"/>
            <a:ext cx="7086600" cy="433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2CBCEA-CB9E-4C2D-A51A-4F43D54B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7" y="603315"/>
            <a:ext cx="5405438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1CD9EB-6B74-4F1E-9A3F-57D6FD45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16" y="3724276"/>
            <a:ext cx="5786437" cy="304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106D20B-40F5-40C6-9616-8FB0B1A809D0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33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TẠO MÔ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AB88A3-7C95-48F5-BA59-5459CB866F4A}"/>
              </a:ext>
            </a:extLst>
          </p:cNvPr>
          <p:cNvSpPr/>
          <p:nvPr/>
        </p:nvSpPr>
        <p:spPr>
          <a:xfrm>
            <a:off x="838200" y="4039585"/>
            <a:ext cx="1752600" cy="2417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4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BDEACB7-6B3E-4A09-81B3-A28D389E95C7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433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BÀY SẢN PHẨM VÀ CHIA SẺ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9A4698-19FE-4D00-AE65-CE2CBD5E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0" y="530355"/>
            <a:ext cx="9071580" cy="592258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D029F488-81EE-4998-B21C-76D9BBBF0089}"/>
              </a:ext>
            </a:extLst>
          </p:cNvPr>
          <p:cNvSpPr/>
          <p:nvPr/>
        </p:nvSpPr>
        <p:spPr>
          <a:xfrm>
            <a:off x="72420" y="313786"/>
            <a:ext cx="2730938" cy="1896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S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S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S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S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S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S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AA90ED7-FBB4-4471-B68F-0543CB35171F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7409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KHU NHÀ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 CỦA EM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B331C96-2214-40EB-8C4C-B7C7149D7074}"/>
              </a:ext>
            </a:extLst>
          </p:cNvPr>
          <p:cNvSpPr/>
          <p:nvPr/>
        </p:nvSpPr>
        <p:spPr>
          <a:xfrm>
            <a:off x="190500" y="1905000"/>
            <a:ext cx="8267700" cy="4648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E3AAE7-A992-4E20-9595-778F75BAA31D}"/>
              </a:ext>
            </a:extLst>
          </p:cNvPr>
          <p:cNvSpPr/>
          <p:nvPr/>
        </p:nvSpPr>
        <p:spPr>
          <a:xfrm>
            <a:off x="190500" y="990600"/>
            <a:ext cx="89535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039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4D8E1F0B-4E3C-425B-BE79-F56BFA8ED39F}"/>
              </a:ext>
            </a:extLst>
          </p:cNvPr>
          <p:cNvSpPr txBox="1">
            <a:spLocks/>
          </p:cNvSpPr>
          <p:nvPr/>
        </p:nvSpPr>
        <p:spPr bwMode="auto">
          <a:xfrm>
            <a:off x="72420" y="97218"/>
            <a:ext cx="9071580" cy="7409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KHU NHÀ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LAI CỦA EM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C2CD2699-46F5-4FED-9359-99FF77AF6A79}"/>
              </a:ext>
            </a:extLst>
          </p:cNvPr>
          <p:cNvSpPr/>
          <p:nvPr/>
        </p:nvSpPr>
        <p:spPr>
          <a:xfrm>
            <a:off x="0" y="1447800"/>
            <a:ext cx="9144000" cy="3810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47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570018-792F-401F-8A40-5CED03BC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83063-DA9C-4E75-B1BD-737AAE3D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: SẢN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740A503-A612-4A77-9E0B-65099E2DF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2754"/>
            <a:ext cx="9124460" cy="6805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CD5B70-E809-4076-A153-5468FBA78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7543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LIỆU HỮU ÍCH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4515A9-FBD0-4553-9BDA-837009136A75}"/>
              </a:ext>
            </a:extLst>
          </p:cNvPr>
          <p:cNvSpPr/>
          <p:nvPr/>
        </p:nvSpPr>
        <p:spPr bwMode="auto">
          <a:xfrm>
            <a:off x="190500" y="5037724"/>
            <a:ext cx="8763000" cy="13255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 1: SẢN PHẨM TỪ VẬT LIỆU ĐÃ QUA SỬ DỤNG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 2: MÔ HÌNH NGÔI NHÀ 3D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 3: KHU NHÀ 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ƯƠ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LAI</a:t>
            </a:r>
          </a:p>
        </p:txBody>
      </p:sp>
    </p:spTree>
    <p:extLst>
      <p:ext uri="{BB962C8B-B14F-4D97-AF65-F5344CB8AC3E}">
        <p14:creationId xmlns:p14="http://schemas.microsoft.com/office/powerpoint/2010/main" val="19298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50C019-BFC9-4143-8C0C-4002AB58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02FD185-82E5-4B23-BC48-2B5645616965}"/>
              </a:ext>
            </a:extLst>
          </p:cNvPr>
          <p:cNvSpPr/>
          <p:nvPr/>
        </p:nvSpPr>
        <p:spPr>
          <a:xfrm>
            <a:off x="0" y="4011"/>
            <a:ext cx="9144000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 : KHU NHÀ 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LAI ( 2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3AB9B4-F1F2-436E-9CCF-53A241E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r>
              <a:rPr lang="vi-VN" altLang="x-none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TRƯỜNG TH CHIẾN THẮNG</a:t>
            </a:r>
            <a:endParaRPr lang="vi-VN" sz="140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ECADB0-9E1C-4DDC-8C05-67E435A31340}"/>
              </a:ext>
            </a:extLst>
          </p:cNvPr>
          <p:cNvSpPr/>
          <p:nvPr/>
        </p:nvSpPr>
        <p:spPr>
          <a:xfrm>
            <a:off x="0" y="171693"/>
            <a:ext cx="8991600" cy="1447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MỤC TIÊU (HS CẦN ĐẠT)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2DD579-2C32-4C70-B752-CED567C25EE0}"/>
              </a:ext>
            </a:extLst>
          </p:cNvPr>
          <p:cNvSpPr/>
          <p:nvPr/>
        </p:nvSpPr>
        <p:spPr>
          <a:xfrm>
            <a:off x="76200" y="1786583"/>
            <a:ext cx="8839200" cy="50668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7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latin typeface="Times New Roman" pitchFamily="18" charset="0"/>
              </a:rPr>
              <a:t>Chuẩn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đồ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dùng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học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tập</a:t>
            </a:r>
            <a:r>
              <a:rPr lang="en-US" sz="5400" dirty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VNI-Commerce" pitchFamily="2" charset="0"/>
              </a:rPr>
              <a:t>    </a:t>
            </a:r>
            <a:endParaRPr lang="en-US" sz="3000" b="1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381000" y="1066800"/>
            <a:ext cx="8610600" cy="37338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lvl="0" algn="ctr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A4 (A3),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keo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dán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vật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liệu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vỏ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hộp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ngôi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nhà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từ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tr</a:t>
            </a:r>
            <a:r>
              <a:rPr lang="vi-VN" sz="3600" dirty="0">
                <a:solidFill>
                  <a:srgbClr val="CC0000"/>
                </a:solidFill>
                <a:latin typeface="Times New Roman" pitchFamily="18" charset="0"/>
              </a:rPr>
              <a:t>ướ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c 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7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  <p:bldP spid="1607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C58540-4118-4E17-976F-CDA4DB42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" y="682282"/>
            <a:ext cx="4392636" cy="274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E8086B-5EEE-4BF3-A17B-ED93FDC1D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9" y="3841652"/>
            <a:ext cx="4419599" cy="2614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51BCAD-4355-46F3-93E2-4C30543BE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682281"/>
            <a:ext cx="4419603" cy="2746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057F6E8-7CDE-46D0-9D73-831A41A73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755" y="3876821"/>
            <a:ext cx="4419603" cy="26142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D81949D-D271-4BD2-BFC5-C225A4F3CF03}"/>
              </a:ext>
            </a:extLst>
          </p:cNvPr>
          <p:cNvSpPr/>
          <p:nvPr/>
        </p:nvSpPr>
        <p:spPr bwMode="auto">
          <a:xfrm>
            <a:off x="-8021" y="78848"/>
            <a:ext cx="9152021" cy="56298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</a:rPr>
              <a:t>HOẠT ĐỘNG 1. KHÁM PHÁ HÌNH KHỐI CỦA MÔ HÌNH CÁC NGÔI NHÀ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011A5C2-52EE-476D-A090-F931713624BF}"/>
              </a:ext>
            </a:extLst>
          </p:cNvPr>
          <p:cNvSpPr/>
          <p:nvPr/>
        </p:nvSpPr>
        <p:spPr bwMode="auto">
          <a:xfrm>
            <a:off x="296006" y="3484681"/>
            <a:ext cx="3839897" cy="29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Khu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lang="en-US" dirty="0"/>
              <a:t> ở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endParaRPr lang="en-US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FAC2D8-497C-48A4-899C-FB7F57902902}"/>
              </a:ext>
            </a:extLst>
          </p:cNvPr>
          <p:cNvSpPr/>
          <p:nvPr/>
        </p:nvSpPr>
        <p:spPr bwMode="auto">
          <a:xfrm>
            <a:off x="4847495" y="3481167"/>
            <a:ext cx="4000499" cy="29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Khu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ở</a:t>
            </a:r>
            <a:r>
              <a:rPr lang="en-US" dirty="0"/>
              <a:t> Mexico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022D5BB-B26D-41A7-86F1-D996CE5BEC81}"/>
              </a:ext>
            </a:extLst>
          </p:cNvPr>
          <p:cNvSpPr/>
          <p:nvPr/>
        </p:nvSpPr>
        <p:spPr bwMode="auto">
          <a:xfrm>
            <a:off x="258492" y="6553200"/>
            <a:ext cx="3848103" cy="3153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Khu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ở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FB3C7F0-6E64-40A1-8AF5-BA8942547AEB}"/>
              </a:ext>
            </a:extLst>
          </p:cNvPr>
          <p:cNvSpPr/>
          <p:nvPr/>
        </p:nvSpPr>
        <p:spPr bwMode="auto">
          <a:xfrm>
            <a:off x="4876800" y="6531513"/>
            <a:ext cx="4000499" cy="3264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Khu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ở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>
            <a:extLst>
              <a:ext uri="{FF2B5EF4-FFF2-40B4-BE49-F238E27FC236}">
                <a16:creationId xmlns:a16="http://schemas.microsoft.com/office/drawing/2014/main" xmlns="" id="{60004585-D324-4A5B-B689-988B6013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96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xmlns="" id="{EE2CD3A3-DA0A-4684-8ADB-C73FEE12AEB5}"/>
              </a:ext>
            </a:extLst>
          </p:cNvPr>
          <p:cNvSpPr/>
          <p:nvPr/>
        </p:nvSpPr>
        <p:spPr>
          <a:xfrm>
            <a:off x="304800" y="533400"/>
            <a:ext cx="8534400" cy="2895599"/>
          </a:xfrm>
          <a:prstGeom prst="cloudCallout">
            <a:avLst>
              <a:gd name="adj1" fmla="val -70163"/>
              <a:gd name="adj2" fmla="val 5204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57250" lvl="0" indent="-857250" algn="ctr">
              <a:defRPr/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857250" marR="0" lvl="0" indent="-8572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AE30C3-BF35-49CF-A21A-4F1F889A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8999"/>
            <a:ext cx="7696200" cy="32765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D15FBA-721D-4A92-A89D-843B3D7D634E}"/>
              </a:ext>
            </a:extLst>
          </p:cNvPr>
          <p:cNvSpPr/>
          <p:nvPr/>
        </p:nvSpPr>
        <p:spPr bwMode="auto">
          <a:xfrm>
            <a:off x="-8021" y="78848"/>
            <a:ext cx="9152021" cy="56298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</a:rPr>
              <a:t>HOẠT ĐỘNG 1. KHÁM PHÁ HÌNH KHỐI CỦA MÔ HÌNH CÁC NGÔI NHÀ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A9CF2-9514-4E7E-8048-3DC54FDE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914400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CÁCH TẠO MÔ HÌNH NGÔI 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4D0B2849-CAD4-4DD5-ACA7-CD0A4ABCA789}"/>
              </a:ext>
            </a:extLst>
          </p:cNvPr>
          <p:cNvSpPr/>
          <p:nvPr/>
        </p:nvSpPr>
        <p:spPr>
          <a:xfrm>
            <a:off x="323850" y="1905000"/>
            <a:ext cx="4191000" cy="2133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Mô hình một khu nhà thường có những gì?</a:t>
            </a:r>
            <a:endParaRPr lang="en-US" dirty="0">
              <a:latin typeface="+mj-lt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xmlns="" id="{324E2691-B203-4469-AC17-FE713481C3C8}"/>
              </a:ext>
            </a:extLst>
          </p:cNvPr>
          <p:cNvSpPr/>
          <p:nvPr/>
        </p:nvSpPr>
        <p:spPr>
          <a:xfrm>
            <a:off x="4876800" y="1982981"/>
            <a:ext cx="4191000" cy="2133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Khi sắp xếp mô hình các ngôi nhà có nên sắp xếp theo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S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không ?</a:t>
            </a:r>
            <a:endParaRPr lang="en-US" dirty="0">
              <a:latin typeface="+mj-lt"/>
            </a:endParaRP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D0F4F5C7-A6C7-4873-B785-FDAD9A90C48B}"/>
              </a:ext>
            </a:extLst>
          </p:cNvPr>
          <p:cNvSpPr/>
          <p:nvPr/>
        </p:nvSpPr>
        <p:spPr>
          <a:xfrm>
            <a:off x="2209800" y="4267200"/>
            <a:ext cx="4876800" cy="2438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khu nhà sinh động hơn?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4A10F84-F925-4375-9E02-8E6F03A26EDB}"/>
              </a:ext>
            </a:extLst>
          </p:cNvPr>
          <p:cNvSpPr txBox="1">
            <a:spLocks/>
          </p:cNvSpPr>
          <p:nvPr/>
        </p:nvSpPr>
        <p:spPr bwMode="auto">
          <a:xfrm>
            <a:off x="152400" y="77266"/>
            <a:ext cx="8991600" cy="926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CÁCH TẠO MÔ HÌNH NGÔI 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B98DE4D-57AB-4C19-90F2-1F23964226A0}"/>
              </a:ext>
            </a:extLst>
          </p:cNvPr>
          <p:cNvSpPr/>
          <p:nvPr/>
        </p:nvSpPr>
        <p:spPr>
          <a:xfrm>
            <a:off x="188495" y="1795446"/>
            <a:ext cx="32766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Thảo luận nhóm </a:t>
            </a:r>
            <a:endParaRPr lang="en-US" dirty="0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xmlns="" id="{F06DA077-80C9-45D1-9090-CFE548280647}"/>
              </a:ext>
            </a:extLst>
          </p:cNvPr>
          <p:cNvSpPr/>
          <p:nvPr/>
        </p:nvSpPr>
        <p:spPr>
          <a:xfrm>
            <a:off x="3529730" y="1136816"/>
            <a:ext cx="5425775" cy="2971800"/>
          </a:xfrm>
          <a:prstGeom prst="wave">
            <a:avLst>
              <a:gd name="adj1" fmla="val 12500"/>
              <a:gd name="adj2" fmla="val -1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Hãy trình bày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SG" sz="2800" b="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SG" sz="28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SG" sz="28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SG" sz="28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28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xmlns="" id="{098F27C1-25A5-4152-AE85-051D1C1133A5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10</a:t>
            </a:r>
            <a:endParaRPr lang="en-US" dirty="0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xmlns="" id="{FFF5CA45-D0AA-47FE-951E-5D0EF33ECF96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9</a:t>
            </a:r>
            <a:endParaRPr lang="en-US" dirty="0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xmlns="" id="{EDAADA30-A7B6-4B58-95D0-0D2FE8EF3E73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8</a:t>
            </a:r>
            <a:endParaRPr lang="en-US" dirty="0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xmlns="" id="{C8C9F4C0-136A-42B0-8F65-E62DA5057668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7</a:t>
            </a:r>
            <a:endParaRPr lang="en-US" dirty="0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xmlns="" id="{D08137C6-8D89-4871-A7FB-AF1DA1290951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6</a:t>
            </a:r>
            <a:endParaRPr lang="en-US" dirty="0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xmlns="" id="{88304281-B8DE-49B2-9236-3ADCA6974865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</a:t>
            </a:r>
            <a:endParaRPr lang="en-US" dirty="0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xmlns="" id="{8B82A253-A8C3-4901-8357-89A49D1E4A15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US" dirty="0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xmlns="" id="{0D401941-D38F-4F7A-B65C-03763969DE18}"/>
              </a:ext>
            </a:extLst>
          </p:cNvPr>
          <p:cNvSpPr/>
          <p:nvPr/>
        </p:nvSpPr>
        <p:spPr>
          <a:xfrm>
            <a:off x="916288" y="4667353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xmlns="" id="{6FEFBF66-1B18-4D31-BB09-04AF54DD59F2}"/>
              </a:ext>
            </a:extLst>
          </p:cNvPr>
          <p:cNvSpPr/>
          <p:nvPr/>
        </p:nvSpPr>
        <p:spPr>
          <a:xfrm>
            <a:off x="916288" y="4625284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xmlns="" id="{1343F72C-82C0-483C-B170-682B133709D6}"/>
              </a:ext>
            </a:extLst>
          </p:cNvPr>
          <p:cNvSpPr/>
          <p:nvPr/>
        </p:nvSpPr>
        <p:spPr>
          <a:xfrm>
            <a:off x="984701" y="4596981"/>
            <a:ext cx="1752600" cy="167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xmlns="" id="{5424DA2B-0F2C-4727-AB5A-A58E3A18D5F3}"/>
              </a:ext>
            </a:extLst>
          </p:cNvPr>
          <p:cNvSpPr/>
          <p:nvPr/>
        </p:nvSpPr>
        <p:spPr>
          <a:xfrm>
            <a:off x="950495" y="4645107"/>
            <a:ext cx="1752600" cy="1676400"/>
          </a:xfrm>
          <a:prstGeom prst="star6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HẾT GIỜ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D72BB9-4861-431C-85BC-B9F2767BA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66" y="4108616"/>
            <a:ext cx="5425775" cy="27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</TotalTime>
  <Words>892</Words>
  <Application>Microsoft Office PowerPoint</Application>
  <PresentationFormat>On-screen Show (4:3)</PresentationFormat>
  <Paragraphs>79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VNI-Commerce</vt:lpstr>
      <vt:lpstr>Wingdings</vt:lpstr>
      <vt:lpstr>Office Theme</vt:lpstr>
      <vt:lpstr>1_Office Theme</vt:lpstr>
      <vt:lpstr>2_Office Theme</vt:lpstr>
      <vt:lpstr>PowerPoint Presentation</vt:lpstr>
      <vt:lpstr>: SẢN</vt:lpstr>
      <vt:lpstr>PowerPoint Presentation</vt:lpstr>
      <vt:lpstr>PowerPoint Presentation</vt:lpstr>
      <vt:lpstr>Chuẩn bị đồ dùng học tập: </vt:lpstr>
      <vt:lpstr>PowerPoint Presentation</vt:lpstr>
      <vt:lpstr>PowerPoint Presentation</vt:lpstr>
      <vt:lpstr>HOẠT ĐỘNG 2: CÁCH TẠO MÔ HÌNH NGÔI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thuat 3</dc:title>
  <dc:creator>Nguyen Giang Nghien</dc:creator>
  <cp:lastModifiedBy>Windows User</cp:lastModifiedBy>
  <cp:revision>172</cp:revision>
  <dcterms:created xsi:type="dcterms:W3CDTF">2008-10-10T16:31:00Z</dcterms:created>
  <dcterms:modified xsi:type="dcterms:W3CDTF">2021-08-23T10:25:11Z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