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26"/>
  </p:notesMasterIdLst>
  <p:sldIdLst>
    <p:sldId id="1091" r:id="rId3"/>
    <p:sldId id="1093" r:id="rId4"/>
    <p:sldId id="1094" r:id="rId5"/>
    <p:sldId id="1096" r:id="rId6"/>
    <p:sldId id="1097" r:id="rId7"/>
    <p:sldId id="1154" r:id="rId8"/>
    <p:sldId id="1129" r:id="rId9"/>
    <p:sldId id="1156" r:id="rId10"/>
    <p:sldId id="1157" r:id="rId11"/>
    <p:sldId id="1159" r:id="rId12"/>
    <p:sldId id="1155" r:id="rId13"/>
    <p:sldId id="1162" r:id="rId14"/>
    <p:sldId id="1158" r:id="rId15"/>
    <p:sldId id="1160" r:id="rId16"/>
    <p:sldId id="1107" r:id="rId17"/>
    <p:sldId id="1151" r:id="rId18"/>
    <p:sldId id="1161" r:id="rId19"/>
    <p:sldId id="1163" r:id="rId20"/>
    <p:sldId id="459" r:id="rId21"/>
    <p:sldId id="1164" r:id="rId22"/>
    <p:sldId id="1165" r:id="rId23"/>
    <p:sldId id="1125" r:id="rId24"/>
    <p:sldId id="1126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060"/>
    <a:srgbClr val="2313F9"/>
    <a:srgbClr val="0000FF"/>
    <a:srgbClr val="0000CC"/>
    <a:srgbClr val="060606"/>
    <a:srgbClr val="FFC000"/>
    <a:srgbClr val="E2F0D9"/>
    <a:srgbClr val="3B3838"/>
    <a:srgbClr val="DA6946"/>
    <a:srgbClr val="508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2C5AD-25AA-4AAD-BFBA-24275F45200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F2FA-B4EB-4554-8A9A-E973619C8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0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5A3-C1DA-42DB-9BA1-9FAEC16327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7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393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813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74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27DDD-8EF0-4401-B995-C865313EEDA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18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294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461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3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9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66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0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59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59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3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73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83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7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5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7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7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49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6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24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4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45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70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05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5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01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11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13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3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8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84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67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07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7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4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09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61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29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7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06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02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159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84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30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2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18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351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01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24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71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89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485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182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8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4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14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123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71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4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883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8886534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643373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3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7" r:id="rId8"/>
    <p:sldLayoutId id="2147483726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88B2-2E08-47DC-9C15-2920B4EF608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725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sv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E033298C-AB1A-4432-8595-E4198C06ADE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2459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04400">
            <a:off x="9009756" y="1530749"/>
            <a:ext cx="576117" cy="6888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53414" flipH="1">
            <a:off x="1675582" y="3798531"/>
            <a:ext cx="597141" cy="7139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887701D-AB44-48A0-8E4F-37221E92585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190723" y="3238499"/>
            <a:ext cx="50645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cap="all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KHTN – CÁNH DIỀU: </a:t>
            </a:r>
            <a:r>
              <a:rPr lang="en-US" sz="2800" cap="all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cap="all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sz="2800" cap="all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676FD9-3180-495A-88E4-DE2D612BE3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190723" y="2762246"/>
            <a:ext cx="72560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NGUYỄN PHƯƠNG</a:t>
            </a:r>
            <a:endParaRPr lang="en-US" sz="2800" cap="all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426D813-5034-42C2-A5C9-926D19DD09A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190723" y="3714753"/>
            <a:ext cx="75055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3200" dirty="0" smtClean="0"/>
              <a:t>saomai2500@gmail.com</a:t>
            </a:r>
            <a:r>
              <a:rPr lang="en-US" sz="2800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cap="all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1F52A75-FA3E-46CF-9FDC-2B9074CF9CF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2190723" y="4191006"/>
            <a:ext cx="47126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cap="all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FBBD4B0-BEB7-4405-884A-DD34061F3BA1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2190723" y="4762510"/>
            <a:ext cx="89444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cap="all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5ED0C13-9EC6-4C14-A66C-DE047AC0CD5B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541418" y="5238764"/>
            <a:ext cx="101743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ĐỊA CHỈ: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3467" y="1333486"/>
            <a:ext cx="10191821" cy="11900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733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733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22: </a:t>
            </a:r>
            <a:endParaRPr lang="en-US" sz="3733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CÁC YẾU TỐ ẢNH HƯỞNG ĐẾN HÔ HẤP TẾ BÀO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9800" y="949235"/>
            <a:ext cx="10490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CO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</a:rPr>
              <a:t>2 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sản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quá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trình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Các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ứng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giải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phóng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CO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quang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hợp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các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ứng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thuận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nghịch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Nếu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CO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môi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cao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sẽ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cho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ứng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chuyển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dịch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theo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chiều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nghịch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bị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ức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chế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231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0700" y="290532"/>
            <a:ext cx="1074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 HÔ HẤP TẾ BÀO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 TIỄN: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0700" y="943535"/>
            <a:ext cx="1130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uan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22.2: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lh3.googleusercontent.com/5Jx1Ab-iZHqrUGSxpvscpRt8bQ-GfBaJ7cL6LMhv73Q61Cj0D-4V0lJ7NPeMKcNOOlHUw2k6LpmkEGkPWt_KdTUnRwzEt-VtXPC7WfxJY7UInWxf7nYzagur5nkivafIBG_tB4giysMYoruYc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675" y="1589867"/>
            <a:ext cx="11165785" cy="4824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89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830927"/>
              </p:ext>
            </p:extLst>
          </p:nvPr>
        </p:nvGraphicFramePr>
        <p:xfrm>
          <a:off x="718820" y="2291631"/>
          <a:ext cx="11104879" cy="4098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0299"/>
                <a:gridCol w="3702290"/>
                <a:gridCol w="3702290"/>
              </a:tblGrid>
              <a:tr h="100056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 nông sản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 pháp bảo quản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 do chọn biện pháp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0056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Rau xanh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0056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Củ, quả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0056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Hạt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0700" y="989702"/>
            <a:ext cx="1130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lương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PHT: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2464" y="341637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668635"/>
            <a:ext cx="1056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08585" algn="just"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/>
                <a:ea typeface="Arial"/>
              </a:rPr>
              <a:t>?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có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thể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lương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ở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khí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carbon dioxide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cao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khí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oxygen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?</a:t>
            </a:r>
            <a:endParaRPr lang="en-US" sz="3600" b="1" dirty="0">
              <a:solidFill>
                <a:srgbClr val="2313F9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958" y="2728796"/>
            <a:ext cx="10071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Nếu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môi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nồng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carbon dioxide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nồng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oxygen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thấp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thì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sẽ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ức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chế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quá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trình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hô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hấp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tế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bào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giúp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258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1033525"/>
            <a:ext cx="10680700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biện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lương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tủ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Sấy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phơi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nồng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carbon dioxide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chai,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nồng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thấp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hút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700" y="290532"/>
            <a:ext cx="1074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 HÔ HẤP TẾ BÀO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 TIỄN: </a:t>
            </a:r>
          </a:p>
        </p:txBody>
      </p:sp>
    </p:spTree>
    <p:extLst>
      <p:ext uri="{BB962C8B-B14F-4D97-AF65-F5344CB8AC3E}">
        <p14:creationId xmlns:p14="http://schemas.microsoft.com/office/powerpoint/2010/main" val="9268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/>
          <p:nvPr/>
        </p:nvSpPr>
        <p:spPr>
          <a:xfrm>
            <a:off x="3878315" y="2348358"/>
            <a:ext cx="415402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2" y="2309664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8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6243" y="1088285"/>
            <a:ext cx="11082906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1: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nhịp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thở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2: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ngập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úng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chết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3: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biện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lương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đang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áp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069" y="164983"/>
            <a:ext cx="11423374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1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sốt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cao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nhiệt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cường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dó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thêm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nồng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 smtClean="0">
              <a:solidFill>
                <a:srgbClr val="2313F9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ngập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úng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đất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cung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rễ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giảm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xuống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dẫn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rễ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chết</a:t>
            </a:r>
            <a:r>
              <a:rPr lang="en-US" sz="3600" b="1" dirty="0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85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851" y="1011672"/>
            <a:ext cx="10893287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3.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biện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</a:pP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đóng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…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</a:pP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muối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chua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…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94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2851" y="4427539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altLang="vi-VN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vi-VN" altLang="vi-VN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图片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994025"/>
            <a:ext cx="56594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62401" y="3651422"/>
            <a:ext cx="3941805" cy="1606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390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2" name="AutoShape 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4" name="AutoShape 1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6" name="AutoShape 1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8" name="AutoShape 1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0" name="AutoShape 1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2" name="AutoShape 1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4" name="AutoShape 2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6" name="AutoShape 2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8" name="AutoShape 2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0" name="AutoShape 2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2" name="AutoShape 2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4" name="AutoShape 3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32770" name="Picture 2" descr="Ảnh động Powerpoint CT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1"/>
            <a:ext cx="1403535" cy="141393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86508" y="321387"/>
            <a:ext cx="4927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67" b="1">
                <a:solidFill>
                  <a:srgbClr val="FF0000"/>
                </a:solidFill>
                <a:latin typeface="+mj-lt"/>
              </a:rPr>
              <a:t>KHỞI ĐỘNG</a:t>
            </a:r>
            <a:endParaRPr lang="en-US" sz="4267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0282" y="1413933"/>
            <a:ext cx="95361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10°C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1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2608" y="307135"/>
            <a:ext cx="10919792" cy="54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1:  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...)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túi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hút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6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2: 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6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3: 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đậu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phộng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ta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6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574" y="149322"/>
            <a:ext cx="11423374" cy="66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1: 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hút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túi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gần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0,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loài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vi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hủy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ức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2: 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đá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đóng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băng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đóng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băng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to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phá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vỡ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hỏng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chóng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hỏng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600" b="1" dirty="0">
              <a:solidFill>
                <a:srgbClr val="19A060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muối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chua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hút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…</a:t>
            </a:r>
            <a:endParaRPr lang="en-US" sz="3600" b="1" dirty="0">
              <a:solidFill>
                <a:srgbClr val="19A060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3: 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đậu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phộng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ta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bỏ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túi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hút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rang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thoáng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…</a:t>
            </a:r>
            <a:endParaRPr lang="en-US" sz="3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05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3" descr="Ngôi nhà hoạt hình, phim hoạt hình png | Klipartz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990600"/>
            <a:ext cx="4944849" cy="3911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 txBox="1"/>
          <p:nvPr/>
        </p:nvSpPr>
        <p:spPr>
          <a:xfrm>
            <a:off x="6082748" y="636677"/>
            <a:ext cx="54524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82748" y="1600200"/>
            <a:ext cx="5728252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107 – 111/ SGK.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/>
          <p:nvPr/>
        </p:nvSpPr>
        <p:spPr>
          <a:xfrm>
            <a:off x="1295400" y="3657600"/>
            <a:ext cx="96664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 ơn thầy cô giáo và các em!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2374450" y="2966387"/>
            <a:ext cx="28007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….</a:t>
            </a:r>
            <a:endParaRPr/>
          </a:p>
        </p:txBody>
      </p:sp>
      <p:pic>
        <p:nvPicPr>
          <p:cNvPr id="226" name="Google Shape;226;p24" descr="https://lh3.googleusercontent.com/-ZEG6AmUlTpE/WsOIcBL3nwI/AAAAAAAACXM/wa4kqWY_ZzoWOQwhUdu_n4BCpzGBB09CACHMYCw/h136/2-ctu.vn_anh_dong_mau_slide_powerpoint_dep_(19)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259983"/>
            <a:ext cx="5143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 descr="https://lh3.googleusercontent.com/-pdjmI0guhoI/WsOKKvIORNI/AAAAAAAACe4/2w9xoJp1uAIMMyCEXg8RzbupS6Phi1WYACHMYCw/h136/4-ctu.vn_anh_dong_mau_slide_powerpoint_dep_(113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0324" y="1670986"/>
            <a:ext cx="152400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4" descr="Ảnh động trang trí (15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76241"/>
            <a:ext cx="9079627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-to-school-1576790_12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8721" y="1701801"/>
            <a:ext cx="10088381" cy="209307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…. - BÀI 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22: </a:t>
            </a:r>
            <a:endParaRPr lang="en-US" sz="4267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4267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3643449" y="218724"/>
            <a:ext cx="698467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sz="2800"/>
          </a:p>
        </p:txBody>
      </p:sp>
      <p:grpSp>
        <p:nvGrpSpPr>
          <p:cNvPr id="2" name="Google Shape;138;p7"/>
          <p:cNvGrpSpPr/>
          <p:nvPr/>
        </p:nvGrpSpPr>
        <p:grpSpPr>
          <a:xfrm>
            <a:off x="-5629479" y="-450171"/>
            <a:ext cx="16624351" cy="8186013"/>
            <a:chOff x="-6875181" y="-1051632"/>
            <a:chExt cx="16624351" cy="8186013"/>
          </a:xfrm>
        </p:grpSpPr>
        <p:sp>
          <p:nvSpPr>
            <p:cNvPr id="139" name="Google Shape;139;p7"/>
            <p:cNvSpPr/>
            <p:nvPr/>
          </p:nvSpPr>
          <p:spPr>
            <a:xfrm>
              <a:off x="-6875181" y="-1051632"/>
              <a:ext cx="8186013" cy="8186013"/>
            </a:xfrm>
            <a:prstGeom prst="blockArc">
              <a:avLst>
                <a:gd name="adj1" fmla="val 18900000"/>
                <a:gd name="adj2" fmla="val 2700000"/>
                <a:gd name="adj3" fmla="val 264"/>
              </a:avLst>
            </a:pr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44285" y="456206"/>
              <a:ext cx="8904885" cy="16463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41;p7"/>
            <p:cNvSpPr txBox="1"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6500"/>
              </a:pPr>
              <a:endParaRPr sz="4267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3941" y="456206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526157" y="2281030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2EE8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844285" y="3970538"/>
              <a:ext cx="8904885" cy="1750423"/>
            </a:xfrm>
            <a:prstGeom prst="rect">
              <a:avLst/>
            </a:prstGeom>
            <a:solidFill>
              <a:srgbClr val="19A060"/>
            </a:solidFill>
            <a:ln>
              <a:solidFill>
                <a:srgbClr val="19A060"/>
              </a:solidFill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6500"/>
              </a:pPr>
              <a:endParaRPr sz="4267" b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3941" y="4105854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5999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8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49" y="1298897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5465" y="3194362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921" y="4990553"/>
            <a:ext cx="113347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44075" y="1251950"/>
            <a:ext cx="8150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6060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SỐ YẾU TỐ ẢNH HƯỞNG ĐẾN HÔ HẤP TẾ BÀO</a:t>
            </a:r>
            <a:endParaRPr lang="en-US" sz="4000" dirty="0">
              <a:solidFill>
                <a:srgbClr val="06060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35808" y="4847945"/>
            <a:ext cx="721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 HÔ HẤP TẾ BÀO </a:t>
            </a:r>
          </a:p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THỰC TIỄN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1752600" y="2819401"/>
            <a:ext cx="907274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2698268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2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902" y="139679"/>
            <a:ext cx="1204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40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22.1,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4000" b="1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0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40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4000" b="1" dirty="0">
              <a:solidFill>
                <a:srgbClr val="2313F9"/>
              </a:solidFill>
            </a:endParaRPr>
          </a:p>
        </p:txBody>
      </p:sp>
      <p:pic>
        <p:nvPicPr>
          <p:cNvPr id="5" name="Picture 4" descr="https://lh4.googleusercontent.com/GN7Ec1hLwV3ayaPS6UfCIMIF_wGbOgnPOW9X-bbcjDOnOhsEbxecb_QLk5dhQEds9MYANqxgMz9L2icMQYzew7gV1JpRfIku-32S990xQ_IFFGIwqtROpPBYO6UA0zE4pR7ts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2" y="1463118"/>
            <a:ext cx="11679238" cy="5204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4642" y="1605815"/>
            <a:ext cx="955185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Nhiệt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b="1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ẩm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b="1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Hàm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O</a:t>
            </a:r>
            <a:r>
              <a:rPr lang="en-US" sz="3600" b="1" baseline="-25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CO</a:t>
            </a:r>
            <a:r>
              <a:rPr lang="en-US" sz="3600" b="1" baseline="-25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b="1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478" y="864832"/>
            <a:ext cx="1104411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YẾU TỐ ẢNH HƯỞNG ĐẾN HÔ HẤP TẾ 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900" y="554863"/>
            <a:ext cx="11099800" cy="532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muốn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hạt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giống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nảy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mầm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tiên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ngâm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hạt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4000" b="1" dirty="0">
              <a:solidFill>
                <a:srgbClr val="19A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Dựa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tỉ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hưởng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hàm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carbon dioxide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tốc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2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3300" y="339636"/>
            <a:ext cx="1059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Khi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muốn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cho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giống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nảy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mầm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trước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tiên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người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ta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thường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ngâm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vào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khí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ngâm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vào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sẽ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giúp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kích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thích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quá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trình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hô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hấp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tế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bào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giống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giúp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nhanh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nảy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mầm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hơn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19A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2200" y="2732522"/>
            <a:ext cx="102362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khoảng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20%.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  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hưởng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Oxygen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liệu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tham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5%,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chậm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455971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91039285,D:\Bài dự thi eleaning hbh 2016-2017\Chuong I 7 Hinh binh hanh\Media.ppcx"/>
  <p:tag name="ISPRING_CUSTOM_TIMING_USED" val="1"/>
  <p:tag name="GENSWF_SLIDE_TITLE" val="KIỂM TRA BÀI CŨ"/>
  <p:tag name="GENSWF_ADVANCE_TIME" val="6.64"/>
  <p:tag name="ISPRING_SLIDE_INDENT_LEVEL" val="0"/>
  <p:tag name="TIMING" val="|2.691|3.946"/>
  <p:tag name="ISPRING_SLIDE_ID_2" val="{8C52A501-15A3-435F-8B04-6C208BD420B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PresentationFormat>Custom</PresentationFormat>
  <Paragraphs>87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2022-08-16T08:16:26Z</dcterms:created>
  <dcterms:modified xsi:type="dcterms:W3CDTF">2022-08-16T08:16:34Z</dcterms:modified>
</cp:coreProperties>
</file>