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9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6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9FC4-785C-46CB-81D2-591A8213A2E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7FE3-7E13-4EA2-A762-40020571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72" y="217290"/>
            <a:ext cx="11000867" cy="62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4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Màn hình rộng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Bản trình bày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Nguyễn Thị Hoàng Lan</cp:lastModifiedBy>
  <cp:revision>13</cp:revision>
  <dcterms:created xsi:type="dcterms:W3CDTF">2023-07-26T04:26:33Z</dcterms:created>
  <dcterms:modified xsi:type="dcterms:W3CDTF">2023-07-27T12:02:19Z</dcterms:modified>
</cp:coreProperties>
</file>