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327" r:id="rId2"/>
    <p:sldId id="423" r:id="rId3"/>
    <p:sldId id="437" r:id="rId4"/>
    <p:sldId id="436" r:id="rId5"/>
    <p:sldId id="434" r:id="rId6"/>
    <p:sldId id="435" r:id="rId7"/>
    <p:sldId id="340" r:id="rId8"/>
  </p:sldIdLst>
  <p:sldSz cx="16276638" cy="9144000"/>
  <p:notesSz cx="6858000" cy="9144000"/>
  <p:custDataLst>
    <p:tags r:id="rId10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>
      <p:cViewPr varScale="1">
        <p:scale>
          <a:sx n="56" d="100"/>
          <a:sy n="56" d="100"/>
        </p:scale>
        <p:origin x="213" y="54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7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77825" y="685800"/>
            <a:ext cx="6102350" cy="3429000"/>
          </a:xfrm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wmf"/><Relationship Id="rId3" Type="http://schemas.openxmlformats.org/officeDocument/2006/relationships/image" Target="../media/image3.png"/><Relationship Id="rId7" Type="http://schemas.openxmlformats.org/officeDocument/2006/relationships/image" Target="../media/image7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wm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1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3.mp4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>
                <a:solidFill>
                  <a:srgbClr val="FF0066"/>
                </a:solidFill>
                <a:latin typeface="Times New Roman" pitchFamily="18" charset="0"/>
              </a:rPr>
              <a:t>TRƯỜNG TIỂU HỌC ……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77" y="5927832"/>
            <a:ext cx="1661573" cy="2157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1822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1800"/>
              </a:spcBef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 Tiếng Việt lớp 3</a:t>
            </a:r>
          </a:p>
          <a:p>
            <a:pPr algn="ctr" eaLnBrk="1" hangingPunct="1">
              <a:spcBef>
                <a:spcPts val="180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VIẾT 1: ÔN CHỮ VIẾT HOA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80250" y="20574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3413919" y="7200900"/>
            <a:ext cx="597456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Giáo viên:</a:t>
            </a:r>
          </a:p>
          <a:p>
            <a:pPr eaLnBrk="1" hangingPunct="1"/>
            <a:r>
              <a:rPr lang="en-US" altLang="en-US" sz="2400" b="1" i="1">
                <a:solidFill>
                  <a:srgbClr val="FF0066"/>
                </a:solidFill>
                <a:latin typeface="Times New Roman" pitchFamily="18" charset="0"/>
              </a:rPr>
              <a:t>Lớp:  3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0079" y="6229986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112658" y="331495"/>
            <a:ext cx="2081213" cy="2669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3122398" y="413107"/>
            <a:ext cx="2089150" cy="249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3131113" y="984250"/>
            <a:ext cx="1474263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37424" y="6166038"/>
            <a:ext cx="1112368" cy="8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04518" y="5943600"/>
            <a:ext cx="3168859" cy="2260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Net chu net nguoi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5919" y="304799"/>
            <a:ext cx="15468600" cy="8435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7552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1. Quan sát chữ viết mẫu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4324761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E, Ê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21" name="Group 20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24" name="Group 23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25" name="Straight Connector 24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23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E, Ê</a:t>
              </a:r>
            </a:p>
          </p:txBody>
        </p:sp>
      </p:grpSp>
      <p:pic>
        <p:nvPicPr>
          <p:cNvPr id="2" name="Hướng dẫn viết chữ E hoa_360p (1)">
            <a:hlinkClick r:id="" action="ppaction://media"/>
            <a:extLst>
              <a:ext uri="{FF2B5EF4-FFF2-40B4-BE49-F238E27FC236}">
                <a16:creationId xmlns:a16="http://schemas.microsoft.com/office/drawing/2014/main" id="{8292AEA7-C7F4-E90A-7122-858747E36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85219" y="3850244"/>
            <a:ext cx="5105400" cy="3340337"/>
          </a:xfrm>
          <a:prstGeom prst="rect">
            <a:avLst/>
          </a:prstGeom>
        </p:spPr>
      </p:pic>
      <p:pic>
        <p:nvPicPr>
          <p:cNvPr id="8" name="Hướng dẫn viết chữ E hoa_360p (1)">
            <a:hlinkClick r:id="" action="ppaction://media"/>
            <a:extLst>
              <a:ext uri="{FF2B5EF4-FFF2-40B4-BE49-F238E27FC236}">
                <a16:creationId xmlns:a16="http://schemas.microsoft.com/office/drawing/2014/main" id="{BB024B25-AB5A-D365-6E84-44D2B5EDB2EF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05119" y="3925225"/>
            <a:ext cx="4267200" cy="319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9418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55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531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937919" y="149573"/>
            <a:ext cx="5715000" cy="1578825"/>
            <a:chOff x="4937919" y="149573"/>
            <a:chExt cx="5715000" cy="1578825"/>
          </a:xfrm>
        </p:grpSpPr>
        <p:grpSp>
          <p:nvGrpSpPr>
            <p:cNvPr id="14" name="Group 13"/>
            <p:cNvGrpSpPr/>
            <p:nvPr/>
          </p:nvGrpSpPr>
          <p:grpSpPr>
            <a:xfrm>
              <a:off x="5160710" y="149573"/>
              <a:ext cx="5492209" cy="994235"/>
              <a:chOff x="5073631" y="210532"/>
              <a:chExt cx="5399539" cy="994235"/>
            </a:xfrm>
          </p:grpSpPr>
          <p:grpSp>
            <p:nvGrpSpPr>
              <p:cNvPr id="15" name="Group 14"/>
              <p:cNvGrpSpPr/>
              <p:nvPr/>
            </p:nvGrpSpPr>
            <p:grpSpPr>
              <a:xfrm>
                <a:off x="5073631" y="210532"/>
                <a:ext cx="5399539" cy="994235"/>
                <a:chOff x="5073631" y="210532"/>
                <a:chExt cx="5399539" cy="994235"/>
              </a:xfrm>
            </p:grpSpPr>
            <p:sp>
              <p:nvSpPr>
                <p:cNvPr id="17" name="TextBox 16"/>
                <p:cNvSpPr txBox="1"/>
                <p:nvPr/>
              </p:nvSpPr>
              <p:spPr>
                <a:xfrm>
                  <a:off x="5073631" y="210532"/>
                  <a:ext cx="5399539" cy="52322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800">
                      <a:solidFill>
                        <a:srgbClr val="0000CC"/>
                      </a:solidFill>
                      <a:latin typeface="Times New Roman" pitchFamily="18" charset="0"/>
                      <a:cs typeface="Times New Roman" pitchFamily="18" charset="0"/>
                    </a:rPr>
                    <a:t>Thứ……ngày…..tháng…..năm…….</a:t>
                  </a:r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651116" y="743102"/>
                  <a:ext cx="1967927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2400" b="1">
                      <a:solidFill>
                        <a:srgbClr val="FF0066"/>
                      </a:solidFill>
                      <a:latin typeface="Times New Roman" pitchFamily="18" charset="0"/>
                      <a:cs typeface="Times New Roman" pitchFamily="18" charset="0"/>
                    </a:rPr>
                    <a:t>TIẾNG VIỆT</a:t>
                  </a:r>
                </a:p>
              </p:txBody>
            </p:sp>
          </p:grpSp>
          <p:cxnSp>
            <p:nvCxnSpPr>
              <p:cNvPr id="16" name="Straight Connector 15"/>
              <p:cNvCxnSpPr/>
              <p:nvPr/>
            </p:nvCxnSpPr>
            <p:spPr>
              <a:xfrm>
                <a:off x="6790748" y="1151823"/>
                <a:ext cx="1659737" cy="0"/>
              </a:xfrm>
              <a:prstGeom prst="line">
                <a:avLst/>
              </a:prstGeom>
              <a:ln>
                <a:solidFill>
                  <a:srgbClr val="FF0066"/>
                </a:solidFill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937919" y="1090864"/>
              <a:ext cx="5626505" cy="637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 lIns="143689" tIns="71844" rIns="143689" bIns="7184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ts val="0"/>
                </a:spcBef>
                <a:defRPr/>
              </a:pPr>
              <a:r>
                <a:rPr lang="en-US" sz="3200" b="1">
                  <a:solidFill>
                    <a:srgbClr val="0000CC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</a:rPr>
                <a:t>ÔN CHỮ VIẾT HOA: E, Ê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2. Ôn chữ viết hoa.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328827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2" name="Rectangle 21"/>
          <p:cNvSpPr/>
          <p:nvPr/>
        </p:nvSpPr>
        <p:spPr>
          <a:xfrm>
            <a:off x="5436185" y="2706057"/>
            <a:ext cx="47595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Viết chữ hoa E, Ê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137CB95-1937-B50E-A086-019DE17E48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6215" y="3886200"/>
            <a:ext cx="9524999" cy="457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594456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4" y="2895600"/>
            <a:ext cx="33909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a. Viết tên riêng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575719" y="4829943"/>
            <a:ext cx="33909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Ê-</a:t>
            </a:r>
            <a:r>
              <a:rPr lang="el-GR" sz="440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Α </a:t>
            </a:r>
            <a:endParaRPr lang="en-US" sz="4400" b="1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id="{7740772D-8D16-9913-02E9-A46436DFAA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19" y="1295400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E, Ê</a:t>
            </a:r>
          </a:p>
        </p:txBody>
      </p:sp>
    </p:spTree>
    <p:extLst>
      <p:ext uri="{BB962C8B-B14F-4D97-AF65-F5344CB8AC3E}">
        <p14:creationId xmlns:p14="http://schemas.microsoft.com/office/powerpoint/2010/main" val="1636936384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Mẫu giấy luyện viết chữ đẹp - Mẫu giấy 4 ô ly, 5 ô ly, kẻ ngang, ô ly to, ô  ly nhỏ, ô ly nghiêng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77"/>
          <a:stretch/>
        </p:blipFill>
        <p:spPr bwMode="auto">
          <a:xfrm>
            <a:off x="1661320" y="3513959"/>
            <a:ext cx="13182600" cy="5257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4617134" y="149573"/>
            <a:ext cx="7013458" cy="1117345"/>
            <a:chOff x="4539228" y="210532"/>
            <a:chExt cx="6895119" cy="1117345"/>
          </a:xfrm>
        </p:grpSpPr>
        <p:grpSp>
          <p:nvGrpSpPr>
            <p:cNvPr id="15" name="Group 14"/>
            <p:cNvGrpSpPr/>
            <p:nvPr/>
          </p:nvGrpSpPr>
          <p:grpSpPr>
            <a:xfrm>
              <a:off x="4539228" y="210532"/>
              <a:ext cx="6895119" cy="1117345"/>
              <a:chOff x="4539228" y="210532"/>
              <a:chExt cx="6895119" cy="1117345"/>
            </a:xfrm>
          </p:grpSpPr>
          <p:sp>
            <p:nvSpPr>
              <p:cNvPr id="17" name="TextBox 16"/>
              <p:cNvSpPr txBox="1"/>
              <p:nvPr/>
            </p:nvSpPr>
            <p:spPr>
              <a:xfrm>
                <a:off x="4539228" y="210532"/>
                <a:ext cx="689511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6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6651116" y="743102"/>
                <a:ext cx="25649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TIẾNG VIỆT</a:t>
                </a:r>
              </a:p>
            </p:txBody>
          </p:sp>
        </p:grpSp>
        <p:cxnSp>
          <p:nvCxnSpPr>
            <p:cNvPr id="16" name="Straight Connector 15"/>
            <p:cNvCxnSpPr/>
            <p:nvPr/>
          </p:nvCxnSpPr>
          <p:spPr>
            <a:xfrm>
              <a:off x="6826235" y="1288554"/>
              <a:ext cx="2194560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" name="Group 4"/>
          <p:cNvGrpSpPr/>
          <p:nvPr/>
        </p:nvGrpSpPr>
        <p:grpSpPr>
          <a:xfrm>
            <a:off x="1406914" y="1953419"/>
            <a:ext cx="6781801" cy="646331"/>
            <a:chOff x="1508918" y="1888664"/>
            <a:chExt cx="6172201" cy="1083059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172201" cy="10830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600" b="1">
                  <a:solidFill>
                    <a:srgbClr val="FF0000"/>
                  </a:solidFill>
                  <a:latin typeface="Times New Roman" pitchFamily="18" charset="0"/>
                  <a:cs typeface="Times New Roman" pitchFamily="18" charset="0"/>
                </a:rPr>
                <a:t>3. Viết câu ứng dụng.</a:t>
              </a:r>
            </a:p>
          </p:txBody>
        </p:sp>
        <p:cxnSp>
          <p:nvCxnSpPr>
            <p:cNvPr id="4" name="Straight Connector 3"/>
            <p:cNvCxnSpPr/>
            <p:nvPr/>
          </p:nvCxnSpPr>
          <p:spPr>
            <a:xfrm>
              <a:off x="1646078" y="2896526"/>
              <a:ext cx="3578489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1406913" y="2895600"/>
            <a:ext cx="612180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b="1" i="1">
                <a:solidFill>
                  <a:srgbClr val="0000CC"/>
                </a:solidFill>
                <a:latin typeface="Times New Roman" pitchFamily="18" charset="0"/>
                <a:cs typeface="Times New Roman" pitchFamily="18" charset="0"/>
              </a:rPr>
              <a:t>b. Viết câu ứng dụng</a:t>
            </a:r>
            <a:endParaRPr lang="en-US" sz="3600" b="1">
              <a:solidFill>
                <a:srgbClr val="0000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889919" y="4690999"/>
            <a:ext cx="11915176" cy="929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5000"/>
              </a:lnSpc>
              <a:spcBef>
                <a:spcPts val="200"/>
              </a:spcBef>
            </a:pP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Em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κ</a:t>
            </a: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uận a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ζ </a:t>
            </a: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hƣ là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η</a:t>
            </a: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à có </a:t>
            </a:r>
            <a:r>
              <a:rPr lang="el-GR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ι</a:t>
            </a: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úc</a:t>
            </a:r>
            <a:r>
              <a:rPr lang="en-US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.</a:t>
            </a:r>
            <a:r>
              <a:rPr lang="lv-LV" sz="4350" b="1">
                <a:solidFill>
                  <a:srgbClr val="0000CC"/>
                </a:solidFill>
                <a:latin typeface="HP001 4 hàng" pitchFamily="34" charset="0"/>
                <a:cs typeface="Times New Roman" pitchFamily="18" charset="0"/>
              </a:rPr>
              <a:t> </a:t>
            </a:r>
            <a:endParaRPr lang="en-US" sz="4350" b="1">
              <a:solidFill>
                <a:srgbClr val="0000CC"/>
              </a:solidFill>
              <a:latin typeface="HP001 4 hàng" pitchFamily="34" charset="0"/>
              <a:cs typeface="Times New Roman" pitchFamily="18" charset="0"/>
            </a:endParaRPr>
          </a:p>
        </p:txBody>
      </p:sp>
      <p:sp>
        <p:nvSpPr>
          <p:cNvPr id="2" name="Text Box 14">
            <a:extLst>
              <a:ext uri="{FF2B5EF4-FFF2-40B4-BE49-F238E27FC236}">
                <a16:creationId xmlns:a16="http://schemas.microsoft.com/office/drawing/2014/main" id="{A6994F16-1908-1EB9-F810-A00B7296BA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7919" y="1267466"/>
            <a:ext cx="5626505" cy="63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32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ÔN CHỮ VIẾT HOA: E, Ê</a:t>
            </a:r>
          </a:p>
        </p:txBody>
      </p:sp>
    </p:spTree>
    <p:extLst>
      <p:ext uri="{BB962C8B-B14F-4D97-AF65-F5344CB8AC3E}">
        <p14:creationId xmlns:p14="http://schemas.microsoft.com/office/powerpoint/2010/main" val="1650289125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4099719" y="4038600"/>
            <a:ext cx="8686800" cy="10493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9415</TotalTime>
  <Words>187</Words>
  <Application>Microsoft Office PowerPoint</Application>
  <PresentationFormat>Custom</PresentationFormat>
  <Paragraphs>32</Paragraphs>
  <Slides>7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HP001 4 hàng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Trang Ha</cp:lastModifiedBy>
  <cp:revision>994</cp:revision>
  <dcterms:created xsi:type="dcterms:W3CDTF">2008-09-09T22:52:10Z</dcterms:created>
  <dcterms:modified xsi:type="dcterms:W3CDTF">2022-08-10T04:40:49Z</dcterms:modified>
</cp:coreProperties>
</file>