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 id="2147483732" r:id="rId2"/>
    <p:sldMasterId id="2147483744" r:id="rId3"/>
    <p:sldMasterId id="2147483760" r:id="rId4"/>
  </p:sldMasterIdLst>
  <p:notesMasterIdLst>
    <p:notesMasterId r:id="rId36"/>
  </p:notesMasterIdLst>
  <p:sldIdLst>
    <p:sldId id="268" r:id="rId5"/>
    <p:sldId id="258" r:id="rId6"/>
    <p:sldId id="315" r:id="rId7"/>
    <p:sldId id="316" r:id="rId8"/>
    <p:sldId id="260" r:id="rId9"/>
    <p:sldId id="259" r:id="rId10"/>
    <p:sldId id="293" r:id="rId11"/>
    <p:sldId id="270" r:id="rId12"/>
    <p:sldId id="297" r:id="rId13"/>
    <p:sldId id="312" r:id="rId14"/>
    <p:sldId id="304" r:id="rId15"/>
    <p:sldId id="273" r:id="rId16"/>
    <p:sldId id="299" r:id="rId17"/>
    <p:sldId id="281" r:id="rId18"/>
    <p:sldId id="256" r:id="rId19"/>
    <p:sldId id="305" r:id="rId20"/>
    <p:sldId id="274" r:id="rId21"/>
    <p:sldId id="276" r:id="rId22"/>
    <p:sldId id="310" r:id="rId23"/>
    <p:sldId id="279" r:id="rId24"/>
    <p:sldId id="308" r:id="rId25"/>
    <p:sldId id="282" r:id="rId26"/>
    <p:sldId id="283" r:id="rId27"/>
    <p:sldId id="311" r:id="rId28"/>
    <p:sldId id="284" r:id="rId29"/>
    <p:sldId id="301" r:id="rId30"/>
    <p:sldId id="286" r:id="rId31"/>
    <p:sldId id="313" r:id="rId32"/>
    <p:sldId id="314" r:id="rId33"/>
    <p:sldId id="302" r:id="rId34"/>
    <p:sldId id="289" r:id="rId35"/>
  </p:sldIdLst>
  <p:sldSz cx="12192000" cy="6858000"/>
  <p:notesSz cx="6858000" cy="9144000"/>
  <p:embeddedFontLst>
    <p:embeddedFont>
      <p:font typeface="Calibri" pitchFamily="34" charset="0"/>
      <p:regular r:id="rId37"/>
      <p:bold r:id="rId38"/>
      <p:italic r:id="rId39"/>
      <p:boldItalic r:id="rId40"/>
    </p:embeddedFont>
    <p:embeddedFont>
      <p:font typeface="Gill Sans MT" pitchFamily="34" charset="0"/>
      <p:regular r:id="rId41"/>
      <p:bold r:id="rId42"/>
      <p:italic r:id="rId43"/>
      <p:boldItalic r:id="rId44"/>
    </p:embeddedFont>
    <p:embeddedFont>
      <p:font typeface="Candara" pitchFamily="34" charset="0"/>
      <p:regular r:id="rId45"/>
      <p:bold r:id="rId46"/>
      <p:italic r:id="rId47"/>
      <p:boldItalic r:id="rId48"/>
    </p:embeddedFont>
    <p:embeddedFont>
      <p:font typeface="#9Slide03 SFU Helvetica Black" charset="0"/>
      <p:bold r:id="rId49"/>
    </p:embeddedFont>
    <p:embeddedFont>
      <p:font typeface="Tahoma" pitchFamily="34" charset="0"/>
      <p:regular r:id="rId50"/>
      <p:bold r:id="rId51"/>
    </p:embeddedFont>
    <p:embeddedFont>
      <p:font typeface="#9Slide04 SFU TimesTen" charset="0"/>
      <p:regular r:id="rId52"/>
    </p:embeddedFont>
    <p:embeddedFont>
      <p:font typeface="#9Slide03 SFU Salzburg" charset="0"/>
      <p:regular r:id="rId53"/>
    </p:embeddedFont>
    <p:embeddedFont>
      <p:font typeface="MS PGothic" pitchFamily="34" charset="-128"/>
      <p:regular r:id="rId54"/>
    </p:embeddedFont>
    <p:embeddedFont>
      <p:font typeface="#9Slide05 Filmotype Honey" charset="0"/>
      <p:regular r:id="rId55"/>
    </p:embeddedFont>
    <p:embeddedFont>
      <p:font typeface="Source Sans Pro Black" charset="0"/>
      <p:bold r:id="rId56"/>
    </p:embeddedFont>
    <p:embeddedFont>
      <p:font typeface="Verdana" pitchFamily="34" charset="0"/>
      <p:regular r:id="rId57"/>
      <p:bold r:id="rId58"/>
      <p:italic r:id="rId59"/>
      <p:boldItalic r:id="rId60"/>
    </p:embeddedFont>
    <p:embeddedFont>
      <p:font typeface="Wingdings 2" pitchFamily="18" charset="2"/>
      <p:regular r:id="rId61"/>
    </p:embeddedFont>
    <p:embeddedFont>
      <p:font typeface="Calibri Light" pitchFamily="34" charset="0"/>
      <p:regular r:id="rId62"/>
      <p:italic r:id="rId63"/>
    </p:embeddedFont>
    <p:embeddedFont>
      <p:font typeface="Arial Black" pitchFamily="34" charset="0"/>
      <p:bold r:id="rId64"/>
    </p:embeddedFont>
    <p:embeddedFont>
      <p:font typeface="Tw Cen MT"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47"/>
    <a:srgbClr val="1D1100"/>
    <a:srgbClr val="EE7B22"/>
    <a:srgbClr val="34BC44"/>
    <a:srgbClr val="003366"/>
    <a:srgbClr val="256513"/>
    <a:srgbClr val="6FAE6B"/>
    <a:srgbClr val="1C4214"/>
    <a:srgbClr val="EC4451"/>
    <a:srgbClr val="259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68" autoAdjust="0"/>
  </p:normalViewPr>
  <p:slideViewPr>
    <p:cSldViewPr>
      <p:cViewPr>
        <p:scale>
          <a:sx n="76" d="100"/>
          <a:sy n="76" d="100"/>
        </p:scale>
        <p:origin x="-48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font" Target="fonts/font32.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5.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C8DC2-A868-48E8-A58B-7CF994F74864}"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en-US"/>
        </a:p>
      </dgm:t>
    </dgm:pt>
    <dgm:pt modelId="{6E5C82C2-E897-4B29-806F-35D43AB2EA7A}">
      <dgm:prSet phldrT="[Text]" custT="1"/>
      <dgm:spPr/>
      <dgm:t>
        <a:bodyPr/>
        <a:lstStyle/>
        <a:p>
          <a:r>
            <a:rPr lang="en-US" sz="3200" dirty="0" err="1" smtClean="0">
              <a:latin typeface="Times New Roman" panose="02020603050405020304" pitchFamily="18" charset="0"/>
              <a:cs typeface="Times New Roman" panose="02020603050405020304" pitchFamily="18" charset="0"/>
            </a:rPr>
            <a:t>Nhận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trò</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nghiệm</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dgm:t>
    </dgm:pt>
    <dgm:pt modelId="{D4C1B2A9-67F8-4DA1-89E9-8B02B4D0D174}" type="parTrans" cxnId="{C1556D4A-197E-4A5B-9768-C5083EBF5C37}">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0DD414B-2D9B-415D-B823-A002752CE4F8}" type="sibTrans" cxnId="{C1556D4A-197E-4A5B-9768-C5083EBF5C37}">
      <dgm:prSet/>
      <dgm:spPr/>
      <dgm:t>
        <a:bodyPr/>
        <a:lstStyle/>
        <a:p>
          <a:endParaRPr lang="en-US" sz="2400">
            <a:latin typeface="Tahoma" panose="020B0604030504040204" pitchFamily="34" charset="0"/>
            <a:ea typeface="Tahoma" panose="020B0604030504040204" pitchFamily="34" charset="0"/>
            <a:cs typeface="Tahoma" panose="020B0604030504040204" pitchFamily="34" charset="0"/>
          </a:endParaRPr>
        </a:p>
      </dgm:t>
    </dgm:pt>
    <dgm:pt modelId="{8356E42C-B4B4-47CB-9C58-C62F562305F3}">
      <dgm:prSet phldrT="[Text]" custT="1"/>
      <dgm:spPr/>
      <dgm:t>
        <a:bodyPr/>
        <a:lstStyle/>
        <a:p>
          <a:r>
            <a:rPr lang="en-US" sz="3200" dirty="0" err="1" smtClean="0">
              <a:latin typeface="Times New Roman" panose="02020603050405020304" pitchFamily="18" charset="0"/>
              <a:cs typeface="Times New Roman" panose="02020603050405020304" pitchFamily="18" charset="0"/>
            </a:rPr>
            <a:t>Liệt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kê</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trò</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dgm:t>
    </dgm:pt>
    <dgm:pt modelId="{BDACAC07-85E9-4AD1-897A-27122E66F4ED}" type="parTrans" cxnId="{1BCE7027-5F43-439F-B02D-2187687AFB4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A39518B-B632-4B83-A856-7CC29F3A9DAB}" type="sibTrans" cxnId="{1BCE7027-5F43-439F-B02D-2187687AFB4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EB83546-0386-4B48-894E-9C7A8C65C59F}" type="pres">
      <dgm:prSet presAssocID="{08EC8DC2-A868-48E8-A58B-7CF994F74864}" presName="Name0" presStyleCnt="0">
        <dgm:presLayoutVars>
          <dgm:chMax val="7"/>
          <dgm:chPref val="7"/>
          <dgm:dir/>
        </dgm:presLayoutVars>
      </dgm:prSet>
      <dgm:spPr/>
      <dgm:t>
        <a:bodyPr/>
        <a:lstStyle/>
        <a:p>
          <a:endParaRPr lang="en-US"/>
        </a:p>
      </dgm:t>
    </dgm:pt>
    <dgm:pt modelId="{31FF8AAE-4560-4C59-882B-48CF69081FEF}" type="pres">
      <dgm:prSet presAssocID="{08EC8DC2-A868-48E8-A58B-7CF994F74864}" presName="Name1" presStyleCnt="0"/>
      <dgm:spPr/>
      <dgm:t>
        <a:bodyPr/>
        <a:lstStyle/>
        <a:p>
          <a:endParaRPr lang="en-US"/>
        </a:p>
      </dgm:t>
    </dgm:pt>
    <dgm:pt modelId="{48717D5A-30FC-4016-9A03-DCA71B6236BF}" type="pres">
      <dgm:prSet presAssocID="{08EC8DC2-A868-48E8-A58B-7CF994F74864}" presName="cycle" presStyleCnt="0"/>
      <dgm:spPr/>
      <dgm:t>
        <a:bodyPr/>
        <a:lstStyle/>
        <a:p>
          <a:endParaRPr lang="en-US"/>
        </a:p>
      </dgm:t>
    </dgm:pt>
    <dgm:pt modelId="{F54FF9C4-FA53-4FB3-8021-58E316BB1B71}" type="pres">
      <dgm:prSet presAssocID="{08EC8DC2-A868-48E8-A58B-7CF994F74864}" presName="srcNode" presStyleLbl="node1" presStyleIdx="0" presStyleCnt="2"/>
      <dgm:spPr/>
      <dgm:t>
        <a:bodyPr/>
        <a:lstStyle/>
        <a:p>
          <a:endParaRPr lang="en-US"/>
        </a:p>
      </dgm:t>
    </dgm:pt>
    <dgm:pt modelId="{D150B846-5064-4D4A-B856-372FB76ABFF4}" type="pres">
      <dgm:prSet presAssocID="{08EC8DC2-A868-48E8-A58B-7CF994F74864}" presName="conn" presStyleLbl="parChTrans1D2" presStyleIdx="0" presStyleCnt="1"/>
      <dgm:spPr/>
      <dgm:t>
        <a:bodyPr/>
        <a:lstStyle/>
        <a:p>
          <a:endParaRPr lang="en-US"/>
        </a:p>
      </dgm:t>
    </dgm:pt>
    <dgm:pt modelId="{AADCBDD4-A81A-48F7-B257-D466B8A9BA5F}" type="pres">
      <dgm:prSet presAssocID="{08EC8DC2-A868-48E8-A58B-7CF994F74864}" presName="extraNode" presStyleLbl="node1" presStyleIdx="0" presStyleCnt="2"/>
      <dgm:spPr/>
      <dgm:t>
        <a:bodyPr/>
        <a:lstStyle/>
        <a:p>
          <a:endParaRPr lang="en-US"/>
        </a:p>
      </dgm:t>
    </dgm:pt>
    <dgm:pt modelId="{37B4FDEF-CE5B-4A68-8F34-3F3613432297}" type="pres">
      <dgm:prSet presAssocID="{08EC8DC2-A868-48E8-A58B-7CF994F74864}" presName="dstNode" presStyleLbl="node1" presStyleIdx="0" presStyleCnt="2"/>
      <dgm:spPr/>
      <dgm:t>
        <a:bodyPr/>
        <a:lstStyle/>
        <a:p>
          <a:endParaRPr lang="en-US"/>
        </a:p>
      </dgm:t>
    </dgm:pt>
    <dgm:pt modelId="{5B24F566-81E4-4EBE-96CD-32B377505D81}" type="pres">
      <dgm:prSet presAssocID="{6E5C82C2-E897-4B29-806F-35D43AB2EA7A}" presName="text_1" presStyleLbl="node1" presStyleIdx="0" presStyleCnt="2" custScaleX="99983" custScaleY="138757">
        <dgm:presLayoutVars>
          <dgm:bulletEnabled val="1"/>
        </dgm:presLayoutVars>
      </dgm:prSet>
      <dgm:spPr/>
      <dgm:t>
        <a:bodyPr/>
        <a:lstStyle/>
        <a:p>
          <a:endParaRPr lang="en-US"/>
        </a:p>
      </dgm:t>
    </dgm:pt>
    <dgm:pt modelId="{679F33E2-AC38-470B-870A-6ABBBF2236C6}" type="pres">
      <dgm:prSet presAssocID="{6E5C82C2-E897-4B29-806F-35D43AB2EA7A}" presName="accent_1" presStyleCnt="0"/>
      <dgm:spPr/>
      <dgm:t>
        <a:bodyPr/>
        <a:lstStyle/>
        <a:p>
          <a:endParaRPr lang="en-US"/>
        </a:p>
      </dgm:t>
    </dgm:pt>
    <dgm:pt modelId="{CC04E8DF-79EB-415B-B40F-00CF9F595A3A}" type="pres">
      <dgm:prSet presAssocID="{6E5C82C2-E897-4B29-806F-35D43AB2EA7A}" presName="accentRepeatNode" presStyleLbl="solidFgAcc1" presStyleIdx="0" presStyleCnt="2"/>
      <dgm:spPr/>
      <dgm:t>
        <a:bodyPr/>
        <a:lstStyle/>
        <a:p>
          <a:endParaRPr lang="en-US"/>
        </a:p>
      </dgm:t>
    </dgm:pt>
    <dgm:pt modelId="{341EC994-71D9-49BC-B942-0406887C89DC}" type="pres">
      <dgm:prSet presAssocID="{8356E42C-B4B4-47CB-9C58-C62F562305F3}" presName="text_2" presStyleLbl="node1" presStyleIdx="1" presStyleCnt="2">
        <dgm:presLayoutVars>
          <dgm:bulletEnabled val="1"/>
        </dgm:presLayoutVars>
      </dgm:prSet>
      <dgm:spPr/>
      <dgm:t>
        <a:bodyPr/>
        <a:lstStyle/>
        <a:p>
          <a:endParaRPr lang="en-US"/>
        </a:p>
      </dgm:t>
    </dgm:pt>
    <dgm:pt modelId="{9045EF03-E801-4414-91FA-2A14F336C99E}" type="pres">
      <dgm:prSet presAssocID="{8356E42C-B4B4-47CB-9C58-C62F562305F3}" presName="accent_2" presStyleCnt="0"/>
      <dgm:spPr/>
      <dgm:t>
        <a:bodyPr/>
        <a:lstStyle/>
        <a:p>
          <a:endParaRPr lang="en-US"/>
        </a:p>
      </dgm:t>
    </dgm:pt>
    <dgm:pt modelId="{D8CFCC5A-28A1-4CF1-B369-7C0B484FB684}" type="pres">
      <dgm:prSet presAssocID="{8356E42C-B4B4-47CB-9C58-C62F562305F3}" presName="accentRepeatNode" presStyleLbl="solidFgAcc1" presStyleIdx="1" presStyleCnt="2"/>
      <dgm:spPr/>
      <dgm:t>
        <a:bodyPr/>
        <a:lstStyle/>
        <a:p>
          <a:endParaRPr lang="en-US"/>
        </a:p>
      </dgm:t>
    </dgm:pt>
  </dgm:ptLst>
  <dgm:cxnLst>
    <dgm:cxn modelId="{ECEA914B-D8DE-49AC-8456-4E4E3EA5AFDB}" type="presOf" srcId="{8356E42C-B4B4-47CB-9C58-C62F562305F3}" destId="{341EC994-71D9-49BC-B942-0406887C89DC}" srcOrd="0" destOrd="0" presId="urn:microsoft.com/office/officeart/2008/layout/VerticalCurvedList"/>
    <dgm:cxn modelId="{C80A5A92-81FE-4A7C-9F02-935CC57CCBAE}" type="presOf" srcId="{60DD414B-2D9B-415D-B823-A002752CE4F8}" destId="{D150B846-5064-4D4A-B856-372FB76ABFF4}" srcOrd="0" destOrd="0" presId="urn:microsoft.com/office/officeart/2008/layout/VerticalCurvedList"/>
    <dgm:cxn modelId="{C1556D4A-197E-4A5B-9768-C5083EBF5C37}" srcId="{08EC8DC2-A868-48E8-A58B-7CF994F74864}" destId="{6E5C82C2-E897-4B29-806F-35D43AB2EA7A}" srcOrd="0" destOrd="0" parTransId="{D4C1B2A9-67F8-4DA1-89E9-8B02B4D0D174}" sibTransId="{60DD414B-2D9B-415D-B823-A002752CE4F8}"/>
    <dgm:cxn modelId="{BA3AF400-FDAE-46B5-A99E-46CD75AC7DDC}" type="presOf" srcId="{6E5C82C2-E897-4B29-806F-35D43AB2EA7A}" destId="{5B24F566-81E4-4EBE-96CD-32B377505D81}" srcOrd="0" destOrd="0" presId="urn:microsoft.com/office/officeart/2008/layout/VerticalCurvedList"/>
    <dgm:cxn modelId="{1BCE7027-5F43-439F-B02D-2187687AFB46}" srcId="{08EC8DC2-A868-48E8-A58B-7CF994F74864}" destId="{8356E42C-B4B4-47CB-9C58-C62F562305F3}" srcOrd="1" destOrd="0" parTransId="{BDACAC07-85E9-4AD1-897A-27122E66F4ED}" sibTransId="{4A39518B-B632-4B83-A856-7CC29F3A9DAB}"/>
    <dgm:cxn modelId="{A5D3347B-2D0D-482B-8DBA-7D24CDC2DB12}" type="presOf" srcId="{08EC8DC2-A868-48E8-A58B-7CF994F74864}" destId="{6EB83546-0386-4B48-894E-9C7A8C65C59F}" srcOrd="0" destOrd="0" presId="urn:microsoft.com/office/officeart/2008/layout/VerticalCurvedList"/>
    <dgm:cxn modelId="{8D10741E-CCF0-4705-BD54-8CCF7FA2A7EB}" type="presParOf" srcId="{6EB83546-0386-4B48-894E-9C7A8C65C59F}" destId="{31FF8AAE-4560-4C59-882B-48CF69081FEF}" srcOrd="0" destOrd="0" presId="urn:microsoft.com/office/officeart/2008/layout/VerticalCurvedList"/>
    <dgm:cxn modelId="{1E7ACEBF-4F8D-4080-B862-FEBF284B2640}" type="presParOf" srcId="{31FF8AAE-4560-4C59-882B-48CF69081FEF}" destId="{48717D5A-30FC-4016-9A03-DCA71B6236BF}" srcOrd="0" destOrd="0" presId="urn:microsoft.com/office/officeart/2008/layout/VerticalCurvedList"/>
    <dgm:cxn modelId="{12682809-8676-4B91-9375-1A3764FD9C85}" type="presParOf" srcId="{48717D5A-30FC-4016-9A03-DCA71B6236BF}" destId="{F54FF9C4-FA53-4FB3-8021-58E316BB1B71}" srcOrd="0" destOrd="0" presId="urn:microsoft.com/office/officeart/2008/layout/VerticalCurvedList"/>
    <dgm:cxn modelId="{90767B9C-6E80-494F-94BF-81B5A4DAC615}" type="presParOf" srcId="{48717D5A-30FC-4016-9A03-DCA71B6236BF}" destId="{D150B846-5064-4D4A-B856-372FB76ABFF4}" srcOrd="1" destOrd="0" presId="urn:microsoft.com/office/officeart/2008/layout/VerticalCurvedList"/>
    <dgm:cxn modelId="{422B23FF-3A28-4647-BC5B-6DE61796C633}" type="presParOf" srcId="{48717D5A-30FC-4016-9A03-DCA71B6236BF}" destId="{AADCBDD4-A81A-48F7-B257-D466B8A9BA5F}" srcOrd="2" destOrd="0" presId="urn:microsoft.com/office/officeart/2008/layout/VerticalCurvedList"/>
    <dgm:cxn modelId="{9E2A675B-F5EC-401D-BB25-DC0F7D8C5514}" type="presParOf" srcId="{48717D5A-30FC-4016-9A03-DCA71B6236BF}" destId="{37B4FDEF-CE5B-4A68-8F34-3F3613432297}" srcOrd="3" destOrd="0" presId="urn:microsoft.com/office/officeart/2008/layout/VerticalCurvedList"/>
    <dgm:cxn modelId="{453B8656-1863-485F-AA67-F9E56678CE28}" type="presParOf" srcId="{31FF8AAE-4560-4C59-882B-48CF69081FEF}" destId="{5B24F566-81E4-4EBE-96CD-32B377505D81}" srcOrd="1" destOrd="0" presId="urn:microsoft.com/office/officeart/2008/layout/VerticalCurvedList"/>
    <dgm:cxn modelId="{78E1C5FE-5C14-4024-B380-981B2D4BC2D5}" type="presParOf" srcId="{31FF8AAE-4560-4C59-882B-48CF69081FEF}" destId="{679F33E2-AC38-470B-870A-6ABBBF2236C6}" srcOrd="2" destOrd="0" presId="urn:microsoft.com/office/officeart/2008/layout/VerticalCurvedList"/>
    <dgm:cxn modelId="{F3EE0A6B-2CEF-44D6-9096-7910A16D4BE9}" type="presParOf" srcId="{679F33E2-AC38-470B-870A-6ABBBF2236C6}" destId="{CC04E8DF-79EB-415B-B40F-00CF9F595A3A}" srcOrd="0" destOrd="0" presId="urn:microsoft.com/office/officeart/2008/layout/VerticalCurvedList"/>
    <dgm:cxn modelId="{85AA3115-EB55-42C7-842F-C999126D4C36}" type="presParOf" srcId="{31FF8AAE-4560-4C59-882B-48CF69081FEF}" destId="{341EC994-71D9-49BC-B942-0406887C89DC}" srcOrd="3" destOrd="0" presId="urn:microsoft.com/office/officeart/2008/layout/VerticalCurvedList"/>
    <dgm:cxn modelId="{11709BD3-4056-46B8-BDE9-AF08D78458C6}" type="presParOf" srcId="{31FF8AAE-4560-4C59-882B-48CF69081FEF}" destId="{9045EF03-E801-4414-91FA-2A14F336C99E}" srcOrd="4" destOrd="0" presId="urn:microsoft.com/office/officeart/2008/layout/VerticalCurvedList"/>
    <dgm:cxn modelId="{5CD862B9-9F8A-46EB-AF5B-26FB4E826111}" type="presParOf" srcId="{9045EF03-E801-4414-91FA-2A14F336C99E}" destId="{D8CFCC5A-28A1-4CF1-B369-7C0B484FB68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4CF04D-DD3C-4A2B-BDEA-1EC7F21DE613}" type="doc">
      <dgm:prSet loTypeId="urn:microsoft.com/office/officeart/2008/layout/VerticalCurvedList" loCatId="list" qsTypeId="urn:microsoft.com/office/officeart/2005/8/quickstyle/3d6" qsCatId="3D" csTypeId="urn:microsoft.com/office/officeart/2005/8/colors/colorful2" csCatId="colorful" phldr="1"/>
      <dgm:spPr/>
      <dgm:t>
        <a:bodyPr/>
        <a:lstStyle/>
        <a:p>
          <a:endParaRPr lang="en-US"/>
        </a:p>
      </dgm:t>
    </dgm:pt>
    <dgm:pt modelId="{24680859-352F-434E-A73A-7739921AA4E9}">
      <dgm:prSet phldrT="[Text]" custT="1"/>
      <dgm:spPr/>
      <dgm:t>
        <a:bodyPr/>
        <a:lstStyle/>
        <a:p>
          <a:r>
            <a:rPr lang="en-US" sz="3600" dirty="0" smtClean="0">
              <a:latin typeface="Times New Roman" panose="02020603050405020304" pitchFamily="18" charset="0"/>
              <a:cs typeface="Times New Roman" panose="02020603050405020304" pitchFamily="18" charset="0"/>
            </a:rPr>
            <a:t>HĐ2: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thức</a:t>
          </a:r>
          <a:endParaRPr lang="en-US" sz="3600" dirty="0">
            <a:latin typeface="Times New Roman" panose="02020603050405020304" pitchFamily="18" charset="0"/>
            <a:cs typeface="Times New Roman" panose="02020603050405020304" pitchFamily="18" charset="0"/>
          </a:endParaRPr>
        </a:p>
      </dgm:t>
    </dgm:pt>
    <dgm:pt modelId="{94088993-A75C-4F8D-86F1-EDEC6A78DD39}" type="parTrans" cxnId="{BEDE1A10-0802-433A-8AC1-D4B5E9119B8A}">
      <dgm:prSet/>
      <dgm:spPr/>
      <dgm:t>
        <a:bodyPr/>
        <a:lstStyle/>
        <a:p>
          <a:endParaRPr lang="en-US"/>
        </a:p>
      </dgm:t>
    </dgm:pt>
    <dgm:pt modelId="{CFF0EFC0-7E8D-4774-A555-72DDA71A8885}" type="sibTrans" cxnId="{BEDE1A10-0802-433A-8AC1-D4B5E9119B8A}">
      <dgm:prSet/>
      <dgm:spPr/>
      <dgm:t>
        <a:bodyPr/>
        <a:lstStyle/>
        <a:p>
          <a:endParaRPr lang="en-US"/>
        </a:p>
      </dgm:t>
    </dgm:pt>
    <dgm:pt modelId="{4FB770B0-5DE3-4CE8-AF58-21AE5D741E90}">
      <dgm:prSet phldrT="[Text]" custT="1"/>
      <dgm:spPr/>
      <dgm:t>
        <a:bodyPr/>
        <a:lstStyle/>
        <a:p>
          <a:r>
            <a:rPr lang="en-US" sz="3600" dirty="0" smtClean="0">
              <a:latin typeface="Times New Roman" panose="02020603050405020304" pitchFamily="18" charset="0"/>
              <a:cs typeface="Times New Roman" panose="02020603050405020304" pitchFamily="18" charset="0"/>
            </a:rPr>
            <a:t>HĐ3: </a:t>
          </a:r>
          <a:r>
            <a:rPr lang="en-US" sz="3600" dirty="0" err="1" smtClean="0">
              <a:latin typeface="Times New Roman" panose="02020603050405020304" pitchFamily="18" charset="0"/>
              <a:cs typeface="Times New Roman" panose="02020603050405020304" pitchFamily="18" charset="0"/>
            </a:rPr>
            <a:t>Luyện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tập</a:t>
          </a:r>
          <a:endParaRPr lang="en-US" sz="3600" dirty="0">
            <a:latin typeface="Times New Roman" panose="02020603050405020304" pitchFamily="18" charset="0"/>
            <a:cs typeface="Times New Roman" panose="02020603050405020304" pitchFamily="18" charset="0"/>
          </a:endParaRPr>
        </a:p>
      </dgm:t>
    </dgm:pt>
    <dgm:pt modelId="{0DDE051D-2385-471C-A754-02BEC3F938E4}" type="parTrans" cxnId="{BF5B4904-B90F-41BC-8E8C-5576631A6420}">
      <dgm:prSet/>
      <dgm:spPr/>
      <dgm:t>
        <a:bodyPr/>
        <a:lstStyle/>
        <a:p>
          <a:endParaRPr lang="en-US"/>
        </a:p>
      </dgm:t>
    </dgm:pt>
    <dgm:pt modelId="{89068A4D-87AB-40B8-BB21-5665644E41C3}" type="sibTrans" cxnId="{BF5B4904-B90F-41BC-8E8C-5576631A6420}">
      <dgm:prSet/>
      <dgm:spPr/>
      <dgm:t>
        <a:bodyPr/>
        <a:lstStyle/>
        <a:p>
          <a:endParaRPr lang="en-US"/>
        </a:p>
      </dgm:t>
    </dgm:pt>
    <dgm:pt modelId="{1AD0D720-2AAC-4B1A-BF4A-B86461B9D0E3}">
      <dgm:prSet phldrT="[Text]" custT="1"/>
      <dgm:spPr/>
      <dgm:t>
        <a:bodyPr/>
        <a:lstStyle/>
        <a:p>
          <a:r>
            <a:rPr lang="en-US" sz="3600" dirty="0" smtClean="0">
              <a:latin typeface="Times New Roman" panose="02020603050405020304" pitchFamily="18" charset="0"/>
              <a:cs typeface="Times New Roman" panose="02020603050405020304" pitchFamily="18" charset="0"/>
            </a:rPr>
            <a:t>HĐ4: </a:t>
          </a:r>
          <a:r>
            <a:rPr lang="en-US" sz="3600" dirty="0" err="1" smtClean="0">
              <a:latin typeface="Times New Roman" panose="02020603050405020304" pitchFamily="18" charset="0"/>
              <a:cs typeface="Times New Roman" panose="02020603050405020304" pitchFamily="18" charset="0"/>
            </a:rPr>
            <a:t>Vận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dụng</a:t>
          </a:r>
          <a:endParaRPr lang="en-US" sz="3600" dirty="0">
            <a:latin typeface="Times New Roman" panose="02020603050405020304" pitchFamily="18" charset="0"/>
            <a:cs typeface="Times New Roman" panose="02020603050405020304" pitchFamily="18" charset="0"/>
          </a:endParaRPr>
        </a:p>
      </dgm:t>
    </dgm:pt>
    <dgm:pt modelId="{477EA25B-EDAC-4B7C-BBE0-4061AE45867D}" type="parTrans" cxnId="{BF12EF18-DF5A-40CD-89B1-BB9F783C443E}">
      <dgm:prSet/>
      <dgm:spPr/>
      <dgm:t>
        <a:bodyPr/>
        <a:lstStyle/>
        <a:p>
          <a:endParaRPr lang="en-US"/>
        </a:p>
      </dgm:t>
    </dgm:pt>
    <dgm:pt modelId="{B417A5D5-5AC4-46FD-BADD-1775C9A0B100}" type="sibTrans" cxnId="{BF12EF18-DF5A-40CD-89B1-BB9F783C443E}">
      <dgm:prSet/>
      <dgm:spPr/>
      <dgm:t>
        <a:bodyPr/>
        <a:lstStyle/>
        <a:p>
          <a:endParaRPr lang="en-US"/>
        </a:p>
      </dgm:t>
    </dgm:pt>
    <dgm:pt modelId="{0322A640-DBFD-4BC8-9AC7-3C8EC16F3922}">
      <dgm:prSet phldrT="[Text]" custT="1"/>
      <dgm:spPr/>
      <dgm:t>
        <a:bodyPr/>
        <a:lstStyle/>
        <a:p>
          <a:r>
            <a:rPr lang="en-US" sz="3600" dirty="0" smtClean="0">
              <a:latin typeface="Times New Roman" panose="02020603050405020304" pitchFamily="18" charset="0"/>
              <a:cs typeface="Times New Roman" panose="02020603050405020304" pitchFamily="18" charset="0"/>
            </a:rPr>
            <a:t>HĐ1: </a:t>
          </a:r>
          <a:r>
            <a:rPr lang="en-US" sz="3600" dirty="0" err="1" smtClean="0">
              <a:latin typeface="Times New Roman" panose="02020603050405020304" pitchFamily="18" charset="0"/>
              <a:cs typeface="Times New Roman" panose="02020603050405020304" pitchFamily="18" charset="0"/>
            </a:rPr>
            <a:t>Khởi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endParaRPr lang="en-US" sz="3600" dirty="0">
            <a:latin typeface="Times New Roman" panose="02020603050405020304" pitchFamily="18" charset="0"/>
            <a:cs typeface="Times New Roman" panose="02020603050405020304" pitchFamily="18" charset="0"/>
          </a:endParaRPr>
        </a:p>
      </dgm:t>
    </dgm:pt>
    <dgm:pt modelId="{526F3648-F79C-4BE7-8F05-697A48025C56}" type="parTrans" cxnId="{BA5D06F1-17B4-472D-8983-083298B04025}">
      <dgm:prSet/>
      <dgm:spPr/>
      <dgm:t>
        <a:bodyPr/>
        <a:lstStyle/>
        <a:p>
          <a:endParaRPr lang="en-US"/>
        </a:p>
      </dgm:t>
    </dgm:pt>
    <dgm:pt modelId="{78522665-1B1F-4A40-8792-A9758C6849C0}" type="sibTrans" cxnId="{BA5D06F1-17B4-472D-8983-083298B04025}">
      <dgm:prSet/>
      <dgm:spPr/>
      <dgm:t>
        <a:bodyPr/>
        <a:lstStyle/>
        <a:p>
          <a:endParaRPr lang="en-US"/>
        </a:p>
      </dgm:t>
    </dgm:pt>
    <dgm:pt modelId="{B02714E0-D3C4-46C6-88CD-89C1A955E629}" type="pres">
      <dgm:prSet presAssocID="{FB4CF04D-DD3C-4A2B-BDEA-1EC7F21DE613}" presName="Name0" presStyleCnt="0">
        <dgm:presLayoutVars>
          <dgm:chMax val="7"/>
          <dgm:chPref val="7"/>
          <dgm:dir/>
        </dgm:presLayoutVars>
      </dgm:prSet>
      <dgm:spPr/>
      <dgm:t>
        <a:bodyPr/>
        <a:lstStyle/>
        <a:p>
          <a:endParaRPr lang="en-US"/>
        </a:p>
      </dgm:t>
    </dgm:pt>
    <dgm:pt modelId="{CEB9B9BD-8BE0-4058-B4DC-4D979E7E2E0C}" type="pres">
      <dgm:prSet presAssocID="{FB4CF04D-DD3C-4A2B-BDEA-1EC7F21DE613}" presName="Name1" presStyleCnt="0"/>
      <dgm:spPr/>
      <dgm:t>
        <a:bodyPr/>
        <a:lstStyle/>
        <a:p>
          <a:endParaRPr lang="en-US"/>
        </a:p>
      </dgm:t>
    </dgm:pt>
    <dgm:pt modelId="{EFDB8930-189C-4094-9064-B6533BA28C00}" type="pres">
      <dgm:prSet presAssocID="{FB4CF04D-DD3C-4A2B-BDEA-1EC7F21DE613}" presName="cycle" presStyleCnt="0"/>
      <dgm:spPr/>
      <dgm:t>
        <a:bodyPr/>
        <a:lstStyle/>
        <a:p>
          <a:endParaRPr lang="en-US"/>
        </a:p>
      </dgm:t>
    </dgm:pt>
    <dgm:pt modelId="{0A3DF740-043E-46DC-8BA4-A6D2B57CCD92}" type="pres">
      <dgm:prSet presAssocID="{FB4CF04D-DD3C-4A2B-BDEA-1EC7F21DE613}" presName="srcNode" presStyleLbl="node1" presStyleIdx="0" presStyleCnt="4"/>
      <dgm:spPr/>
      <dgm:t>
        <a:bodyPr/>
        <a:lstStyle/>
        <a:p>
          <a:endParaRPr lang="en-US"/>
        </a:p>
      </dgm:t>
    </dgm:pt>
    <dgm:pt modelId="{12D52BB3-3BC1-4B43-81C5-A78F99E6E50B}" type="pres">
      <dgm:prSet presAssocID="{FB4CF04D-DD3C-4A2B-BDEA-1EC7F21DE613}" presName="conn" presStyleLbl="parChTrans1D2" presStyleIdx="0" presStyleCnt="1"/>
      <dgm:spPr/>
      <dgm:t>
        <a:bodyPr/>
        <a:lstStyle/>
        <a:p>
          <a:endParaRPr lang="en-US"/>
        </a:p>
      </dgm:t>
    </dgm:pt>
    <dgm:pt modelId="{3CFB681C-9186-45AC-92AF-A176095EDA84}" type="pres">
      <dgm:prSet presAssocID="{FB4CF04D-DD3C-4A2B-BDEA-1EC7F21DE613}" presName="extraNode" presStyleLbl="node1" presStyleIdx="0" presStyleCnt="4"/>
      <dgm:spPr/>
      <dgm:t>
        <a:bodyPr/>
        <a:lstStyle/>
        <a:p>
          <a:endParaRPr lang="en-US"/>
        </a:p>
      </dgm:t>
    </dgm:pt>
    <dgm:pt modelId="{4FDB470C-EC73-4629-8326-56B87ADA1016}" type="pres">
      <dgm:prSet presAssocID="{FB4CF04D-DD3C-4A2B-BDEA-1EC7F21DE613}" presName="dstNode" presStyleLbl="node1" presStyleIdx="0" presStyleCnt="4"/>
      <dgm:spPr/>
      <dgm:t>
        <a:bodyPr/>
        <a:lstStyle/>
        <a:p>
          <a:endParaRPr lang="en-US"/>
        </a:p>
      </dgm:t>
    </dgm:pt>
    <dgm:pt modelId="{4A0F0A5D-1AE7-4410-8248-D0047FAD700A}" type="pres">
      <dgm:prSet presAssocID="{0322A640-DBFD-4BC8-9AC7-3C8EC16F3922}" presName="text_1" presStyleLbl="node1" presStyleIdx="0" presStyleCnt="4" custLinFactNeighborX="27" custLinFactNeighborY="-5737">
        <dgm:presLayoutVars>
          <dgm:bulletEnabled val="1"/>
        </dgm:presLayoutVars>
      </dgm:prSet>
      <dgm:spPr/>
      <dgm:t>
        <a:bodyPr/>
        <a:lstStyle/>
        <a:p>
          <a:endParaRPr lang="en-US"/>
        </a:p>
      </dgm:t>
    </dgm:pt>
    <dgm:pt modelId="{86ACF71E-A852-4B58-AA52-A6236E9F528C}" type="pres">
      <dgm:prSet presAssocID="{0322A640-DBFD-4BC8-9AC7-3C8EC16F3922}" presName="accent_1" presStyleCnt="0"/>
      <dgm:spPr/>
      <dgm:t>
        <a:bodyPr/>
        <a:lstStyle/>
        <a:p>
          <a:endParaRPr lang="en-US"/>
        </a:p>
      </dgm:t>
    </dgm:pt>
    <dgm:pt modelId="{BA54B76E-BABC-410C-8E69-03C507F3A6C7}" type="pres">
      <dgm:prSet presAssocID="{0322A640-DBFD-4BC8-9AC7-3C8EC16F3922}" presName="accentRepeatNode" presStyleLbl="solidFgAcc1" presStyleIdx="0" presStyleCnt="4"/>
      <dgm:spPr/>
      <dgm:t>
        <a:bodyPr/>
        <a:lstStyle/>
        <a:p>
          <a:endParaRPr lang="en-US"/>
        </a:p>
      </dgm:t>
    </dgm:pt>
    <dgm:pt modelId="{BA6B2460-87A5-4859-990C-915A0ABD6C98}" type="pres">
      <dgm:prSet presAssocID="{24680859-352F-434E-A73A-7739921AA4E9}" presName="text_2" presStyleLbl="node1" presStyleIdx="1" presStyleCnt="4">
        <dgm:presLayoutVars>
          <dgm:bulletEnabled val="1"/>
        </dgm:presLayoutVars>
      </dgm:prSet>
      <dgm:spPr/>
      <dgm:t>
        <a:bodyPr/>
        <a:lstStyle/>
        <a:p>
          <a:endParaRPr lang="en-US"/>
        </a:p>
      </dgm:t>
    </dgm:pt>
    <dgm:pt modelId="{E354D980-1351-46E0-A548-DE708233CEEC}" type="pres">
      <dgm:prSet presAssocID="{24680859-352F-434E-A73A-7739921AA4E9}" presName="accent_2" presStyleCnt="0"/>
      <dgm:spPr/>
      <dgm:t>
        <a:bodyPr/>
        <a:lstStyle/>
        <a:p>
          <a:endParaRPr lang="en-US"/>
        </a:p>
      </dgm:t>
    </dgm:pt>
    <dgm:pt modelId="{9AAF3988-A85C-432B-996A-6956DAF6A211}" type="pres">
      <dgm:prSet presAssocID="{24680859-352F-434E-A73A-7739921AA4E9}" presName="accentRepeatNode" presStyleLbl="solidFgAcc1" presStyleIdx="1" presStyleCnt="4"/>
      <dgm:spPr/>
      <dgm:t>
        <a:bodyPr/>
        <a:lstStyle/>
        <a:p>
          <a:endParaRPr lang="en-US"/>
        </a:p>
      </dgm:t>
    </dgm:pt>
    <dgm:pt modelId="{D328EEB2-58CA-4003-8AE6-2D46C74EF1D6}" type="pres">
      <dgm:prSet presAssocID="{4FB770B0-5DE3-4CE8-AF58-21AE5D741E90}" presName="text_3" presStyleLbl="node1" presStyleIdx="2" presStyleCnt="4">
        <dgm:presLayoutVars>
          <dgm:bulletEnabled val="1"/>
        </dgm:presLayoutVars>
      </dgm:prSet>
      <dgm:spPr/>
      <dgm:t>
        <a:bodyPr/>
        <a:lstStyle/>
        <a:p>
          <a:endParaRPr lang="en-US"/>
        </a:p>
      </dgm:t>
    </dgm:pt>
    <dgm:pt modelId="{B51D4A2C-0DCD-4A7E-A6A3-3C0E4A9D6830}" type="pres">
      <dgm:prSet presAssocID="{4FB770B0-5DE3-4CE8-AF58-21AE5D741E90}" presName="accent_3" presStyleCnt="0"/>
      <dgm:spPr/>
      <dgm:t>
        <a:bodyPr/>
        <a:lstStyle/>
        <a:p>
          <a:endParaRPr lang="en-US"/>
        </a:p>
      </dgm:t>
    </dgm:pt>
    <dgm:pt modelId="{98A467B2-A631-461C-9AD1-CEE12BA7CEC4}" type="pres">
      <dgm:prSet presAssocID="{4FB770B0-5DE3-4CE8-AF58-21AE5D741E90}" presName="accentRepeatNode" presStyleLbl="solidFgAcc1" presStyleIdx="2" presStyleCnt="4"/>
      <dgm:spPr/>
      <dgm:t>
        <a:bodyPr/>
        <a:lstStyle/>
        <a:p>
          <a:endParaRPr lang="en-US"/>
        </a:p>
      </dgm:t>
    </dgm:pt>
    <dgm:pt modelId="{F75323A1-579A-4A3A-8038-6E3BDF500A79}" type="pres">
      <dgm:prSet presAssocID="{1AD0D720-2AAC-4B1A-BF4A-B86461B9D0E3}" presName="text_4" presStyleLbl="node1" presStyleIdx="3" presStyleCnt="4">
        <dgm:presLayoutVars>
          <dgm:bulletEnabled val="1"/>
        </dgm:presLayoutVars>
      </dgm:prSet>
      <dgm:spPr/>
      <dgm:t>
        <a:bodyPr/>
        <a:lstStyle/>
        <a:p>
          <a:endParaRPr lang="en-US"/>
        </a:p>
      </dgm:t>
    </dgm:pt>
    <dgm:pt modelId="{1E49EC31-E001-4F0F-A6F1-AA0AE77A1808}" type="pres">
      <dgm:prSet presAssocID="{1AD0D720-2AAC-4B1A-BF4A-B86461B9D0E3}" presName="accent_4" presStyleCnt="0"/>
      <dgm:spPr/>
      <dgm:t>
        <a:bodyPr/>
        <a:lstStyle/>
        <a:p>
          <a:endParaRPr lang="en-US"/>
        </a:p>
      </dgm:t>
    </dgm:pt>
    <dgm:pt modelId="{687D3AEC-7D2F-4AB9-BEAB-09252C6A750D}" type="pres">
      <dgm:prSet presAssocID="{1AD0D720-2AAC-4B1A-BF4A-B86461B9D0E3}" presName="accentRepeatNode" presStyleLbl="solidFgAcc1" presStyleIdx="3" presStyleCnt="4"/>
      <dgm:spPr/>
      <dgm:t>
        <a:bodyPr/>
        <a:lstStyle/>
        <a:p>
          <a:endParaRPr lang="en-US"/>
        </a:p>
      </dgm:t>
    </dgm:pt>
  </dgm:ptLst>
  <dgm:cxnLst>
    <dgm:cxn modelId="{12AFDE12-3960-433C-817B-9A377B601F93}" type="presOf" srcId="{24680859-352F-434E-A73A-7739921AA4E9}" destId="{BA6B2460-87A5-4859-990C-915A0ABD6C98}" srcOrd="0" destOrd="0" presId="urn:microsoft.com/office/officeart/2008/layout/VerticalCurvedList"/>
    <dgm:cxn modelId="{2B993A44-E9A2-4123-BD4F-3D91F191230D}" type="presOf" srcId="{FB4CF04D-DD3C-4A2B-BDEA-1EC7F21DE613}" destId="{B02714E0-D3C4-46C6-88CD-89C1A955E629}" srcOrd="0" destOrd="0" presId="urn:microsoft.com/office/officeart/2008/layout/VerticalCurvedList"/>
    <dgm:cxn modelId="{374A0C83-2A13-4CAD-B860-A32397EE7DF6}" type="presOf" srcId="{78522665-1B1F-4A40-8792-A9758C6849C0}" destId="{12D52BB3-3BC1-4B43-81C5-A78F99E6E50B}" srcOrd="0" destOrd="0" presId="urn:microsoft.com/office/officeart/2008/layout/VerticalCurvedList"/>
    <dgm:cxn modelId="{BA5D06F1-17B4-472D-8983-083298B04025}" srcId="{FB4CF04D-DD3C-4A2B-BDEA-1EC7F21DE613}" destId="{0322A640-DBFD-4BC8-9AC7-3C8EC16F3922}" srcOrd="0" destOrd="0" parTransId="{526F3648-F79C-4BE7-8F05-697A48025C56}" sibTransId="{78522665-1B1F-4A40-8792-A9758C6849C0}"/>
    <dgm:cxn modelId="{BEDE1A10-0802-433A-8AC1-D4B5E9119B8A}" srcId="{FB4CF04D-DD3C-4A2B-BDEA-1EC7F21DE613}" destId="{24680859-352F-434E-A73A-7739921AA4E9}" srcOrd="1" destOrd="0" parTransId="{94088993-A75C-4F8D-86F1-EDEC6A78DD39}" sibTransId="{CFF0EFC0-7E8D-4774-A555-72DDA71A8885}"/>
    <dgm:cxn modelId="{B1F31CB0-04F0-4EB1-9336-DD170F495E64}" type="presOf" srcId="{4FB770B0-5DE3-4CE8-AF58-21AE5D741E90}" destId="{D328EEB2-58CA-4003-8AE6-2D46C74EF1D6}" srcOrd="0" destOrd="0" presId="urn:microsoft.com/office/officeart/2008/layout/VerticalCurvedList"/>
    <dgm:cxn modelId="{B0A17FB5-6090-48EA-9049-DA2C1965876A}" type="presOf" srcId="{1AD0D720-2AAC-4B1A-BF4A-B86461B9D0E3}" destId="{F75323A1-579A-4A3A-8038-6E3BDF500A79}" srcOrd="0" destOrd="0" presId="urn:microsoft.com/office/officeart/2008/layout/VerticalCurvedList"/>
    <dgm:cxn modelId="{BF12EF18-DF5A-40CD-89B1-BB9F783C443E}" srcId="{FB4CF04D-DD3C-4A2B-BDEA-1EC7F21DE613}" destId="{1AD0D720-2AAC-4B1A-BF4A-B86461B9D0E3}" srcOrd="3" destOrd="0" parTransId="{477EA25B-EDAC-4B7C-BBE0-4061AE45867D}" sibTransId="{B417A5D5-5AC4-46FD-BADD-1775C9A0B100}"/>
    <dgm:cxn modelId="{687A6C9D-9054-494F-A1C6-7FBCD8C306F8}" type="presOf" srcId="{0322A640-DBFD-4BC8-9AC7-3C8EC16F3922}" destId="{4A0F0A5D-1AE7-4410-8248-D0047FAD700A}" srcOrd="0" destOrd="0" presId="urn:microsoft.com/office/officeart/2008/layout/VerticalCurvedList"/>
    <dgm:cxn modelId="{BF5B4904-B90F-41BC-8E8C-5576631A6420}" srcId="{FB4CF04D-DD3C-4A2B-BDEA-1EC7F21DE613}" destId="{4FB770B0-5DE3-4CE8-AF58-21AE5D741E90}" srcOrd="2" destOrd="0" parTransId="{0DDE051D-2385-471C-A754-02BEC3F938E4}" sibTransId="{89068A4D-87AB-40B8-BB21-5665644E41C3}"/>
    <dgm:cxn modelId="{3EF0A1F3-DFA9-4D6B-8FF8-186A968752F2}" type="presParOf" srcId="{B02714E0-D3C4-46C6-88CD-89C1A955E629}" destId="{CEB9B9BD-8BE0-4058-B4DC-4D979E7E2E0C}" srcOrd="0" destOrd="0" presId="urn:microsoft.com/office/officeart/2008/layout/VerticalCurvedList"/>
    <dgm:cxn modelId="{7E4987F3-ED98-4945-87AF-C6E71FCFBBE5}" type="presParOf" srcId="{CEB9B9BD-8BE0-4058-B4DC-4D979E7E2E0C}" destId="{EFDB8930-189C-4094-9064-B6533BA28C00}" srcOrd="0" destOrd="0" presId="urn:microsoft.com/office/officeart/2008/layout/VerticalCurvedList"/>
    <dgm:cxn modelId="{8400F4F6-8C3D-4BAA-977D-76E35B1DA21A}" type="presParOf" srcId="{EFDB8930-189C-4094-9064-B6533BA28C00}" destId="{0A3DF740-043E-46DC-8BA4-A6D2B57CCD92}" srcOrd="0" destOrd="0" presId="urn:microsoft.com/office/officeart/2008/layout/VerticalCurvedList"/>
    <dgm:cxn modelId="{FB0BDDB2-34D4-4818-8778-6A3C89A58405}" type="presParOf" srcId="{EFDB8930-189C-4094-9064-B6533BA28C00}" destId="{12D52BB3-3BC1-4B43-81C5-A78F99E6E50B}" srcOrd="1" destOrd="0" presId="urn:microsoft.com/office/officeart/2008/layout/VerticalCurvedList"/>
    <dgm:cxn modelId="{AFAD9D1D-F85E-4BDC-9320-8C90A9A7F796}" type="presParOf" srcId="{EFDB8930-189C-4094-9064-B6533BA28C00}" destId="{3CFB681C-9186-45AC-92AF-A176095EDA84}" srcOrd="2" destOrd="0" presId="urn:microsoft.com/office/officeart/2008/layout/VerticalCurvedList"/>
    <dgm:cxn modelId="{9FC7739C-6FEB-4552-9393-C68B6667C693}" type="presParOf" srcId="{EFDB8930-189C-4094-9064-B6533BA28C00}" destId="{4FDB470C-EC73-4629-8326-56B87ADA1016}" srcOrd="3" destOrd="0" presId="urn:microsoft.com/office/officeart/2008/layout/VerticalCurvedList"/>
    <dgm:cxn modelId="{40E47124-F4A6-46D0-A1B1-E8650CEED24B}" type="presParOf" srcId="{CEB9B9BD-8BE0-4058-B4DC-4D979E7E2E0C}" destId="{4A0F0A5D-1AE7-4410-8248-D0047FAD700A}" srcOrd="1" destOrd="0" presId="urn:microsoft.com/office/officeart/2008/layout/VerticalCurvedList"/>
    <dgm:cxn modelId="{22333D5F-9F7A-4235-9B50-3D3B84C68AAC}" type="presParOf" srcId="{CEB9B9BD-8BE0-4058-B4DC-4D979E7E2E0C}" destId="{86ACF71E-A852-4B58-AA52-A6236E9F528C}" srcOrd="2" destOrd="0" presId="urn:microsoft.com/office/officeart/2008/layout/VerticalCurvedList"/>
    <dgm:cxn modelId="{1001F29F-6280-4DD0-8062-433B288A867C}" type="presParOf" srcId="{86ACF71E-A852-4B58-AA52-A6236E9F528C}" destId="{BA54B76E-BABC-410C-8E69-03C507F3A6C7}" srcOrd="0" destOrd="0" presId="urn:microsoft.com/office/officeart/2008/layout/VerticalCurvedList"/>
    <dgm:cxn modelId="{6DD70159-BEF6-40F0-9160-1176D3A6E717}" type="presParOf" srcId="{CEB9B9BD-8BE0-4058-B4DC-4D979E7E2E0C}" destId="{BA6B2460-87A5-4859-990C-915A0ABD6C98}" srcOrd="3" destOrd="0" presId="urn:microsoft.com/office/officeart/2008/layout/VerticalCurvedList"/>
    <dgm:cxn modelId="{3FFBC147-AFB1-4A4F-B5B5-1328FE60C4AF}" type="presParOf" srcId="{CEB9B9BD-8BE0-4058-B4DC-4D979E7E2E0C}" destId="{E354D980-1351-46E0-A548-DE708233CEEC}" srcOrd="4" destOrd="0" presId="urn:microsoft.com/office/officeart/2008/layout/VerticalCurvedList"/>
    <dgm:cxn modelId="{D5B4AF92-33E7-4130-A0FA-23140078613D}" type="presParOf" srcId="{E354D980-1351-46E0-A548-DE708233CEEC}" destId="{9AAF3988-A85C-432B-996A-6956DAF6A211}" srcOrd="0" destOrd="0" presId="urn:microsoft.com/office/officeart/2008/layout/VerticalCurvedList"/>
    <dgm:cxn modelId="{03213BDA-A291-4C71-9D36-2E555392F0DE}" type="presParOf" srcId="{CEB9B9BD-8BE0-4058-B4DC-4D979E7E2E0C}" destId="{D328EEB2-58CA-4003-8AE6-2D46C74EF1D6}" srcOrd="5" destOrd="0" presId="urn:microsoft.com/office/officeart/2008/layout/VerticalCurvedList"/>
    <dgm:cxn modelId="{82B7FA1A-1A22-43ED-99BF-BC9121F4301D}" type="presParOf" srcId="{CEB9B9BD-8BE0-4058-B4DC-4D979E7E2E0C}" destId="{B51D4A2C-0DCD-4A7E-A6A3-3C0E4A9D6830}" srcOrd="6" destOrd="0" presId="urn:microsoft.com/office/officeart/2008/layout/VerticalCurvedList"/>
    <dgm:cxn modelId="{52269EF7-5CDA-48A1-A881-784BDAE113E3}" type="presParOf" srcId="{B51D4A2C-0DCD-4A7E-A6A3-3C0E4A9D6830}" destId="{98A467B2-A631-461C-9AD1-CEE12BA7CEC4}" srcOrd="0" destOrd="0" presId="urn:microsoft.com/office/officeart/2008/layout/VerticalCurvedList"/>
    <dgm:cxn modelId="{58ABC22B-E934-430C-B747-A8B58DA9BA04}" type="presParOf" srcId="{CEB9B9BD-8BE0-4058-B4DC-4D979E7E2E0C}" destId="{F75323A1-579A-4A3A-8038-6E3BDF500A79}" srcOrd="7" destOrd="0" presId="urn:microsoft.com/office/officeart/2008/layout/VerticalCurvedList"/>
    <dgm:cxn modelId="{53BA1474-0B5E-4838-A0E4-8C11FFDE5CDA}" type="presParOf" srcId="{CEB9B9BD-8BE0-4058-B4DC-4D979E7E2E0C}" destId="{1E49EC31-E001-4F0F-A6F1-AA0AE77A1808}" srcOrd="8" destOrd="0" presId="urn:microsoft.com/office/officeart/2008/layout/VerticalCurvedList"/>
    <dgm:cxn modelId="{8561A2B2-4213-46D1-85FA-88A74F097D7E}" type="presParOf" srcId="{1E49EC31-E001-4F0F-A6F1-AA0AE77A1808}" destId="{687D3AEC-7D2F-4AB9-BEAB-09252C6A750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0B846-5064-4D4A-B856-372FB76ABFF4}">
      <dsp:nvSpPr>
        <dsp:cNvPr id="0" name=""/>
        <dsp:cNvSpPr/>
      </dsp:nvSpPr>
      <dsp:spPr>
        <a:xfrm>
          <a:off x="-4560586" y="-704407"/>
          <a:ext cx="5472816" cy="5472816"/>
        </a:xfrm>
        <a:prstGeom prst="blockArc">
          <a:avLst>
            <a:gd name="adj1" fmla="val 18900000"/>
            <a:gd name="adj2" fmla="val 2700000"/>
            <a:gd name="adj3" fmla="val 39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24F566-81E4-4EBE-96CD-32B377505D81}">
      <dsp:nvSpPr>
        <dsp:cNvPr id="0" name=""/>
        <dsp:cNvSpPr/>
      </dsp:nvSpPr>
      <dsp:spPr>
        <a:xfrm>
          <a:off x="747733" y="355597"/>
          <a:ext cx="7866160" cy="1610973"/>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1547" tIns="81280" rIns="81280" bIns="81280" numCol="1" spcCol="1270" anchor="ctr" anchorCtr="0">
          <a:noAutofit/>
        </a:bodyPr>
        <a:lstStyle/>
        <a:p>
          <a:pPr lvl="0" algn="l"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Nhận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biết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được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tính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không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đoán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trước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được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trong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kết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quả</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của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một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số</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trò</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thí</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nghiệm</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ea typeface="Tahoma" panose="020B0604030504040204" pitchFamily="34" charset="0"/>
            <a:cs typeface="Times New Roman" panose="02020603050405020304" pitchFamily="18" charset="0"/>
          </a:endParaRPr>
        </a:p>
      </dsp:txBody>
      <dsp:txXfrm>
        <a:off x="747733" y="355597"/>
        <a:ext cx="7866160" cy="1610973"/>
      </dsp:txXfrm>
    </dsp:sp>
    <dsp:sp modelId="{CC04E8DF-79EB-415B-B40F-00CF9F595A3A}">
      <dsp:nvSpPr>
        <dsp:cNvPr id="0" name=""/>
        <dsp:cNvSpPr/>
      </dsp:nvSpPr>
      <dsp:spPr>
        <a:xfrm>
          <a:off x="21437" y="435457"/>
          <a:ext cx="1451254" cy="145125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41EC994-71D9-49BC-B942-0406887C89DC}">
      <dsp:nvSpPr>
        <dsp:cNvPr id="0" name=""/>
        <dsp:cNvSpPr/>
      </dsp:nvSpPr>
      <dsp:spPr>
        <a:xfrm>
          <a:off x="747064" y="2322413"/>
          <a:ext cx="7867497" cy="116100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1547" tIns="81280" rIns="81280" bIns="81280" numCol="1" spcCol="1270" anchor="ctr" anchorCtr="0">
          <a:noAutofit/>
        </a:bodyPr>
        <a:lstStyle/>
        <a:p>
          <a:pPr lvl="0" algn="l"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Liệt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kê</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được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kết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quả</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có</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thể</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xảy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ra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trong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trò</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thí</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nghiệm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giản</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ea typeface="Tahoma" panose="020B0604030504040204" pitchFamily="34" charset="0"/>
            <a:cs typeface="Times New Roman" panose="02020603050405020304" pitchFamily="18" charset="0"/>
          </a:endParaRPr>
        </a:p>
      </dsp:txBody>
      <dsp:txXfrm>
        <a:off x="747064" y="2322413"/>
        <a:ext cx="7867497" cy="1161003"/>
      </dsp:txXfrm>
    </dsp:sp>
    <dsp:sp modelId="{D8CFCC5A-28A1-4CF1-B369-7C0B484FB684}">
      <dsp:nvSpPr>
        <dsp:cNvPr id="0" name=""/>
        <dsp:cNvSpPr/>
      </dsp:nvSpPr>
      <dsp:spPr>
        <a:xfrm>
          <a:off x="21437" y="2177288"/>
          <a:ext cx="1451254" cy="145125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52BB3-3BC1-4B43-81C5-A78F99E6E50B}">
      <dsp:nvSpPr>
        <dsp:cNvPr id="0" name=""/>
        <dsp:cNvSpPr/>
      </dsp:nvSpPr>
      <dsp:spPr>
        <a:xfrm>
          <a:off x="-6878310" y="-1051632"/>
          <a:ext cx="8186013" cy="8186013"/>
        </a:xfrm>
        <a:prstGeom prst="blockArc">
          <a:avLst>
            <a:gd name="adj1" fmla="val 18900000"/>
            <a:gd name="adj2" fmla="val 2700000"/>
            <a:gd name="adj3" fmla="val 264"/>
          </a:avLst>
        </a:prstGeom>
        <a:noFill/>
        <a:ln w="25400" cap="flat"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4A0F0A5D-1AE7-4410-8248-D0047FAD700A}">
      <dsp:nvSpPr>
        <dsp:cNvPr id="0" name=""/>
        <dsp:cNvSpPr/>
      </dsp:nvSpPr>
      <dsp:spPr>
        <a:xfrm>
          <a:off x="686668" y="413956"/>
          <a:ext cx="9061820" cy="935769"/>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42767"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latin typeface="Times New Roman" panose="02020603050405020304" pitchFamily="18" charset="0"/>
              <a:cs typeface="Times New Roman" panose="02020603050405020304" pitchFamily="18" charset="0"/>
            </a:rPr>
            <a:t>HĐ1: </a:t>
          </a:r>
          <a:r>
            <a:rPr lang="en-US" sz="3600" kern="1200" dirty="0" err="1" smtClean="0">
              <a:latin typeface="Times New Roman" panose="02020603050405020304" pitchFamily="18" charset="0"/>
              <a:cs typeface="Times New Roman" panose="02020603050405020304" pitchFamily="18" charset="0"/>
            </a:rPr>
            <a:t>Khởi</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động</a:t>
          </a:r>
          <a:endParaRPr lang="en-US" sz="3600" kern="1200" dirty="0">
            <a:latin typeface="Times New Roman" panose="02020603050405020304" pitchFamily="18" charset="0"/>
            <a:cs typeface="Times New Roman" panose="02020603050405020304" pitchFamily="18" charset="0"/>
          </a:endParaRPr>
        </a:p>
      </dsp:txBody>
      <dsp:txXfrm>
        <a:off x="686668" y="413956"/>
        <a:ext cx="9061820" cy="935769"/>
      </dsp:txXfrm>
    </dsp:sp>
    <dsp:sp modelId="{BA54B76E-BABC-410C-8E69-03C507F3A6C7}">
      <dsp:nvSpPr>
        <dsp:cNvPr id="0" name=""/>
        <dsp:cNvSpPr/>
      </dsp:nvSpPr>
      <dsp:spPr>
        <a:xfrm>
          <a:off x="99365" y="350670"/>
          <a:ext cx="1169712" cy="116971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BA6B2460-87A5-4859-990C-915A0ABD6C98}">
      <dsp:nvSpPr>
        <dsp:cNvPr id="0" name=""/>
        <dsp:cNvSpPr/>
      </dsp:nvSpPr>
      <dsp:spPr>
        <a:xfrm>
          <a:off x="1220720" y="1871539"/>
          <a:ext cx="8525322" cy="935769"/>
        </a:xfrm>
        <a:prstGeom prst="rect">
          <a:avLst/>
        </a:prstGeom>
        <a:solidFill>
          <a:schemeClr val="accent2">
            <a:hueOff val="-1912877"/>
            <a:satOff val="3519"/>
            <a:lumOff val="1046"/>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42767"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latin typeface="Times New Roman" panose="02020603050405020304" pitchFamily="18" charset="0"/>
              <a:cs typeface="Times New Roman" panose="02020603050405020304" pitchFamily="18" charset="0"/>
            </a:rPr>
            <a:t>HĐ2: </a:t>
          </a:r>
          <a:r>
            <a:rPr lang="en-US" sz="3600" kern="1200" dirty="0" err="1" smtClean="0">
              <a:latin typeface="Times New Roman" panose="02020603050405020304" pitchFamily="18" charset="0"/>
              <a:cs typeface="Times New Roman" panose="02020603050405020304" pitchFamily="18" charset="0"/>
            </a:rPr>
            <a:t>Hình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thành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kiến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thức</a:t>
          </a:r>
          <a:endParaRPr lang="en-US" sz="3600" kern="1200" dirty="0">
            <a:latin typeface="Times New Roman" panose="02020603050405020304" pitchFamily="18" charset="0"/>
            <a:cs typeface="Times New Roman" panose="02020603050405020304" pitchFamily="18" charset="0"/>
          </a:endParaRPr>
        </a:p>
      </dsp:txBody>
      <dsp:txXfrm>
        <a:off x="1220720" y="1871539"/>
        <a:ext cx="8525322" cy="935769"/>
      </dsp:txXfrm>
    </dsp:sp>
    <dsp:sp modelId="{9AAF3988-A85C-432B-996A-6956DAF6A211}">
      <dsp:nvSpPr>
        <dsp:cNvPr id="0" name=""/>
        <dsp:cNvSpPr/>
      </dsp:nvSpPr>
      <dsp:spPr>
        <a:xfrm>
          <a:off x="635864" y="1754568"/>
          <a:ext cx="1169712" cy="1169712"/>
        </a:xfrm>
        <a:prstGeom prst="ellipse">
          <a:avLst/>
        </a:prstGeom>
        <a:solidFill>
          <a:schemeClr val="lt1">
            <a:hueOff val="0"/>
            <a:satOff val="0"/>
            <a:lumOff val="0"/>
            <a:alphaOff val="0"/>
          </a:schemeClr>
        </a:solidFill>
        <a:ln w="9525" cap="flat" cmpd="sng" algn="ctr">
          <a:solidFill>
            <a:schemeClr val="accent2">
              <a:hueOff val="-1912877"/>
              <a:satOff val="3519"/>
              <a:lumOff val="1046"/>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D328EEB2-58CA-4003-8AE6-2D46C74EF1D6}">
      <dsp:nvSpPr>
        <dsp:cNvPr id="0" name=""/>
        <dsp:cNvSpPr/>
      </dsp:nvSpPr>
      <dsp:spPr>
        <a:xfrm>
          <a:off x="1220720" y="3275438"/>
          <a:ext cx="8525322" cy="935769"/>
        </a:xfrm>
        <a:prstGeom prst="rect">
          <a:avLst/>
        </a:prstGeom>
        <a:solidFill>
          <a:schemeClr val="accent2">
            <a:hueOff val="-3825754"/>
            <a:satOff val="7039"/>
            <a:lumOff val="2091"/>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42767"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latin typeface="Times New Roman" panose="02020603050405020304" pitchFamily="18" charset="0"/>
              <a:cs typeface="Times New Roman" panose="02020603050405020304" pitchFamily="18" charset="0"/>
            </a:rPr>
            <a:t>HĐ3: </a:t>
          </a:r>
          <a:r>
            <a:rPr lang="en-US" sz="3600" kern="1200" dirty="0" err="1" smtClean="0">
              <a:latin typeface="Times New Roman" panose="02020603050405020304" pitchFamily="18" charset="0"/>
              <a:cs typeface="Times New Roman" panose="02020603050405020304" pitchFamily="18" charset="0"/>
            </a:rPr>
            <a:t>Luyện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tập</a:t>
          </a:r>
          <a:endParaRPr lang="en-US" sz="3600" kern="1200" dirty="0">
            <a:latin typeface="Times New Roman" panose="02020603050405020304" pitchFamily="18" charset="0"/>
            <a:cs typeface="Times New Roman" panose="02020603050405020304" pitchFamily="18" charset="0"/>
          </a:endParaRPr>
        </a:p>
      </dsp:txBody>
      <dsp:txXfrm>
        <a:off x="1220720" y="3275438"/>
        <a:ext cx="8525322" cy="935769"/>
      </dsp:txXfrm>
    </dsp:sp>
    <dsp:sp modelId="{98A467B2-A631-461C-9AD1-CEE12BA7CEC4}">
      <dsp:nvSpPr>
        <dsp:cNvPr id="0" name=""/>
        <dsp:cNvSpPr/>
      </dsp:nvSpPr>
      <dsp:spPr>
        <a:xfrm>
          <a:off x="635864" y="3158466"/>
          <a:ext cx="1169712" cy="1169712"/>
        </a:xfrm>
        <a:prstGeom prst="ellipse">
          <a:avLst/>
        </a:prstGeom>
        <a:solidFill>
          <a:schemeClr val="lt1">
            <a:hueOff val="0"/>
            <a:satOff val="0"/>
            <a:lumOff val="0"/>
            <a:alphaOff val="0"/>
          </a:schemeClr>
        </a:solidFill>
        <a:ln w="9525" cap="flat" cmpd="sng" algn="ctr">
          <a:solidFill>
            <a:schemeClr val="accent2">
              <a:hueOff val="-3825754"/>
              <a:satOff val="7039"/>
              <a:lumOff val="2091"/>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F75323A1-579A-4A3A-8038-6E3BDF500A79}">
      <dsp:nvSpPr>
        <dsp:cNvPr id="0" name=""/>
        <dsp:cNvSpPr/>
      </dsp:nvSpPr>
      <dsp:spPr>
        <a:xfrm>
          <a:off x="684221" y="4679336"/>
          <a:ext cx="9061820" cy="935769"/>
        </a:xfrm>
        <a:prstGeom prst="rect">
          <a:avLst/>
        </a:prstGeom>
        <a:solidFill>
          <a:schemeClr val="accent2">
            <a:hueOff val="-5738631"/>
            <a:satOff val="10558"/>
            <a:lumOff val="3137"/>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42767"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latin typeface="Times New Roman" panose="02020603050405020304" pitchFamily="18" charset="0"/>
              <a:cs typeface="Times New Roman" panose="02020603050405020304" pitchFamily="18" charset="0"/>
            </a:rPr>
            <a:t>HĐ4: </a:t>
          </a:r>
          <a:r>
            <a:rPr lang="en-US" sz="3600" kern="1200" dirty="0" err="1" smtClean="0">
              <a:latin typeface="Times New Roman" panose="02020603050405020304" pitchFamily="18" charset="0"/>
              <a:cs typeface="Times New Roman" panose="02020603050405020304" pitchFamily="18" charset="0"/>
            </a:rPr>
            <a:t>Vận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dụng</a:t>
          </a:r>
          <a:endParaRPr lang="en-US" sz="3600" kern="1200" dirty="0">
            <a:latin typeface="Times New Roman" panose="02020603050405020304" pitchFamily="18" charset="0"/>
            <a:cs typeface="Times New Roman" panose="02020603050405020304" pitchFamily="18" charset="0"/>
          </a:endParaRPr>
        </a:p>
      </dsp:txBody>
      <dsp:txXfrm>
        <a:off x="684221" y="4679336"/>
        <a:ext cx="9061820" cy="935769"/>
      </dsp:txXfrm>
    </dsp:sp>
    <dsp:sp modelId="{687D3AEC-7D2F-4AB9-BEAB-09252C6A750D}">
      <dsp:nvSpPr>
        <dsp:cNvPr id="0" name=""/>
        <dsp:cNvSpPr/>
      </dsp:nvSpPr>
      <dsp:spPr>
        <a:xfrm>
          <a:off x="99365" y="4562365"/>
          <a:ext cx="1169712" cy="1169712"/>
        </a:xfrm>
        <a:prstGeom prst="ellipse">
          <a:avLst/>
        </a:prstGeom>
        <a:solidFill>
          <a:schemeClr val="lt1">
            <a:hueOff val="0"/>
            <a:satOff val="0"/>
            <a:lumOff val="0"/>
            <a:alphaOff val="0"/>
          </a:schemeClr>
        </a:solidFill>
        <a:ln w="9525" cap="flat" cmpd="sng" algn="ctr">
          <a:solidFill>
            <a:schemeClr val="accent2">
              <a:hueOff val="-5738631"/>
              <a:satOff val="10558"/>
              <a:lumOff val="3137"/>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22F25-9B5B-4715-A5FF-C73088D85874}" type="datetimeFigureOut">
              <a:rPr lang="en-US" smtClean="0"/>
              <a:t>8/23/2021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724E-0426-4550-AD15-F58E98C007B7}" type="slidenum">
              <a:rPr lang="en-US" smtClean="0"/>
              <a:t>‹#›</a:t>
            </a:fld>
            <a:endParaRPr lang="en-US"/>
          </a:p>
        </p:txBody>
      </p:sp>
    </p:spTree>
    <p:extLst>
      <p:ext uri="{BB962C8B-B14F-4D97-AF65-F5344CB8AC3E}">
        <p14:creationId xmlns:p14="http://schemas.microsoft.com/office/powerpoint/2010/main" val="10622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Chương trình hôm nay có các phần:</a:t>
            </a:r>
          </a:p>
          <a:p>
            <a:endParaRPr lang="en-US" altLang="en-US" smtClean="0"/>
          </a:p>
          <a:p>
            <a:r>
              <a:rPr lang="en-US" altLang="en-US" smtClean="0"/>
              <a:t>….</a:t>
            </a:r>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ea typeface="MS PGothic" pitchFamily="34" charset="-128"/>
              </a:defRPr>
            </a:lvl1pPr>
            <a:lvl2pPr marL="742950" indent="-285750" eaLnBrk="0" hangingPunct="0">
              <a:defRPr>
                <a:solidFill>
                  <a:schemeClr val="tx1"/>
                </a:solidFill>
                <a:latin typeface="Times New Roman" panose="02020603050405020304" pitchFamily="18" charset="0"/>
                <a:ea typeface="MS PGothic" pitchFamily="34" charset="-128"/>
              </a:defRPr>
            </a:lvl2pPr>
            <a:lvl3pPr marL="1143000" indent="-228600" eaLnBrk="0" hangingPunct="0">
              <a:defRPr>
                <a:solidFill>
                  <a:schemeClr val="tx1"/>
                </a:solidFill>
                <a:latin typeface="Times New Roman" panose="02020603050405020304" pitchFamily="18" charset="0"/>
                <a:ea typeface="MS PGothic" pitchFamily="34" charset="-128"/>
              </a:defRPr>
            </a:lvl3pPr>
            <a:lvl4pPr marL="1600200" indent="-228600" eaLnBrk="0" hangingPunct="0">
              <a:defRPr>
                <a:solidFill>
                  <a:schemeClr val="tx1"/>
                </a:solidFill>
                <a:latin typeface="Times New Roman" panose="02020603050405020304" pitchFamily="18" charset="0"/>
                <a:ea typeface="MS PGothic" pitchFamily="34" charset="-128"/>
              </a:defRPr>
            </a:lvl4pPr>
            <a:lvl5pPr marL="2057400" indent="-228600" eaLnBrk="0" hangingPunct="0">
              <a:defRPr>
                <a:solidFill>
                  <a:schemeClr val="tx1"/>
                </a:solidFill>
                <a:latin typeface="Times New Roman" panose="02020603050405020304"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9pPr>
          </a:lstStyle>
          <a:p>
            <a:pPr eaLnBrk="1" hangingPunct="1">
              <a:defRPr/>
            </a:pPr>
            <a:fld id="{D12ECA62-3DE2-4889-90C3-B1B55141D079}" type="slidenum">
              <a:rPr lang="en-US" altLang="en-US" sz="1800" kern="0" smtClean="0">
                <a:solidFill>
                  <a:srgbClr val="000000"/>
                </a:solidFill>
              </a:rPr>
              <a:pPr eaLnBrk="1" hangingPunct="1">
                <a:defRPr/>
              </a:pPr>
              <a:t>3</a:t>
            </a:fld>
            <a:endParaRPr lang="en-US" altLang="en-US" sz="1800" kern="0" smtClean="0">
              <a:solidFill>
                <a:srgbClr val="000000"/>
              </a:solidFill>
            </a:endParaRPr>
          </a:p>
        </p:txBody>
      </p:sp>
    </p:spTree>
    <p:extLst>
      <p:ext uri="{BB962C8B-B14F-4D97-AF65-F5344CB8AC3E}">
        <p14:creationId xmlns:p14="http://schemas.microsoft.com/office/powerpoint/2010/main" val="251087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724E-0426-4550-AD15-F58E98C007B7}" type="slidenum">
              <a:rPr lang="en-US" smtClean="0"/>
              <a:t>11</a:t>
            </a:fld>
            <a:endParaRPr lang="en-US"/>
          </a:p>
        </p:txBody>
      </p:sp>
    </p:spTree>
    <p:extLst>
      <p:ext uri="{BB962C8B-B14F-4D97-AF65-F5344CB8AC3E}">
        <p14:creationId xmlns:p14="http://schemas.microsoft.com/office/powerpoint/2010/main" val="132530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2724E-0426-4550-AD15-F58E98C007B7}" type="slidenum">
              <a:rPr lang="en-US" smtClean="0"/>
              <a:t>29</a:t>
            </a:fld>
            <a:endParaRPr lang="en-US"/>
          </a:p>
        </p:txBody>
      </p:sp>
    </p:spTree>
    <p:extLst>
      <p:ext uri="{BB962C8B-B14F-4D97-AF65-F5344CB8AC3E}">
        <p14:creationId xmlns:p14="http://schemas.microsoft.com/office/powerpoint/2010/main" val="214931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a:defRPr/>
            </a:pPr>
            <a:fld id="{8C884AED-30D7-462E-92F0-1DE0058B1557}" type="datetimeFigureOut">
              <a:rPr lang="en-US" smtClean="0"/>
              <a:pPr>
                <a:defRPr/>
              </a:pPr>
              <a:t>8/23/2021</a:t>
            </a:fld>
            <a:endParaRPr lang="en-US"/>
          </a:p>
        </p:txBody>
      </p:sp>
      <p:sp>
        <p:nvSpPr>
          <p:cNvPr id="20" name="Footer Placeholder 19"/>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CC8AED1F-A681-4216-AE6E-FDB7683A4269}" type="slidenum">
              <a:rPr lang="en-US" smtClean="0"/>
              <a:pPr>
                <a:defRPr/>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7341F19-DA73-4AC6-98C0-7154D02C7F0F}" type="datetimeFigureOut">
              <a:rPr lang="en-US" smtClean="0"/>
              <a:pPr>
                <a:defRPr/>
              </a:pPr>
              <a:t>8/23/2021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5ED8A8-17CF-4A86-A65C-65BFBBA387C0}"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F11ADD01-8E9C-4EBE-877E-30009A07CE19}" type="datetimeFigureOut">
              <a:rPr lang="en-US" smtClean="0"/>
              <a:pPr>
                <a:defRPr/>
              </a:pPr>
              <a:t>8/23/2021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A9E0BD-2A3D-4288-8675-F58BCE44CC2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4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0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41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02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6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6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622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8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C96D707-5881-40F2-A07E-D2621A2CE178}" type="datetimeFigureOut">
              <a:rPr lang="en-US" smtClean="0"/>
              <a:pPr>
                <a:defRPr/>
              </a:pPr>
              <a:t>8/23/2021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3C8F40-DEC3-456D-A3D8-121E7FE3972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96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93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125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0232" name="Rectangle 56"/>
          <p:cNvSpPr>
            <a:spLocks noChangeArrowheads="1"/>
          </p:cNvSpPr>
          <p:nvPr/>
        </p:nvSpPr>
        <p:spPr bwMode="ltGray">
          <a:xfrm>
            <a:off x="0" y="3244850"/>
            <a:ext cx="12192000" cy="3613150"/>
          </a:xfrm>
          <a:prstGeom prst="rect">
            <a:avLst/>
          </a:prstGeom>
          <a:gradFill rotWithShape="1">
            <a:gsLst>
              <a:gs pos="0">
                <a:schemeClr val="accent1">
                  <a:gamma/>
                  <a:tint val="0"/>
                  <a:invGamma/>
                  <a:alpha val="0"/>
                </a:schemeClr>
              </a:gs>
              <a:gs pos="100000">
                <a:schemeClr val="accent1">
                  <a:alpha val="30000"/>
                </a:scheme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endParaRPr>
          </a:p>
        </p:txBody>
      </p:sp>
      <p:sp>
        <p:nvSpPr>
          <p:cNvPr id="50233" name="Rectangle 57"/>
          <p:cNvSpPr>
            <a:spLocks noChangeArrowheads="1"/>
          </p:cNvSpPr>
          <p:nvPr/>
        </p:nvSpPr>
        <p:spPr bwMode="gray">
          <a:xfrm flipH="1">
            <a:off x="8026400" y="1"/>
            <a:ext cx="4165600" cy="3908425"/>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34" name="Rectangle 58"/>
          <p:cNvSpPr>
            <a:spLocks noChangeArrowheads="1"/>
          </p:cNvSpPr>
          <p:nvPr/>
        </p:nvSpPr>
        <p:spPr bwMode="gray">
          <a:xfrm>
            <a:off x="0" y="1"/>
            <a:ext cx="8534400" cy="3908425"/>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50235" name="Picture 59" descr="9"/>
          <p:cNvPicPr>
            <a:picLocks noChangeAspect="1" noChangeArrowheads="1"/>
          </p:cNvPicPr>
          <p:nvPr/>
        </p:nvPicPr>
        <p:blipFill>
          <a:blip r:embed="rId2">
            <a:extLst>
              <a:ext uri="{28A0092B-C50C-407E-A947-70E740481C1C}">
                <a14:useLocalDpi xmlns:a14="http://schemas.microsoft.com/office/drawing/2010/main" val="0"/>
              </a:ext>
            </a:extLst>
          </a:blip>
          <a:srcRect l="9430" t="9430" r="12967" b="11002"/>
          <a:stretch>
            <a:fillRect/>
          </a:stretch>
        </p:blipFill>
        <p:spPr bwMode="auto">
          <a:xfrm>
            <a:off x="10426700" y="2992439"/>
            <a:ext cx="1143000" cy="879475"/>
          </a:xfrm>
          <a:prstGeom prst="rect">
            <a:avLst/>
          </a:prstGeom>
          <a:noFill/>
          <a:extLst>
            <a:ext uri="{909E8E84-426E-40DD-AFC4-6F175D3DCCD1}">
              <a14:hiddenFill xmlns:a14="http://schemas.microsoft.com/office/drawing/2010/main">
                <a:solidFill>
                  <a:srgbClr val="FFFFFF"/>
                </a:solidFill>
              </a14:hiddenFill>
            </a:ext>
          </a:extLst>
        </p:spPr>
      </p:pic>
      <p:pic>
        <p:nvPicPr>
          <p:cNvPr id="50236" name="Picture 60" descr="7"/>
          <p:cNvPicPr>
            <a:picLocks noChangeAspect="1" noChangeArrowheads="1"/>
          </p:cNvPicPr>
          <p:nvPr/>
        </p:nvPicPr>
        <p:blipFill>
          <a:blip r:embed="rId3">
            <a:extLst>
              <a:ext uri="{28A0092B-C50C-407E-A947-70E740481C1C}">
                <a14:useLocalDpi xmlns:a14="http://schemas.microsoft.com/office/drawing/2010/main" val="0"/>
              </a:ext>
            </a:extLst>
          </a:blip>
          <a:srcRect l="12143" t="10001" r="12143" b="37653"/>
          <a:stretch>
            <a:fillRect/>
          </a:stretch>
        </p:blipFill>
        <p:spPr bwMode="auto">
          <a:xfrm>
            <a:off x="719667" y="6105526"/>
            <a:ext cx="14478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50237" name="Picture 61" descr="11"/>
          <p:cNvPicPr>
            <a:picLocks noChangeAspect="1" noChangeArrowheads="1"/>
          </p:cNvPicPr>
          <p:nvPr/>
        </p:nvPicPr>
        <p:blipFill>
          <a:blip r:embed="rId4">
            <a:extLst>
              <a:ext uri="{28A0092B-C50C-407E-A947-70E740481C1C}">
                <a14:useLocalDpi xmlns:a14="http://schemas.microsoft.com/office/drawing/2010/main" val="0"/>
              </a:ext>
            </a:extLst>
          </a:blip>
          <a:srcRect r="71735"/>
          <a:stretch>
            <a:fillRect/>
          </a:stretch>
        </p:blipFill>
        <p:spPr bwMode="auto">
          <a:xfrm>
            <a:off x="11184467" y="3429001"/>
            <a:ext cx="100753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50238" name="Picture 62" descr="10"/>
          <p:cNvPicPr>
            <a:picLocks noChangeAspect="1" noChangeArrowheads="1"/>
          </p:cNvPicPr>
          <p:nvPr/>
        </p:nvPicPr>
        <p:blipFill>
          <a:blip r:embed="rId5">
            <a:extLst>
              <a:ext uri="{28A0092B-C50C-407E-A947-70E740481C1C}">
                <a14:useLocalDpi xmlns:a14="http://schemas.microsoft.com/office/drawing/2010/main" val="0"/>
              </a:ext>
            </a:extLst>
          </a:blip>
          <a:srcRect l="9875" r="7950" b="-2397"/>
          <a:stretch>
            <a:fillRect/>
          </a:stretch>
        </p:blipFill>
        <p:spPr bwMode="auto">
          <a:xfrm>
            <a:off x="-4233" y="3860801"/>
            <a:ext cx="2800351" cy="2170113"/>
          </a:xfrm>
          <a:prstGeom prst="rect">
            <a:avLst/>
          </a:prstGeom>
          <a:noFill/>
          <a:extLst>
            <a:ext uri="{909E8E84-426E-40DD-AFC4-6F175D3DCCD1}">
              <a14:hiddenFill xmlns:a14="http://schemas.microsoft.com/office/drawing/2010/main">
                <a:solidFill>
                  <a:srgbClr val="FFFFFF"/>
                </a:solidFill>
              </a14:hiddenFill>
            </a:ext>
          </a:extLst>
        </p:spPr>
      </p:pic>
      <p:pic>
        <p:nvPicPr>
          <p:cNvPr id="50239" name="Picture 63" descr="7"/>
          <p:cNvPicPr>
            <a:picLocks noChangeAspect="1" noChangeArrowheads="1"/>
          </p:cNvPicPr>
          <p:nvPr/>
        </p:nvPicPr>
        <p:blipFill>
          <a:blip r:embed="rId3">
            <a:extLst>
              <a:ext uri="{28A0092B-C50C-407E-A947-70E740481C1C}">
                <a14:useLocalDpi xmlns:a14="http://schemas.microsoft.com/office/drawing/2010/main" val="0"/>
              </a:ext>
            </a:extLst>
          </a:blip>
          <a:srcRect l="6102" t="12965" r="8136" b="10847"/>
          <a:stretch>
            <a:fillRect/>
          </a:stretch>
        </p:blipFill>
        <p:spPr bwMode="auto">
          <a:xfrm>
            <a:off x="4368800" y="152401"/>
            <a:ext cx="2142067" cy="1427163"/>
          </a:xfrm>
          <a:prstGeom prst="rect">
            <a:avLst/>
          </a:prstGeom>
          <a:noFill/>
          <a:extLst>
            <a:ext uri="{909E8E84-426E-40DD-AFC4-6F175D3DCCD1}">
              <a14:hiddenFill xmlns:a14="http://schemas.microsoft.com/office/drawing/2010/main">
                <a:solidFill>
                  <a:srgbClr val="FFFFFF"/>
                </a:solidFill>
              </a14:hiddenFill>
            </a:ext>
          </a:extLst>
        </p:spPr>
      </p:pic>
      <p:pic>
        <p:nvPicPr>
          <p:cNvPr id="50240" name="Picture 64"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8974" b="22986"/>
          <a:stretch>
            <a:fillRect/>
          </a:stretch>
        </p:blipFill>
        <p:spPr bwMode="auto">
          <a:xfrm>
            <a:off x="6288618" y="5627688"/>
            <a:ext cx="1934633" cy="1230312"/>
          </a:xfrm>
          <a:prstGeom prst="rect">
            <a:avLst/>
          </a:prstGeom>
          <a:noFill/>
          <a:extLst>
            <a:ext uri="{909E8E84-426E-40DD-AFC4-6F175D3DCCD1}">
              <a14:hiddenFill xmlns:a14="http://schemas.microsoft.com/office/drawing/2010/main">
                <a:solidFill>
                  <a:srgbClr val="FFFFFF"/>
                </a:solidFill>
              </a14:hiddenFill>
            </a:ext>
          </a:extLst>
        </p:spPr>
      </p:pic>
      <p:pic>
        <p:nvPicPr>
          <p:cNvPr id="50241" name="Picture 65"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653991" flipH="1">
            <a:off x="4938184" y="5932489"/>
            <a:ext cx="5842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50242" name="Picture 66"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39903" b="10898"/>
          <a:stretch>
            <a:fillRect/>
          </a:stretch>
        </p:blipFill>
        <p:spPr bwMode="auto">
          <a:xfrm>
            <a:off x="11250085" y="620713"/>
            <a:ext cx="941916" cy="1155700"/>
          </a:xfrm>
          <a:prstGeom prst="rect">
            <a:avLst/>
          </a:prstGeom>
          <a:noFill/>
          <a:extLst>
            <a:ext uri="{909E8E84-426E-40DD-AFC4-6F175D3DCCD1}">
              <a14:hiddenFill xmlns:a14="http://schemas.microsoft.com/office/drawing/2010/main">
                <a:solidFill>
                  <a:srgbClr val="FFFFFF"/>
                </a:solidFill>
              </a14:hiddenFill>
            </a:ext>
          </a:extLst>
        </p:spPr>
      </p:pic>
      <p:pic>
        <p:nvPicPr>
          <p:cNvPr id="50243" name="Picture 67"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1551" y="188913"/>
            <a:ext cx="683683" cy="501650"/>
          </a:xfrm>
          <a:prstGeom prst="rect">
            <a:avLst/>
          </a:prstGeom>
          <a:noFill/>
          <a:extLst>
            <a:ext uri="{909E8E84-426E-40DD-AFC4-6F175D3DCCD1}">
              <a14:hiddenFill xmlns:a14="http://schemas.microsoft.com/office/drawing/2010/main">
                <a:solidFill>
                  <a:srgbClr val="FFFFFF"/>
                </a:solidFill>
              </a14:hiddenFill>
            </a:ext>
          </a:extLst>
        </p:spPr>
      </p:pic>
      <p:pic>
        <p:nvPicPr>
          <p:cNvPr id="50244" name="Picture 68"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00000" flipH="1">
            <a:off x="401109" y="409575"/>
            <a:ext cx="438150" cy="571500"/>
          </a:xfrm>
          <a:prstGeom prst="rect">
            <a:avLst/>
          </a:prstGeom>
          <a:noFill/>
          <a:extLst>
            <a:ext uri="{909E8E84-426E-40DD-AFC4-6F175D3DCCD1}">
              <a14:hiddenFill xmlns:a14="http://schemas.microsoft.com/office/drawing/2010/main">
                <a:solidFill>
                  <a:srgbClr val="FFFFFF"/>
                </a:solidFill>
              </a14:hiddenFill>
            </a:ext>
          </a:extLst>
        </p:spPr>
      </p:pic>
      <p:sp>
        <p:nvSpPr>
          <p:cNvPr id="50245" name="Rectangle 69"/>
          <p:cNvSpPr>
            <a:spLocks noGrp="1" noChangeArrowheads="1"/>
          </p:cNvSpPr>
          <p:nvPr>
            <p:ph type="dt" sz="half" idx="2"/>
          </p:nvPr>
        </p:nvSpPr>
        <p:spPr>
          <a:xfrm>
            <a:off x="609600" y="6421439"/>
            <a:ext cx="21336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0246" name="Rectangle 70"/>
          <p:cNvSpPr>
            <a:spLocks noGrp="1" noChangeArrowheads="1"/>
          </p:cNvSpPr>
          <p:nvPr>
            <p:ph type="ftr" sz="quarter" idx="3"/>
          </p:nvPr>
        </p:nvSpPr>
        <p:spPr>
          <a:xfrm>
            <a:off x="2844800" y="6421439"/>
            <a:ext cx="3860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endParaRPr lang="en-US">
              <a:solidFill>
                <a:srgbClr val="000000"/>
              </a:solidFill>
            </a:endParaRPr>
          </a:p>
        </p:txBody>
      </p:sp>
      <p:sp>
        <p:nvSpPr>
          <p:cNvPr id="50247" name="Rectangle 71"/>
          <p:cNvSpPr>
            <a:spLocks noGrp="1" noChangeArrowheads="1"/>
          </p:cNvSpPr>
          <p:nvPr>
            <p:ph type="sldNum" sz="quarter" idx="4"/>
          </p:nvPr>
        </p:nvSpPr>
        <p:spPr>
          <a:xfrm>
            <a:off x="8026400" y="6421439"/>
            <a:ext cx="1828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320D0775-F658-44BD-831E-2B32475A435C}" type="slidenum">
              <a:rPr lang="en-US" smtClean="0">
                <a:solidFill>
                  <a:srgbClr val="000000"/>
                </a:solidFill>
              </a:rPr>
              <a:pPr/>
              <a:t>‹#›</a:t>
            </a:fld>
            <a:endParaRPr lang="en-US">
              <a:solidFill>
                <a:srgbClr val="000000"/>
              </a:solidFill>
            </a:endParaRPr>
          </a:p>
        </p:txBody>
      </p:sp>
      <p:sp>
        <p:nvSpPr>
          <p:cNvPr id="50248" name="Text Box 72"/>
          <p:cNvSpPr txBox="1">
            <a:spLocks noChangeArrowheads="1"/>
          </p:cNvSpPr>
          <p:nvPr/>
        </p:nvSpPr>
        <p:spPr bwMode="auto">
          <a:xfrm>
            <a:off x="10719937" y="6281738"/>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solidFill>
                  <a:srgbClr val="000000"/>
                </a:solidFill>
                <a:latin typeface="Arial Black" pitchFamily="34" charset="0"/>
              </a:rPr>
              <a:t>L/O/G/O</a:t>
            </a:r>
          </a:p>
        </p:txBody>
      </p:sp>
      <p:grpSp>
        <p:nvGrpSpPr>
          <p:cNvPr id="50249" name="Group 73"/>
          <p:cNvGrpSpPr>
            <a:grpSpLocks/>
          </p:cNvGrpSpPr>
          <p:nvPr/>
        </p:nvGrpSpPr>
        <p:grpSpPr bwMode="auto">
          <a:xfrm>
            <a:off x="977901" y="374651"/>
            <a:ext cx="10325100" cy="5946775"/>
            <a:chOff x="462" y="236"/>
            <a:chExt cx="4878" cy="3746"/>
          </a:xfrm>
        </p:grpSpPr>
        <p:sp>
          <p:nvSpPr>
            <p:cNvPr id="50250" name="Freeform 74"/>
            <p:cNvSpPr>
              <a:spLocks/>
            </p:cNvSpPr>
            <p:nvPr/>
          </p:nvSpPr>
          <p:spPr bwMode="gray">
            <a:xfrm>
              <a:off x="504" y="592"/>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solidFill>
              <a:srgbClr val="333333">
                <a:alpha val="30000"/>
              </a:srgbClr>
            </a:solidFill>
            <a:ln>
              <a:noFill/>
            </a:ln>
            <a:effectLst/>
            <a:extLst>
              <a:ext uri="{91240B29-F687-4F45-9708-019B960494DF}">
                <a14:hiddenLine xmlns:a14="http://schemas.microsoft.com/office/drawing/2010/main" w="9525">
                  <a:solidFill>
                    <a:srgbClr val="503F2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1" name="Freeform 75"/>
            <p:cNvSpPr>
              <a:spLocks/>
            </p:cNvSpPr>
            <p:nvPr/>
          </p:nvSpPr>
          <p:spPr bwMode="gray">
            <a:xfrm>
              <a:off x="462" y="546"/>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gradFill rotWithShape="1">
              <a:gsLst>
                <a:gs pos="0">
                  <a:srgbClr val="FFFFFF"/>
                </a:gs>
                <a:gs pos="100000">
                  <a:srgbClr val="FFFFFF">
                    <a:gamma/>
                    <a:shade val="95294"/>
                    <a:invGamma/>
                  </a:srgbClr>
                </a:gs>
              </a:gsLst>
              <a:path path="rect">
                <a:fillToRect l="50000" t="50000" r="50000" b="50000"/>
              </a:path>
            </a:gra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2" name="Freeform 76"/>
            <p:cNvSpPr>
              <a:spLocks/>
            </p:cNvSpPr>
            <p:nvPr/>
          </p:nvSpPr>
          <p:spPr bwMode="gray">
            <a:xfrm>
              <a:off x="4926" y="906"/>
              <a:ext cx="288" cy="2718"/>
            </a:xfrm>
            <a:custGeom>
              <a:avLst/>
              <a:gdLst>
                <a:gd name="T0" fmla="*/ 288 w 288"/>
                <a:gd name="T1" fmla="*/ 2718 h 2718"/>
                <a:gd name="T2" fmla="*/ 0 w 288"/>
                <a:gd name="T3" fmla="*/ 0 h 2718"/>
              </a:gdLst>
              <a:ahLst/>
              <a:cxnLst>
                <a:cxn ang="0">
                  <a:pos x="T0" y="T1"/>
                </a:cxn>
                <a:cxn ang="0">
                  <a:pos x="T2" y="T3"/>
                </a:cxn>
              </a:cxnLst>
              <a:rect l="0" t="0" r="r" b="b"/>
              <a:pathLst>
                <a:path w="288" h="2718">
                  <a:moveTo>
                    <a:pt x="288" y="2718"/>
                  </a:moveTo>
                  <a:lnTo>
                    <a:pt x="0" y="0"/>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3" name="Freeform 77"/>
            <p:cNvSpPr>
              <a:spLocks/>
            </p:cNvSpPr>
            <p:nvPr/>
          </p:nvSpPr>
          <p:spPr bwMode="gray">
            <a:xfrm>
              <a:off x="516" y="1248"/>
              <a:ext cx="4710" cy="2598"/>
            </a:xfrm>
            <a:custGeom>
              <a:avLst/>
              <a:gdLst>
                <a:gd name="T0" fmla="*/ 108 w 4710"/>
                <a:gd name="T1" fmla="*/ 0 h 2598"/>
                <a:gd name="T2" fmla="*/ 0 w 4710"/>
                <a:gd name="T3" fmla="*/ 2598 h 2598"/>
                <a:gd name="T4" fmla="*/ 4710 w 4710"/>
                <a:gd name="T5" fmla="*/ 2424 h 2598"/>
              </a:gdLst>
              <a:ahLst/>
              <a:cxnLst>
                <a:cxn ang="0">
                  <a:pos x="T0" y="T1"/>
                </a:cxn>
                <a:cxn ang="0">
                  <a:pos x="T2" y="T3"/>
                </a:cxn>
                <a:cxn ang="0">
                  <a:pos x="T4" y="T5"/>
                </a:cxn>
              </a:cxnLst>
              <a:rect l="0" t="0" r="r" b="b"/>
              <a:pathLst>
                <a:path w="4710" h="2598">
                  <a:moveTo>
                    <a:pt x="108" y="0"/>
                  </a:moveTo>
                  <a:lnTo>
                    <a:pt x="0" y="2598"/>
                  </a:lnTo>
                  <a:lnTo>
                    <a:pt x="4710" y="2424"/>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4" name="Oval 78"/>
            <p:cNvSpPr>
              <a:spLocks noChangeArrowheads="1"/>
            </p:cNvSpPr>
            <p:nvPr/>
          </p:nvSpPr>
          <p:spPr bwMode="gray">
            <a:xfrm>
              <a:off x="1931" y="660"/>
              <a:ext cx="141" cy="141"/>
            </a:xfrm>
            <a:prstGeom prst="ellipse">
              <a:avLst/>
            </a:prstGeom>
            <a:solidFill>
              <a:schemeClr val="hlink">
                <a:alpha val="39999"/>
              </a:schemeClr>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55" name="Oval 79"/>
            <p:cNvSpPr>
              <a:spLocks noChangeArrowheads="1"/>
            </p:cNvSpPr>
            <p:nvPr/>
          </p:nvSpPr>
          <p:spPr bwMode="gray">
            <a:xfrm>
              <a:off x="3489" y="682"/>
              <a:ext cx="130" cy="130"/>
            </a:xfrm>
            <a:prstGeom prst="ellipse">
              <a:avLst/>
            </a:prstGeom>
            <a:solidFill>
              <a:srgbClr val="FFFFFF"/>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56" name="Freeform 80"/>
            <p:cNvSpPr>
              <a:spLocks/>
            </p:cNvSpPr>
            <p:nvPr/>
          </p:nvSpPr>
          <p:spPr bwMode="gray">
            <a:xfrm>
              <a:off x="1985" y="236"/>
              <a:ext cx="1543" cy="548"/>
            </a:xfrm>
            <a:custGeom>
              <a:avLst/>
              <a:gdLst>
                <a:gd name="T0" fmla="*/ 81 w 1555"/>
                <a:gd name="T1" fmla="*/ 508 h 548"/>
                <a:gd name="T2" fmla="*/ 18 w 1555"/>
                <a:gd name="T3" fmla="*/ 469 h 548"/>
                <a:gd name="T4" fmla="*/ 188 w 1555"/>
                <a:gd name="T5" fmla="*/ 254 h 548"/>
                <a:gd name="T6" fmla="*/ 391 w 1555"/>
                <a:gd name="T7" fmla="*/ 62 h 548"/>
                <a:gd name="T8" fmla="*/ 1340 w 1555"/>
                <a:gd name="T9" fmla="*/ 96 h 548"/>
                <a:gd name="T10" fmla="*/ 1543 w 1555"/>
                <a:gd name="T11" fmla="*/ 497 h 548"/>
                <a:gd name="T12" fmla="*/ 1521 w 1555"/>
                <a:gd name="T13" fmla="*/ 531 h 548"/>
              </a:gdLst>
              <a:ahLst/>
              <a:cxnLst>
                <a:cxn ang="0">
                  <a:pos x="T0" y="T1"/>
                </a:cxn>
                <a:cxn ang="0">
                  <a:pos x="T2" y="T3"/>
                </a:cxn>
                <a:cxn ang="0">
                  <a:pos x="T4" y="T5"/>
                </a:cxn>
                <a:cxn ang="0">
                  <a:pos x="T6" y="T7"/>
                </a:cxn>
                <a:cxn ang="0">
                  <a:pos x="T8" y="T9"/>
                </a:cxn>
                <a:cxn ang="0">
                  <a:pos x="T10" y="T11"/>
                </a:cxn>
                <a:cxn ang="0">
                  <a:pos x="T12" y="T13"/>
                </a:cxn>
              </a:cxnLst>
              <a:rect l="0" t="0" r="r" b="b"/>
              <a:pathLst>
                <a:path w="1555" h="548">
                  <a:moveTo>
                    <a:pt x="81" y="508"/>
                  </a:moveTo>
                  <a:cubicBezTo>
                    <a:pt x="71" y="502"/>
                    <a:pt x="0" y="511"/>
                    <a:pt x="18" y="469"/>
                  </a:cubicBezTo>
                  <a:cubicBezTo>
                    <a:pt x="47" y="416"/>
                    <a:pt x="126" y="322"/>
                    <a:pt x="188" y="254"/>
                  </a:cubicBezTo>
                  <a:cubicBezTo>
                    <a:pt x="250" y="186"/>
                    <a:pt x="301" y="49"/>
                    <a:pt x="391" y="62"/>
                  </a:cubicBezTo>
                  <a:cubicBezTo>
                    <a:pt x="481" y="75"/>
                    <a:pt x="950" y="0"/>
                    <a:pt x="1340" y="96"/>
                  </a:cubicBezTo>
                  <a:cubicBezTo>
                    <a:pt x="1425" y="271"/>
                    <a:pt x="1531" y="446"/>
                    <a:pt x="1543" y="497"/>
                  </a:cubicBezTo>
                  <a:cubicBezTo>
                    <a:pt x="1555" y="548"/>
                    <a:pt x="1526" y="524"/>
                    <a:pt x="1521" y="531"/>
                  </a:cubicBezTo>
                </a:path>
              </a:pathLst>
            </a:custGeom>
            <a:noFill/>
            <a:ln w="9525">
              <a:solidFill>
                <a:srgbClr val="503F2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7" name="Freeform 81"/>
            <p:cNvSpPr>
              <a:spLocks/>
            </p:cNvSpPr>
            <p:nvPr/>
          </p:nvSpPr>
          <p:spPr bwMode="gray">
            <a:xfrm>
              <a:off x="616" y="912"/>
              <a:ext cx="4544" cy="2864"/>
            </a:xfrm>
            <a:custGeom>
              <a:avLst/>
              <a:gdLst>
                <a:gd name="T0" fmla="*/ 8 w 4544"/>
                <a:gd name="T1" fmla="*/ 2784 h 2864"/>
                <a:gd name="T2" fmla="*/ 80 w 4544"/>
                <a:gd name="T3" fmla="*/ 2864 h 2864"/>
                <a:gd name="T4" fmla="*/ 4480 w 4544"/>
                <a:gd name="T5" fmla="*/ 2720 h 2864"/>
                <a:gd name="T6" fmla="*/ 4536 w 4544"/>
                <a:gd name="T7" fmla="*/ 2592 h 2864"/>
                <a:gd name="T8" fmla="*/ 4256 w 4544"/>
                <a:gd name="T9" fmla="*/ 144 h 2864"/>
                <a:gd name="T10" fmla="*/ 4136 w 4544"/>
                <a:gd name="T11" fmla="*/ 56 h 2864"/>
                <a:gd name="T12" fmla="*/ 232 w 4544"/>
                <a:gd name="T13" fmla="*/ 8 h 2864"/>
                <a:gd name="T14" fmla="*/ 144 w 4544"/>
                <a:gd name="T15" fmla="*/ 104 h 2864"/>
                <a:gd name="T16" fmla="*/ 8 w 4544"/>
                <a:gd name="T17" fmla="*/ 2784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4" h="2864">
                  <a:moveTo>
                    <a:pt x="8" y="2784"/>
                  </a:moveTo>
                  <a:cubicBezTo>
                    <a:pt x="0" y="2864"/>
                    <a:pt x="80" y="2864"/>
                    <a:pt x="80" y="2864"/>
                  </a:cubicBezTo>
                  <a:cubicBezTo>
                    <a:pt x="80" y="2864"/>
                    <a:pt x="2280" y="2792"/>
                    <a:pt x="4480" y="2720"/>
                  </a:cubicBezTo>
                  <a:cubicBezTo>
                    <a:pt x="4544" y="2728"/>
                    <a:pt x="4536" y="2592"/>
                    <a:pt x="4536" y="2592"/>
                  </a:cubicBezTo>
                  <a:lnTo>
                    <a:pt x="4256" y="144"/>
                  </a:lnTo>
                  <a:cubicBezTo>
                    <a:pt x="4256" y="144"/>
                    <a:pt x="4248" y="56"/>
                    <a:pt x="4136" y="56"/>
                  </a:cubicBezTo>
                  <a:cubicBezTo>
                    <a:pt x="3465" y="33"/>
                    <a:pt x="897" y="0"/>
                    <a:pt x="232" y="8"/>
                  </a:cubicBezTo>
                  <a:cubicBezTo>
                    <a:pt x="152" y="16"/>
                    <a:pt x="144" y="104"/>
                    <a:pt x="144" y="104"/>
                  </a:cubicBezTo>
                  <a:cubicBezTo>
                    <a:pt x="107" y="567"/>
                    <a:pt x="36" y="2226"/>
                    <a:pt x="8" y="2784"/>
                  </a:cubicBez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pic>
        <p:nvPicPr>
          <p:cNvPr id="50258" name="Picture 82" descr="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1" y="522289"/>
            <a:ext cx="2120900" cy="2022475"/>
          </a:xfrm>
          <a:prstGeom prst="rect">
            <a:avLst/>
          </a:prstGeom>
          <a:noFill/>
          <a:extLst>
            <a:ext uri="{909E8E84-426E-40DD-AFC4-6F175D3DCCD1}">
              <a14:hiddenFill xmlns:a14="http://schemas.microsoft.com/office/drawing/2010/main">
                <a:solidFill>
                  <a:srgbClr val="FFFFFF"/>
                </a:solidFill>
              </a14:hiddenFill>
            </a:ext>
          </a:extLst>
        </p:spPr>
      </p:pic>
      <p:pic>
        <p:nvPicPr>
          <p:cNvPr id="50259" name="Picture 83" descr="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400" y="476251"/>
            <a:ext cx="2023533" cy="1927225"/>
          </a:xfrm>
          <a:prstGeom prst="rect">
            <a:avLst/>
          </a:prstGeom>
          <a:noFill/>
          <a:extLst>
            <a:ext uri="{909E8E84-426E-40DD-AFC4-6F175D3DCCD1}">
              <a14:hiddenFill xmlns:a14="http://schemas.microsoft.com/office/drawing/2010/main">
                <a:solidFill>
                  <a:srgbClr val="FFFFFF"/>
                </a:solidFill>
              </a14:hiddenFill>
            </a:ext>
          </a:extLst>
        </p:spPr>
      </p:pic>
      <p:sp>
        <p:nvSpPr>
          <p:cNvPr id="50260" name="Rectangle 84"/>
          <p:cNvSpPr>
            <a:spLocks noGrp="1" noChangeArrowheads="1"/>
          </p:cNvSpPr>
          <p:nvPr>
            <p:ph type="ctrTitle"/>
          </p:nvPr>
        </p:nvSpPr>
        <p:spPr>
          <a:xfrm>
            <a:off x="1727200" y="2286001"/>
            <a:ext cx="8737600" cy="15144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1" hangingPunct="1">
              <a:defRPr sz="5000" smtClean="0"/>
            </a:lvl1pPr>
          </a:lstStyle>
          <a:p>
            <a:pPr lvl="0"/>
            <a:r>
              <a:rPr lang="en-US" noProof="0" smtClean="0"/>
              <a:t>Click to edit Master title style</a:t>
            </a:r>
          </a:p>
        </p:txBody>
      </p:sp>
      <p:sp>
        <p:nvSpPr>
          <p:cNvPr id="50261" name="Rectangle 85"/>
          <p:cNvSpPr>
            <a:spLocks noGrp="1" noChangeArrowheads="1"/>
          </p:cNvSpPr>
          <p:nvPr>
            <p:ph type="subTitle" idx="1"/>
          </p:nvPr>
        </p:nvSpPr>
        <p:spPr>
          <a:xfrm>
            <a:off x="1727200" y="4143375"/>
            <a:ext cx="8534400"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eaLnBrk="1" hangingPunct="1">
              <a:buFontTx/>
              <a:buNone/>
              <a:defRPr sz="2200" smtClean="0"/>
            </a:lvl1pPr>
          </a:lstStyle>
          <a:p>
            <a:pPr lvl="0"/>
            <a:r>
              <a:rPr lang="en-US" noProof="0" smtClean="0"/>
              <a:t>Click to edit Master subtitle style</a:t>
            </a:r>
          </a:p>
        </p:txBody>
      </p:sp>
      <p:pic>
        <p:nvPicPr>
          <p:cNvPr id="50262" name="Picture 86" descr="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13391">
            <a:off x="2250017" y="2897188"/>
            <a:ext cx="440267" cy="914400"/>
          </a:xfrm>
          <a:prstGeom prst="rect">
            <a:avLst/>
          </a:prstGeom>
          <a:noFill/>
          <a:extLst>
            <a:ext uri="{909E8E84-426E-40DD-AFC4-6F175D3DCCD1}">
              <a14:hiddenFill xmlns:a14="http://schemas.microsoft.com/office/drawing/2010/main">
                <a:solidFill>
                  <a:srgbClr val="FFFFFF"/>
                </a:solidFill>
              </a14:hiddenFill>
            </a:ext>
          </a:extLst>
        </p:spPr>
      </p:pic>
      <p:pic>
        <p:nvPicPr>
          <p:cNvPr id="50263" name="Picture 87" descr="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0000">
            <a:off x="2133600" y="3733800"/>
            <a:ext cx="8238067"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080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0249"/>
                                        </p:tgtEl>
                                        <p:attrNameLst>
                                          <p:attrName>style.visibility</p:attrName>
                                        </p:attrNameLst>
                                      </p:cBhvr>
                                      <p:to>
                                        <p:strVal val="visible"/>
                                      </p:to>
                                    </p:set>
                                    <p:animEffect transition="in" filter="dissolve">
                                      <p:cBhvr>
                                        <p:cTn id="7" dur="1000"/>
                                        <p:tgtEl>
                                          <p:spTgt spid="5024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0259"/>
                                        </p:tgtEl>
                                        <p:attrNameLst>
                                          <p:attrName>style.visibility</p:attrName>
                                        </p:attrNameLst>
                                      </p:cBhvr>
                                      <p:to>
                                        <p:strVal val="visible"/>
                                      </p:to>
                                    </p:set>
                                    <p:animEffect transition="in" filter="fade">
                                      <p:cBhvr>
                                        <p:cTn id="11" dur="1000"/>
                                        <p:tgtEl>
                                          <p:spTgt spid="50259"/>
                                        </p:tgtEl>
                                      </p:cBhvr>
                                    </p:animEffect>
                                  </p:childTnLst>
                                </p:cTn>
                              </p:par>
                              <p:par>
                                <p:cTn id="12" presetID="0" presetClass="path" presetSubtype="0" accel="50000" decel="50000" fill="hold" nodeType="withEffect">
                                  <p:stCondLst>
                                    <p:cond delay="0"/>
                                  </p:stCondLst>
                                  <p:childTnLst>
                                    <p:animMotion origin="layout" path="M 0.23507 0.24301 C 0.22292 0.23237 0.18316 0.20786 0.16198 0.17965 C 0.1408 0.15145 0.1349 0.10382 0.10799 0.07399 C 0.08108 0.04416 0.04045 0.02197 5.55556E-7 -9.82659E-7 " pathEditMode="relative" rAng="0" ptsTypes="aaaa">
                                      <p:cBhvr>
                                        <p:cTn id="13" dur="2000" fill="hold"/>
                                        <p:tgtEl>
                                          <p:spTgt spid="50259"/>
                                        </p:tgtEl>
                                        <p:attrNameLst>
                                          <p:attrName>ppt_x</p:attrName>
                                          <p:attrName>ppt_y</p:attrName>
                                        </p:attrNameLst>
                                      </p:cBhvr>
                                      <p:rCtr x="-11753" y="-12162"/>
                                    </p:animMotion>
                                  </p:childTnLst>
                                </p:cTn>
                              </p:par>
                              <p:par>
                                <p:cTn id="14" presetID="10" presetClass="entr" presetSubtype="0" fill="hold" nodeType="withEffect">
                                  <p:stCondLst>
                                    <p:cond delay="0"/>
                                  </p:stCondLst>
                                  <p:childTnLst>
                                    <p:set>
                                      <p:cBhvr>
                                        <p:cTn id="15" dur="1" fill="hold">
                                          <p:stCondLst>
                                            <p:cond delay="0"/>
                                          </p:stCondLst>
                                        </p:cTn>
                                        <p:tgtEl>
                                          <p:spTgt spid="50258"/>
                                        </p:tgtEl>
                                        <p:attrNameLst>
                                          <p:attrName>style.visibility</p:attrName>
                                        </p:attrNameLst>
                                      </p:cBhvr>
                                      <p:to>
                                        <p:strVal val="visible"/>
                                      </p:to>
                                    </p:set>
                                    <p:animEffect transition="in" filter="fade">
                                      <p:cBhvr>
                                        <p:cTn id="16" dur="1000"/>
                                        <p:tgtEl>
                                          <p:spTgt spid="50258"/>
                                        </p:tgtEl>
                                      </p:cBhvr>
                                    </p:animEffect>
                                  </p:childTnLst>
                                </p:cTn>
                              </p:par>
                              <p:par>
                                <p:cTn id="17" presetID="0" presetClass="path" presetSubtype="0" accel="50000" decel="50000" fill="hold" nodeType="withEffect">
                                  <p:stCondLst>
                                    <p:cond delay="0"/>
                                  </p:stCondLst>
                                  <p:childTnLst>
                                    <p:animMotion origin="layout" path="M -0.17604 0.06335 C -0.15191 0.06335 -0.1276 0.06335 -0.09826 0.05272 C -0.06892 0.04208 -0.03455 0.02104 8.33333E-7 1.44509E-6 " pathEditMode="relative" ptsTypes="aaA">
                                      <p:cBhvr>
                                        <p:cTn id="18" dur="2000" fill="hold"/>
                                        <p:tgtEl>
                                          <p:spTgt spid="50258"/>
                                        </p:tgtEl>
                                        <p:attrNameLst>
                                          <p:attrName>ppt_x</p:attrName>
                                          <p:attrName>ppt_y</p:attrName>
                                        </p:attrNameLst>
                                      </p:cBhvr>
                                    </p:animMotion>
                                  </p:childTnLst>
                                </p:cTn>
                              </p:par>
                            </p:childTnLst>
                          </p:cTn>
                        </p:par>
                        <p:par>
                          <p:cTn id="19" fill="hold" nodeType="afterGroup">
                            <p:stCondLst>
                              <p:cond delay="3000"/>
                            </p:stCondLst>
                            <p:childTnLst>
                              <p:par>
                                <p:cTn id="20" presetID="53" presetClass="entr" presetSubtype="0" fill="hold" grpId="0" nodeType="afterEffect">
                                  <p:stCondLst>
                                    <p:cond delay="0"/>
                                  </p:stCondLst>
                                  <p:childTnLst>
                                    <p:set>
                                      <p:cBhvr>
                                        <p:cTn id="21" dur="1" fill="hold">
                                          <p:stCondLst>
                                            <p:cond delay="0"/>
                                          </p:stCondLst>
                                        </p:cTn>
                                        <p:tgtEl>
                                          <p:spTgt spid="50260"/>
                                        </p:tgtEl>
                                        <p:attrNameLst>
                                          <p:attrName>style.visibility</p:attrName>
                                        </p:attrNameLst>
                                      </p:cBhvr>
                                      <p:to>
                                        <p:strVal val="visible"/>
                                      </p:to>
                                    </p:set>
                                    <p:anim calcmode="lin" valueType="num">
                                      <p:cBhvr>
                                        <p:cTn id="22" dur="800" fill="hold"/>
                                        <p:tgtEl>
                                          <p:spTgt spid="50260"/>
                                        </p:tgtEl>
                                        <p:attrNameLst>
                                          <p:attrName>ppt_w</p:attrName>
                                        </p:attrNameLst>
                                      </p:cBhvr>
                                      <p:tavLst>
                                        <p:tav tm="0">
                                          <p:val>
                                            <p:fltVal val="0"/>
                                          </p:val>
                                        </p:tav>
                                        <p:tav tm="100000">
                                          <p:val>
                                            <p:strVal val="#ppt_w"/>
                                          </p:val>
                                        </p:tav>
                                      </p:tavLst>
                                    </p:anim>
                                    <p:anim calcmode="lin" valueType="num">
                                      <p:cBhvr>
                                        <p:cTn id="23" dur="800" fill="hold"/>
                                        <p:tgtEl>
                                          <p:spTgt spid="50260"/>
                                        </p:tgtEl>
                                        <p:attrNameLst>
                                          <p:attrName>ppt_h</p:attrName>
                                        </p:attrNameLst>
                                      </p:cBhvr>
                                      <p:tavLst>
                                        <p:tav tm="0">
                                          <p:val>
                                            <p:fltVal val="0"/>
                                          </p:val>
                                        </p:tav>
                                        <p:tav tm="100000">
                                          <p:val>
                                            <p:strVal val="#ppt_h"/>
                                          </p:val>
                                        </p:tav>
                                      </p:tavLst>
                                    </p:anim>
                                    <p:animEffect transition="in" filter="fade">
                                      <p:cBhvr>
                                        <p:cTn id="24" dur="800"/>
                                        <p:tgtEl>
                                          <p:spTgt spid="50260"/>
                                        </p:tgtEl>
                                      </p:cBhvr>
                                    </p:animEffect>
                                  </p:childTnLst>
                                </p:cTn>
                              </p:par>
                            </p:childTnLst>
                          </p:cTn>
                        </p:par>
                        <p:par>
                          <p:cTn id="25" fill="hold" nodeType="afterGroup">
                            <p:stCondLst>
                              <p:cond delay="3800"/>
                            </p:stCondLst>
                            <p:childTnLst>
                              <p:par>
                                <p:cTn id="26" presetID="22" presetClass="entr" presetSubtype="1" fill="hold" nodeType="afterEffect">
                                  <p:stCondLst>
                                    <p:cond delay="0"/>
                                  </p:stCondLst>
                                  <p:childTnLst>
                                    <p:set>
                                      <p:cBhvr>
                                        <p:cTn id="27" dur="1" fill="hold">
                                          <p:stCondLst>
                                            <p:cond delay="0"/>
                                          </p:stCondLst>
                                        </p:cTn>
                                        <p:tgtEl>
                                          <p:spTgt spid="50262"/>
                                        </p:tgtEl>
                                        <p:attrNameLst>
                                          <p:attrName>style.visibility</p:attrName>
                                        </p:attrNameLst>
                                      </p:cBhvr>
                                      <p:to>
                                        <p:strVal val="visible"/>
                                      </p:to>
                                    </p:set>
                                    <p:animEffect transition="in" filter="wipe(up)">
                                      <p:cBhvr>
                                        <p:cTn id="28" dur="500"/>
                                        <p:tgtEl>
                                          <p:spTgt spid="50262"/>
                                        </p:tgtEl>
                                      </p:cBhvr>
                                    </p:animEffect>
                                  </p:childTnLst>
                                </p:cTn>
                              </p:par>
                            </p:childTnLst>
                          </p:cTn>
                        </p:par>
                        <p:par>
                          <p:cTn id="29" fill="hold" nodeType="afterGroup">
                            <p:stCondLst>
                              <p:cond delay="4300"/>
                            </p:stCondLst>
                            <p:childTnLst>
                              <p:par>
                                <p:cTn id="30" presetID="22" presetClass="entr" presetSubtype="8" fill="hold" nodeType="afterEffect">
                                  <p:stCondLst>
                                    <p:cond delay="0"/>
                                  </p:stCondLst>
                                  <p:childTnLst>
                                    <p:set>
                                      <p:cBhvr>
                                        <p:cTn id="31" dur="1" fill="hold">
                                          <p:stCondLst>
                                            <p:cond delay="0"/>
                                          </p:stCondLst>
                                        </p:cTn>
                                        <p:tgtEl>
                                          <p:spTgt spid="50263"/>
                                        </p:tgtEl>
                                        <p:attrNameLst>
                                          <p:attrName>style.visibility</p:attrName>
                                        </p:attrNameLst>
                                      </p:cBhvr>
                                      <p:to>
                                        <p:strVal val="visible"/>
                                      </p:to>
                                    </p:set>
                                    <p:animEffect transition="in" filter="wipe(left)">
                                      <p:cBhvr>
                                        <p:cTn id="32" dur="1000"/>
                                        <p:tgtEl>
                                          <p:spTgt spid="50263"/>
                                        </p:tgtEl>
                                      </p:cBhvr>
                                    </p:animEffect>
                                  </p:childTnLst>
                                </p:cTn>
                              </p:par>
                            </p:childTnLst>
                          </p:cTn>
                        </p:par>
                        <p:par>
                          <p:cTn id="33" fill="hold" nodeType="afterGroup">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50261">
                                            <p:txEl>
                                              <p:pRg st="0" end="0"/>
                                            </p:txEl>
                                          </p:spTgt>
                                        </p:tgtEl>
                                        <p:attrNameLst>
                                          <p:attrName>style.visibility</p:attrName>
                                        </p:attrNameLst>
                                      </p:cBhvr>
                                      <p:to>
                                        <p:strVal val="visible"/>
                                      </p:to>
                                    </p:set>
                                    <p:animEffect transition="in" filter="wipe(left)">
                                      <p:cBhvr>
                                        <p:cTn id="36" dur="1000"/>
                                        <p:tgtEl>
                                          <p:spTgt spid="502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60" grpId="0"/>
      <p:bldP spid="50261" grpId="0" build="p">
        <p:tmplLst>
          <p:tmpl lvl="1">
            <p:tnLst>
              <p:par>
                <p:cTn presetID="22" presetClass="entr" presetSubtype="8" fill="hold" nodeType="afterEffect">
                  <p:stCondLst>
                    <p:cond delay="0"/>
                  </p:stCondLst>
                  <p:childTnLst>
                    <p:set>
                      <p:cBhvr>
                        <p:cTn dur="1" fill="hold">
                          <p:stCondLst>
                            <p:cond delay="0"/>
                          </p:stCondLst>
                        </p:cTn>
                        <p:tgtEl>
                          <p:spTgt spid="50261"/>
                        </p:tgtEl>
                        <p:attrNameLst>
                          <p:attrName>style.visibility</p:attrName>
                        </p:attrNameLst>
                      </p:cBhvr>
                      <p:to>
                        <p:strVal val="visible"/>
                      </p:to>
                    </p:set>
                    <p:animEffect transition="in" filter="wipe(left)">
                      <p:cBhvr>
                        <p:cTn dur="1000"/>
                        <p:tgtEl>
                          <p:spTgt spid="5026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26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3700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766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6327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5282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91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3EC0206-1273-421C-A5DD-BB2DB370A277}" type="datetimeFigureOut">
              <a:rPr lang="en-US" smtClean="0"/>
              <a:pPr>
                <a:defRPr/>
              </a:pPr>
              <a:t>8/23/2021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ADB80F-E799-4A5A-92E0-2D3D15C1089B}" type="slidenum">
              <a:rPr lang="en-US" smtClean="0"/>
              <a:pPr>
                <a:defRPr/>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7204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5405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552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057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3377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r>
              <a:rPr lang="en-US" noProof="0" smtClean="0"/>
              <a:t>Click icon to add chart</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615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14326"/>
            <a:ext cx="9347200" cy="7921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pPr lvl="0"/>
            <a:r>
              <a:rPr lang="en-US" noProof="0" smtClean="0"/>
              <a:t>Click icon to add SmartArt graphic</a:t>
            </a:r>
            <a:endParaRPr lang="en-US" noProof="0"/>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7457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4013302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0232" name="Rectangle 56"/>
          <p:cNvSpPr>
            <a:spLocks noChangeArrowheads="1"/>
          </p:cNvSpPr>
          <p:nvPr/>
        </p:nvSpPr>
        <p:spPr bwMode="ltGray">
          <a:xfrm>
            <a:off x="0" y="3244850"/>
            <a:ext cx="12192000" cy="3613150"/>
          </a:xfrm>
          <a:prstGeom prst="rect">
            <a:avLst/>
          </a:prstGeom>
          <a:gradFill rotWithShape="1">
            <a:gsLst>
              <a:gs pos="0">
                <a:schemeClr val="accent1">
                  <a:gamma/>
                  <a:tint val="0"/>
                  <a:invGamma/>
                  <a:alpha val="0"/>
                </a:schemeClr>
              </a:gs>
              <a:gs pos="100000">
                <a:schemeClr val="accent1">
                  <a:alpha val="30000"/>
                </a:scheme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endParaRPr>
          </a:p>
        </p:txBody>
      </p:sp>
      <p:sp>
        <p:nvSpPr>
          <p:cNvPr id="50233" name="Rectangle 57"/>
          <p:cNvSpPr>
            <a:spLocks noChangeArrowheads="1"/>
          </p:cNvSpPr>
          <p:nvPr/>
        </p:nvSpPr>
        <p:spPr bwMode="gray">
          <a:xfrm flipH="1">
            <a:off x="8026400" y="1"/>
            <a:ext cx="4165600" cy="3908425"/>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34" name="Rectangle 58"/>
          <p:cNvSpPr>
            <a:spLocks noChangeArrowheads="1"/>
          </p:cNvSpPr>
          <p:nvPr/>
        </p:nvSpPr>
        <p:spPr bwMode="gray">
          <a:xfrm>
            <a:off x="0" y="1"/>
            <a:ext cx="8534400" cy="3908425"/>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50235" name="Picture 59" descr="9"/>
          <p:cNvPicPr>
            <a:picLocks noChangeAspect="1" noChangeArrowheads="1"/>
          </p:cNvPicPr>
          <p:nvPr/>
        </p:nvPicPr>
        <p:blipFill>
          <a:blip r:embed="rId2">
            <a:extLst>
              <a:ext uri="{28A0092B-C50C-407E-A947-70E740481C1C}">
                <a14:useLocalDpi xmlns:a14="http://schemas.microsoft.com/office/drawing/2010/main" val="0"/>
              </a:ext>
            </a:extLst>
          </a:blip>
          <a:srcRect l="9430" t="9430" r="12967" b="11002"/>
          <a:stretch>
            <a:fillRect/>
          </a:stretch>
        </p:blipFill>
        <p:spPr bwMode="auto">
          <a:xfrm>
            <a:off x="10426700" y="2992439"/>
            <a:ext cx="1143000" cy="879475"/>
          </a:xfrm>
          <a:prstGeom prst="rect">
            <a:avLst/>
          </a:prstGeom>
          <a:noFill/>
          <a:extLst>
            <a:ext uri="{909E8E84-426E-40DD-AFC4-6F175D3DCCD1}">
              <a14:hiddenFill xmlns:a14="http://schemas.microsoft.com/office/drawing/2010/main">
                <a:solidFill>
                  <a:srgbClr val="FFFFFF"/>
                </a:solidFill>
              </a14:hiddenFill>
            </a:ext>
          </a:extLst>
        </p:spPr>
      </p:pic>
      <p:pic>
        <p:nvPicPr>
          <p:cNvPr id="50236" name="Picture 60" descr="7"/>
          <p:cNvPicPr>
            <a:picLocks noChangeAspect="1" noChangeArrowheads="1"/>
          </p:cNvPicPr>
          <p:nvPr/>
        </p:nvPicPr>
        <p:blipFill>
          <a:blip r:embed="rId3">
            <a:extLst>
              <a:ext uri="{28A0092B-C50C-407E-A947-70E740481C1C}">
                <a14:useLocalDpi xmlns:a14="http://schemas.microsoft.com/office/drawing/2010/main" val="0"/>
              </a:ext>
            </a:extLst>
          </a:blip>
          <a:srcRect l="12143" t="10001" r="12143" b="37653"/>
          <a:stretch>
            <a:fillRect/>
          </a:stretch>
        </p:blipFill>
        <p:spPr bwMode="auto">
          <a:xfrm>
            <a:off x="719667" y="6105526"/>
            <a:ext cx="14478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50237" name="Picture 61" descr="11"/>
          <p:cNvPicPr>
            <a:picLocks noChangeAspect="1" noChangeArrowheads="1"/>
          </p:cNvPicPr>
          <p:nvPr/>
        </p:nvPicPr>
        <p:blipFill>
          <a:blip r:embed="rId4">
            <a:extLst>
              <a:ext uri="{28A0092B-C50C-407E-A947-70E740481C1C}">
                <a14:useLocalDpi xmlns:a14="http://schemas.microsoft.com/office/drawing/2010/main" val="0"/>
              </a:ext>
            </a:extLst>
          </a:blip>
          <a:srcRect r="71735"/>
          <a:stretch>
            <a:fillRect/>
          </a:stretch>
        </p:blipFill>
        <p:spPr bwMode="auto">
          <a:xfrm>
            <a:off x="11184467" y="3429001"/>
            <a:ext cx="100753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50238" name="Picture 62" descr="10"/>
          <p:cNvPicPr>
            <a:picLocks noChangeAspect="1" noChangeArrowheads="1"/>
          </p:cNvPicPr>
          <p:nvPr/>
        </p:nvPicPr>
        <p:blipFill>
          <a:blip r:embed="rId5">
            <a:extLst>
              <a:ext uri="{28A0092B-C50C-407E-A947-70E740481C1C}">
                <a14:useLocalDpi xmlns:a14="http://schemas.microsoft.com/office/drawing/2010/main" val="0"/>
              </a:ext>
            </a:extLst>
          </a:blip>
          <a:srcRect l="9875" r="7950" b="-2397"/>
          <a:stretch>
            <a:fillRect/>
          </a:stretch>
        </p:blipFill>
        <p:spPr bwMode="auto">
          <a:xfrm>
            <a:off x="-4233" y="3860801"/>
            <a:ext cx="2800351" cy="2170113"/>
          </a:xfrm>
          <a:prstGeom prst="rect">
            <a:avLst/>
          </a:prstGeom>
          <a:noFill/>
          <a:extLst>
            <a:ext uri="{909E8E84-426E-40DD-AFC4-6F175D3DCCD1}">
              <a14:hiddenFill xmlns:a14="http://schemas.microsoft.com/office/drawing/2010/main">
                <a:solidFill>
                  <a:srgbClr val="FFFFFF"/>
                </a:solidFill>
              </a14:hiddenFill>
            </a:ext>
          </a:extLst>
        </p:spPr>
      </p:pic>
      <p:pic>
        <p:nvPicPr>
          <p:cNvPr id="50239" name="Picture 63" descr="7"/>
          <p:cNvPicPr>
            <a:picLocks noChangeAspect="1" noChangeArrowheads="1"/>
          </p:cNvPicPr>
          <p:nvPr/>
        </p:nvPicPr>
        <p:blipFill>
          <a:blip r:embed="rId3">
            <a:extLst>
              <a:ext uri="{28A0092B-C50C-407E-A947-70E740481C1C}">
                <a14:useLocalDpi xmlns:a14="http://schemas.microsoft.com/office/drawing/2010/main" val="0"/>
              </a:ext>
            </a:extLst>
          </a:blip>
          <a:srcRect l="6102" t="12965" r="8136" b="10847"/>
          <a:stretch>
            <a:fillRect/>
          </a:stretch>
        </p:blipFill>
        <p:spPr bwMode="auto">
          <a:xfrm>
            <a:off x="4368800" y="152401"/>
            <a:ext cx="2142067" cy="1427163"/>
          </a:xfrm>
          <a:prstGeom prst="rect">
            <a:avLst/>
          </a:prstGeom>
          <a:noFill/>
          <a:extLst>
            <a:ext uri="{909E8E84-426E-40DD-AFC4-6F175D3DCCD1}">
              <a14:hiddenFill xmlns:a14="http://schemas.microsoft.com/office/drawing/2010/main">
                <a:solidFill>
                  <a:srgbClr val="FFFFFF"/>
                </a:solidFill>
              </a14:hiddenFill>
            </a:ext>
          </a:extLst>
        </p:spPr>
      </p:pic>
      <p:pic>
        <p:nvPicPr>
          <p:cNvPr id="50240" name="Picture 64"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8974" b="22986"/>
          <a:stretch>
            <a:fillRect/>
          </a:stretch>
        </p:blipFill>
        <p:spPr bwMode="auto">
          <a:xfrm>
            <a:off x="6288618" y="5627688"/>
            <a:ext cx="1934633" cy="1230312"/>
          </a:xfrm>
          <a:prstGeom prst="rect">
            <a:avLst/>
          </a:prstGeom>
          <a:noFill/>
          <a:extLst>
            <a:ext uri="{909E8E84-426E-40DD-AFC4-6F175D3DCCD1}">
              <a14:hiddenFill xmlns:a14="http://schemas.microsoft.com/office/drawing/2010/main">
                <a:solidFill>
                  <a:srgbClr val="FFFFFF"/>
                </a:solidFill>
              </a14:hiddenFill>
            </a:ext>
          </a:extLst>
        </p:spPr>
      </p:pic>
      <p:pic>
        <p:nvPicPr>
          <p:cNvPr id="50241" name="Picture 65"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653991" flipH="1">
            <a:off x="4938184" y="5932489"/>
            <a:ext cx="5842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50242" name="Picture 66"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39903" b="10898"/>
          <a:stretch>
            <a:fillRect/>
          </a:stretch>
        </p:blipFill>
        <p:spPr bwMode="auto">
          <a:xfrm>
            <a:off x="11250085" y="620713"/>
            <a:ext cx="941916" cy="1155700"/>
          </a:xfrm>
          <a:prstGeom prst="rect">
            <a:avLst/>
          </a:prstGeom>
          <a:noFill/>
          <a:extLst>
            <a:ext uri="{909E8E84-426E-40DD-AFC4-6F175D3DCCD1}">
              <a14:hiddenFill xmlns:a14="http://schemas.microsoft.com/office/drawing/2010/main">
                <a:solidFill>
                  <a:srgbClr val="FFFFFF"/>
                </a:solidFill>
              </a14:hiddenFill>
            </a:ext>
          </a:extLst>
        </p:spPr>
      </p:pic>
      <p:pic>
        <p:nvPicPr>
          <p:cNvPr id="50243" name="Picture 67"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1551" y="188913"/>
            <a:ext cx="683683" cy="501650"/>
          </a:xfrm>
          <a:prstGeom prst="rect">
            <a:avLst/>
          </a:prstGeom>
          <a:noFill/>
          <a:extLst>
            <a:ext uri="{909E8E84-426E-40DD-AFC4-6F175D3DCCD1}">
              <a14:hiddenFill xmlns:a14="http://schemas.microsoft.com/office/drawing/2010/main">
                <a:solidFill>
                  <a:srgbClr val="FFFFFF"/>
                </a:solidFill>
              </a14:hiddenFill>
            </a:ext>
          </a:extLst>
        </p:spPr>
      </p:pic>
      <p:pic>
        <p:nvPicPr>
          <p:cNvPr id="50244" name="Picture 68"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00000" flipH="1">
            <a:off x="401109" y="409575"/>
            <a:ext cx="438150" cy="571500"/>
          </a:xfrm>
          <a:prstGeom prst="rect">
            <a:avLst/>
          </a:prstGeom>
          <a:noFill/>
          <a:extLst>
            <a:ext uri="{909E8E84-426E-40DD-AFC4-6F175D3DCCD1}">
              <a14:hiddenFill xmlns:a14="http://schemas.microsoft.com/office/drawing/2010/main">
                <a:solidFill>
                  <a:srgbClr val="FFFFFF"/>
                </a:solidFill>
              </a14:hiddenFill>
            </a:ext>
          </a:extLst>
        </p:spPr>
      </p:pic>
      <p:sp>
        <p:nvSpPr>
          <p:cNvPr id="50245" name="Rectangle 69"/>
          <p:cNvSpPr>
            <a:spLocks noGrp="1" noChangeArrowheads="1"/>
          </p:cNvSpPr>
          <p:nvPr>
            <p:ph type="dt" sz="half" idx="2"/>
          </p:nvPr>
        </p:nvSpPr>
        <p:spPr>
          <a:xfrm>
            <a:off x="609600" y="6421439"/>
            <a:ext cx="21336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0246" name="Rectangle 70"/>
          <p:cNvSpPr>
            <a:spLocks noGrp="1" noChangeArrowheads="1"/>
          </p:cNvSpPr>
          <p:nvPr>
            <p:ph type="ftr" sz="quarter" idx="3"/>
          </p:nvPr>
        </p:nvSpPr>
        <p:spPr>
          <a:xfrm>
            <a:off x="2844800" y="6421439"/>
            <a:ext cx="3860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endParaRPr lang="en-US">
              <a:solidFill>
                <a:srgbClr val="000000"/>
              </a:solidFill>
            </a:endParaRPr>
          </a:p>
        </p:txBody>
      </p:sp>
      <p:sp>
        <p:nvSpPr>
          <p:cNvPr id="50247" name="Rectangle 71"/>
          <p:cNvSpPr>
            <a:spLocks noGrp="1" noChangeArrowheads="1"/>
          </p:cNvSpPr>
          <p:nvPr>
            <p:ph type="sldNum" sz="quarter" idx="4"/>
          </p:nvPr>
        </p:nvSpPr>
        <p:spPr>
          <a:xfrm>
            <a:off x="8026400" y="6421439"/>
            <a:ext cx="1828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320D0775-F658-44BD-831E-2B32475A435C}" type="slidenum">
              <a:rPr lang="en-US" smtClean="0">
                <a:solidFill>
                  <a:srgbClr val="000000"/>
                </a:solidFill>
              </a:rPr>
              <a:pPr/>
              <a:t>‹#›</a:t>
            </a:fld>
            <a:endParaRPr lang="en-US">
              <a:solidFill>
                <a:srgbClr val="000000"/>
              </a:solidFill>
            </a:endParaRPr>
          </a:p>
        </p:txBody>
      </p:sp>
      <p:sp>
        <p:nvSpPr>
          <p:cNvPr id="50248" name="Text Box 72"/>
          <p:cNvSpPr txBox="1">
            <a:spLocks noChangeArrowheads="1"/>
          </p:cNvSpPr>
          <p:nvPr/>
        </p:nvSpPr>
        <p:spPr bwMode="auto">
          <a:xfrm>
            <a:off x="10719937" y="6281738"/>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solidFill>
                  <a:srgbClr val="000000"/>
                </a:solidFill>
                <a:latin typeface="Arial Black" pitchFamily="34" charset="0"/>
              </a:rPr>
              <a:t>L/O/G/O</a:t>
            </a:r>
          </a:p>
        </p:txBody>
      </p:sp>
      <p:grpSp>
        <p:nvGrpSpPr>
          <p:cNvPr id="50249" name="Group 73"/>
          <p:cNvGrpSpPr>
            <a:grpSpLocks/>
          </p:cNvGrpSpPr>
          <p:nvPr/>
        </p:nvGrpSpPr>
        <p:grpSpPr bwMode="auto">
          <a:xfrm>
            <a:off x="977901" y="374651"/>
            <a:ext cx="10325100" cy="5946775"/>
            <a:chOff x="462" y="236"/>
            <a:chExt cx="4878" cy="3746"/>
          </a:xfrm>
        </p:grpSpPr>
        <p:sp>
          <p:nvSpPr>
            <p:cNvPr id="50250" name="Freeform 74"/>
            <p:cNvSpPr>
              <a:spLocks/>
            </p:cNvSpPr>
            <p:nvPr/>
          </p:nvSpPr>
          <p:spPr bwMode="gray">
            <a:xfrm>
              <a:off x="504" y="592"/>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solidFill>
              <a:srgbClr val="333333">
                <a:alpha val="30000"/>
              </a:srgbClr>
            </a:solidFill>
            <a:ln>
              <a:noFill/>
            </a:ln>
            <a:effectLst/>
            <a:extLst>
              <a:ext uri="{91240B29-F687-4F45-9708-019B960494DF}">
                <a14:hiddenLine xmlns:a14="http://schemas.microsoft.com/office/drawing/2010/main" w="9525">
                  <a:solidFill>
                    <a:srgbClr val="503F2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1" name="Freeform 75"/>
            <p:cNvSpPr>
              <a:spLocks/>
            </p:cNvSpPr>
            <p:nvPr/>
          </p:nvSpPr>
          <p:spPr bwMode="gray">
            <a:xfrm>
              <a:off x="462" y="546"/>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gradFill rotWithShape="1">
              <a:gsLst>
                <a:gs pos="0">
                  <a:srgbClr val="FFFFFF"/>
                </a:gs>
                <a:gs pos="100000">
                  <a:srgbClr val="FFFFFF">
                    <a:gamma/>
                    <a:shade val="95294"/>
                    <a:invGamma/>
                  </a:srgbClr>
                </a:gs>
              </a:gsLst>
              <a:path path="rect">
                <a:fillToRect l="50000" t="50000" r="50000" b="50000"/>
              </a:path>
            </a:gra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2" name="Freeform 76"/>
            <p:cNvSpPr>
              <a:spLocks/>
            </p:cNvSpPr>
            <p:nvPr/>
          </p:nvSpPr>
          <p:spPr bwMode="gray">
            <a:xfrm>
              <a:off x="4926" y="906"/>
              <a:ext cx="288" cy="2718"/>
            </a:xfrm>
            <a:custGeom>
              <a:avLst/>
              <a:gdLst>
                <a:gd name="T0" fmla="*/ 288 w 288"/>
                <a:gd name="T1" fmla="*/ 2718 h 2718"/>
                <a:gd name="T2" fmla="*/ 0 w 288"/>
                <a:gd name="T3" fmla="*/ 0 h 2718"/>
              </a:gdLst>
              <a:ahLst/>
              <a:cxnLst>
                <a:cxn ang="0">
                  <a:pos x="T0" y="T1"/>
                </a:cxn>
                <a:cxn ang="0">
                  <a:pos x="T2" y="T3"/>
                </a:cxn>
              </a:cxnLst>
              <a:rect l="0" t="0" r="r" b="b"/>
              <a:pathLst>
                <a:path w="288" h="2718">
                  <a:moveTo>
                    <a:pt x="288" y="2718"/>
                  </a:moveTo>
                  <a:lnTo>
                    <a:pt x="0" y="0"/>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3" name="Freeform 77"/>
            <p:cNvSpPr>
              <a:spLocks/>
            </p:cNvSpPr>
            <p:nvPr/>
          </p:nvSpPr>
          <p:spPr bwMode="gray">
            <a:xfrm>
              <a:off x="516" y="1248"/>
              <a:ext cx="4710" cy="2598"/>
            </a:xfrm>
            <a:custGeom>
              <a:avLst/>
              <a:gdLst>
                <a:gd name="T0" fmla="*/ 108 w 4710"/>
                <a:gd name="T1" fmla="*/ 0 h 2598"/>
                <a:gd name="T2" fmla="*/ 0 w 4710"/>
                <a:gd name="T3" fmla="*/ 2598 h 2598"/>
                <a:gd name="T4" fmla="*/ 4710 w 4710"/>
                <a:gd name="T5" fmla="*/ 2424 h 2598"/>
              </a:gdLst>
              <a:ahLst/>
              <a:cxnLst>
                <a:cxn ang="0">
                  <a:pos x="T0" y="T1"/>
                </a:cxn>
                <a:cxn ang="0">
                  <a:pos x="T2" y="T3"/>
                </a:cxn>
                <a:cxn ang="0">
                  <a:pos x="T4" y="T5"/>
                </a:cxn>
              </a:cxnLst>
              <a:rect l="0" t="0" r="r" b="b"/>
              <a:pathLst>
                <a:path w="4710" h="2598">
                  <a:moveTo>
                    <a:pt x="108" y="0"/>
                  </a:moveTo>
                  <a:lnTo>
                    <a:pt x="0" y="2598"/>
                  </a:lnTo>
                  <a:lnTo>
                    <a:pt x="4710" y="2424"/>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4" name="Oval 78"/>
            <p:cNvSpPr>
              <a:spLocks noChangeArrowheads="1"/>
            </p:cNvSpPr>
            <p:nvPr/>
          </p:nvSpPr>
          <p:spPr bwMode="gray">
            <a:xfrm>
              <a:off x="1931" y="660"/>
              <a:ext cx="141" cy="141"/>
            </a:xfrm>
            <a:prstGeom prst="ellipse">
              <a:avLst/>
            </a:prstGeom>
            <a:solidFill>
              <a:schemeClr val="hlink">
                <a:alpha val="39999"/>
              </a:schemeClr>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55" name="Oval 79"/>
            <p:cNvSpPr>
              <a:spLocks noChangeArrowheads="1"/>
            </p:cNvSpPr>
            <p:nvPr/>
          </p:nvSpPr>
          <p:spPr bwMode="gray">
            <a:xfrm>
              <a:off x="3489" y="682"/>
              <a:ext cx="130" cy="130"/>
            </a:xfrm>
            <a:prstGeom prst="ellipse">
              <a:avLst/>
            </a:prstGeom>
            <a:solidFill>
              <a:srgbClr val="FFFFFF"/>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56" name="Freeform 80"/>
            <p:cNvSpPr>
              <a:spLocks/>
            </p:cNvSpPr>
            <p:nvPr/>
          </p:nvSpPr>
          <p:spPr bwMode="gray">
            <a:xfrm>
              <a:off x="1985" y="236"/>
              <a:ext cx="1543" cy="548"/>
            </a:xfrm>
            <a:custGeom>
              <a:avLst/>
              <a:gdLst>
                <a:gd name="T0" fmla="*/ 81 w 1555"/>
                <a:gd name="T1" fmla="*/ 508 h 548"/>
                <a:gd name="T2" fmla="*/ 18 w 1555"/>
                <a:gd name="T3" fmla="*/ 469 h 548"/>
                <a:gd name="T4" fmla="*/ 188 w 1555"/>
                <a:gd name="T5" fmla="*/ 254 h 548"/>
                <a:gd name="T6" fmla="*/ 391 w 1555"/>
                <a:gd name="T7" fmla="*/ 62 h 548"/>
                <a:gd name="T8" fmla="*/ 1340 w 1555"/>
                <a:gd name="T9" fmla="*/ 96 h 548"/>
                <a:gd name="T10" fmla="*/ 1543 w 1555"/>
                <a:gd name="T11" fmla="*/ 497 h 548"/>
                <a:gd name="T12" fmla="*/ 1521 w 1555"/>
                <a:gd name="T13" fmla="*/ 531 h 548"/>
              </a:gdLst>
              <a:ahLst/>
              <a:cxnLst>
                <a:cxn ang="0">
                  <a:pos x="T0" y="T1"/>
                </a:cxn>
                <a:cxn ang="0">
                  <a:pos x="T2" y="T3"/>
                </a:cxn>
                <a:cxn ang="0">
                  <a:pos x="T4" y="T5"/>
                </a:cxn>
                <a:cxn ang="0">
                  <a:pos x="T6" y="T7"/>
                </a:cxn>
                <a:cxn ang="0">
                  <a:pos x="T8" y="T9"/>
                </a:cxn>
                <a:cxn ang="0">
                  <a:pos x="T10" y="T11"/>
                </a:cxn>
                <a:cxn ang="0">
                  <a:pos x="T12" y="T13"/>
                </a:cxn>
              </a:cxnLst>
              <a:rect l="0" t="0" r="r" b="b"/>
              <a:pathLst>
                <a:path w="1555" h="548">
                  <a:moveTo>
                    <a:pt x="81" y="508"/>
                  </a:moveTo>
                  <a:cubicBezTo>
                    <a:pt x="71" y="502"/>
                    <a:pt x="0" y="511"/>
                    <a:pt x="18" y="469"/>
                  </a:cubicBezTo>
                  <a:cubicBezTo>
                    <a:pt x="47" y="416"/>
                    <a:pt x="126" y="322"/>
                    <a:pt x="188" y="254"/>
                  </a:cubicBezTo>
                  <a:cubicBezTo>
                    <a:pt x="250" y="186"/>
                    <a:pt x="301" y="49"/>
                    <a:pt x="391" y="62"/>
                  </a:cubicBezTo>
                  <a:cubicBezTo>
                    <a:pt x="481" y="75"/>
                    <a:pt x="950" y="0"/>
                    <a:pt x="1340" y="96"/>
                  </a:cubicBezTo>
                  <a:cubicBezTo>
                    <a:pt x="1425" y="271"/>
                    <a:pt x="1531" y="446"/>
                    <a:pt x="1543" y="497"/>
                  </a:cubicBezTo>
                  <a:cubicBezTo>
                    <a:pt x="1555" y="548"/>
                    <a:pt x="1526" y="524"/>
                    <a:pt x="1521" y="531"/>
                  </a:cubicBezTo>
                </a:path>
              </a:pathLst>
            </a:custGeom>
            <a:noFill/>
            <a:ln w="9525">
              <a:solidFill>
                <a:srgbClr val="503F2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7" name="Freeform 81"/>
            <p:cNvSpPr>
              <a:spLocks/>
            </p:cNvSpPr>
            <p:nvPr/>
          </p:nvSpPr>
          <p:spPr bwMode="gray">
            <a:xfrm>
              <a:off x="616" y="912"/>
              <a:ext cx="4544" cy="2864"/>
            </a:xfrm>
            <a:custGeom>
              <a:avLst/>
              <a:gdLst>
                <a:gd name="T0" fmla="*/ 8 w 4544"/>
                <a:gd name="T1" fmla="*/ 2784 h 2864"/>
                <a:gd name="T2" fmla="*/ 80 w 4544"/>
                <a:gd name="T3" fmla="*/ 2864 h 2864"/>
                <a:gd name="T4" fmla="*/ 4480 w 4544"/>
                <a:gd name="T5" fmla="*/ 2720 h 2864"/>
                <a:gd name="T6" fmla="*/ 4536 w 4544"/>
                <a:gd name="T7" fmla="*/ 2592 h 2864"/>
                <a:gd name="T8" fmla="*/ 4256 w 4544"/>
                <a:gd name="T9" fmla="*/ 144 h 2864"/>
                <a:gd name="T10" fmla="*/ 4136 w 4544"/>
                <a:gd name="T11" fmla="*/ 56 h 2864"/>
                <a:gd name="T12" fmla="*/ 232 w 4544"/>
                <a:gd name="T13" fmla="*/ 8 h 2864"/>
                <a:gd name="T14" fmla="*/ 144 w 4544"/>
                <a:gd name="T15" fmla="*/ 104 h 2864"/>
                <a:gd name="T16" fmla="*/ 8 w 4544"/>
                <a:gd name="T17" fmla="*/ 2784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4" h="2864">
                  <a:moveTo>
                    <a:pt x="8" y="2784"/>
                  </a:moveTo>
                  <a:cubicBezTo>
                    <a:pt x="0" y="2864"/>
                    <a:pt x="80" y="2864"/>
                    <a:pt x="80" y="2864"/>
                  </a:cubicBezTo>
                  <a:cubicBezTo>
                    <a:pt x="80" y="2864"/>
                    <a:pt x="2280" y="2792"/>
                    <a:pt x="4480" y="2720"/>
                  </a:cubicBezTo>
                  <a:cubicBezTo>
                    <a:pt x="4544" y="2728"/>
                    <a:pt x="4536" y="2592"/>
                    <a:pt x="4536" y="2592"/>
                  </a:cubicBezTo>
                  <a:lnTo>
                    <a:pt x="4256" y="144"/>
                  </a:lnTo>
                  <a:cubicBezTo>
                    <a:pt x="4256" y="144"/>
                    <a:pt x="4248" y="56"/>
                    <a:pt x="4136" y="56"/>
                  </a:cubicBezTo>
                  <a:cubicBezTo>
                    <a:pt x="3465" y="33"/>
                    <a:pt x="897" y="0"/>
                    <a:pt x="232" y="8"/>
                  </a:cubicBezTo>
                  <a:cubicBezTo>
                    <a:pt x="152" y="16"/>
                    <a:pt x="144" y="104"/>
                    <a:pt x="144" y="104"/>
                  </a:cubicBezTo>
                  <a:cubicBezTo>
                    <a:pt x="107" y="567"/>
                    <a:pt x="36" y="2226"/>
                    <a:pt x="8" y="2784"/>
                  </a:cubicBez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pic>
        <p:nvPicPr>
          <p:cNvPr id="50258" name="Picture 82" descr="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1" y="522289"/>
            <a:ext cx="2120900" cy="2022475"/>
          </a:xfrm>
          <a:prstGeom prst="rect">
            <a:avLst/>
          </a:prstGeom>
          <a:noFill/>
          <a:extLst>
            <a:ext uri="{909E8E84-426E-40DD-AFC4-6F175D3DCCD1}">
              <a14:hiddenFill xmlns:a14="http://schemas.microsoft.com/office/drawing/2010/main">
                <a:solidFill>
                  <a:srgbClr val="FFFFFF"/>
                </a:solidFill>
              </a14:hiddenFill>
            </a:ext>
          </a:extLst>
        </p:spPr>
      </p:pic>
      <p:pic>
        <p:nvPicPr>
          <p:cNvPr id="50259" name="Picture 83" descr="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400" y="476251"/>
            <a:ext cx="2023533" cy="1927225"/>
          </a:xfrm>
          <a:prstGeom prst="rect">
            <a:avLst/>
          </a:prstGeom>
          <a:noFill/>
          <a:extLst>
            <a:ext uri="{909E8E84-426E-40DD-AFC4-6F175D3DCCD1}">
              <a14:hiddenFill xmlns:a14="http://schemas.microsoft.com/office/drawing/2010/main">
                <a:solidFill>
                  <a:srgbClr val="FFFFFF"/>
                </a:solidFill>
              </a14:hiddenFill>
            </a:ext>
          </a:extLst>
        </p:spPr>
      </p:pic>
      <p:sp>
        <p:nvSpPr>
          <p:cNvPr id="50260" name="Rectangle 84"/>
          <p:cNvSpPr>
            <a:spLocks noGrp="1" noChangeArrowheads="1"/>
          </p:cNvSpPr>
          <p:nvPr>
            <p:ph type="ctrTitle"/>
          </p:nvPr>
        </p:nvSpPr>
        <p:spPr>
          <a:xfrm>
            <a:off x="1727200" y="2286001"/>
            <a:ext cx="8737600" cy="15144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1" hangingPunct="1">
              <a:defRPr sz="5000" smtClean="0"/>
            </a:lvl1pPr>
          </a:lstStyle>
          <a:p>
            <a:pPr lvl="0"/>
            <a:r>
              <a:rPr lang="en-US" noProof="0" smtClean="0"/>
              <a:t>Click to edit Master title style</a:t>
            </a:r>
          </a:p>
        </p:txBody>
      </p:sp>
      <p:sp>
        <p:nvSpPr>
          <p:cNvPr id="50261" name="Rectangle 85"/>
          <p:cNvSpPr>
            <a:spLocks noGrp="1" noChangeArrowheads="1"/>
          </p:cNvSpPr>
          <p:nvPr>
            <p:ph type="subTitle" idx="1"/>
          </p:nvPr>
        </p:nvSpPr>
        <p:spPr>
          <a:xfrm>
            <a:off x="1727200" y="4143375"/>
            <a:ext cx="8534400"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eaLnBrk="1" hangingPunct="1">
              <a:buFontTx/>
              <a:buNone/>
              <a:defRPr sz="2200" smtClean="0"/>
            </a:lvl1pPr>
          </a:lstStyle>
          <a:p>
            <a:pPr lvl="0"/>
            <a:r>
              <a:rPr lang="en-US" noProof="0" smtClean="0"/>
              <a:t>Click to edit Master subtitle style</a:t>
            </a:r>
          </a:p>
        </p:txBody>
      </p:sp>
      <p:pic>
        <p:nvPicPr>
          <p:cNvPr id="50262" name="Picture 86" descr="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13391">
            <a:off x="2250017" y="2897188"/>
            <a:ext cx="440267" cy="914400"/>
          </a:xfrm>
          <a:prstGeom prst="rect">
            <a:avLst/>
          </a:prstGeom>
          <a:noFill/>
          <a:extLst>
            <a:ext uri="{909E8E84-426E-40DD-AFC4-6F175D3DCCD1}">
              <a14:hiddenFill xmlns:a14="http://schemas.microsoft.com/office/drawing/2010/main">
                <a:solidFill>
                  <a:srgbClr val="FFFFFF"/>
                </a:solidFill>
              </a14:hiddenFill>
            </a:ext>
          </a:extLst>
        </p:spPr>
      </p:pic>
      <p:pic>
        <p:nvPicPr>
          <p:cNvPr id="50263" name="Picture 87" descr="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0000">
            <a:off x="2133600" y="3733800"/>
            <a:ext cx="8238067"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08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0249"/>
                                        </p:tgtEl>
                                        <p:attrNameLst>
                                          <p:attrName>style.visibility</p:attrName>
                                        </p:attrNameLst>
                                      </p:cBhvr>
                                      <p:to>
                                        <p:strVal val="visible"/>
                                      </p:to>
                                    </p:set>
                                    <p:animEffect transition="in" filter="dissolve">
                                      <p:cBhvr>
                                        <p:cTn id="7" dur="1000"/>
                                        <p:tgtEl>
                                          <p:spTgt spid="5024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0259"/>
                                        </p:tgtEl>
                                        <p:attrNameLst>
                                          <p:attrName>style.visibility</p:attrName>
                                        </p:attrNameLst>
                                      </p:cBhvr>
                                      <p:to>
                                        <p:strVal val="visible"/>
                                      </p:to>
                                    </p:set>
                                    <p:animEffect transition="in" filter="fade">
                                      <p:cBhvr>
                                        <p:cTn id="11" dur="1000"/>
                                        <p:tgtEl>
                                          <p:spTgt spid="50259"/>
                                        </p:tgtEl>
                                      </p:cBhvr>
                                    </p:animEffect>
                                  </p:childTnLst>
                                </p:cTn>
                              </p:par>
                              <p:par>
                                <p:cTn id="12" presetID="0" presetClass="path" presetSubtype="0" accel="50000" decel="50000" fill="hold" nodeType="withEffect">
                                  <p:stCondLst>
                                    <p:cond delay="0"/>
                                  </p:stCondLst>
                                  <p:childTnLst>
                                    <p:animMotion origin="layout" path="M 0.23507 0.24301 C 0.22292 0.23237 0.18316 0.20786 0.16198 0.17965 C 0.1408 0.15145 0.1349 0.10382 0.10799 0.07399 C 0.08108 0.04416 0.04045 0.02197 5.55556E-7 -9.82659E-7 " pathEditMode="relative" rAng="0" ptsTypes="aaaa">
                                      <p:cBhvr>
                                        <p:cTn id="13" dur="2000" fill="hold"/>
                                        <p:tgtEl>
                                          <p:spTgt spid="50259"/>
                                        </p:tgtEl>
                                        <p:attrNameLst>
                                          <p:attrName>ppt_x</p:attrName>
                                          <p:attrName>ppt_y</p:attrName>
                                        </p:attrNameLst>
                                      </p:cBhvr>
                                      <p:rCtr x="-11753" y="-12162"/>
                                    </p:animMotion>
                                  </p:childTnLst>
                                </p:cTn>
                              </p:par>
                              <p:par>
                                <p:cTn id="14" presetID="10" presetClass="entr" presetSubtype="0" fill="hold" nodeType="withEffect">
                                  <p:stCondLst>
                                    <p:cond delay="0"/>
                                  </p:stCondLst>
                                  <p:childTnLst>
                                    <p:set>
                                      <p:cBhvr>
                                        <p:cTn id="15" dur="1" fill="hold">
                                          <p:stCondLst>
                                            <p:cond delay="0"/>
                                          </p:stCondLst>
                                        </p:cTn>
                                        <p:tgtEl>
                                          <p:spTgt spid="50258"/>
                                        </p:tgtEl>
                                        <p:attrNameLst>
                                          <p:attrName>style.visibility</p:attrName>
                                        </p:attrNameLst>
                                      </p:cBhvr>
                                      <p:to>
                                        <p:strVal val="visible"/>
                                      </p:to>
                                    </p:set>
                                    <p:animEffect transition="in" filter="fade">
                                      <p:cBhvr>
                                        <p:cTn id="16" dur="1000"/>
                                        <p:tgtEl>
                                          <p:spTgt spid="50258"/>
                                        </p:tgtEl>
                                      </p:cBhvr>
                                    </p:animEffect>
                                  </p:childTnLst>
                                </p:cTn>
                              </p:par>
                              <p:par>
                                <p:cTn id="17" presetID="0" presetClass="path" presetSubtype="0" accel="50000" decel="50000" fill="hold" nodeType="withEffect">
                                  <p:stCondLst>
                                    <p:cond delay="0"/>
                                  </p:stCondLst>
                                  <p:childTnLst>
                                    <p:animMotion origin="layout" path="M -0.17604 0.06335 C -0.15191 0.06335 -0.1276 0.06335 -0.09826 0.05272 C -0.06892 0.04208 -0.03455 0.02104 8.33333E-7 1.44509E-6 " pathEditMode="relative" ptsTypes="aaA">
                                      <p:cBhvr>
                                        <p:cTn id="18" dur="2000" fill="hold"/>
                                        <p:tgtEl>
                                          <p:spTgt spid="50258"/>
                                        </p:tgtEl>
                                        <p:attrNameLst>
                                          <p:attrName>ppt_x</p:attrName>
                                          <p:attrName>ppt_y</p:attrName>
                                        </p:attrNameLst>
                                      </p:cBhvr>
                                    </p:animMotion>
                                  </p:childTnLst>
                                </p:cTn>
                              </p:par>
                            </p:childTnLst>
                          </p:cTn>
                        </p:par>
                        <p:par>
                          <p:cTn id="19" fill="hold" nodeType="afterGroup">
                            <p:stCondLst>
                              <p:cond delay="3000"/>
                            </p:stCondLst>
                            <p:childTnLst>
                              <p:par>
                                <p:cTn id="20" presetID="53" presetClass="entr" presetSubtype="0" fill="hold" grpId="0" nodeType="afterEffect">
                                  <p:stCondLst>
                                    <p:cond delay="0"/>
                                  </p:stCondLst>
                                  <p:childTnLst>
                                    <p:set>
                                      <p:cBhvr>
                                        <p:cTn id="21" dur="1" fill="hold">
                                          <p:stCondLst>
                                            <p:cond delay="0"/>
                                          </p:stCondLst>
                                        </p:cTn>
                                        <p:tgtEl>
                                          <p:spTgt spid="50260"/>
                                        </p:tgtEl>
                                        <p:attrNameLst>
                                          <p:attrName>style.visibility</p:attrName>
                                        </p:attrNameLst>
                                      </p:cBhvr>
                                      <p:to>
                                        <p:strVal val="visible"/>
                                      </p:to>
                                    </p:set>
                                    <p:anim calcmode="lin" valueType="num">
                                      <p:cBhvr>
                                        <p:cTn id="22" dur="800" fill="hold"/>
                                        <p:tgtEl>
                                          <p:spTgt spid="50260"/>
                                        </p:tgtEl>
                                        <p:attrNameLst>
                                          <p:attrName>ppt_w</p:attrName>
                                        </p:attrNameLst>
                                      </p:cBhvr>
                                      <p:tavLst>
                                        <p:tav tm="0">
                                          <p:val>
                                            <p:fltVal val="0"/>
                                          </p:val>
                                        </p:tav>
                                        <p:tav tm="100000">
                                          <p:val>
                                            <p:strVal val="#ppt_w"/>
                                          </p:val>
                                        </p:tav>
                                      </p:tavLst>
                                    </p:anim>
                                    <p:anim calcmode="lin" valueType="num">
                                      <p:cBhvr>
                                        <p:cTn id="23" dur="800" fill="hold"/>
                                        <p:tgtEl>
                                          <p:spTgt spid="50260"/>
                                        </p:tgtEl>
                                        <p:attrNameLst>
                                          <p:attrName>ppt_h</p:attrName>
                                        </p:attrNameLst>
                                      </p:cBhvr>
                                      <p:tavLst>
                                        <p:tav tm="0">
                                          <p:val>
                                            <p:fltVal val="0"/>
                                          </p:val>
                                        </p:tav>
                                        <p:tav tm="100000">
                                          <p:val>
                                            <p:strVal val="#ppt_h"/>
                                          </p:val>
                                        </p:tav>
                                      </p:tavLst>
                                    </p:anim>
                                    <p:animEffect transition="in" filter="fade">
                                      <p:cBhvr>
                                        <p:cTn id="24" dur="800"/>
                                        <p:tgtEl>
                                          <p:spTgt spid="50260"/>
                                        </p:tgtEl>
                                      </p:cBhvr>
                                    </p:animEffect>
                                  </p:childTnLst>
                                </p:cTn>
                              </p:par>
                            </p:childTnLst>
                          </p:cTn>
                        </p:par>
                        <p:par>
                          <p:cTn id="25" fill="hold" nodeType="afterGroup">
                            <p:stCondLst>
                              <p:cond delay="3800"/>
                            </p:stCondLst>
                            <p:childTnLst>
                              <p:par>
                                <p:cTn id="26" presetID="22" presetClass="entr" presetSubtype="1" fill="hold" nodeType="afterEffect">
                                  <p:stCondLst>
                                    <p:cond delay="0"/>
                                  </p:stCondLst>
                                  <p:childTnLst>
                                    <p:set>
                                      <p:cBhvr>
                                        <p:cTn id="27" dur="1" fill="hold">
                                          <p:stCondLst>
                                            <p:cond delay="0"/>
                                          </p:stCondLst>
                                        </p:cTn>
                                        <p:tgtEl>
                                          <p:spTgt spid="50262"/>
                                        </p:tgtEl>
                                        <p:attrNameLst>
                                          <p:attrName>style.visibility</p:attrName>
                                        </p:attrNameLst>
                                      </p:cBhvr>
                                      <p:to>
                                        <p:strVal val="visible"/>
                                      </p:to>
                                    </p:set>
                                    <p:animEffect transition="in" filter="wipe(up)">
                                      <p:cBhvr>
                                        <p:cTn id="28" dur="500"/>
                                        <p:tgtEl>
                                          <p:spTgt spid="50262"/>
                                        </p:tgtEl>
                                      </p:cBhvr>
                                    </p:animEffect>
                                  </p:childTnLst>
                                </p:cTn>
                              </p:par>
                            </p:childTnLst>
                          </p:cTn>
                        </p:par>
                        <p:par>
                          <p:cTn id="29" fill="hold" nodeType="afterGroup">
                            <p:stCondLst>
                              <p:cond delay="4300"/>
                            </p:stCondLst>
                            <p:childTnLst>
                              <p:par>
                                <p:cTn id="30" presetID="22" presetClass="entr" presetSubtype="8" fill="hold" nodeType="afterEffect">
                                  <p:stCondLst>
                                    <p:cond delay="0"/>
                                  </p:stCondLst>
                                  <p:childTnLst>
                                    <p:set>
                                      <p:cBhvr>
                                        <p:cTn id="31" dur="1" fill="hold">
                                          <p:stCondLst>
                                            <p:cond delay="0"/>
                                          </p:stCondLst>
                                        </p:cTn>
                                        <p:tgtEl>
                                          <p:spTgt spid="50263"/>
                                        </p:tgtEl>
                                        <p:attrNameLst>
                                          <p:attrName>style.visibility</p:attrName>
                                        </p:attrNameLst>
                                      </p:cBhvr>
                                      <p:to>
                                        <p:strVal val="visible"/>
                                      </p:to>
                                    </p:set>
                                    <p:animEffect transition="in" filter="wipe(left)">
                                      <p:cBhvr>
                                        <p:cTn id="32" dur="1000"/>
                                        <p:tgtEl>
                                          <p:spTgt spid="50263"/>
                                        </p:tgtEl>
                                      </p:cBhvr>
                                    </p:animEffect>
                                  </p:childTnLst>
                                </p:cTn>
                              </p:par>
                            </p:childTnLst>
                          </p:cTn>
                        </p:par>
                        <p:par>
                          <p:cTn id="33" fill="hold" nodeType="afterGroup">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50261">
                                            <p:txEl>
                                              <p:pRg st="0" end="0"/>
                                            </p:txEl>
                                          </p:spTgt>
                                        </p:tgtEl>
                                        <p:attrNameLst>
                                          <p:attrName>style.visibility</p:attrName>
                                        </p:attrNameLst>
                                      </p:cBhvr>
                                      <p:to>
                                        <p:strVal val="visible"/>
                                      </p:to>
                                    </p:set>
                                    <p:animEffect transition="in" filter="wipe(left)">
                                      <p:cBhvr>
                                        <p:cTn id="36" dur="1000"/>
                                        <p:tgtEl>
                                          <p:spTgt spid="502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60" grpId="0"/>
      <p:bldP spid="50261" grpId="0" build="p">
        <p:tmplLst>
          <p:tmpl lvl="1">
            <p:tnLst>
              <p:par>
                <p:cTn presetID="22" presetClass="entr" presetSubtype="8" fill="hold" nodeType="afterEffect">
                  <p:stCondLst>
                    <p:cond delay="0"/>
                  </p:stCondLst>
                  <p:childTnLst>
                    <p:set>
                      <p:cBhvr>
                        <p:cTn dur="1" fill="hold">
                          <p:stCondLst>
                            <p:cond delay="0"/>
                          </p:stCondLst>
                        </p:cTn>
                        <p:tgtEl>
                          <p:spTgt spid="50261"/>
                        </p:tgtEl>
                        <p:attrNameLst>
                          <p:attrName>style.visibility</p:attrName>
                        </p:attrNameLst>
                      </p:cBhvr>
                      <p:to>
                        <p:strVal val="visible"/>
                      </p:to>
                    </p:set>
                    <p:animEffect transition="in" filter="wipe(left)">
                      <p:cBhvr>
                        <p:cTn dur="1000"/>
                        <p:tgtEl>
                          <p:spTgt spid="50261"/>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6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C475E6C3-2DE0-4795-91BE-60DF4EE621BA}" type="datetimeFigureOut">
              <a:rPr lang="en-US" smtClean="0"/>
              <a:pPr>
                <a:defRPr/>
              </a:pPr>
              <a:t>8/23/2021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05A7333-7FD1-4787-81E0-5043D6B6B9A8}"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904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653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344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119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0897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2474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535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776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3362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274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4908682-2DC1-4605-9955-4208116AD2AC}" type="datetimeFigureOut">
              <a:rPr lang="en-US" smtClean="0"/>
              <a:pPr>
                <a:defRPr/>
              </a:pPr>
              <a:t>8/23/2021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288FD1-61E2-4127-920E-C84D079AA077}" type="slidenum">
              <a:rPr lang="en-US" smtClean="0"/>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r>
              <a:rPr lang="en-US" noProof="0" smtClean="0"/>
              <a:t>Click icon to add chart</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0729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14326"/>
            <a:ext cx="9347200" cy="7921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pPr lvl="0"/>
            <a:r>
              <a:rPr lang="en-US" noProof="0" smtClean="0"/>
              <a:t>Click icon to add SmartArt graphic</a:t>
            </a:r>
            <a:endParaRPr lang="en-US" noProof="0"/>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2807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362674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C0DC0FF5-D40C-48BC-AA54-04D748A51EBD}" type="datetimeFigureOut">
              <a:rPr lang="en-US" smtClean="0"/>
              <a:pPr>
                <a:defRPr/>
              </a:pPr>
              <a:t>8/23/2021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C45940-D7AD-49B4-AA02-0D427E18775A}"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pPr>
              <a:defRPr/>
            </a:pPr>
            <a:fld id="{30763C5E-6C59-4DE5-A1CD-97E057DF8AA6}" type="datetimeFigureOut">
              <a:rPr lang="en-US" smtClean="0"/>
              <a:pPr>
                <a:defRPr/>
              </a:pPr>
              <a:t>8/23/2021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4255109-8CEC-4215-ABE2-61AF684C6277}" type="slidenum">
              <a:rPr lang="en-US" smtClean="0"/>
              <a:pPr>
                <a:defRPr/>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B08725AD-FA8D-4D24-9BAC-947FD88FA950}" type="datetimeFigureOut">
              <a:rPr lang="en-US" smtClean="0"/>
              <a:pPr>
                <a:defRPr/>
              </a:pPr>
              <a:t>8/23/2021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8A1F68-6B64-44A0-99DB-25D0FC0D456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a:defRPr/>
            </a:pPr>
            <a:fld id="{88AD2E05-F949-4047-A0AD-8C0D96F5A63D}" type="datetimeFigureOut">
              <a:rPr lang="en-US" smtClean="0"/>
              <a:pPr>
                <a:defRPr/>
              </a:pPr>
              <a:t>8/23/2021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C78540-E505-4AD8-AEAA-36DE95AC7308}" type="slidenum">
              <a:rPr lang="en-US" smtClean="0"/>
              <a:pPr>
                <a:defRPr/>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theme" Target="../theme/theme3.xml"/><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png"/><Relationship Id="rId2" Type="http://schemas.openxmlformats.org/officeDocument/2006/relationships/slideLayout" Target="../slideLayouts/slideLayout39.xml"/><Relationship Id="rId16" Type="http://schemas.openxmlformats.org/officeDocument/2006/relationships/theme" Target="../theme/theme4.xml"/><Relationship Id="rId20" Type="http://schemas.openxmlformats.org/officeDocument/2006/relationships/image" Target="../media/image5.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4.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B5870922-FDD4-4906-BA6C-FB0E1527223F}" type="datetimeFigureOut">
              <a:rPr lang="en-US" smtClean="0"/>
              <a:pPr>
                <a:defRPr/>
              </a:pPr>
              <a:t>8/23/2021</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B7BA897-0DAD-4716-9B78-91EE8937B210}" type="slidenum">
              <a:rPr lang="en-US" smtClean="0"/>
              <a:pPr>
                <a:defRPr/>
              </a:pPr>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5870922-FDD4-4906-BA6C-FB0E1527223F}" type="datetimeFigureOut">
              <a:rPr lang="en-US" smtClean="0"/>
              <a:pPr>
                <a:defRPr/>
              </a:pPr>
              <a:t>8/23/2021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B7BA897-0DAD-4716-9B78-91EE8937B210}" type="slidenum">
              <a:rPr lang="en-US" smtClean="0"/>
              <a:pPr>
                <a:defRPr/>
              </a:pPr>
              <a:t>‹#›</a:t>
            </a:fld>
            <a:endParaRPr lang="en-US"/>
          </a:p>
        </p:txBody>
      </p:sp>
    </p:spTree>
    <p:extLst>
      <p:ext uri="{BB962C8B-B14F-4D97-AF65-F5344CB8AC3E}">
        <p14:creationId xmlns:p14="http://schemas.microsoft.com/office/powerpoint/2010/main" val="26726565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ltGray">
          <a:xfrm flipH="1">
            <a:off x="7924800" y="0"/>
            <a:ext cx="4267200" cy="4114800"/>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a:solidFill>
                <a:srgbClr val="000000"/>
              </a:solidFill>
            </a:endParaRPr>
          </a:p>
        </p:txBody>
      </p:sp>
      <p:sp>
        <p:nvSpPr>
          <p:cNvPr id="1045" name="Rectangle 21"/>
          <p:cNvSpPr>
            <a:spLocks noChangeArrowheads="1"/>
          </p:cNvSpPr>
          <p:nvPr/>
        </p:nvSpPr>
        <p:spPr bwMode="ltGray">
          <a:xfrm>
            <a:off x="0" y="3733800"/>
            <a:ext cx="12192000" cy="3124200"/>
          </a:xfrm>
          <a:prstGeom prst="rect">
            <a:avLst/>
          </a:prstGeom>
          <a:gradFill rotWithShape="1">
            <a:gsLst>
              <a:gs pos="0">
                <a:schemeClr val="accent1">
                  <a:gamma/>
                  <a:tint val="0"/>
                  <a:invGamma/>
                  <a:alpha val="0"/>
                </a:schemeClr>
              </a:gs>
              <a:gs pos="100000">
                <a:schemeClr val="accent1">
                  <a:alpha val="30000"/>
                </a:schemeClr>
              </a:gs>
            </a:gsLst>
            <a:lin ang="5400000" scaled="1"/>
          </a:gradFill>
          <a:ln w="9525" algn="ctr">
            <a:noFill/>
            <a:miter lim="800000"/>
            <a:headEnd/>
            <a:tailEnd/>
          </a:ln>
          <a:effectLst/>
        </p:spPr>
        <p:txBody>
          <a:bodyPr wrap="none" anchor="ctr"/>
          <a:lstStyle/>
          <a:p>
            <a:pPr>
              <a:defRPr/>
            </a:pPr>
            <a:endParaRPr lang="en-US">
              <a:solidFill>
                <a:srgbClr val="000000"/>
              </a:solidFill>
            </a:endParaRPr>
          </a:p>
        </p:txBody>
      </p:sp>
      <p:sp>
        <p:nvSpPr>
          <p:cNvPr id="1046" name="Rectangle 22"/>
          <p:cNvSpPr>
            <a:spLocks noChangeArrowheads="1"/>
          </p:cNvSpPr>
          <p:nvPr/>
        </p:nvSpPr>
        <p:spPr bwMode="ltGray">
          <a:xfrm>
            <a:off x="0" y="0"/>
            <a:ext cx="8839200" cy="4114800"/>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a:solidFill>
                <a:srgbClr val="000000"/>
              </a:solidFill>
            </a:endParaRPr>
          </a:p>
        </p:txBody>
      </p:sp>
      <p:sp>
        <p:nvSpPr>
          <p:cNvPr id="1047" name="Rectangle 23"/>
          <p:cNvSpPr>
            <a:spLocks noGrp="1" noChangeArrowheads="1"/>
          </p:cNvSpPr>
          <p:nvPr>
            <p:ph type="dt" sz="half" idx="2"/>
          </p:nvPr>
        </p:nvSpPr>
        <p:spPr bwMode="auto">
          <a:xfrm>
            <a:off x="6502401" y="6530976"/>
            <a:ext cx="15113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fld id="{55E0C165-B762-42E3-8810-94456B5AF9B2}" type="datetimeFigureOut">
              <a:rPr lang="en-US">
                <a:solidFill>
                  <a:srgbClr val="000000"/>
                </a:solidFill>
              </a:rPr>
              <a:pPr/>
              <a:t>8/23/2021</a:t>
            </a:fld>
            <a:endParaRPr lang="en-US">
              <a:solidFill>
                <a:srgbClr val="000000"/>
              </a:solidFill>
            </a:endParaRPr>
          </a:p>
        </p:txBody>
      </p:sp>
      <p:sp>
        <p:nvSpPr>
          <p:cNvPr id="1048" name="Rectangle 24"/>
          <p:cNvSpPr>
            <a:spLocks noGrp="1" noChangeArrowheads="1"/>
          </p:cNvSpPr>
          <p:nvPr>
            <p:ph type="ftr" sz="quarter" idx="3"/>
          </p:nvPr>
        </p:nvSpPr>
        <p:spPr bwMode="auto">
          <a:xfrm>
            <a:off x="8115300" y="6530976"/>
            <a:ext cx="26416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endParaRPr lang="en-US">
              <a:solidFill>
                <a:srgbClr val="000000"/>
              </a:solidFill>
            </a:endParaRPr>
          </a:p>
        </p:txBody>
      </p:sp>
      <p:sp>
        <p:nvSpPr>
          <p:cNvPr id="1049" name="Rectangle 25"/>
          <p:cNvSpPr>
            <a:spLocks noGrp="1" noChangeArrowheads="1"/>
          </p:cNvSpPr>
          <p:nvPr>
            <p:ph type="sldNum" sz="quarter" idx="4"/>
          </p:nvPr>
        </p:nvSpPr>
        <p:spPr bwMode="auto">
          <a:xfrm>
            <a:off x="10871200" y="6530976"/>
            <a:ext cx="12192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fld id="{320D0775-F658-44BD-831E-2B32475A435C}" type="slidenum">
              <a:rPr lang="en-US">
                <a:solidFill>
                  <a:srgbClr val="000000"/>
                </a:solidFill>
              </a:rPr>
              <a:pPr/>
              <a:t>‹#›</a:t>
            </a:fld>
            <a:endParaRPr lang="en-US">
              <a:solidFill>
                <a:srgbClr val="000000"/>
              </a:solidFill>
            </a:endParaRPr>
          </a:p>
        </p:txBody>
      </p:sp>
      <p:grpSp>
        <p:nvGrpSpPr>
          <p:cNvPr id="1032" name="Group 26"/>
          <p:cNvGrpSpPr>
            <a:grpSpLocks/>
          </p:cNvGrpSpPr>
          <p:nvPr/>
        </p:nvGrpSpPr>
        <p:grpSpPr bwMode="auto">
          <a:xfrm>
            <a:off x="107951" y="87313"/>
            <a:ext cx="11973983" cy="6723062"/>
            <a:chOff x="96" y="72"/>
            <a:chExt cx="5494" cy="4190"/>
          </a:xfrm>
        </p:grpSpPr>
        <p:sp>
          <p:nvSpPr>
            <p:cNvPr id="1051" name="Freeform 27"/>
            <p:cNvSpPr>
              <a:spLocks/>
            </p:cNvSpPr>
            <p:nvPr/>
          </p:nvSpPr>
          <p:spPr bwMode="gray">
            <a:xfrm>
              <a:off x="126" y="10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solidFill>
              <a:srgbClr val="333333">
                <a:alpha val="30000"/>
              </a:srgbClr>
            </a:solidFill>
            <a:ln w="9525" cap="flat" cmpd="sng">
              <a:noFill/>
              <a:prstDash val="solid"/>
              <a:round/>
              <a:headEnd type="none" w="med" len="med"/>
              <a:tailEnd type="none" w="med" len="med"/>
            </a:ln>
            <a:effectLst/>
          </p:spPr>
          <p:txBody>
            <a:bodyPr/>
            <a:lstStyle/>
            <a:p>
              <a:pPr>
                <a:defRPr/>
              </a:pPr>
              <a:endParaRPr lang="en-US">
                <a:solidFill>
                  <a:srgbClr val="000000"/>
                </a:solidFill>
              </a:endParaRPr>
            </a:p>
          </p:txBody>
        </p:sp>
        <p:sp>
          <p:nvSpPr>
            <p:cNvPr id="1052" name="Freeform 28"/>
            <p:cNvSpPr>
              <a:spLocks/>
            </p:cNvSpPr>
            <p:nvPr/>
          </p:nvSpPr>
          <p:spPr bwMode="gray">
            <a:xfrm>
              <a:off x="96" y="7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gradFill rotWithShape="1">
              <a:gsLst>
                <a:gs pos="0">
                  <a:srgbClr val="FFFFFF"/>
                </a:gs>
                <a:gs pos="100000">
                  <a:srgbClr val="FFFFFF">
                    <a:gamma/>
                    <a:shade val="95294"/>
                    <a:invGamma/>
                  </a:srgbClr>
                </a:gs>
              </a:gsLst>
              <a:path path="rect">
                <a:fillToRect l="50000" t="50000" r="50000" b="50000"/>
              </a:path>
            </a:gradFill>
            <a:ln w="9525" cap="flat" cmpd="sng">
              <a:solidFill>
                <a:srgbClr val="503F23"/>
              </a:solidFill>
              <a:prstDash val="solid"/>
              <a:round/>
              <a:headEnd type="none" w="med" len="med"/>
              <a:tailEnd type="none" w="med" len="med"/>
            </a:ln>
            <a:effectLst/>
          </p:spPr>
          <p:txBody>
            <a:bodyPr/>
            <a:lstStyle/>
            <a:p>
              <a:pPr>
                <a:defRPr/>
              </a:pPr>
              <a:endParaRPr lang="en-US">
                <a:solidFill>
                  <a:srgbClr val="000000"/>
                </a:solidFill>
              </a:endParaRPr>
            </a:p>
          </p:txBody>
        </p:sp>
        <p:sp>
          <p:nvSpPr>
            <p:cNvPr id="1053" name="Freeform 29"/>
            <p:cNvSpPr>
              <a:spLocks/>
            </p:cNvSpPr>
            <p:nvPr/>
          </p:nvSpPr>
          <p:spPr bwMode="gray">
            <a:xfrm>
              <a:off x="200" y="184"/>
              <a:ext cx="5284" cy="3936"/>
            </a:xfrm>
            <a:custGeom>
              <a:avLst/>
              <a:gdLst/>
              <a:ahLst/>
              <a:cxnLst>
                <a:cxn ang="0">
                  <a:pos x="120" y="0"/>
                </a:cxn>
                <a:cxn ang="0">
                  <a:pos x="0" y="3936"/>
                </a:cxn>
                <a:cxn ang="0">
                  <a:pos x="5284" y="3782"/>
                </a:cxn>
              </a:cxnLst>
              <a:rect l="0" t="0" r="r" b="b"/>
              <a:pathLst>
                <a:path w="5284" h="3936">
                  <a:moveTo>
                    <a:pt x="120" y="0"/>
                  </a:moveTo>
                  <a:lnTo>
                    <a:pt x="0" y="3936"/>
                  </a:lnTo>
                  <a:lnTo>
                    <a:pt x="5284" y="3782"/>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a:solidFill>
                  <a:srgbClr val="000000"/>
                </a:solidFill>
              </a:endParaRPr>
            </a:p>
          </p:txBody>
        </p:sp>
        <p:sp>
          <p:nvSpPr>
            <p:cNvPr id="1054" name="Freeform 30"/>
            <p:cNvSpPr>
              <a:spLocks/>
            </p:cNvSpPr>
            <p:nvPr/>
          </p:nvSpPr>
          <p:spPr bwMode="gray">
            <a:xfrm>
              <a:off x="5352" y="248"/>
              <a:ext cx="138" cy="3681"/>
            </a:xfrm>
            <a:custGeom>
              <a:avLst/>
              <a:gdLst/>
              <a:ahLst/>
              <a:cxnLst>
                <a:cxn ang="0">
                  <a:pos x="138" y="3682"/>
                </a:cxn>
                <a:cxn ang="0">
                  <a:pos x="0" y="0"/>
                </a:cxn>
              </a:cxnLst>
              <a:rect l="0" t="0" r="r" b="b"/>
              <a:pathLst>
                <a:path w="138" h="3682">
                  <a:moveTo>
                    <a:pt x="138" y="3682"/>
                  </a:moveTo>
                  <a:lnTo>
                    <a:pt x="0" y="0"/>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a:solidFill>
                  <a:srgbClr val="000000"/>
                </a:solidFill>
              </a:endParaRPr>
            </a:p>
          </p:txBody>
        </p:sp>
        <p:sp>
          <p:nvSpPr>
            <p:cNvPr id="1055" name="Freeform 31"/>
            <p:cNvSpPr>
              <a:spLocks/>
            </p:cNvSpPr>
            <p:nvPr/>
          </p:nvSpPr>
          <p:spPr bwMode="gray">
            <a:xfrm>
              <a:off x="246" y="628"/>
              <a:ext cx="5220" cy="3436"/>
            </a:xfrm>
            <a:custGeom>
              <a:avLst/>
              <a:gdLst/>
              <a:ahLst/>
              <a:cxnLst>
                <a:cxn ang="0">
                  <a:pos x="9" y="3218"/>
                </a:cxn>
                <a:cxn ang="0">
                  <a:pos x="92" y="3310"/>
                </a:cxn>
                <a:cxn ang="0">
                  <a:pos x="5158" y="3144"/>
                </a:cxn>
                <a:cxn ang="0">
                  <a:pos x="5214" y="2990"/>
                </a:cxn>
                <a:cxn ang="0">
                  <a:pos x="5100" y="194"/>
                </a:cxn>
                <a:cxn ang="0">
                  <a:pos x="4986" y="26"/>
                </a:cxn>
                <a:cxn ang="0">
                  <a:pos x="267" y="23"/>
                </a:cxn>
                <a:cxn ang="0">
                  <a:pos x="120" y="140"/>
                </a:cxn>
                <a:cxn ang="0">
                  <a:pos x="9" y="3218"/>
                </a:cxn>
              </a:cxnLst>
              <a:rect l="0" t="0" r="r" b="b"/>
              <a:pathLst>
                <a:path w="5232" h="3310">
                  <a:moveTo>
                    <a:pt x="9" y="3218"/>
                  </a:moveTo>
                  <a:cubicBezTo>
                    <a:pt x="0" y="3310"/>
                    <a:pt x="92" y="3310"/>
                    <a:pt x="92" y="3310"/>
                  </a:cubicBezTo>
                  <a:cubicBezTo>
                    <a:pt x="92" y="3310"/>
                    <a:pt x="4304" y="3197"/>
                    <a:pt x="5158" y="3144"/>
                  </a:cubicBezTo>
                  <a:cubicBezTo>
                    <a:pt x="5232" y="3153"/>
                    <a:pt x="5214" y="3122"/>
                    <a:pt x="5214" y="2990"/>
                  </a:cubicBezTo>
                  <a:cubicBezTo>
                    <a:pt x="5157" y="1592"/>
                    <a:pt x="5100" y="194"/>
                    <a:pt x="5100" y="194"/>
                  </a:cubicBezTo>
                  <a:cubicBezTo>
                    <a:pt x="5100" y="194"/>
                    <a:pt x="5115" y="26"/>
                    <a:pt x="4986" y="26"/>
                  </a:cubicBezTo>
                  <a:cubicBezTo>
                    <a:pt x="4214" y="0"/>
                    <a:pt x="1033" y="14"/>
                    <a:pt x="267" y="23"/>
                  </a:cubicBezTo>
                  <a:cubicBezTo>
                    <a:pt x="175" y="32"/>
                    <a:pt x="156" y="20"/>
                    <a:pt x="120" y="140"/>
                  </a:cubicBezTo>
                  <a:cubicBezTo>
                    <a:pt x="77" y="672"/>
                    <a:pt x="32" y="2577"/>
                    <a:pt x="9" y="3218"/>
                  </a:cubicBezTo>
                  <a:close/>
                </a:path>
              </a:pathLst>
            </a:custGeom>
            <a:solidFill>
              <a:srgbClr val="FFFFFF"/>
            </a:solidFill>
            <a:ln w="9525">
              <a:noFill/>
              <a:round/>
              <a:headEnd/>
              <a:tailEnd/>
            </a:ln>
            <a:effectLst/>
          </p:spPr>
          <p:txBody>
            <a:bodyPr/>
            <a:lstStyle/>
            <a:p>
              <a:pPr>
                <a:defRPr/>
              </a:pPr>
              <a:endParaRPr lang="en-US">
                <a:solidFill>
                  <a:srgbClr val="000000"/>
                </a:solidFill>
              </a:endParaRPr>
            </a:p>
          </p:txBody>
        </p:sp>
      </p:grpSp>
      <p:pic>
        <p:nvPicPr>
          <p:cNvPr id="1033" name="Picture 35" descr="11"/>
          <p:cNvPicPr>
            <a:picLocks noChangeAspect="1" noChangeArrowheads="1"/>
          </p:cNvPicPr>
          <p:nvPr/>
        </p:nvPicPr>
        <p:blipFill>
          <a:blip r:embed="rId17">
            <a:extLst>
              <a:ext uri="{28A0092B-C50C-407E-A947-70E740481C1C}">
                <a14:useLocalDpi xmlns:a14="http://schemas.microsoft.com/office/drawing/2010/main" val="0"/>
              </a:ext>
            </a:extLst>
          </a:blip>
          <a:srcRect b="3256"/>
          <a:stretch>
            <a:fillRect/>
          </a:stretch>
        </p:blipFill>
        <p:spPr bwMode="ltGray">
          <a:xfrm>
            <a:off x="228600" y="5432425"/>
            <a:ext cx="2946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36"/>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38" descr="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313391">
            <a:off x="1320800" y="85725"/>
            <a:ext cx="4402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descr="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80000">
            <a:off x="1204384" y="922339"/>
            <a:ext cx="823806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33"/>
          <p:cNvSpPr>
            <a:spLocks noGrp="1" noChangeArrowheads="1"/>
          </p:cNvSpPr>
          <p:nvPr>
            <p:ph type="title"/>
          </p:nvPr>
        </p:nvSpPr>
        <p:spPr bwMode="auto">
          <a:xfrm>
            <a:off x="1422400" y="314326"/>
            <a:ext cx="9347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64" name="Picture 40" descr="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0" y="304800"/>
            <a:ext cx="1339851"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7341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wipe(left)">
                                      <p:cBhvr>
                                        <p:cTn id="7" dur="1500"/>
                                        <p:tgtEl>
                                          <p:spTgt spid="1063"/>
                                        </p:tgtEl>
                                      </p:cBhvr>
                                    </p:animEffect>
                                  </p:childTnLst>
                                </p:cTn>
                              </p:par>
                              <p:par>
                                <p:cTn id="8" presetID="10" presetClass="entr" presetSubtype="0" fill="hold" nodeType="withEffect">
                                  <p:stCondLst>
                                    <p:cond delay="0"/>
                                  </p:stCondLst>
                                  <p:childTnLst>
                                    <p:set>
                                      <p:cBhvr>
                                        <p:cTn id="9" dur="1" fill="hold">
                                          <p:stCondLst>
                                            <p:cond delay="0"/>
                                          </p:stCondLst>
                                        </p:cTn>
                                        <p:tgtEl>
                                          <p:spTgt spid="1064"/>
                                        </p:tgtEl>
                                        <p:attrNameLst>
                                          <p:attrName>style.visibility</p:attrName>
                                        </p:attrNameLst>
                                      </p:cBhvr>
                                      <p:to>
                                        <p:strVal val="visible"/>
                                      </p:to>
                                    </p:set>
                                    <p:animEffect transition="in" filter="fade">
                                      <p:cBhvr>
                                        <p:cTn id="10" dur="1000"/>
                                        <p:tgtEl>
                                          <p:spTgt spid="1064"/>
                                        </p:tgtEl>
                                      </p:cBhvr>
                                    </p:animEffect>
                                  </p:childTnLst>
                                </p:cTn>
                              </p:par>
                              <p:par>
                                <p:cTn id="11" presetID="0" presetClass="path" presetSubtype="0" accel="50000" decel="50000" fill="hold" nodeType="withEffect">
                                  <p:stCondLst>
                                    <p:cond delay="0"/>
                                  </p:stCondLst>
                                  <p:childTnLst>
                                    <p:animMotion origin="layout" path="M 0.08021 0.19815 C 0.06979 0.19005 0.05938 0.18218 0.04601 0.14908 C 0.03264 0.11598 0.01632 0.05787 8.33333E-7 -3.7037E-6 " pathEditMode="relative" ptsTypes="aaA">
                                      <p:cBhvr>
                                        <p:cTn id="12" dur="2700" fill="hold"/>
                                        <p:tgtEl>
                                          <p:spTgt spid="10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Candara" pitchFamily="34" charset="0"/>
        </a:defRPr>
      </a:lvl2pPr>
      <a:lvl3pPr algn="ctr" rtl="0" eaLnBrk="1" fontAlgn="base" hangingPunct="1">
        <a:spcBef>
          <a:spcPct val="0"/>
        </a:spcBef>
        <a:spcAft>
          <a:spcPct val="0"/>
        </a:spcAft>
        <a:defRPr sz="3800" b="1">
          <a:solidFill>
            <a:schemeClr val="tx2"/>
          </a:solidFill>
          <a:latin typeface="Candara" pitchFamily="34" charset="0"/>
        </a:defRPr>
      </a:lvl3pPr>
      <a:lvl4pPr algn="ctr" rtl="0" eaLnBrk="1" fontAlgn="base" hangingPunct="1">
        <a:spcBef>
          <a:spcPct val="0"/>
        </a:spcBef>
        <a:spcAft>
          <a:spcPct val="0"/>
        </a:spcAft>
        <a:defRPr sz="3800" b="1">
          <a:solidFill>
            <a:schemeClr val="tx2"/>
          </a:solidFill>
          <a:latin typeface="Candara" pitchFamily="34" charset="0"/>
        </a:defRPr>
      </a:lvl4pPr>
      <a:lvl5pPr algn="ctr" rtl="0" eaLnBrk="1" fontAlgn="base" hangingPunct="1">
        <a:spcBef>
          <a:spcPct val="0"/>
        </a:spcBef>
        <a:spcAft>
          <a:spcPct val="0"/>
        </a:spcAft>
        <a:defRPr sz="3800" b="1">
          <a:solidFill>
            <a:schemeClr val="tx2"/>
          </a:solidFill>
          <a:latin typeface="Candara" pitchFamily="34" charset="0"/>
        </a:defRPr>
      </a:lvl5pPr>
      <a:lvl6pPr marL="457200" algn="ctr" rtl="0" eaLnBrk="1" fontAlgn="base" hangingPunct="1">
        <a:spcBef>
          <a:spcPct val="0"/>
        </a:spcBef>
        <a:spcAft>
          <a:spcPct val="0"/>
        </a:spcAft>
        <a:defRPr sz="4000" b="1">
          <a:solidFill>
            <a:schemeClr val="tx2"/>
          </a:solidFill>
          <a:latin typeface="Candara" pitchFamily="34" charset="0"/>
        </a:defRPr>
      </a:lvl6pPr>
      <a:lvl7pPr marL="914400" algn="ctr" rtl="0" eaLnBrk="1" fontAlgn="base" hangingPunct="1">
        <a:spcBef>
          <a:spcPct val="0"/>
        </a:spcBef>
        <a:spcAft>
          <a:spcPct val="0"/>
        </a:spcAft>
        <a:defRPr sz="4000" b="1">
          <a:solidFill>
            <a:schemeClr val="tx2"/>
          </a:solidFill>
          <a:latin typeface="Candara" pitchFamily="34" charset="0"/>
        </a:defRPr>
      </a:lvl7pPr>
      <a:lvl8pPr marL="1371600" algn="ctr" rtl="0" eaLnBrk="1" fontAlgn="base" hangingPunct="1">
        <a:spcBef>
          <a:spcPct val="0"/>
        </a:spcBef>
        <a:spcAft>
          <a:spcPct val="0"/>
        </a:spcAft>
        <a:defRPr sz="4000" b="1">
          <a:solidFill>
            <a:schemeClr val="tx2"/>
          </a:solidFill>
          <a:latin typeface="Candara" pitchFamily="34" charset="0"/>
        </a:defRPr>
      </a:lvl8pPr>
      <a:lvl9pPr marL="1828800" algn="ctr" rtl="0" eaLnBrk="1" fontAlgn="base" hangingPunct="1">
        <a:spcBef>
          <a:spcPct val="0"/>
        </a:spcBef>
        <a:spcAft>
          <a:spcPct val="0"/>
        </a:spcAft>
        <a:defRPr sz="4000" b="1">
          <a:solidFill>
            <a:schemeClr val="tx2"/>
          </a:solidFill>
          <a:latin typeface="Candar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ltGray">
          <a:xfrm flipH="1">
            <a:off x="7924800" y="0"/>
            <a:ext cx="4267200" cy="4114800"/>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a:solidFill>
                <a:srgbClr val="000000"/>
              </a:solidFill>
            </a:endParaRPr>
          </a:p>
        </p:txBody>
      </p:sp>
      <p:sp>
        <p:nvSpPr>
          <p:cNvPr id="1045" name="Rectangle 21"/>
          <p:cNvSpPr>
            <a:spLocks noChangeArrowheads="1"/>
          </p:cNvSpPr>
          <p:nvPr/>
        </p:nvSpPr>
        <p:spPr bwMode="ltGray">
          <a:xfrm>
            <a:off x="0" y="3733800"/>
            <a:ext cx="12192000" cy="3124200"/>
          </a:xfrm>
          <a:prstGeom prst="rect">
            <a:avLst/>
          </a:prstGeom>
          <a:gradFill rotWithShape="1">
            <a:gsLst>
              <a:gs pos="0">
                <a:schemeClr val="accent1">
                  <a:gamma/>
                  <a:tint val="0"/>
                  <a:invGamma/>
                  <a:alpha val="0"/>
                </a:schemeClr>
              </a:gs>
              <a:gs pos="100000">
                <a:schemeClr val="accent1">
                  <a:alpha val="30000"/>
                </a:schemeClr>
              </a:gs>
            </a:gsLst>
            <a:lin ang="5400000" scaled="1"/>
          </a:gradFill>
          <a:ln w="9525" algn="ctr">
            <a:noFill/>
            <a:miter lim="800000"/>
            <a:headEnd/>
            <a:tailEnd/>
          </a:ln>
          <a:effectLst/>
        </p:spPr>
        <p:txBody>
          <a:bodyPr wrap="none" anchor="ctr"/>
          <a:lstStyle/>
          <a:p>
            <a:pPr>
              <a:defRPr/>
            </a:pPr>
            <a:endParaRPr lang="en-US">
              <a:solidFill>
                <a:srgbClr val="000000"/>
              </a:solidFill>
            </a:endParaRPr>
          </a:p>
        </p:txBody>
      </p:sp>
      <p:sp>
        <p:nvSpPr>
          <p:cNvPr id="1046" name="Rectangle 22"/>
          <p:cNvSpPr>
            <a:spLocks noChangeArrowheads="1"/>
          </p:cNvSpPr>
          <p:nvPr/>
        </p:nvSpPr>
        <p:spPr bwMode="ltGray">
          <a:xfrm>
            <a:off x="0" y="0"/>
            <a:ext cx="8839200" cy="4114800"/>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a:solidFill>
                <a:srgbClr val="000000"/>
              </a:solidFill>
            </a:endParaRPr>
          </a:p>
        </p:txBody>
      </p:sp>
      <p:sp>
        <p:nvSpPr>
          <p:cNvPr id="1047" name="Rectangle 23"/>
          <p:cNvSpPr>
            <a:spLocks noGrp="1" noChangeArrowheads="1"/>
          </p:cNvSpPr>
          <p:nvPr>
            <p:ph type="dt" sz="half" idx="2"/>
          </p:nvPr>
        </p:nvSpPr>
        <p:spPr bwMode="auto">
          <a:xfrm>
            <a:off x="6502401" y="6530976"/>
            <a:ext cx="15113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fld id="{55E0C165-B762-42E3-8810-94456B5AF9B2}" type="datetimeFigureOut">
              <a:rPr lang="en-US">
                <a:solidFill>
                  <a:srgbClr val="000000"/>
                </a:solidFill>
              </a:rPr>
              <a:pPr/>
              <a:t>8/23/2021</a:t>
            </a:fld>
            <a:endParaRPr lang="en-US">
              <a:solidFill>
                <a:srgbClr val="000000"/>
              </a:solidFill>
            </a:endParaRPr>
          </a:p>
        </p:txBody>
      </p:sp>
      <p:sp>
        <p:nvSpPr>
          <p:cNvPr id="1048" name="Rectangle 24"/>
          <p:cNvSpPr>
            <a:spLocks noGrp="1" noChangeArrowheads="1"/>
          </p:cNvSpPr>
          <p:nvPr>
            <p:ph type="ftr" sz="quarter" idx="3"/>
          </p:nvPr>
        </p:nvSpPr>
        <p:spPr bwMode="auto">
          <a:xfrm>
            <a:off x="8115300" y="6530976"/>
            <a:ext cx="26416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endParaRPr lang="en-US">
              <a:solidFill>
                <a:srgbClr val="000000"/>
              </a:solidFill>
            </a:endParaRPr>
          </a:p>
        </p:txBody>
      </p:sp>
      <p:sp>
        <p:nvSpPr>
          <p:cNvPr id="1049" name="Rectangle 25"/>
          <p:cNvSpPr>
            <a:spLocks noGrp="1" noChangeArrowheads="1"/>
          </p:cNvSpPr>
          <p:nvPr>
            <p:ph type="sldNum" sz="quarter" idx="4"/>
          </p:nvPr>
        </p:nvSpPr>
        <p:spPr bwMode="auto">
          <a:xfrm>
            <a:off x="10871200" y="6530976"/>
            <a:ext cx="12192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fld id="{320D0775-F658-44BD-831E-2B32475A435C}" type="slidenum">
              <a:rPr lang="en-US">
                <a:solidFill>
                  <a:srgbClr val="000000"/>
                </a:solidFill>
              </a:rPr>
              <a:pPr/>
              <a:t>‹#›</a:t>
            </a:fld>
            <a:endParaRPr lang="en-US">
              <a:solidFill>
                <a:srgbClr val="000000"/>
              </a:solidFill>
            </a:endParaRPr>
          </a:p>
        </p:txBody>
      </p:sp>
      <p:grpSp>
        <p:nvGrpSpPr>
          <p:cNvPr id="1032" name="Group 26"/>
          <p:cNvGrpSpPr>
            <a:grpSpLocks/>
          </p:cNvGrpSpPr>
          <p:nvPr/>
        </p:nvGrpSpPr>
        <p:grpSpPr bwMode="auto">
          <a:xfrm>
            <a:off x="107951" y="87313"/>
            <a:ext cx="11973983" cy="6723062"/>
            <a:chOff x="96" y="72"/>
            <a:chExt cx="5494" cy="4190"/>
          </a:xfrm>
        </p:grpSpPr>
        <p:sp>
          <p:nvSpPr>
            <p:cNvPr id="1051" name="Freeform 27"/>
            <p:cNvSpPr>
              <a:spLocks/>
            </p:cNvSpPr>
            <p:nvPr/>
          </p:nvSpPr>
          <p:spPr bwMode="gray">
            <a:xfrm>
              <a:off x="126" y="10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solidFill>
              <a:srgbClr val="333333">
                <a:alpha val="30000"/>
              </a:srgbClr>
            </a:solidFill>
            <a:ln w="9525" cap="flat" cmpd="sng">
              <a:noFill/>
              <a:prstDash val="solid"/>
              <a:round/>
              <a:headEnd type="none" w="med" len="med"/>
              <a:tailEnd type="none" w="med" len="med"/>
            </a:ln>
            <a:effectLst/>
          </p:spPr>
          <p:txBody>
            <a:bodyPr/>
            <a:lstStyle/>
            <a:p>
              <a:pPr>
                <a:defRPr/>
              </a:pPr>
              <a:endParaRPr lang="en-US">
                <a:solidFill>
                  <a:srgbClr val="000000"/>
                </a:solidFill>
              </a:endParaRPr>
            </a:p>
          </p:txBody>
        </p:sp>
        <p:sp>
          <p:nvSpPr>
            <p:cNvPr id="1052" name="Freeform 28"/>
            <p:cNvSpPr>
              <a:spLocks/>
            </p:cNvSpPr>
            <p:nvPr/>
          </p:nvSpPr>
          <p:spPr bwMode="gray">
            <a:xfrm>
              <a:off x="96" y="7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gradFill rotWithShape="1">
              <a:gsLst>
                <a:gs pos="0">
                  <a:srgbClr val="FFFFFF"/>
                </a:gs>
                <a:gs pos="100000">
                  <a:srgbClr val="FFFFFF">
                    <a:gamma/>
                    <a:shade val="95294"/>
                    <a:invGamma/>
                  </a:srgbClr>
                </a:gs>
              </a:gsLst>
              <a:path path="rect">
                <a:fillToRect l="50000" t="50000" r="50000" b="50000"/>
              </a:path>
            </a:gradFill>
            <a:ln w="9525" cap="flat" cmpd="sng">
              <a:solidFill>
                <a:srgbClr val="503F23"/>
              </a:solidFill>
              <a:prstDash val="solid"/>
              <a:round/>
              <a:headEnd type="none" w="med" len="med"/>
              <a:tailEnd type="none" w="med" len="med"/>
            </a:ln>
            <a:effectLst/>
          </p:spPr>
          <p:txBody>
            <a:bodyPr/>
            <a:lstStyle/>
            <a:p>
              <a:pPr>
                <a:defRPr/>
              </a:pPr>
              <a:endParaRPr lang="en-US">
                <a:solidFill>
                  <a:srgbClr val="000000"/>
                </a:solidFill>
              </a:endParaRPr>
            </a:p>
          </p:txBody>
        </p:sp>
        <p:sp>
          <p:nvSpPr>
            <p:cNvPr id="1053" name="Freeform 29"/>
            <p:cNvSpPr>
              <a:spLocks/>
            </p:cNvSpPr>
            <p:nvPr/>
          </p:nvSpPr>
          <p:spPr bwMode="gray">
            <a:xfrm>
              <a:off x="200" y="184"/>
              <a:ext cx="5284" cy="3936"/>
            </a:xfrm>
            <a:custGeom>
              <a:avLst/>
              <a:gdLst/>
              <a:ahLst/>
              <a:cxnLst>
                <a:cxn ang="0">
                  <a:pos x="120" y="0"/>
                </a:cxn>
                <a:cxn ang="0">
                  <a:pos x="0" y="3936"/>
                </a:cxn>
                <a:cxn ang="0">
                  <a:pos x="5284" y="3782"/>
                </a:cxn>
              </a:cxnLst>
              <a:rect l="0" t="0" r="r" b="b"/>
              <a:pathLst>
                <a:path w="5284" h="3936">
                  <a:moveTo>
                    <a:pt x="120" y="0"/>
                  </a:moveTo>
                  <a:lnTo>
                    <a:pt x="0" y="3936"/>
                  </a:lnTo>
                  <a:lnTo>
                    <a:pt x="5284" y="3782"/>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a:solidFill>
                  <a:srgbClr val="000000"/>
                </a:solidFill>
              </a:endParaRPr>
            </a:p>
          </p:txBody>
        </p:sp>
        <p:sp>
          <p:nvSpPr>
            <p:cNvPr id="1054" name="Freeform 30"/>
            <p:cNvSpPr>
              <a:spLocks/>
            </p:cNvSpPr>
            <p:nvPr/>
          </p:nvSpPr>
          <p:spPr bwMode="gray">
            <a:xfrm>
              <a:off x="5352" y="248"/>
              <a:ext cx="138" cy="3681"/>
            </a:xfrm>
            <a:custGeom>
              <a:avLst/>
              <a:gdLst/>
              <a:ahLst/>
              <a:cxnLst>
                <a:cxn ang="0">
                  <a:pos x="138" y="3682"/>
                </a:cxn>
                <a:cxn ang="0">
                  <a:pos x="0" y="0"/>
                </a:cxn>
              </a:cxnLst>
              <a:rect l="0" t="0" r="r" b="b"/>
              <a:pathLst>
                <a:path w="138" h="3682">
                  <a:moveTo>
                    <a:pt x="138" y="3682"/>
                  </a:moveTo>
                  <a:lnTo>
                    <a:pt x="0" y="0"/>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a:solidFill>
                  <a:srgbClr val="000000"/>
                </a:solidFill>
              </a:endParaRPr>
            </a:p>
          </p:txBody>
        </p:sp>
        <p:sp>
          <p:nvSpPr>
            <p:cNvPr id="1055" name="Freeform 31"/>
            <p:cNvSpPr>
              <a:spLocks/>
            </p:cNvSpPr>
            <p:nvPr/>
          </p:nvSpPr>
          <p:spPr bwMode="gray">
            <a:xfrm>
              <a:off x="246" y="628"/>
              <a:ext cx="5220" cy="3436"/>
            </a:xfrm>
            <a:custGeom>
              <a:avLst/>
              <a:gdLst/>
              <a:ahLst/>
              <a:cxnLst>
                <a:cxn ang="0">
                  <a:pos x="9" y="3218"/>
                </a:cxn>
                <a:cxn ang="0">
                  <a:pos x="92" y="3310"/>
                </a:cxn>
                <a:cxn ang="0">
                  <a:pos x="5158" y="3144"/>
                </a:cxn>
                <a:cxn ang="0">
                  <a:pos x="5214" y="2990"/>
                </a:cxn>
                <a:cxn ang="0">
                  <a:pos x="5100" y="194"/>
                </a:cxn>
                <a:cxn ang="0">
                  <a:pos x="4986" y="26"/>
                </a:cxn>
                <a:cxn ang="0">
                  <a:pos x="267" y="23"/>
                </a:cxn>
                <a:cxn ang="0">
                  <a:pos x="120" y="140"/>
                </a:cxn>
                <a:cxn ang="0">
                  <a:pos x="9" y="3218"/>
                </a:cxn>
              </a:cxnLst>
              <a:rect l="0" t="0" r="r" b="b"/>
              <a:pathLst>
                <a:path w="5232" h="3310">
                  <a:moveTo>
                    <a:pt x="9" y="3218"/>
                  </a:moveTo>
                  <a:cubicBezTo>
                    <a:pt x="0" y="3310"/>
                    <a:pt x="92" y="3310"/>
                    <a:pt x="92" y="3310"/>
                  </a:cubicBezTo>
                  <a:cubicBezTo>
                    <a:pt x="92" y="3310"/>
                    <a:pt x="4304" y="3197"/>
                    <a:pt x="5158" y="3144"/>
                  </a:cubicBezTo>
                  <a:cubicBezTo>
                    <a:pt x="5232" y="3153"/>
                    <a:pt x="5214" y="3122"/>
                    <a:pt x="5214" y="2990"/>
                  </a:cubicBezTo>
                  <a:cubicBezTo>
                    <a:pt x="5157" y="1592"/>
                    <a:pt x="5100" y="194"/>
                    <a:pt x="5100" y="194"/>
                  </a:cubicBezTo>
                  <a:cubicBezTo>
                    <a:pt x="5100" y="194"/>
                    <a:pt x="5115" y="26"/>
                    <a:pt x="4986" y="26"/>
                  </a:cubicBezTo>
                  <a:cubicBezTo>
                    <a:pt x="4214" y="0"/>
                    <a:pt x="1033" y="14"/>
                    <a:pt x="267" y="23"/>
                  </a:cubicBezTo>
                  <a:cubicBezTo>
                    <a:pt x="175" y="32"/>
                    <a:pt x="156" y="20"/>
                    <a:pt x="120" y="140"/>
                  </a:cubicBezTo>
                  <a:cubicBezTo>
                    <a:pt x="77" y="672"/>
                    <a:pt x="32" y="2577"/>
                    <a:pt x="9" y="3218"/>
                  </a:cubicBezTo>
                  <a:close/>
                </a:path>
              </a:pathLst>
            </a:custGeom>
            <a:solidFill>
              <a:srgbClr val="FFFFFF"/>
            </a:solidFill>
            <a:ln w="9525">
              <a:noFill/>
              <a:round/>
              <a:headEnd/>
              <a:tailEnd/>
            </a:ln>
            <a:effectLst/>
          </p:spPr>
          <p:txBody>
            <a:bodyPr/>
            <a:lstStyle/>
            <a:p>
              <a:pPr>
                <a:defRPr/>
              </a:pPr>
              <a:endParaRPr lang="en-US">
                <a:solidFill>
                  <a:srgbClr val="000000"/>
                </a:solidFill>
              </a:endParaRPr>
            </a:p>
          </p:txBody>
        </p:sp>
      </p:grpSp>
      <p:pic>
        <p:nvPicPr>
          <p:cNvPr id="1033" name="Picture 35" descr="11"/>
          <p:cNvPicPr>
            <a:picLocks noChangeAspect="1" noChangeArrowheads="1"/>
          </p:cNvPicPr>
          <p:nvPr/>
        </p:nvPicPr>
        <p:blipFill>
          <a:blip r:embed="rId17">
            <a:extLst>
              <a:ext uri="{28A0092B-C50C-407E-A947-70E740481C1C}">
                <a14:useLocalDpi xmlns:a14="http://schemas.microsoft.com/office/drawing/2010/main" val="0"/>
              </a:ext>
            </a:extLst>
          </a:blip>
          <a:srcRect b="3256"/>
          <a:stretch>
            <a:fillRect/>
          </a:stretch>
        </p:blipFill>
        <p:spPr bwMode="ltGray">
          <a:xfrm>
            <a:off x="228600" y="5432425"/>
            <a:ext cx="2946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36"/>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38" descr="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313391">
            <a:off x="1320800" y="85725"/>
            <a:ext cx="4402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descr="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80000">
            <a:off x="1204384" y="922339"/>
            <a:ext cx="823806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33"/>
          <p:cNvSpPr>
            <a:spLocks noGrp="1" noChangeArrowheads="1"/>
          </p:cNvSpPr>
          <p:nvPr>
            <p:ph type="title"/>
          </p:nvPr>
        </p:nvSpPr>
        <p:spPr bwMode="auto">
          <a:xfrm>
            <a:off x="1422400" y="314326"/>
            <a:ext cx="9347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64" name="Picture 40" descr="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0" y="304800"/>
            <a:ext cx="1339851"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4262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wipe(left)">
                                      <p:cBhvr>
                                        <p:cTn id="7" dur="1500"/>
                                        <p:tgtEl>
                                          <p:spTgt spid="1063"/>
                                        </p:tgtEl>
                                      </p:cBhvr>
                                    </p:animEffect>
                                  </p:childTnLst>
                                </p:cTn>
                              </p:par>
                              <p:par>
                                <p:cTn id="8" presetID="10" presetClass="entr" presetSubtype="0" fill="hold" nodeType="withEffect">
                                  <p:stCondLst>
                                    <p:cond delay="0"/>
                                  </p:stCondLst>
                                  <p:childTnLst>
                                    <p:set>
                                      <p:cBhvr>
                                        <p:cTn id="9" dur="1" fill="hold">
                                          <p:stCondLst>
                                            <p:cond delay="0"/>
                                          </p:stCondLst>
                                        </p:cTn>
                                        <p:tgtEl>
                                          <p:spTgt spid="1064"/>
                                        </p:tgtEl>
                                        <p:attrNameLst>
                                          <p:attrName>style.visibility</p:attrName>
                                        </p:attrNameLst>
                                      </p:cBhvr>
                                      <p:to>
                                        <p:strVal val="visible"/>
                                      </p:to>
                                    </p:set>
                                    <p:animEffect transition="in" filter="fade">
                                      <p:cBhvr>
                                        <p:cTn id="10" dur="1000"/>
                                        <p:tgtEl>
                                          <p:spTgt spid="1064"/>
                                        </p:tgtEl>
                                      </p:cBhvr>
                                    </p:animEffect>
                                  </p:childTnLst>
                                </p:cTn>
                              </p:par>
                              <p:par>
                                <p:cTn id="11" presetID="0" presetClass="path" presetSubtype="0" accel="50000" decel="50000" fill="hold" nodeType="withEffect">
                                  <p:stCondLst>
                                    <p:cond delay="0"/>
                                  </p:stCondLst>
                                  <p:childTnLst>
                                    <p:animMotion origin="layout" path="M 0.08021 0.19815 C 0.06979 0.19005 0.05938 0.18218 0.04601 0.14908 C 0.03264 0.11598 0.01632 0.05787 8.33333E-7 -3.7037E-6 " pathEditMode="relative" ptsTypes="aaA">
                                      <p:cBhvr>
                                        <p:cTn id="12" dur="2700" fill="hold"/>
                                        <p:tgtEl>
                                          <p:spTgt spid="10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Candara" pitchFamily="34" charset="0"/>
        </a:defRPr>
      </a:lvl2pPr>
      <a:lvl3pPr algn="ctr" rtl="0" eaLnBrk="1" fontAlgn="base" hangingPunct="1">
        <a:spcBef>
          <a:spcPct val="0"/>
        </a:spcBef>
        <a:spcAft>
          <a:spcPct val="0"/>
        </a:spcAft>
        <a:defRPr sz="3800" b="1">
          <a:solidFill>
            <a:schemeClr val="tx2"/>
          </a:solidFill>
          <a:latin typeface="Candara" pitchFamily="34" charset="0"/>
        </a:defRPr>
      </a:lvl3pPr>
      <a:lvl4pPr algn="ctr" rtl="0" eaLnBrk="1" fontAlgn="base" hangingPunct="1">
        <a:spcBef>
          <a:spcPct val="0"/>
        </a:spcBef>
        <a:spcAft>
          <a:spcPct val="0"/>
        </a:spcAft>
        <a:defRPr sz="3800" b="1">
          <a:solidFill>
            <a:schemeClr val="tx2"/>
          </a:solidFill>
          <a:latin typeface="Candara" pitchFamily="34" charset="0"/>
        </a:defRPr>
      </a:lvl4pPr>
      <a:lvl5pPr algn="ctr" rtl="0" eaLnBrk="1" fontAlgn="base" hangingPunct="1">
        <a:spcBef>
          <a:spcPct val="0"/>
        </a:spcBef>
        <a:spcAft>
          <a:spcPct val="0"/>
        </a:spcAft>
        <a:defRPr sz="3800" b="1">
          <a:solidFill>
            <a:schemeClr val="tx2"/>
          </a:solidFill>
          <a:latin typeface="Candara" pitchFamily="34" charset="0"/>
        </a:defRPr>
      </a:lvl5pPr>
      <a:lvl6pPr marL="457200" algn="ctr" rtl="0" eaLnBrk="1" fontAlgn="base" hangingPunct="1">
        <a:spcBef>
          <a:spcPct val="0"/>
        </a:spcBef>
        <a:spcAft>
          <a:spcPct val="0"/>
        </a:spcAft>
        <a:defRPr sz="4000" b="1">
          <a:solidFill>
            <a:schemeClr val="tx2"/>
          </a:solidFill>
          <a:latin typeface="Candara" pitchFamily="34" charset="0"/>
        </a:defRPr>
      </a:lvl6pPr>
      <a:lvl7pPr marL="914400" algn="ctr" rtl="0" eaLnBrk="1" fontAlgn="base" hangingPunct="1">
        <a:spcBef>
          <a:spcPct val="0"/>
        </a:spcBef>
        <a:spcAft>
          <a:spcPct val="0"/>
        </a:spcAft>
        <a:defRPr sz="4000" b="1">
          <a:solidFill>
            <a:schemeClr val="tx2"/>
          </a:solidFill>
          <a:latin typeface="Candara" pitchFamily="34" charset="0"/>
        </a:defRPr>
      </a:lvl7pPr>
      <a:lvl8pPr marL="1371600" algn="ctr" rtl="0" eaLnBrk="1" fontAlgn="base" hangingPunct="1">
        <a:spcBef>
          <a:spcPct val="0"/>
        </a:spcBef>
        <a:spcAft>
          <a:spcPct val="0"/>
        </a:spcAft>
        <a:defRPr sz="4000" b="1">
          <a:solidFill>
            <a:schemeClr val="tx2"/>
          </a:solidFill>
          <a:latin typeface="Candara" pitchFamily="34" charset="0"/>
        </a:defRPr>
      </a:lvl8pPr>
      <a:lvl9pPr marL="1828800" algn="ctr" rtl="0" eaLnBrk="1" fontAlgn="base" hangingPunct="1">
        <a:spcBef>
          <a:spcPct val="0"/>
        </a:spcBef>
        <a:spcAft>
          <a:spcPct val="0"/>
        </a:spcAft>
        <a:defRPr sz="4000" b="1">
          <a:solidFill>
            <a:schemeClr val="tx2"/>
          </a:solidFill>
          <a:latin typeface="Candar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8.jpeg"/><Relationship Id="rId4" Type="http://schemas.openxmlformats.org/officeDocument/2006/relationships/image" Target="../media/image30.jpeg"/><Relationship Id="rId9"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37" y="641349"/>
            <a:ext cx="8106126" cy="6040721"/>
          </a:xfrm>
          <a:prstGeom prst="rect">
            <a:avLst/>
          </a:prstGeom>
        </p:spPr>
      </p:pic>
      <p:sp>
        <p:nvSpPr>
          <p:cNvPr id="18" name="TextBox 17"/>
          <p:cNvSpPr txBox="1"/>
          <p:nvPr/>
        </p:nvSpPr>
        <p:spPr>
          <a:xfrm>
            <a:off x="2362200" y="76200"/>
            <a:ext cx="7467600" cy="5651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3200" b="1" dirty="0">
                <a:solidFill>
                  <a:schemeClr val="accent3"/>
                </a:solidFill>
                <a:latin typeface="Times New Roman" panose="02020603050405020304" pitchFamily="18" charset="0"/>
                <a:cs typeface="Times New Roman" panose="02020603050405020304" pitchFamily="18" charset="0"/>
              </a:rPr>
              <a:t>TRÒ CHƠI Ô CỬA BÍ MẬT</a:t>
            </a:r>
          </a:p>
        </p:txBody>
      </p:sp>
    </p:spTree>
    <p:extLst>
      <p:ext uri="{BB962C8B-B14F-4D97-AF65-F5344CB8AC3E}">
        <p14:creationId xmlns:p14="http://schemas.microsoft.com/office/powerpoint/2010/main" val="2169489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FE5B179-75B9-4F70-965D-845B2E0CC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528"/>
          <a:stretch/>
        </p:blipFill>
        <p:spPr>
          <a:xfrm>
            <a:off x="4210050" y="3733800"/>
            <a:ext cx="3771900" cy="3013883"/>
          </a:xfrm>
          <a:prstGeom prst="rect">
            <a:avLst/>
          </a:prstGeom>
        </p:spPr>
      </p:pic>
      <p:sp>
        <p:nvSpPr>
          <p:cNvPr id="4" name="Rectangle 3">
            <a:extLst>
              <a:ext uri="{FF2B5EF4-FFF2-40B4-BE49-F238E27FC236}">
                <a16:creationId xmlns="" xmlns:a16="http://schemas.microsoft.com/office/drawing/2014/main" id="{58C965FC-6AA5-463B-A5EC-EFB20580F374}"/>
              </a:ext>
            </a:extLst>
          </p:cNvPr>
          <p:cNvSpPr/>
          <p:nvPr/>
        </p:nvSpPr>
        <p:spPr>
          <a:xfrm>
            <a:off x="1981200" y="0"/>
            <a:ext cx="8229600" cy="1447800"/>
          </a:xfrm>
          <a:prstGeom prst="rect">
            <a:avLst/>
          </a:prstGeom>
          <a:solidFill>
            <a:srgbClr val="256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634798E2-09E6-4DF1-9DA1-41C7B46C6B26}"/>
              </a:ext>
            </a:extLst>
          </p:cNvPr>
          <p:cNvSpPr txBox="1"/>
          <p:nvPr/>
        </p:nvSpPr>
        <p:spPr>
          <a:xfrm>
            <a:off x="1676401" y="152400"/>
            <a:ext cx="8686799" cy="938719"/>
          </a:xfrm>
          <a:prstGeom prst="rect">
            <a:avLst/>
          </a:prstGeom>
          <a:noFill/>
        </p:spPr>
        <p:txBody>
          <a:bodyPr wrap="square" rtlCol="0">
            <a:spAutoFit/>
          </a:bodyPr>
          <a:lstStyle/>
          <a:p>
            <a:pPr algn="ctr"/>
            <a:r>
              <a:rPr lang="en-US" sz="5500" b="1">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rPr>
              <a:t>TRÒ CHƠI CHỌN BÓNG</a:t>
            </a:r>
            <a:endParaRPr lang="en-US" sz="5500" b="1" dirty="0">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endParaRPr>
          </a:p>
        </p:txBody>
      </p:sp>
      <p:sp>
        <p:nvSpPr>
          <p:cNvPr id="6" name="Rectangle 5">
            <a:extLst>
              <a:ext uri="{FF2B5EF4-FFF2-40B4-BE49-F238E27FC236}">
                <a16:creationId xmlns="" xmlns:a16="http://schemas.microsoft.com/office/drawing/2014/main" id="{F8816B3E-7DDA-4052-B3C7-C2840E3B983F}"/>
              </a:ext>
            </a:extLst>
          </p:cNvPr>
          <p:cNvSpPr/>
          <p:nvPr/>
        </p:nvSpPr>
        <p:spPr>
          <a:xfrm>
            <a:off x="2209800" y="1828800"/>
            <a:ext cx="7772400" cy="1696170"/>
          </a:xfrm>
          <a:prstGeom prst="rect">
            <a:avLst/>
          </a:prstGeom>
          <a:noFill/>
        </p:spPr>
        <p:txBody>
          <a:bodyPr wrap="square">
            <a:spAutoFit/>
          </a:bodyPr>
          <a:lstStyle/>
          <a:p>
            <a:pPr algn="ctr">
              <a:lnSpc>
                <a:spcPct val="120000"/>
              </a:lnSpc>
            </a:pPr>
            <a:r>
              <a:rPr lang="vi-VN" sz="3000" b="1">
                <a:latin typeface="#9Slide04 SFU TimesTen" panose="00000400000000000000" pitchFamily="2" charset="0"/>
                <a:ea typeface="#9Slide05 Amtenar" panose="02000000000000000000" pitchFamily="2" charset="0"/>
                <a:cs typeface="Times New Roman" pitchFamily="18" charset="0"/>
              </a:rPr>
              <a:t>Luật chơi</a:t>
            </a:r>
            <a:endParaRPr lang="en-US" sz="3000" b="1">
              <a:latin typeface="#9Slide04 SFU TimesTen" panose="00000400000000000000" pitchFamily="2" charset="0"/>
              <a:ea typeface="#9Slide05 Amtenar" panose="02000000000000000000" pitchFamily="2" charset="0"/>
              <a:cs typeface="Times New Roman" pitchFamily="18" charset="0"/>
            </a:endParaRPr>
          </a:p>
          <a:p>
            <a:pPr algn="just">
              <a:lnSpc>
                <a:spcPct val="120000"/>
              </a:lnSpc>
            </a:pPr>
            <a:r>
              <a:rPr lang="en-US" sz="3000" b="1">
                <a:solidFill>
                  <a:srgbClr val="003366"/>
                </a:solidFill>
                <a:latin typeface="#9Slide04 SFU TimesTen" panose="00000400000000000000" pitchFamily="2" charset="0"/>
                <a:ea typeface="#9Slide05 Amtenar" panose="02000000000000000000" pitchFamily="2" charset="0"/>
                <a:cs typeface="Times New Roman" pitchFamily="18" charset="0"/>
              </a:rPr>
              <a:t>Không nhìn vào túi, lấy ra một quả bóng, ghi lại màu của quả bóng được lấy ra trên bảng.</a:t>
            </a:r>
            <a:endParaRPr lang="vi-VN" sz="3000" b="1" dirty="0">
              <a:solidFill>
                <a:srgbClr val="003366"/>
              </a:solidFill>
              <a:latin typeface="#9Slide04 SFU TimesTen" panose="000004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28054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694144" y="1180120"/>
            <a:ext cx="6749516" cy="574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0352892"/>
              </p:ext>
            </p:extLst>
          </p:nvPr>
        </p:nvGraphicFramePr>
        <p:xfrm>
          <a:off x="0" y="0"/>
          <a:ext cx="12191999" cy="6858002"/>
        </p:xfrm>
        <a:graphic>
          <a:graphicData uri="http://schemas.openxmlformats.org/drawingml/2006/table">
            <a:tbl>
              <a:tblPr firstRow="1" bandRow="1">
                <a:tableStyleId>{5C22544A-7EE6-4342-B048-85BDC9FD1C3A}</a:tableStyleId>
              </a:tblPr>
              <a:tblGrid>
                <a:gridCol w="5627077">
                  <a:extLst>
                    <a:ext uri="{9D8B030D-6E8A-4147-A177-3AD203B41FA5}">
                      <a16:colId xmlns="" xmlns:a16="http://schemas.microsoft.com/office/drawing/2014/main" val="20000"/>
                    </a:ext>
                  </a:extLst>
                </a:gridCol>
                <a:gridCol w="6564922">
                  <a:extLst>
                    <a:ext uri="{9D8B030D-6E8A-4147-A177-3AD203B41FA5}">
                      <a16:colId xmlns="" xmlns:a16="http://schemas.microsoft.com/office/drawing/2014/main" val="20001"/>
                    </a:ext>
                  </a:extLst>
                </a:gridCol>
              </a:tblGrid>
              <a:tr h="600959">
                <a:tc>
                  <a:txBody>
                    <a:bodyPr/>
                    <a:lstStyle/>
                    <a:p>
                      <a:pPr algn="ctr"/>
                      <a:r>
                        <a:rPr lang="en-US" sz="3200" dirty="0" err="1"/>
                        <a:t>Trò</a:t>
                      </a:r>
                      <a:r>
                        <a:rPr lang="en-US" sz="3200" baseline="0" dirty="0"/>
                        <a:t> </a:t>
                      </a:r>
                      <a:r>
                        <a:rPr lang="en-US" sz="3200" baseline="0" dirty="0" err="1"/>
                        <a:t>chơi</a:t>
                      </a:r>
                      <a:r>
                        <a:rPr lang="en-US" sz="3200" baseline="0" dirty="0"/>
                        <a:t>, </a:t>
                      </a:r>
                      <a:r>
                        <a:rPr lang="en-US" sz="3200" baseline="0" dirty="0" err="1"/>
                        <a:t>thí</a:t>
                      </a:r>
                      <a:r>
                        <a:rPr lang="en-US" sz="3200" baseline="0" dirty="0"/>
                        <a:t> </a:t>
                      </a:r>
                      <a:r>
                        <a:rPr lang="en-US" sz="3200" baseline="0" dirty="0" err="1"/>
                        <a:t>nghiệm</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Kết</a:t>
                      </a:r>
                      <a:r>
                        <a:rPr lang="en-US" sz="3200" baseline="0" dirty="0"/>
                        <a:t> </a:t>
                      </a:r>
                      <a:r>
                        <a:rPr lang="en-US" sz="3200" baseline="0" dirty="0" err="1"/>
                        <a:t>quả</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5" y="616950"/>
            <a:ext cx="5266005" cy="205005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6806" r="4384" b="5580"/>
          <a:stretch/>
        </p:blipFill>
        <p:spPr>
          <a:xfrm>
            <a:off x="93775" y="2755294"/>
            <a:ext cx="5380366" cy="186777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55528"/>
          <a:stretch/>
        </p:blipFill>
        <p:spPr>
          <a:xfrm>
            <a:off x="1745179" y="5003254"/>
            <a:ext cx="2389952" cy="176752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2938124"/>
            <a:ext cx="6393645" cy="121261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6331047" y="1220443"/>
            <a:ext cx="3084566" cy="101965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48059"/>
          <a:stretch/>
        </p:blipFill>
        <p:spPr>
          <a:xfrm>
            <a:off x="8421634" y="1126471"/>
            <a:ext cx="3084566" cy="1059224"/>
          </a:xfrm>
          <a:prstGeom prst="rect">
            <a:avLst/>
          </a:prstGeom>
        </p:spPr>
      </p:pic>
      <p:grpSp>
        <p:nvGrpSpPr>
          <p:cNvPr id="19" name="Group 18">
            <a:extLst>
              <a:ext uri="{FF2B5EF4-FFF2-40B4-BE49-F238E27FC236}">
                <a16:creationId xmlns="" xmlns:a16="http://schemas.microsoft.com/office/drawing/2014/main" id="{D4A9649A-B054-4BF4-A94F-37B014F198C2}"/>
              </a:ext>
            </a:extLst>
          </p:cNvPr>
          <p:cNvGrpSpPr/>
          <p:nvPr/>
        </p:nvGrpSpPr>
        <p:grpSpPr>
          <a:xfrm>
            <a:off x="6814994" y="5217651"/>
            <a:ext cx="4767406" cy="1106949"/>
            <a:chOff x="6814994" y="5217651"/>
            <a:chExt cx="4767406" cy="1106949"/>
          </a:xfrm>
        </p:grpSpPr>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70315" t="30630" b="22727"/>
            <a:stretch/>
          </p:blipFill>
          <p:spPr>
            <a:xfrm>
              <a:off x="7745622" y="5417723"/>
              <a:ext cx="1754854" cy="906877"/>
            </a:xfrm>
            <a:prstGeom prst="rect">
              <a:avLst/>
            </a:prstGeom>
          </p:spPr>
        </p:pic>
        <p:cxnSp>
          <p:nvCxnSpPr>
            <p:cNvPr id="3" name="Straight Arrow Connector 2"/>
            <p:cNvCxnSpPr>
              <a:cxnSpLocks/>
            </p:cNvCxnSpPr>
            <p:nvPr/>
          </p:nvCxnSpPr>
          <p:spPr>
            <a:xfrm>
              <a:off x="7966129" y="5610317"/>
              <a:ext cx="3048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14994" y="5217651"/>
              <a:ext cx="1719406"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đỏ</a:t>
              </a:r>
              <a:endParaRPr lang="en-US" sz="2200" b="1" dirty="0">
                <a:solidFill>
                  <a:schemeClr val="accent3"/>
                </a:solidFill>
                <a:latin typeface="Times New Roman" panose="02020603050405020304" pitchFamily="18" charset="0"/>
                <a:cs typeface="Times New Roman" panose="02020603050405020304" pitchFamily="18" charset="0"/>
              </a:endParaRPr>
            </a:p>
          </p:txBody>
        </p:sp>
        <p:cxnSp>
          <p:nvCxnSpPr>
            <p:cNvPr id="15" name="Straight Arrow Connector 14"/>
            <p:cNvCxnSpPr>
              <a:cxnSpLocks/>
            </p:cNvCxnSpPr>
            <p:nvPr/>
          </p:nvCxnSpPr>
          <p:spPr>
            <a:xfrm flipH="1">
              <a:off x="9259185" y="5619417"/>
              <a:ext cx="400664" cy="1433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86066" y="5217651"/>
              <a:ext cx="1996334"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xanh</a:t>
              </a:r>
              <a:endParaRPr lang="en-US" sz="2200" b="1" dirty="0">
                <a:solidFill>
                  <a:schemeClr val="accent3"/>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5659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8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3566" y="2158193"/>
            <a:ext cx="12118434" cy="661207"/>
          </a:xfrm>
          <a:prstGeom prst="rect">
            <a:avLst/>
          </a:prstGeom>
        </p:spPr>
        <p:txBody>
          <a:bodyPr wrap="square">
            <a:spAutoFit/>
          </a:bodyPr>
          <a:lstStyle/>
          <a:p>
            <a:pPr algn="just">
              <a:lnSpc>
                <a:spcPct val="150000"/>
              </a:lnSpc>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kết</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có</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thể</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xảy</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ra</a:t>
            </a:r>
            <a:r>
              <a:rPr lang="en-US" sz="2800" b="1" i="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kết</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quả</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có</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a:t>
            </a:r>
          </a:p>
        </p:txBody>
      </p:sp>
      <p:sp>
        <p:nvSpPr>
          <p:cNvPr id="7" name="Rectangle: Single Corner Rounded 6">
            <a:extLst>
              <a:ext uri="{FF2B5EF4-FFF2-40B4-BE49-F238E27FC236}">
                <a16:creationId xmlns="" xmlns:a16="http://schemas.microsoft.com/office/drawing/2014/main" id="{3A927A8C-0FDC-483E-87B0-3F9C4D2ACA9D}"/>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 xmlns:a16="http://schemas.microsoft.com/office/drawing/2014/main" id="{F1E0CBA3-65D1-42C6-A270-08448407D85D}"/>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 xmlns:a16="http://schemas.microsoft.com/office/drawing/2014/main" id="{9CD51691-7FDE-4BFC-BA1E-3E103AFE40F6}"/>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4" name="Rectangle 13">
            <a:extLst>
              <a:ext uri="{FF2B5EF4-FFF2-40B4-BE49-F238E27FC236}">
                <a16:creationId xmlns=""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Cloud 10">
            <a:extLst>
              <a:ext uri="{FF2B5EF4-FFF2-40B4-BE49-F238E27FC236}">
                <a16:creationId xmlns="" xmlns:a16="http://schemas.microsoft.com/office/drawing/2014/main" id="{6242654A-FB3A-4983-8A13-64F37CD7262F}"/>
              </a:ext>
            </a:extLst>
          </p:cNvPr>
          <p:cNvSpPr/>
          <p:nvPr/>
        </p:nvSpPr>
        <p:spPr>
          <a:xfrm>
            <a:off x="1905000" y="3810000"/>
            <a:ext cx="8382000" cy="2133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41989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533400"/>
            <a:ext cx="6400800" cy="2005677"/>
          </a:xfrm>
          <a:prstGeom prst="rect">
            <a:avLst/>
          </a:prstGeom>
        </p:spPr>
        <p:txBody>
          <a:bodyPr wrap="square">
            <a:spAutoFit/>
          </a:bodyPr>
          <a:lstStyle/>
          <a:p>
            <a:pPr>
              <a:spcBef>
                <a:spcPts val="1000"/>
              </a:spcBef>
            </a:pPr>
            <a:r>
              <a:rPr lang="vi-VN" sz="3200" b="1" dirty="0">
                <a:solidFill>
                  <a:schemeClr val="accent3"/>
                </a:solidFill>
                <a:latin typeface="Times New Roman" panose="02020603050405020304" pitchFamily="18" charset="0"/>
                <a:cs typeface="Times New Roman" panose="02020603050405020304" pitchFamily="18" charset="0"/>
              </a:rPr>
              <a:t>Ví dụ 1</a:t>
            </a:r>
          </a:p>
          <a:p>
            <a:pPr algn="just">
              <a:spcBef>
                <a:spcPts val="1000"/>
              </a:spcBef>
            </a:pPr>
            <a:r>
              <a:rPr lang="vi-VN" sz="2800" dirty="0">
                <a:latin typeface="Times New Roman" panose="02020603050405020304" pitchFamily="18" charset="0"/>
                <a:cs typeface="Times New Roman" panose="02020603050405020304" pitchFamily="18" charset="0"/>
              </a:rPr>
              <a:t>Quay tấm bìa như hình 9.27 và ghi lại chữ cái trong ô mà mũi tên chỉ vào sau khi tấm bìa dừng lại.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7641" y="344690"/>
            <a:ext cx="5181802" cy="5141710"/>
          </a:xfrm>
          <a:prstGeom prst="rect">
            <a:avLst/>
          </a:prstGeom>
        </p:spPr>
      </p:pic>
      <p:sp>
        <p:nvSpPr>
          <p:cNvPr id="10" name="Rectangle 9"/>
          <p:cNvSpPr/>
          <p:nvPr/>
        </p:nvSpPr>
        <p:spPr>
          <a:xfrm>
            <a:off x="8927674" y="5588913"/>
            <a:ext cx="1359326" cy="430887"/>
          </a:xfrm>
          <a:prstGeom prst="rect">
            <a:avLst/>
          </a:prstGeom>
        </p:spPr>
        <p:txBody>
          <a:bodyPr wrap="square">
            <a:spAutoFit/>
          </a:bodyPr>
          <a:lstStyle/>
          <a:p>
            <a:r>
              <a:rPr lang="en-US" sz="2200" i="1" dirty="0" err="1"/>
              <a:t>Hình</a:t>
            </a:r>
            <a:r>
              <a:rPr lang="en-US" sz="2200" i="1" dirty="0"/>
              <a:t> 9.27</a:t>
            </a:r>
          </a:p>
        </p:txBody>
      </p:sp>
      <p:sp>
        <p:nvSpPr>
          <p:cNvPr id="8" name="Rectangle 7"/>
          <p:cNvSpPr/>
          <p:nvPr/>
        </p:nvSpPr>
        <p:spPr>
          <a:xfrm>
            <a:off x="228600" y="2704078"/>
            <a:ext cx="6477000" cy="1944122"/>
          </a:xfrm>
          <a:prstGeom prst="rect">
            <a:avLst/>
          </a:prstGeom>
        </p:spPr>
        <p:txBody>
          <a:bodyPr wrap="square">
            <a:spAutoFit/>
          </a:bodyPr>
          <a:lstStyle/>
          <a:p>
            <a:pPr algn="just">
              <a:spcBef>
                <a:spcPts val="1000"/>
              </a:spcBef>
            </a:pPr>
            <a:r>
              <a:rPr lang="vi-VN" sz="2800" dirty="0">
                <a:latin typeface="Times New Roman" panose="02020603050405020304" pitchFamily="18" charset="0"/>
                <a:cs typeface="Times New Roman" panose="02020603050405020304" pitchFamily="18" charset="0"/>
              </a:rPr>
              <a:t>a) Em có biết chắc chắn mũi tên sẽ chỉ vào ô nào sau mỗi lần quay không?</a:t>
            </a:r>
          </a:p>
          <a:p>
            <a:pPr algn="just">
              <a:spcBef>
                <a:spcPts val="1000"/>
              </a:spcBef>
            </a:pPr>
            <a:r>
              <a:rPr lang="vi-VN" sz="2800" dirty="0">
                <a:latin typeface="Times New Roman" panose="02020603050405020304" pitchFamily="18" charset="0"/>
                <a:cs typeface="Times New Roman" panose="02020603050405020304" pitchFamily="18" charset="0"/>
              </a:rPr>
              <a:t>b) Liệt kê tất cả các kết quả có thể của thí nghiệm này. Có bao nhiêu kết quả có thể?</a:t>
            </a:r>
          </a:p>
        </p:txBody>
      </p:sp>
    </p:spTree>
    <p:extLst>
      <p:ext uri="{BB962C8B-B14F-4D97-AF65-F5344CB8AC3E}">
        <p14:creationId xmlns:p14="http://schemas.microsoft.com/office/powerpoint/2010/main" val="35321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IẾC NÓN KÌ DIỆU- CHUẨ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665939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 xmlns:a16="http://schemas.microsoft.com/office/drawing/2014/main" id="{125D7195-0F1B-4ACC-874C-2C88ED9FD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 xmlns:a16="http://schemas.microsoft.com/office/drawing/2014/main" id="{21DBBBDF-4715-4F93-A1A3-0098C61E20A3}"/>
              </a:ext>
            </a:extLst>
          </p:cNvPr>
          <p:cNvSpPr/>
          <p:nvPr/>
        </p:nvSpPr>
        <p:spPr>
          <a:xfrm>
            <a:off x="3828890" y="5548637"/>
            <a:ext cx="4534220"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1" name="Circle: Hollow 200">
            <a:extLst>
              <a:ext uri="{FF2B5EF4-FFF2-40B4-BE49-F238E27FC236}">
                <a16:creationId xmlns="" xmlns:a16="http://schemas.microsoft.com/office/drawing/2014/main" id="{DB9F5274-672D-4331-ACA3-C923D634DBE4}"/>
              </a:ext>
            </a:extLst>
          </p:cNvPr>
          <p:cNvSpPr/>
          <p:nvPr/>
        </p:nvSpPr>
        <p:spPr>
          <a:xfrm>
            <a:off x="3683110" y="1225826"/>
            <a:ext cx="4680000"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Oval 201">
            <a:extLst>
              <a:ext uri="{FF2B5EF4-FFF2-40B4-BE49-F238E27FC236}">
                <a16:creationId xmlns="" xmlns:a16="http://schemas.microsoft.com/office/drawing/2014/main" id="{1F536E87-4E3F-4CC7-BAF4-32B8BADA7BB3}"/>
              </a:ext>
            </a:extLst>
          </p:cNvPr>
          <p:cNvSpPr/>
          <p:nvPr/>
        </p:nvSpPr>
        <p:spPr>
          <a:xfrm>
            <a:off x="8019199" y="289560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 xmlns:a16="http://schemas.microsoft.com/office/drawing/2014/main" id="{C4E88E96-4A9D-4530-9B57-AAE8C67F05AB}"/>
              </a:ext>
            </a:extLst>
          </p:cNvPr>
          <p:cNvSpPr/>
          <p:nvPr/>
        </p:nvSpPr>
        <p:spPr>
          <a:xfrm>
            <a:off x="800828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 xmlns:a16="http://schemas.microsoft.com/office/drawing/2014/main" id="{1FEC8EE4-A2F2-48E5-A509-15789D081FAE}"/>
              </a:ext>
            </a:extLst>
          </p:cNvPr>
          <p:cNvSpPr/>
          <p:nvPr/>
        </p:nvSpPr>
        <p:spPr>
          <a:xfrm>
            <a:off x="7541093" y="492614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 xmlns:a16="http://schemas.microsoft.com/office/drawing/2014/main" id="{A5CBADB5-379B-4BDA-9D24-CAB5ABFE0049}"/>
              </a:ext>
            </a:extLst>
          </p:cNvPr>
          <p:cNvSpPr/>
          <p:nvPr/>
        </p:nvSpPr>
        <p:spPr>
          <a:xfrm>
            <a:off x="6583536" y="555280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 xmlns:a16="http://schemas.microsoft.com/office/drawing/2014/main" id="{E332926B-3D3A-4E8C-9F8E-9FE2AE8F371C}"/>
              </a:ext>
            </a:extLst>
          </p:cNvPr>
          <p:cNvSpPr/>
          <p:nvPr/>
        </p:nvSpPr>
        <p:spPr>
          <a:xfrm>
            <a:off x="5381771" y="553306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 xmlns:a16="http://schemas.microsoft.com/office/drawing/2014/main" id="{C91C8033-4ED9-4DA3-83E7-406EFA66847E}"/>
              </a:ext>
            </a:extLst>
          </p:cNvPr>
          <p:cNvSpPr/>
          <p:nvPr/>
        </p:nvSpPr>
        <p:spPr>
          <a:xfrm>
            <a:off x="4391134" y="496782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 xmlns:a16="http://schemas.microsoft.com/office/drawing/2014/main" id="{615CBB3F-5559-4F79-B25E-BBAAF5AB8133}"/>
              </a:ext>
            </a:extLst>
          </p:cNvPr>
          <p:cNvSpPr/>
          <p:nvPr/>
        </p:nvSpPr>
        <p:spPr>
          <a:xfrm>
            <a:off x="386672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 xmlns:a16="http://schemas.microsoft.com/office/drawing/2014/main" id="{AE329F6B-AF0C-4162-A3EE-07C6F7DAAC18}"/>
              </a:ext>
            </a:extLst>
          </p:cNvPr>
          <p:cNvSpPr/>
          <p:nvPr/>
        </p:nvSpPr>
        <p:spPr>
          <a:xfrm>
            <a:off x="3883196" y="285045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 xmlns:a16="http://schemas.microsoft.com/office/drawing/2014/main" id="{34D64325-9D44-4878-B04E-40F83539C62B}"/>
              </a:ext>
            </a:extLst>
          </p:cNvPr>
          <p:cNvSpPr/>
          <p:nvPr/>
        </p:nvSpPr>
        <p:spPr>
          <a:xfrm>
            <a:off x="4410135" y="1947498"/>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 xmlns:a16="http://schemas.microsoft.com/office/drawing/2014/main" id="{E8D39F06-8A72-4BF3-91A6-99315375F899}"/>
              </a:ext>
            </a:extLst>
          </p:cNvPr>
          <p:cNvSpPr/>
          <p:nvPr/>
        </p:nvSpPr>
        <p:spPr>
          <a:xfrm>
            <a:off x="5381771" y="1415215"/>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 xmlns:a16="http://schemas.microsoft.com/office/drawing/2014/main" id="{594CBD55-2E9A-4653-B97A-EC9DFFC644A2}"/>
              </a:ext>
            </a:extLst>
          </p:cNvPr>
          <p:cNvSpPr/>
          <p:nvPr/>
        </p:nvSpPr>
        <p:spPr>
          <a:xfrm>
            <a:off x="6479126" y="1398001"/>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 xmlns:a16="http://schemas.microsoft.com/office/drawing/2014/main" id="{40E4EF22-43A8-48C2-BC6F-1B85E945A66D}"/>
              </a:ext>
            </a:extLst>
          </p:cNvPr>
          <p:cNvSpPr/>
          <p:nvPr/>
        </p:nvSpPr>
        <p:spPr>
          <a:xfrm>
            <a:off x="7436368" y="196722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 xmlns:a16="http://schemas.microsoft.com/office/drawing/2014/main" id="{92B8A358-635F-4391-9A20-DD6D17A538A1}"/>
              </a:ext>
            </a:extLst>
          </p:cNvPr>
          <p:cNvGrpSpPr/>
          <p:nvPr/>
        </p:nvGrpSpPr>
        <p:grpSpPr>
          <a:xfrm>
            <a:off x="3834342" y="1475360"/>
            <a:ext cx="4286023" cy="4173985"/>
            <a:chOff x="3808832" y="1018160"/>
            <a:chExt cx="4286023" cy="4173985"/>
          </a:xfrm>
        </p:grpSpPr>
        <p:grpSp>
          <p:nvGrpSpPr>
            <p:cNvPr id="200" name="Group 199">
              <a:extLst>
                <a:ext uri="{FF2B5EF4-FFF2-40B4-BE49-F238E27FC236}">
                  <a16:creationId xmlns="" xmlns:a16="http://schemas.microsoft.com/office/drawing/2014/main" id="{1D609167-CDE9-49D5-ABEA-CC6C5704B77B}"/>
                </a:ext>
              </a:extLst>
            </p:cNvPr>
            <p:cNvGrpSpPr/>
            <p:nvPr/>
          </p:nvGrpSpPr>
          <p:grpSpPr>
            <a:xfrm>
              <a:off x="3913881" y="1025108"/>
              <a:ext cx="4167438" cy="4167037"/>
              <a:chOff x="4013301" y="1180697"/>
              <a:chExt cx="4167438" cy="4167037"/>
            </a:xfrm>
          </p:grpSpPr>
          <p:sp>
            <p:nvSpPr>
              <p:cNvPr id="176" name="Freeform: Shape 175">
                <a:extLst>
                  <a:ext uri="{FF2B5EF4-FFF2-40B4-BE49-F238E27FC236}">
                    <a16:creationId xmlns=""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6" name="Freeform: Shape 185">
                <a:extLst>
                  <a:ext uri="{FF2B5EF4-FFF2-40B4-BE49-F238E27FC236}">
                    <a16:creationId xmlns="" xmlns:a16="http://schemas.microsoft.com/office/drawing/2014/main" id="{6A52275D-49DD-4CE1-919B-EA433E219466}"/>
                  </a:ext>
                </a:extLst>
              </p:cNvPr>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8" name="Freeform: Shape 187">
                <a:extLst>
                  <a:ext uri="{FF2B5EF4-FFF2-40B4-BE49-F238E27FC236}">
                    <a16:creationId xmlns=""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0" name="Freeform: Shape 189">
                <a:extLst>
                  <a:ext uri="{FF2B5EF4-FFF2-40B4-BE49-F238E27FC236}">
                    <a16:creationId xmlns=""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2" name="Freeform: Shape 191">
                <a:extLst>
                  <a:ext uri="{FF2B5EF4-FFF2-40B4-BE49-F238E27FC236}">
                    <a16:creationId xmlns=""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Freeform: Shape 193">
                <a:extLst>
                  <a:ext uri="{FF2B5EF4-FFF2-40B4-BE49-F238E27FC236}">
                    <a16:creationId xmlns=""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Freeform: Shape 195">
                <a:extLst>
                  <a:ext uri="{FF2B5EF4-FFF2-40B4-BE49-F238E27FC236}">
                    <a16:creationId xmlns=""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8" name="Freeform: Shape 197">
                <a:extLst>
                  <a:ext uri="{FF2B5EF4-FFF2-40B4-BE49-F238E27FC236}">
                    <a16:creationId xmlns=""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9" name="Oval 198">
                <a:extLst>
                  <a:ext uri="{FF2B5EF4-FFF2-40B4-BE49-F238E27FC236}">
                    <a16:creationId xmlns=""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TextBox 213">
              <a:extLst>
                <a:ext uri="{FF2B5EF4-FFF2-40B4-BE49-F238E27FC236}">
                  <a16:creationId xmlns="" xmlns:a16="http://schemas.microsoft.com/office/drawing/2014/main" id="{5EEAB854-0CCD-4C1E-9032-347F1CA9D495}"/>
                </a:ext>
              </a:extLst>
            </p:cNvPr>
            <p:cNvSpPr txBox="1"/>
            <p:nvPr/>
          </p:nvSpPr>
          <p:spPr>
            <a:xfrm rot="18900000">
              <a:off x="6719438" y="1679255"/>
              <a:ext cx="845879" cy="461665"/>
            </a:xfrm>
            <a:prstGeom prst="rect">
              <a:avLst/>
            </a:prstGeom>
            <a:noFill/>
          </p:spPr>
          <p:txBody>
            <a:bodyPr wrap="square" rtlCol="0">
              <a:spAutoFit/>
            </a:bodyPr>
            <a:lstStyle/>
            <a:p>
              <a:r>
                <a:rPr lang="en-US" sz="2400">
                  <a:solidFill>
                    <a:schemeClr val="bg1"/>
                  </a:solidFill>
                  <a:latin typeface="Tw Cen MT" panose="020B0602020104020603" pitchFamily="34" charset="0"/>
                </a:rPr>
                <a:t>500</a:t>
              </a:r>
            </a:p>
          </p:txBody>
        </p:sp>
        <p:sp>
          <p:nvSpPr>
            <p:cNvPr id="215" name="TextBox 214">
              <a:extLst>
                <a:ext uri="{FF2B5EF4-FFF2-40B4-BE49-F238E27FC236}">
                  <a16:creationId xmlns="" xmlns:a16="http://schemas.microsoft.com/office/drawing/2014/main" id="{921B4200-05FF-4209-819E-213A6FEE04D0}"/>
                </a:ext>
              </a:extLst>
            </p:cNvPr>
            <p:cNvSpPr txBox="1"/>
            <p:nvPr/>
          </p:nvSpPr>
          <p:spPr>
            <a:xfrm rot="20826295">
              <a:off x="7158727" y="2519058"/>
              <a:ext cx="775021" cy="461665"/>
            </a:xfrm>
            <a:prstGeom prst="rect">
              <a:avLst/>
            </a:prstGeom>
            <a:noFill/>
          </p:spPr>
          <p:txBody>
            <a:bodyPr wrap="square" rtlCol="0">
              <a:spAutoFit/>
            </a:bodyPr>
            <a:lstStyle/>
            <a:p>
              <a:r>
                <a:rPr lang="en-US" sz="2400">
                  <a:solidFill>
                    <a:schemeClr val="bg1"/>
                  </a:solidFill>
                  <a:latin typeface="Tw Cen MT" panose="020B0602020104020603" pitchFamily="34" charset="0"/>
                </a:rPr>
                <a:t>100</a:t>
              </a:r>
            </a:p>
          </p:txBody>
        </p:sp>
        <p:sp>
          <p:nvSpPr>
            <p:cNvPr id="216" name="TextBox 215">
              <a:extLst>
                <a:ext uri="{FF2B5EF4-FFF2-40B4-BE49-F238E27FC236}">
                  <a16:creationId xmlns="" xmlns:a16="http://schemas.microsoft.com/office/drawing/2014/main" id="{AA9586FF-1F81-453B-8F4B-FCCF91164235}"/>
                </a:ext>
              </a:extLst>
            </p:cNvPr>
            <p:cNvSpPr txBox="1"/>
            <p:nvPr/>
          </p:nvSpPr>
          <p:spPr>
            <a:xfrm rot="823021">
              <a:off x="6573028" y="3252627"/>
              <a:ext cx="1521827"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ĐIỂM</a:t>
              </a:r>
            </a:p>
          </p:txBody>
        </p:sp>
        <p:sp>
          <p:nvSpPr>
            <p:cNvPr id="217" name="TextBox 216">
              <a:extLst>
                <a:ext uri="{FF2B5EF4-FFF2-40B4-BE49-F238E27FC236}">
                  <a16:creationId xmlns="" xmlns:a16="http://schemas.microsoft.com/office/drawing/2014/main" id="{8555EC59-E377-4A3D-B2C1-D3DE8DBB9D42}"/>
                </a:ext>
              </a:extLst>
            </p:cNvPr>
            <p:cNvSpPr txBox="1"/>
            <p:nvPr/>
          </p:nvSpPr>
          <p:spPr>
            <a:xfrm rot="2685929">
              <a:off x="6658686" y="3846335"/>
              <a:ext cx="72614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200</a:t>
              </a:r>
            </a:p>
          </p:txBody>
        </p:sp>
        <p:sp>
          <p:nvSpPr>
            <p:cNvPr id="218" name="TextBox 217">
              <a:extLst>
                <a:ext uri="{FF2B5EF4-FFF2-40B4-BE49-F238E27FC236}">
                  <a16:creationId xmlns="" xmlns:a16="http://schemas.microsoft.com/office/drawing/2014/main" id="{A1DE6665-41B3-48E4-8F71-44A9EC985B40}"/>
                </a:ext>
              </a:extLst>
            </p:cNvPr>
            <p:cNvSpPr txBox="1"/>
            <p:nvPr/>
          </p:nvSpPr>
          <p:spPr>
            <a:xfrm rot="4655925">
              <a:off x="5602274" y="4106145"/>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CHIA ĐÔI</a:t>
              </a:r>
            </a:p>
          </p:txBody>
        </p:sp>
        <p:sp>
          <p:nvSpPr>
            <p:cNvPr id="219" name="TextBox 218">
              <a:extLst>
                <a:ext uri="{FF2B5EF4-FFF2-40B4-BE49-F238E27FC236}">
                  <a16:creationId xmlns="" xmlns:a16="http://schemas.microsoft.com/office/drawing/2014/main" id="{DA116507-5667-47E3-8962-74F96C789769}"/>
                </a:ext>
              </a:extLst>
            </p:cNvPr>
            <p:cNvSpPr txBox="1"/>
            <p:nvPr/>
          </p:nvSpPr>
          <p:spPr>
            <a:xfrm rot="6267848">
              <a:off x="5253825" y="4229266"/>
              <a:ext cx="741595" cy="461665"/>
            </a:xfrm>
            <a:prstGeom prst="rect">
              <a:avLst/>
            </a:prstGeom>
            <a:noFill/>
          </p:spPr>
          <p:txBody>
            <a:bodyPr wrap="square" rtlCol="0">
              <a:spAutoFit/>
            </a:bodyPr>
            <a:lstStyle/>
            <a:p>
              <a:r>
                <a:rPr lang="en-US" sz="2400">
                  <a:solidFill>
                    <a:schemeClr val="bg1"/>
                  </a:solidFill>
                  <a:latin typeface="Tw Cen MT" panose="020B0602020104020603" pitchFamily="34" charset="0"/>
                </a:rPr>
                <a:t>400</a:t>
              </a:r>
            </a:p>
          </p:txBody>
        </p:sp>
        <p:sp>
          <p:nvSpPr>
            <p:cNvPr id="220" name="TextBox 219">
              <a:extLst>
                <a:ext uri="{FF2B5EF4-FFF2-40B4-BE49-F238E27FC236}">
                  <a16:creationId xmlns="" xmlns:a16="http://schemas.microsoft.com/office/drawing/2014/main" id="{54D54EEF-0762-4D28-9359-0092FD6079CF}"/>
                </a:ext>
              </a:extLst>
            </p:cNvPr>
            <p:cNvSpPr txBox="1"/>
            <p:nvPr/>
          </p:nvSpPr>
          <p:spPr>
            <a:xfrm rot="8314163">
              <a:off x="4190536" y="3888307"/>
              <a:ext cx="1629616"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MAY MẮN</a:t>
              </a:r>
            </a:p>
          </p:txBody>
        </p:sp>
        <p:sp>
          <p:nvSpPr>
            <p:cNvPr id="221" name="TextBox 220">
              <a:extLst>
                <a:ext uri="{FF2B5EF4-FFF2-40B4-BE49-F238E27FC236}">
                  <a16:creationId xmlns="" xmlns:a16="http://schemas.microsoft.com/office/drawing/2014/main" id="{1502DFEF-8656-47F4-AB6B-CC45F49B75DE}"/>
                </a:ext>
              </a:extLst>
            </p:cNvPr>
            <p:cNvSpPr txBox="1"/>
            <p:nvPr/>
          </p:nvSpPr>
          <p:spPr>
            <a:xfrm rot="10207448">
              <a:off x="4047064" y="3362938"/>
              <a:ext cx="758154" cy="461665"/>
            </a:xfrm>
            <a:prstGeom prst="rect">
              <a:avLst/>
            </a:prstGeom>
            <a:noFill/>
          </p:spPr>
          <p:txBody>
            <a:bodyPr wrap="square" rtlCol="0">
              <a:spAutoFit/>
            </a:bodyPr>
            <a:lstStyle/>
            <a:p>
              <a:r>
                <a:rPr lang="en-US" sz="2400">
                  <a:solidFill>
                    <a:schemeClr val="bg1"/>
                  </a:solidFill>
                  <a:latin typeface="Tw Cen MT" panose="020B0602020104020603" pitchFamily="34" charset="0"/>
                </a:rPr>
                <a:t>700</a:t>
              </a:r>
            </a:p>
          </p:txBody>
        </p:sp>
        <p:sp>
          <p:nvSpPr>
            <p:cNvPr id="222" name="TextBox 221">
              <a:extLst>
                <a:ext uri="{FF2B5EF4-FFF2-40B4-BE49-F238E27FC236}">
                  <a16:creationId xmlns="" xmlns:a16="http://schemas.microsoft.com/office/drawing/2014/main" id="{E6562E2C-5D0D-440D-BD78-984225C148B5}"/>
                </a:ext>
              </a:extLst>
            </p:cNvPr>
            <p:cNvSpPr txBox="1"/>
            <p:nvPr/>
          </p:nvSpPr>
          <p:spPr>
            <a:xfrm rot="11499479">
              <a:off x="3808832" y="2515615"/>
              <a:ext cx="1559281"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LƯỢT</a:t>
              </a:r>
            </a:p>
          </p:txBody>
        </p:sp>
        <p:sp>
          <p:nvSpPr>
            <p:cNvPr id="223" name="TextBox 222">
              <a:extLst>
                <a:ext uri="{FF2B5EF4-FFF2-40B4-BE49-F238E27FC236}">
                  <a16:creationId xmlns="" xmlns:a16="http://schemas.microsoft.com/office/drawing/2014/main" id="{07AE0122-31B5-4F4A-BC71-E7DDE4F0FCF2}"/>
                </a:ext>
              </a:extLst>
            </p:cNvPr>
            <p:cNvSpPr txBox="1"/>
            <p:nvPr/>
          </p:nvSpPr>
          <p:spPr>
            <a:xfrm rot="13358356">
              <a:off x="4445999" y="1730612"/>
              <a:ext cx="790210" cy="461665"/>
            </a:xfrm>
            <a:prstGeom prst="rect">
              <a:avLst/>
            </a:prstGeom>
            <a:noFill/>
          </p:spPr>
          <p:txBody>
            <a:bodyPr wrap="square" rtlCol="0">
              <a:spAutoFit/>
            </a:bodyPr>
            <a:lstStyle/>
            <a:p>
              <a:r>
                <a:rPr lang="en-US" sz="2400">
                  <a:solidFill>
                    <a:schemeClr val="bg1"/>
                  </a:solidFill>
                  <a:latin typeface="Tw Cen MT" panose="020B0602020104020603" pitchFamily="34" charset="0"/>
                </a:rPr>
                <a:t>300</a:t>
              </a:r>
            </a:p>
          </p:txBody>
        </p:sp>
        <p:sp>
          <p:nvSpPr>
            <p:cNvPr id="224" name="TextBox 223">
              <a:extLst>
                <a:ext uri="{FF2B5EF4-FFF2-40B4-BE49-F238E27FC236}">
                  <a16:creationId xmlns="" xmlns:a16="http://schemas.microsoft.com/office/drawing/2014/main" id="{069D7A7F-B543-4887-97C7-CED46D7E945A}"/>
                </a:ext>
              </a:extLst>
            </p:cNvPr>
            <p:cNvSpPr txBox="1"/>
            <p:nvPr/>
          </p:nvSpPr>
          <p:spPr>
            <a:xfrm rot="15311981">
              <a:off x="5238081" y="1428563"/>
              <a:ext cx="78862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900</a:t>
              </a:r>
            </a:p>
          </p:txBody>
        </p:sp>
        <p:sp>
          <p:nvSpPr>
            <p:cNvPr id="225" name="TextBox 224">
              <a:extLst>
                <a:ext uri="{FF2B5EF4-FFF2-40B4-BE49-F238E27FC236}">
                  <a16:creationId xmlns="" xmlns:a16="http://schemas.microsoft.com/office/drawing/2014/main" id="{1446158D-8E1C-4F9E-B352-E831FF6B96DE}"/>
                </a:ext>
              </a:extLst>
            </p:cNvPr>
            <p:cNvSpPr txBox="1"/>
            <p:nvPr/>
          </p:nvSpPr>
          <p:spPr>
            <a:xfrm rot="17000997">
              <a:off x="5636718" y="1507620"/>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GẤP ĐÔI</a:t>
              </a:r>
            </a:p>
          </p:txBody>
        </p:sp>
      </p:grpSp>
      <p:sp>
        <p:nvSpPr>
          <p:cNvPr id="228" name="Freeform: Shape 227">
            <a:extLst>
              <a:ext uri="{FF2B5EF4-FFF2-40B4-BE49-F238E27FC236}">
                <a16:creationId xmlns="" xmlns:a16="http://schemas.microsoft.com/office/drawing/2014/main" id="{659C230E-3E02-4EC2-AF3A-D1C8C10DFB24}"/>
              </a:ext>
            </a:extLst>
          </p:cNvPr>
          <p:cNvSpPr/>
          <p:nvPr/>
        </p:nvSpPr>
        <p:spPr>
          <a:xfrm rot="10800000">
            <a:off x="5950717" y="4994916"/>
            <a:ext cx="156142"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Oval 236">
            <a:extLst>
              <a:ext uri="{FF2B5EF4-FFF2-40B4-BE49-F238E27FC236}">
                <a16:creationId xmlns="" xmlns:a16="http://schemas.microsoft.com/office/drawing/2014/main" id="{4EFF3A6F-2940-4811-B21D-81C9E8F35B7D}"/>
              </a:ext>
            </a:extLst>
          </p:cNvPr>
          <p:cNvSpPr/>
          <p:nvPr/>
        </p:nvSpPr>
        <p:spPr>
          <a:xfrm>
            <a:off x="5917266" y="5638534"/>
            <a:ext cx="220612"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36"/>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nodeType="withEffect">
                                  <p:stCondLst>
                                    <p:cond delay="0"/>
                                  </p:stCondLst>
                                  <p:childTnLst>
                                    <p:animRot by="21600000">
                                      <p:cBhvr>
                                        <p:cTn id="33" dur="500" fill="hold"/>
                                        <p:tgtEl>
                                          <p:spTgt spid="23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605721"/>
            <a:ext cx="5105400" cy="2005677"/>
          </a:xfrm>
          <a:prstGeom prst="rect">
            <a:avLst/>
          </a:prstGeom>
        </p:spPr>
        <p:txBody>
          <a:bodyPr wrap="square">
            <a:spAutoFit/>
          </a:bodyPr>
          <a:lstStyle/>
          <a:p>
            <a:pPr>
              <a:spcBef>
                <a:spcPts val="1000"/>
              </a:spcBef>
            </a:pPr>
            <a:r>
              <a:rPr lang="en-US" sz="3200" b="1" dirty="0" err="1">
                <a:solidFill>
                  <a:schemeClr val="accent3"/>
                </a:solidFill>
                <a:latin typeface="Times New Roman" panose="02020603050405020304" pitchFamily="18" charset="0"/>
                <a:cs typeface="Times New Roman" panose="02020603050405020304" pitchFamily="18" charset="0"/>
              </a:rPr>
              <a:t>Luyện</a:t>
            </a:r>
            <a:r>
              <a:rPr lang="en-US" sz="3200" b="1" dirty="0">
                <a:solidFill>
                  <a:schemeClr val="accent3"/>
                </a:solidFill>
                <a:latin typeface="Times New Roman" panose="02020603050405020304" pitchFamily="18" charset="0"/>
                <a:cs typeface="Times New Roman" panose="02020603050405020304" pitchFamily="18" charset="0"/>
              </a:rPr>
              <a:t> </a:t>
            </a:r>
            <a:r>
              <a:rPr lang="en-US" sz="3200" b="1" dirty="0" err="1">
                <a:solidFill>
                  <a:schemeClr val="accent3"/>
                </a:solidFill>
                <a:latin typeface="Times New Roman" panose="02020603050405020304" pitchFamily="18" charset="0"/>
                <a:cs typeface="Times New Roman" panose="02020603050405020304" pitchFamily="18" charset="0"/>
              </a:rPr>
              <a:t>tập</a:t>
            </a:r>
            <a:r>
              <a:rPr lang="en-US" sz="3200" b="1" dirty="0">
                <a:solidFill>
                  <a:schemeClr val="accent3"/>
                </a:solidFill>
                <a:latin typeface="Times New Roman" panose="02020603050405020304" pitchFamily="18" charset="0"/>
                <a:cs typeface="Times New Roman" panose="02020603050405020304" pitchFamily="18" charset="0"/>
              </a:rPr>
              <a:t> 1</a:t>
            </a:r>
          </a:p>
          <a:p>
            <a:pPr algn="just">
              <a:spcBef>
                <a:spcPts val="1000"/>
              </a:spcBef>
            </a:pPr>
            <a:r>
              <a:rPr lang="vi-VN" sz="2800" i="1">
                <a:latin typeface="Times New Roman" panose="02020603050405020304" pitchFamily="18" charset="0"/>
                <a:cs typeface="Times New Roman" panose="02020603050405020304" pitchFamily="18" charset="0"/>
              </a:rPr>
              <a:t>Chiếc </a:t>
            </a:r>
            <a:r>
              <a:rPr lang="vi-VN" sz="2800" i="1" dirty="0">
                <a:latin typeface="Times New Roman" panose="02020603050405020304" pitchFamily="18" charset="0"/>
                <a:cs typeface="Times New Roman" panose="02020603050405020304" pitchFamily="18" charset="0"/>
              </a:rPr>
              <a:t>nón kì diệu </a:t>
            </a:r>
            <a:r>
              <a:rPr lang="vi-VN" sz="2800" dirty="0">
                <a:latin typeface="Times New Roman" panose="02020603050405020304" pitchFamily="18" charset="0"/>
                <a:cs typeface="Times New Roman" panose="02020603050405020304" pitchFamily="18" charset="0"/>
              </a:rPr>
              <a:t>từng là một trò chơi truyền hình nổi tiếng ở Việt Nam.</a:t>
            </a:r>
          </a:p>
        </p:txBody>
      </p:sp>
      <p:sp>
        <p:nvSpPr>
          <p:cNvPr id="10" name="Rectangle 9"/>
          <p:cNvSpPr/>
          <p:nvPr/>
        </p:nvSpPr>
        <p:spPr>
          <a:xfrm>
            <a:off x="8382000" y="6198513"/>
            <a:ext cx="1359326" cy="430887"/>
          </a:xfrm>
          <a:prstGeom prst="rect">
            <a:avLst/>
          </a:prstGeom>
        </p:spPr>
        <p:txBody>
          <a:bodyPr wrap="square">
            <a:spAutoFit/>
          </a:bodyPr>
          <a:lstStyle/>
          <a:p>
            <a:r>
              <a:rPr lang="en-US" sz="2200" i="1" dirty="0" err="1"/>
              <a:t>Hình</a:t>
            </a:r>
            <a:r>
              <a:rPr lang="en-US" sz="2200" i="1" dirty="0"/>
              <a:t> 9.28</a:t>
            </a:r>
          </a:p>
        </p:txBody>
      </p:sp>
      <p:pic>
        <p:nvPicPr>
          <p:cNvPr id="2" name="Picture 1"/>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019800" y="354841"/>
            <a:ext cx="6004468" cy="5741159"/>
          </a:xfrm>
          <a:prstGeom prst="rect">
            <a:avLst/>
          </a:prstGeom>
        </p:spPr>
      </p:pic>
      <p:sp>
        <p:nvSpPr>
          <p:cNvPr id="3" name="Rectangle 2"/>
          <p:cNvSpPr/>
          <p:nvPr/>
        </p:nvSpPr>
        <p:spPr>
          <a:xfrm>
            <a:off x="304800" y="2667000"/>
            <a:ext cx="5486400"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Quan sát hình 9.28 và liệt kê tất cả các kết quả có thể khi quay chiếc nón kì diệu.</a:t>
            </a:r>
          </a:p>
        </p:txBody>
      </p:sp>
    </p:spTree>
    <p:extLst>
      <p:ext uri="{BB962C8B-B14F-4D97-AF65-F5344CB8AC3E}">
        <p14:creationId xmlns:p14="http://schemas.microsoft.com/office/powerpoint/2010/main" val="16408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Abstract Circle Light Blue Background Royalty Free Vector">
            <a:extLst>
              <a:ext uri="{FF2B5EF4-FFF2-40B4-BE49-F238E27FC236}">
                <a16:creationId xmlns="" xmlns:a16="http://schemas.microsoft.com/office/drawing/2014/main" id="{3BF04EF4-6D16-4C0F-99B8-0B2FB42F5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hiếc nón kỳ diệu ngừng phát sóng sau 16 năm - Phim ả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38179" y="762000"/>
            <a:ext cx="6082021" cy="5815312"/>
          </a:xfrm>
          <a:prstGeom prst="rect">
            <a:avLst/>
          </a:prstGeom>
        </p:spPr>
      </p:pic>
    </p:spTree>
    <p:extLst>
      <p:ext uri="{BB962C8B-B14F-4D97-AF65-F5344CB8AC3E}">
        <p14:creationId xmlns:p14="http://schemas.microsoft.com/office/powerpoint/2010/main" val="2340984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98"/>
          <a:stretch/>
        </p:blipFill>
        <p:spPr>
          <a:xfrm>
            <a:off x="63564" y="0"/>
            <a:ext cx="12128436" cy="6705600"/>
          </a:xfrm>
          <a:prstGeom prst="rect">
            <a:avLst/>
          </a:prstGeom>
        </p:spPr>
      </p:pic>
    </p:spTree>
    <p:extLst>
      <p:ext uri="{BB962C8B-B14F-4D97-AF65-F5344CB8AC3E}">
        <p14:creationId xmlns:p14="http://schemas.microsoft.com/office/powerpoint/2010/main" val="1078559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408011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381001" y="2438400"/>
            <a:ext cx="11506200" cy="21336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lIns="71998" tIns="36001" rIns="71998" bIns="36001"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defRPr/>
            </a:pPr>
            <a:r>
              <a:rPr lang="en-US" sz="4000" b="1" dirty="0" err="1">
                <a:ln w="0">
                  <a:noFill/>
                </a:ln>
                <a:solidFill>
                  <a:srgbClr val="C00000"/>
                </a:solidFill>
                <a:latin typeface="Times New Roman" pitchFamily="18" charset="0"/>
                <a:cs typeface="Times New Roman" pitchFamily="18" charset="0"/>
              </a:rPr>
              <a:t>Bài</a:t>
            </a:r>
            <a:r>
              <a:rPr lang="en-US" sz="4000" b="1" dirty="0">
                <a:ln w="0">
                  <a:noFill/>
                </a:ln>
                <a:solidFill>
                  <a:srgbClr val="C00000"/>
                </a:solidFill>
                <a:latin typeface="Times New Roman" pitchFamily="18" charset="0"/>
                <a:cs typeface="Times New Roman" pitchFamily="18" charset="0"/>
              </a:rPr>
              <a:t> 42. KẾT QUẢ CÓ THỂ VÀ SỰ KIỆN TRONG TRÒ CHƠI, THÍ NGHIỆM</a:t>
            </a:r>
          </a:p>
          <a:p>
            <a:pPr>
              <a:lnSpc>
                <a:spcPct val="150000"/>
              </a:lnSpc>
              <a:defRPr/>
            </a:pPr>
            <a:r>
              <a:rPr lang="en-US" sz="3000" b="1" dirty="0">
                <a:ln w="0">
                  <a:noFill/>
                </a:ln>
                <a:solidFill>
                  <a:schemeClr val="accent4">
                    <a:lumMod val="50000"/>
                  </a:schemeClr>
                </a:solidFill>
                <a:latin typeface="Times New Roman" pitchFamily="18" charset="0"/>
                <a:cs typeface="Times New Roman" pitchFamily="18" charset="0"/>
              </a:rPr>
              <a:t>GV </a:t>
            </a:r>
            <a:r>
              <a:rPr lang="en-US" sz="3000" b="1" dirty="0" err="1">
                <a:ln w="0">
                  <a:noFill/>
                </a:ln>
                <a:solidFill>
                  <a:schemeClr val="accent4">
                    <a:lumMod val="50000"/>
                  </a:schemeClr>
                </a:solidFill>
                <a:latin typeface="Times New Roman" pitchFamily="18" charset="0"/>
                <a:cs typeface="Times New Roman" pitchFamily="18" charset="0"/>
              </a:rPr>
              <a:t>Thực</a:t>
            </a:r>
            <a:r>
              <a:rPr lang="en-US" sz="3000" b="1" dirty="0">
                <a:ln w="0">
                  <a:noFill/>
                </a:ln>
                <a:solidFill>
                  <a:schemeClr val="accent4">
                    <a:lumMod val="50000"/>
                  </a:schemeClr>
                </a:solidFill>
                <a:latin typeface="Times New Roman" pitchFamily="18" charset="0"/>
                <a:cs typeface="Times New Roman" pitchFamily="18" charset="0"/>
              </a:rPr>
              <a:t> </a:t>
            </a:r>
            <a:r>
              <a:rPr lang="en-US" sz="3000" b="1" dirty="0" err="1">
                <a:ln w="0">
                  <a:noFill/>
                </a:ln>
                <a:solidFill>
                  <a:schemeClr val="accent4">
                    <a:lumMod val="50000"/>
                  </a:schemeClr>
                </a:solidFill>
                <a:latin typeface="Times New Roman" pitchFamily="18" charset="0"/>
                <a:cs typeface="Times New Roman" pitchFamily="18" charset="0"/>
              </a:rPr>
              <a:t>hiện</a:t>
            </a:r>
            <a:r>
              <a:rPr lang="en-US" sz="3000" b="1" dirty="0" smtClean="0">
                <a:ln w="0">
                  <a:noFill/>
                </a:ln>
                <a:solidFill>
                  <a:schemeClr val="accent4">
                    <a:lumMod val="50000"/>
                  </a:schemeClr>
                </a:solidFill>
                <a:latin typeface="Times New Roman" pitchFamily="18" charset="0"/>
                <a:cs typeface="Times New Roman" pitchFamily="18" charset="0"/>
              </a:rPr>
              <a:t>:…</a:t>
            </a:r>
            <a:endParaRPr lang="en-US" sz="3000" b="1" dirty="0">
              <a:ln w="0">
                <a:noFill/>
              </a:ln>
              <a:solidFill>
                <a:schemeClr val="accent4">
                  <a:lumMod val="50000"/>
                </a:schemeClr>
              </a:solidFill>
              <a:latin typeface="Times New Roman" pitchFamily="18" charset="0"/>
              <a:cs typeface="Times New Roman" pitchFamily="18" charset="0"/>
            </a:endParaRPr>
          </a:p>
        </p:txBody>
      </p:sp>
      <p:sp>
        <p:nvSpPr>
          <p:cNvPr id="6" name="TextBox 5"/>
          <p:cNvSpPr txBox="1"/>
          <p:nvPr/>
        </p:nvSpPr>
        <p:spPr>
          <a:xfrm>
            <a:off x="2362200" y="762000"/>
            <a:ext cx="7467600" cy="50359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2800" b="1" u="sng" dirty="0">
                <a:solidFill>
                  <a:srgbClr val="000099"/>
                </a:solidFill>
                <a:latin typeface="Times New Roman" panose="02020603050405020304" pitchFamily="18" charset="0"/>
                <a:cs typeface="Times New Roman" panose="02020603050405020304" pitchFamily="18" charset="0"/>
              </a:rPr>
              <a:t>TRƯỜNG THCS </a:t>
            </a:r>
            <a:r>
              <a:rPr lang="en-US" sz="2800" b="1" u="sng" dirty="0" smtClean="0">
                <a:solidFill>
                  <a:srgbClr val="000099"/>
                </a:solidFill>
                <a:latin typeface="Times New Roman" panose="02020603050405020304" pitchFamily="18" charset="0"/>
                <a:cs typeface="Times New Roman" panose="02020603050405020304" pitchFamily="18" charset="0"/>
              </a:rPr>
              <a:t>…</a:t>
            </a:r>
            <a:endParaRPr lang="en-US" sz="2800" b="1" u="sng"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171297"/>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7" name="TextBox 6"/>
          <p:cNvSpPr txBox="1"/>
          <p:nvPr/>
        </p:nvSpPr>
        <p:spPr>
          <a:xfrm>
            <a:off x="762000" y="1295400"/>
            <a:ext cx="8077200" cy="4832092"/>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đôi</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a:latin typeface="Times New Roman" pitchFamily="18" charset="0"/>
                <a:cs typeface="Times New Roman" pitchFamily="18" charset="0"/>
              </a:rPr>
              <a:t>: Các cặp đôi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9 </a:t>
            </a:r>
            <a:r>
              <a:rPr lang="en-US" sz="2800" err="1">
                <a:latin typeface="Times New Roman" pitchFamily="18" charset="0"/>
                <a:cs typeface="Times New Roman" pitchFamily="18" charset="0"/>
              </a:rPr>
              <a:t>lần</a:t>
            </a:r>
            <a:r>
              <a:rPr lang="en-US" sz="280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chẵn</a:t>
            </a:r>
            <a:r>
              <a:rPr lang="en-US" sz="2800" dirty="0">
                <a:solidFill>
                  <a:srgbClr val="FF0000"/>
                </a:solidFill>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hơn</a:t>
            </a:r>
            <a:r>
              <a:rPr lang="en-US" sz="2800" dirty="0">
                <a:solidFill>
                  <a:srgbClr val="FF0000"/>
                </a:solidFill>
                <a:latin typeface="Times New Roman" pitchFamily="18" charset="0"/>
                <a:cs typeface="Times New Roman" pitchFamily="18" charset="0"/>
              </a:rPr>
              <a:t> 7.</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PHT.</a:t>
            </a:r>
          </a:p>
        </p:txBody>
      </p:sp>
      <p:sp>
        <p:nvSpPr>
          <p:cNvPr id="8" name="Rounded Rectangle 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03:00</a:t>
            </a:r>
          </a:p>
        </p:txBody>
      </p:sp>
      <p:sp>
        <p:nvSpPr>
          <p:cNvPr id="9" name="Rounded Rectangle 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02:59</a:t>
            </a:r>
          </a:p>
        </p:txBody>
      </p:sp>
      <p:sp>
        <p:nvSpPr>
          <p:cNvPr id="10" name="Rounded Rectangle 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02:58</a:t>
            </a:r>
          </a:p>
        </p:txBody>
      </p:sp>
      <p:sp>
        <p:nvSpPr>
          <p:cNvPr id="11" name="Rounded Rectangle 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02:57</a:t>
            </a:r>
          </a:p>
        </p:txBody>
      </p:sp>
      <p:sp>
        <p:nvSpPr>
          <p:cNvPr id="12" name="Rounded Rectangle 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02:56</a:t>
            </a:r>
          </a:p>
        </p:txBody>
      </p:sp>
      <p:sp>
        <p:nvSpPr>
          <p:cNvPr id="13" name="Rounded Rectangle 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02:55</a:t>
            </a:r>
          </a:p>
        </p:txBody>
      </p:sp>
      <p:sp>
        <p:nvSpPr>
          <p:cNvPr id="14" name="Rounded Rectangle 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02:54</a:t>
            </a:r>
          </a:p>
        </p:txBody>
      </p:sp>
      <p:sp>
        <p:nvSpPr>
          <p:cNvPr id="15" name="Rounded Rectangle 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02:53</a:t>
            </a:r>
          </a:p>
        </p:txBody>
      </p:sp>
      <p:sp>
        <p:nvSpPr>
          <p:cNvPr id="16" name="Rounded Rectangle 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02:52</a:t>
            </a:r>
          </a:p>
        </p:txBody>
      </p:sp>
      <p:sp>
        <p:nvSpPr>
          <p:cNvPr id="17" name="Rounded Rectangle 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02:51</a:t>
            </a:r>
          </a:p>
        </p:txBody>
      </p:sp>
      <p:sp>
        <p:nvSpPr>
          <p:cNvPr id="18" name="Rounded Rectangle 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02:50</a:t>
            </a:r>
          </a:p>
        </p:txBody>
      </p:sp>
      <p:sp>
        <p:nvSpPr>
          <p:cNvPr id="19" name="Rounded Rectangle 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02:49</a:t>
            </a:r>
          </a:p>
        </p:txBody>
      </p:sp>
      <p:sp>
        <p:nvSpPr>
          <p:cNvPr id="20" name="Rounded Rectangle 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02:48</a:t>
            </a:r>
          </a:p>
        </p:txBody>
      </p:sp>
      <p:sp>
        <p:nvSpPr>
          <p:cNvPr id="21" name="Rounded Rectangle 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02:47</a:t>
            </a:r>
          </a:p>
        </p:txBody>
      </p:sp>
      <p:sp>
        <p:nvSpPr>
          <p:cNvPr id="22" name="Rounded Rectangle 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02:46</a:t>
            </a:r>
          </a:p>
        </p:txBody>
      </p:sp>
      <p:sp>
        <p:nvSpPr>
          <p:cNvPr id="23" name="Rounded Rectangle 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02:45</a:t>
            </a:r>
          </a:p>
        </p:txBody>
      </p:sp>
      <p:sp>
        <p:nvSpPr>
          <p:cNvPr id="24" name="Rounded Rectangle 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02:44</a:t>
            </a:r>
          </a:p>
        </p:txBody>
      </p:sp>
      <p:sp>
        <p:nvSpPr>
          <p:cNvPr id="25" name="Rounded Rectangle 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02:43</a:t>
            </a:r>
          </a:p>
        </p:txBody>
      </p:sp>
      <p:sp>
        <p:nvSpPr>
          <p:cNvPr id="26" name="Rounded Rectangle 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02:42</a:t>
            </a:r>
          </a:p>
        </p:txBody>
      </p:sp>
      <p:sp>
        <p:nvSpPr>
          <p:cNvPr id="27" name="Rounded Rectangle 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02:41</a:t>
            </a:r>
          </a:p>
        </p:txBody>
      </p:sp>
      <p:sp>
        <p:nvSpPr>
          <p:cNvPr id="28" name="Rounded Rectangle 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02:40</a:t>
            </a:r>
          </a:p>
        </p:txBody>
      </p:sp>
      <p:sp>
        <p:nvSpPr>
          <p:cNvPr id="29" name="Rounded Rectangle 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02:39</a:t>
            </a:r>
          </a:p>
        </p:txBody>
      </p:sp>
      <p:sp>
        <p:nvSpPr>
          <p:cNvPr id="30" name="Rounded Rectangle 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02:38</a:t>
            </a:r>
          </a:p>
        </p:txBody>
      </p:sp>
      <p:sp>
        <p:nvSpPr>
          <p:cNvPr id="31" name="Rounded Rectangle 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02:37</a:t>
            </a:r>
          </a:p>
        </p:txBody>
      </p:sp>
      <p:sp>
        <p:nvSpPr>
          <p:cNvPr id="32" name="Rounded Rectangle 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02:36</a:t>
            </a:r>
          </a:p>
        </p:txBody>
      </p:sp>
      <p:sp>
        <p:nvSpPr>
          <p:cNvPr id="33" name="Rounded Rectangle 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02:35</a:t>
            </a:r>
          </a:p>
        </p:txBody>
      </p:sp>
      <p:sp>
        <p:nvSpPr>
          <p:cNvPr id="34" name="Rounded Rectangle 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02:34</a:t>
            </a:r>
          </a:p>
        </p:txBody>
      </p:sp>
      <p:sp>
        <p:nvSpPr>
          <p:cNvPr id="35" name="Rounded Rectangle 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02:33</a:t>
            </a:r>
          </a:p>
        </p:txBody>
      </p:sp>
      <p:sp>
        <p:nvSpPr>
          <p:cNvPr id="36" name="Rounded Rectangle 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02:32</a:t>
            </a:r>
          </a:p>
        </p:txBody>
      </p:sp>
      <p:sp>
        <p:nvSpPr>
          <p:cNvPr id="37" name="Rounded Rectangle 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02:31</a:t>
            </a:r>
          </a:p>
        </p:txBody>
      </p:sp>
      <p:sp>
        <p:nvSpPr>
          <p:cNvPr id="38" name="Rounded Rectangle 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02:30</a:t>
            </a:r>
          </a:p>
        </p:txBody>
      </p:sp>
      <p:sp>
        <p:nvSpPr>
          <p:cNvPr id="39" name="Rounded Rectangle 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02:29</a:t>
            </a:r>
          </a:p>
        </p:txBody>
      </p:sp>
      <p:sp>
        <p:nvSpPr>
          <p:cNvPr id="40" name="Rounded Rectangle 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02:28</a:t>
            </a:r>
          </a:p>
        </p:txBody>
      </p:sp>
      <p:sp>
        <p:nvSpPr>
          <p:cNvPr id="41" name="Rounded Rectangle 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02:27</a:t>
            </a:r>
          </a:p>
        </p:txBody>
      </p:sp>
      <p:sp>
        <p:nvSpPr>
          <p:cNvPr id="42" name="Rounded Rectangle 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02:26</a:t>
            </a:r>
          </a:p>
        </p:txBody>
      </p:sp>
      <p:sp>
        <p:nvSpPr>
          <p:cNvPr id="43" name="Rounded Rectangle 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02:25</a:t>
            </a:r>
          </a:p>
        </p:txBody>
      </p:sp>
      <p:sp>
        <p:nvSpPr>
          <p:cNvPr id="44" name="Rounded Rectangle 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02:24</a:t>
            </a:r>
          </a:p>
        </p:txBody>
      </p:sp>
      <p:sp>
        <p:nvSpPr>
          <p:cNvPr id="45" name="Rounded Rectangle 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02:23</a:t>
            </a:r>
          </a:p>
        </p:txBody>
      </p:sp>
      <p:sp>
        <p:nvSpPr>
          <p:cNvPr id="46" name="Rounded Rectangle 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02:22</a:t>
            </a:r>
          </a:p>
        </p:txBody>
      </p:sp>
      <p:sp>
        <p:nvSpPr>
          <p:cNvPr id="47" name="Rounded Rectangle 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02:21</a:t>
            </a:r>
          </a:p>
        </p:txBody>
      </p:sp>
      <p:sp>
        <p:nvSpPr>
          <p:cNvPr id="48" name="Rounded Rectangle 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02:20</a:t>
            </a:r>
          </a:p>
        </p:txBody>
      </p:sp>
      <p:sp>
        <p:nvSpPr>
          <p:cNvPr id="49" name="Rounded Rectangle 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02:19</a:t>
            </a:r>
          </a:p>
        </p:txBody>
      </p:sp>
      <p:sp>
        <p:nvSpPr>
          <p:cNvPr id="50" name="Rounded Rectangle 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02:18</a:t>
            </a:r>
          </a:p>
        </p:txBody>
      </p:sp>
      <p:sp>
        <p:nvSpPr>
          <p:cNvPr id="51" name="Rounded Rectangle 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02:17</a:t>
            </a:r>
          </a:p>
        </p:txBody>
      </p:sp>
      <p:sp>
        <p:nvSpPr>
          <p:cNvPr id="52" name="Rounded Rectangle 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02:16</a:t>
            </a:r>
          </a:p>
        </p:txBody>
      </p:sp>
      <p:sp>
        <p:nvSpPr>
          <p:cNvPr id="53" name="Rounded Rectangle 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02:15</a:t>
            </a:r>
          </a:p>
        </p:txBody>
      </p:sp>
      <p:sp>
        <p:nvSpPr>
          <p:cNvPr id="54" name="Rounded Rectangle 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02:14</a:t>
            </a:r>
          </a:p>
        </p:txBody>
      </p:sp>
      <p:sp>
        <p:nvSpPr>
          <p:cNvPr id="55" name="Rounded Rectangle 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02:13</a:t>
            </a:r>
          </a:p>
        </p:txBody>
      </p:sp>
      <p:sp>
        <p:nvSpPr>
          <p:cNvPr id="56" name="Rounded Rectangle 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02:12</a:t>
            </a:r>
          </a:p>
        </p:txBody>
      </p:sp>
      <p:sp>
        <p:nvSpPr>
          <p:cNvPr id="57" name="Rounded Rectangle 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02:11</a:t>
            </a:r>
          </a:p>
        </p:txBody>
      </p:sp>
      <p:sp>
        <p:nvSpPr>
          <p:cNvPr id="58" name="Rounded Rectangle 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02:10</a:t>
            </a:r>
          </a:p>
        </p:txBody>
      </p:sp>
      <p:sp>
        <p:nvSpPr>
          <p:cNvPr id="59" name="Rounded Rectangle 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02:09</a:t>
            </a:r>
          </a:p>
        </p:txBody>
      </p:sp>
      <p:sp>
        <p:nvSpPr>
          <p:cNvPr id="60" name="Rounded Rectangle 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02:08</a:t>
            </a:r>
          </a:p>
        </p:txBody>
      </p:sp>
      <p:sp>
        <p:nvSpPr>
          <p:cNvPr id="61" name="Rounded Rectangle 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02:07</a:t>
            </a:r>
          </a:p>
        </p:txBody>
      </p:sp>
      <p:sp>
        <p:nvSpPr>
          <p:cNvPr id="62" name="Rounded Rectangle 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02:06</a:t>
            </a:r>
          </a:p>
        </p:txBody>
      </p:sp>
      <p:sp>
        <p:nvSpPr>
          <p:cNvPr id="63" name="Rounded Rectangle 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02:05</a:t>
            </a:r>
          </a:p>
        </p:txBody>
      </p:sp>
      <p:sp>
        <p:nvSpPr>
          <p:cNvPr id="64" name="Rounded Rectangle 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02:04</a:t>
            </a:r>
          </a:p>
        </p:txBody>
      </p:sp>
      <p:sp>
        <p:nvSpPr>
          <p:cNvPr id="65" name="Rounded Rectangle 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02:03</a:t>
            </a:r>
          </a:p>
        </p:txBody>
      </p:sp>
      <p:sp>
        <p:nvSpPr>
          <p:cNvPr id="66" name="Rounded Rectangle 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02:02</a:t>
            </a:r>
          </a:p>
        </p:txBody>
      </p:sp>
      <p:sp>
        <p:nvSpPr>
          <p:cNvPr id="67" name="Rounded Rectangle 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02:01</a:t>
            </a:r>
          </a:p>
        </p:txBody>
      </p:sp>
      <p:sp>
        <p:nvSpPr>
          <p:cNvPr id="68" name="Rounded Rectangle 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69" name="Rounded Rectangle 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70" name="Rounded Rectangle 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71" name="Rounded Rectangle 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72" name="Rounded Rectangle 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73" name="Rounded Rectangle 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74" name="Rounded Rectangle 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75" name="Rounded Rectangle 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76" name="Rounded Rectangle 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77" name="Rounded Rectangle 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78" name="Rounded Rectangle 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79" name="Rounded Rectangle 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80" name="Rounded Rectangle 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81" name="Rounded Rectangle 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82" name="Rounded Rectangle 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83" name="Rounded Rectangle 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84" name="Rounded Rectangle 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85" name="Rounded Rectangle 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86" name="Rounded Rectangle 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87" name="Rounded Rectangle 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88" name="Rounded Rectangle 8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89" name="Rounded Rectangle 8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90" name="Rounded Rectangle 8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91" name="Rounded Rectangle 9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92" name="Rounded Rectangle 9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93" name="Rounded Rectangle 9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94" name="Rounded Rectangle 9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95" name="Rounded Rectangle 9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96" name="Rounded Rectangle 9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97" name="Rounded Rectangle 9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98" name="Rounded Rectangle 9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99" name="Rounded Rectangle 9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100" name="Rounded Rectangle 9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101" name="Rounded Rectangle 10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102" name="Rounded Rectangle 10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103" name="Rounded Rectangle 10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104" name="Rounded Rectangle 10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105" name="Rounded Rectangle 10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106" name="Rounded Rectangle 10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107" name="Rounded Rectangle 10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108" name="Rounded Rectangle 10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109" name="Rounded Rectangle 10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110" name="Rounded Rectangle 10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111" name="Rounded Rectangle 1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112" name="Rounded Rectangle 1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113" name="Rounded Rectangle 1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114" name="Rounded Rectangle 1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115" name="Rounded Rectangle 1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116" name="Rounded Rectangle 1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117" name="Rounded Rectangle 1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118" name="Rounded Rectangle 1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119" name="Rounded Rectangle 1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120" name="Rounded Rectangle 1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121" name="Rounded Rectangle 1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122" name="Rounded Rectangle 1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123" name="Rounded Rectangle 1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124" name="Rounded Rectangle 1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125" name="Rounded Rectangle 1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126" name="Rounded Rectangle 1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127" name="Rounded Rectangle 1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128" name="Rounded Rectangle 1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129" name="Rounded Rectangle 1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130" name="Rounded Rectangle 1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1" name="Rounded Rectangle 1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2" name="Rounded Rectangle 1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133" name="Rounded Rectangle 1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34" name="Rounded Rectangle 1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135" name="Rounded Rectangle 1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36" name="Rounded Rectangle 1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37" name="Rounded Rectangle 1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38" name="Rounded Rectangle 1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39" name="Rounded Rectangle 1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140" name="Rounded Rectangle 1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1" name="Rounded Rectangle 1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142" name="Rounded Rectangle 1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3" name="Rounded Rectangle 1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44" name="Rounded Rectangle 1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45" name="Rounded Rectangle 1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146" name="Rounded Rectangle 1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47" name="Rounded Rectangle 1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48" name="Rounded Rectangle 1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49" name="Rounded Rectangle 1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0" name="Rounded Rectangle 1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1" name="Rounded Rectangle 1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2" name="Rounded Rectangle 1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153" name="Rounded Rectangle 1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154" name="Rounded Rectangle 1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55" name="Rounded Rectangle 1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56" name="Rounded Rectangle 1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57" name="Rounded Rectangle 1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58" name="Rounded Rectangle 1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59" name="Rounded Rectangle 1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60" name="Rounded Rectangle 1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61" name="Rounded Rectangle 1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62" name="Rounded Rectangle 1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3" name="Rounded Rectangle 1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64" name="Rounded Rectangle 1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65" name="Rounded Rectangle 1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66" name="Rounded Rectangle 1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67" name="Rounded Rectangle 1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68" name="Rounded Rectangle 1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69" name="Rounded Rectangle 1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0" name="Rounded Rectangle 1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1" name="Rounded Rectangle 1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2" name="Rounded Rectangle 1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73" name="Rounded Rectangle 1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74" name="Rounded Rectangle 1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75" name="Rounded Rectangle 1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76" name="Rounded Rectangle 1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77" name="Rounded Rectangle 1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78" name="Rounded Rectangle 1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79" name="Rounded Rectangle 1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0" name="Rounded Rectangle 1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81" name="Rounded Rectangle 1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82" name="Rounded Rectangle 1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3" name="Rounded Rectangle 1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84" name="Rounded Rectangle 1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85" name="Rounded Rectangle 1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86" name="Rounded Rectangle 1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87" name="Rounded Rectangle 1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00:01</a:t>
            </a:r>
          </a:p>
        </p:txBody>
      </p:sp>
      <p:sp>
        <p:nvSpPr>
          <p:cNvPr id="188" name="Rounded Rectangle 187"/>
          <p:cNvSpPr/>
          <p:nvPr/>
        </p:nvSpPr>
        <p:spPr>
          <a:xfrm>
            <a:off x="609600" y="574623"/>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00:00</a:t>
            </a:r>
          </a:p>
        </p:txBody>
      </p:sp>
      <p:sp>
        <p:nvSpPr>
          <p:cNvPr id="189" name="TextBox 188"/>
          <p:cNvSpPr txBox="1"/>
          <p:nvPr/>
        </p:nvSpPr>
        <p:spPr>
          <a:xfrm>
            <a:off x="2057400" y="41223"/>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ĐỘNG NHÓM</a:t>
            </a:r>
          </a:p>
        </p:txBody>
      </p:sp>
    </p:spTree>
    <p:extLst>
      <p:ext uri="{BB962C8B-B14F-4D97-AF65-F5344CB8AC3E}">
        <p14:creationId xmlns:p14="http://schemas.microsoft.com/office/powerpoint/2010/main" val="41512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1" presetClass="entr" presetSubtype="0" fill="hold" grpId="0" nodeType="clickEffect">
                                  <p:stCondLst>
                                    <p:cond delay="0"/>
                                  </p:stCondLst>
                                  <p:childTnLst>
                                    <p:set>
                                      <p:cBhvr>
                                        <p:cTn id="12" dur="1000">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0"/>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11"/>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15"/>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16"/>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17"/>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18"/>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19"/>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0"/>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21"/>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22"/>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23"/>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24"/>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25"/>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26"/>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27"/>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28"/>
                                        </p:tgtEl>
                                        <p:attrNameLst>
                                          <p:attrName>style.visibility</p:attrName>
                                        </p:attrNameLst>
                                      </p:cBhvr>
                                      <p:to>
                                        <p:strVal val="visible"/>
                                      </p:to>
                                    </p:set>
                                  </p:childTnLst>
                                </p:cTn>
                              </p:par>
                            </p:childTnLst>
                          </p:cTn>
                        </p:par>
                        <p:par>
                          <p:cTn id="73" fill="hold">
                            <p:stCondLst>
                              <p:cond delay="21000"/>
                            </p:stCondLst>
                            <p:childTnLst>
                              <p:par>
                                <p:cTn id="74" presetID="11" presetClass="entr" presetSubtype="0" fill="hold" grpId="0" nodeType="afterEffect">
                                  <p:stCondLst>
                                    <p:cond delay="0"/>
                                  </p:stCondLst>
                                  <p:childTnLst>
                                    <p:set>
                                      <p:cBhvr>
                                        <p:cTn id="75" dur="1000">
                                          <p:stCondLst>
                                            <p:cond delay="0"/>
                                          </p:stCondLst>
                                        </p:cTn>
                                        <p:tgtEl>
                                          <p:spTgt spid="29"/>
                                        </p:tgtEl>
                                        <p:attrNameLst>
                                          <p:attrName>style.visibility</p:attrName>
                                        </p:attrNameLst>
                                      </p:cBhvr>
                                      <p:to>
                                        <p:strVal val="visible"/>
                                      </p:to>
                                    </p:set>
                                  </p:childTnLst>
                                </p:cTn>
                              </p:par>
                            </p:childTnLst>
                          </p:cTn>
                        </p:par>
                        <p:par>
                          <p:cTn id="76" fill="hold">
                            <p:stCondLst>
                              <p:cond delay="22000"/>
                            </p:stCondLst>
                            <p:childTnLst>
                              <p:par>
                                <p:cTn id="77" presetID="11" presetClass="entr" presetSubtype="0" fill="hold" grpId="0" nodeType="afterEffect">
                                  <p:stCondLst>
                                    <p:cond delay="0"/>
                                  </p:stCondLst>
                                  <p:childTnLst>
                                    <p:set>
                                      <p:cBhvr>
                                        <p:cTn id="78" dur="1000">
                                          <p:stCondLst>
                                            <p:cond delay="0"/>
                                          </p:stCondLst>
                                        </p:cTn>
                                        <p:tgtEl>
                                          <p:spTgt spid="30"/>
                                        </p:tgtEl>
                                        <p:attrNameLst>
                                          <p:attrName>style.visibility</p:attrName>
                                        </p:attrNameLst>
                                      </p:cBhvr>
                                      <p:to>
                                        <p:strVal val="visible"/>
                                      </p:to>
                                    </p:set>
                                  </p:childTnLst>
                                </p:cTn>
                              </p:par>
                            </p:childTnLst>
                          </p:cTn>
                        </p:par>
                        <p:par>
                          <p:cTn id="79" fill="hold">
                            <p:stCondLst>
                              <p:cond delay="23000"/>
                            </p:stCondLst>
                            <p:childTnLst>
                              <p:par>
                                <p:cTn id="80" presetID="11" presetClass="entr" presetSubtype="0" fill="hold" grpId="0" nodeType="afterEffect">
                                  <p:stCondLst>
                                    <p:cond delay="0"/>
                                  </p:stCondLst>
                                  <p:childTnLst>
                                    <p:set>
                                      <p:cBhvr>
                                        <p:cTn id="81" dur="1000">
                                          <p:stCondLst>
                                            <p:cond delay="0"/>
                                          </p:stCondLst>
                                        </p:cTn>
                                        <p:tgtEl>
                                          <p:spTgt spid="31"/>
                                        </p:tgtEl>
                                        <p:attrNameLst>
                                          <p:attrName>style.visibility</p:attrName>
                                        </p:attrNameLst>
                                      </p:cBhvr>
                                      <p:to>
                                        <p:strVal val="visible"/>
                                      </p:to>
                                    </p:set>
                                  </p:childTnLst>
                                </p:cTn>
                              </p:par>
                            </p:childTnLst>
                          </p:cTn>
                        </p:par>
                        <p:par>
                          <p:cTn id="82" fill="hold">
                            <p:stCondLst>
                              <p:cond delay="24000"/>
                            </p:stCondLst>
                            <p:childTnLst>
                              <p:par>
                                <p:cTn id="83" presetID="11" presetClass="entr" presetSubtype="0" fill="hold" grpId="0" nodeType="afterEffect">
                                  <p:stCondLst>
                                    <p:cond delay="0"/>
                                  </p:stCondLst>
                                  <p:childTnLst>
                                    <p:set>
                                      <p:cBhvr>
                                        <p:cTn id="84" dur="1000">
                                          <p:stCondLst>
                                            <p:cond delay="0"/>
                                          </p:stCondLst>
                                        </p:cTn>
                                        <p:tgtEl>
                                          <p:spTgt spid="32"/>
                                        </p:tgtEl>
                                        <p:attrNameLst>
                                          <p:attrName>style.visibility</p:attrName>
                                        </p:attrNameLst>
                                      </p:cBhvr>
                                      <p:to>
                                        <p:strVal val="visible"/>
                                      </p:to>
                                    </p:set>
                                  </p:childTnLst>
                                </p:cTn>
                              </p:par>
                            </p:childTnLst>
                          </p:cTn>
                        </p:par>
                        <p:par>
                          <p:cTn id="85" fill="hold">
                            <p:stCondLst>
                              <p:cond delay="25000"/>
                            </p:stCondLst>
                            <p:childTnLst>
                              <p:par>
                                <p:cTn id="86" presetID="11" presetClass="entr" presetSubtype="0" fill="hold" grpId="0" nodeType="afterEffect">
                                  <p:stCondLst>
                                    <p:cond delay="0"/>
                                  </p:stCondLst>
                                  <p:childTnLst>
                                    <p:set>
                                      <p:cBhvr>
                                        <p:cTn id="87" dur="1000">
                                          <p:stCondLst>
                                            <p:cond delay="0"/>
                                          </p:stCondLst>
                                        </p:cTn>
                                        <p:tgtEl>
                                          <p:spTgt spid="33"/>
                                        </p:tgtEl>
                                        <p:attrNameLst>
                                          <p:attrName>style.visibility</p:attrName>
                                        </p:attrNameLst>
                                      </p:cBhvr>
                                      <p:to>
                                        <p:strVal val="visible"/>
                                      </p:to>
                                    </p:set>
                                  </p:childTnLst>
                                </p:cTn>
                              </p:par>
                            </p:childTnLst>
                          </p:cTn>
                        </p:par>
                        <p:par>
                          <p:cTn id="88" fill="hold">
                            <p:stCondLst>
                              <p:cond delay="26000"/>
                            </p:stCondLst>
                            <p:childTnLst>
                              <p:par>
                                <p:cTn id="89" presetID="11" presetClass="entr" presetSubtype="0" fill="hold" grpId="0" nodeType="afterEffect">
                                  <p:stCondLst>
                                    <p:cond delay="0"/>
                                  </p:stCondLst>
                                  <p:childTnLst>
                                    <p:set>
                                      <p:cBhvr>
                                        <p:cTn id="90" dur="1000">
                                          <p:stCondLst>
                                            <p:cond delay="0"/>
                                          </p:stCondLst>
                                        </p:cTn>
                                        <p:tgtEl>
                                          <p:spTgt spid="34"/>
                                        </p:tgtEl>
                                        <p:attrNameLst>
                                          <p:attrName>style.visibility</p:attrName>
                                        </p:attrNameLst>
                                      </p:cBhvr>
                                      <p:to>
                                        <p:strVal val="visible"/>
                                      </p:to>
                                    </p:set>
                                  </p:childTnLst>
                                </p:cTn>
                              </p:par>
                            </p:childTnLst>
                          </p:cTn>
                        </p:par>
                        <p:par>
                          <p:cTn id="91" fill="hold">
                            <p:stCondLst>
                              <p:cond delay="27000"/>
                            </p:stCondLst>
                            <p:childTnLst>
                              <p:par>
                                <p:cTn id="92" presetID="11" presetClass="entr" presetSubtype="0" fill="hold" grpId="0" nodeType="afterEffect">
                                  <p:stCondLst>
                                    <p:cond delay="0"/>
                                  </p:stCondLst>
                                  <p:childTnLst>
                                    <p:set>
                                      <p:cBhvr>
                                        <p:cTn id="93" dur="1000">
                                          <p:stCondLst>
                                            <p:cond delay="0"/>
                                          </p:stCondLst>
                                        </p:cTn>
                                        <p:tgtEl>
                                          <p:spTgt spid="35"/>
                                        </p:tgtEl>
                                        <p:attrNameLst>
                                          <p:attrName>style.visibility</p:attrName>
                                        </p:attrNameLst>
                                      </p:cBhvr>
                                      <p:to>
                                        <p:strVal val="visible"/>
                                      </p:to>
                                    </p:set>
                                  </p:childTnLst>
                                </p:cTn>
                              </p:par>
                            </p:childTnLst>
                          </p:cTn>
                        </p:par>
                        <p:par>
                          <p:cTn id="94" fill="hold">
                            <p:stCondLst>
                              <p:cond delay="28000"/>
                            </p:stCondLst>
                            <p:childTnLst>
                              <p:par>
                                <p:cTn id="95" presetID="11" presetClass="entr" presetSubtype="0" fill="hold" grpId="0" nodeType="afterEffect">
                                  <p:stCondLst>
                                    <p:cond delay="0"/>
                                  </p:stCondLst>
                                  <p:childTnLst>
                                    <p:set>
                                      <p:cBhvr>
                                        <p:cTn id="96" dur="1000">
                                          <p:stCondLst>
                                            <p:cond delay="0"/>
                                          </p:stCondLst>
                                        </p:cTn>
                                        <p:tgtEl>
                                          <p:spTgt spid="36"/>
                                        </p:tgtEl>
                                        <p:attrNameLst>
                                          <p:attrName>style.visibility</p:attrName>
                                        </p:attrNameLst>
                                      </p:cBhvr>
                                      <p:to>
                                        <p:strVal val="visible"/>
                                      </p:to>
                                    </p:set>
                                  </p:childTnLst>
                                </p:cTn>
                              </p:par>
                            </p:childTnLst>
                          </p:cTn>
                        </p:par>
                        <p:par>
                          <p:cTn id="97" fill="hold">
                            <p:stCondLst>
                              <p:cond delay="29000"/>
                            </p:stCondLst>
                            <p:childTnLst>
                              <p:par>
                                <p:cTn id="98" presetID="11" presetClass="entr" presetSubtype="0" fill="hold" grpId="0" nodeType="afterEffect">
                                  <p:stCondLst>
                                    <p:cond delay="0"/>
                                  </p:stCondLst>
                                  <p:childTnLst>
                                    <p:set>
                                      <p:cBhvr>
                                        <p:cTn id="99" dur="1000">
                                          <p:stCondLst>
                                            <p:cond delay="0"/>
                                          </p:stCondLst>
                                        </p:cTn>
                                        <p:tgtEl>
                                          <p:spTgt spid="37"/>
                                        </p:tgtEl>
                                        <p:attrNameLst>
                                          <p:attrName>style.visibility</p:attrName>
                                        </p:attrNameLst>
                                      </p:cBhvr>
                                      <p:to>
                                        <p:strVal val="visible"/>
                                      </p:to>
                                    </p:set>
                                  </p:childTnLst>
                                </p:cTn>
                              </p:par>
                            </p:childTnLst>
                          </p:cTn>
                        </p:par>
                        <p:par>
                          <p:cTn id="100" fill="hold">
                            <p:stCondLst>
                              <p:cond delay="30000"/>
                            </p:stCondLst>
                            <p:childTnLst>
                              <p:par>
                                <p:cTn id="101" presetID="11" presetClass="entr" presetSubtype="0" fill="hold" grpId="0" nodeType="afterEffect">
                                  <p:stCondLst>
                                    <p:cond delay="0"/>
                                  </p:stCondLst>
                                  <p:childTnLst>
                                    <p:set>
                                      <p:cBhvr>
                                        <p:cTn id="102" dur="1000">
                                          <p:stCondLst>
                                            <p:cond delay="0"/>
                                          </p:stCondLst>
                                        </p:cTn>
                                        <p:tgtEl>
                                          <p:spTgt spid="38"/>
                                        </p:tgtEl>
                                        <p:attrNameLst>
                                          <p:attrName>style.visibility</p:attrName>
                                        </p:attrNameLst>
                                      </p:cBhvr>
                                      <p:to>
                                        <p:strVal val="visible"/>
                                      </p:to>
                                    </p:set>
                                  </p:childTnLst>
                                </p:cTn>
                              </p:par>
                            </p:childTnLst>
                          </p:cTn>
                        </p:par>
                        <p:par>
                          <p:cTn id="103" fill="hold">
                            <p:stCondLst>
                              <p:cond delay="31000"/>
                            </p:stCondLst>
                            <p:childTnLst>
                              <p:par>
                                <p:cTn id="104" presetID="11" presetClass="entr" presetSubtype="0" fill="hold" grpId="0" nodeType="afterEffect">
                                  <p:stCondLst>
                                    <p:cond delay="0"/>
                                  </p:stCondLst>
                                  <p:childTnLst>
                                    <p:set>
                                      <p:cBhvr>
                                        <p:cTn id="105" dur="1000">
                                          <p:stCondLst>
                                            <p:cond delay="0"/>
                                          </p:stCondLst>
                                        </p:cTn>
                                        <p:tgtEl>
                                          <p:spTgt spid="39"/>
                                        </p:tgtEl>
                                        <p:attrNameLst>
                                          <p:attrName>style.visibility</p:attrName>
                                        </p:attrNameLst>
                                      </p:cBhvr>
                                      <p:to>
                                        <p:strVal val="visible"/>
                                      </p:to>
                                    </p:set>
                                  </p:childTnLst>
                                </p:cTn>
                              </p:par>
                            </p:childTnLst>
                          </p:cTn>
                        </p:par>
                        <p:par>
                          <p:cTn id="106" fill="hold">
                            <p:stCondLst>
                              <p:cond delay="32000"/>
                            </p:stCondLst>
                            <p:childTnLst>
                              <p:par>
                                <p:cTn id="107" presetID="11" presetClass="entr" presetSubtype="0" fill="hold" grpId="0" nodeType="afterEffect">
                                  <p:stCondLst>
                                    <p:cond delay="0"/>
                                  </p:stCondLst>
                                  <p:childTnLst>
                                    <p:set>
                                      <p:cBhvr>
                                        <p:cTn id="108" dur="1000">
                                          <p:stCondLst>
                                            <p:cond delay="0"/>
                                          </p:stCondLst>
                                        </p:cTn>
                                        <p:tgtEl>
                                          <p:spTgt spid="40"/>
                                        </p:tgtEl>
                                        <p:attrNameLst>
                                          <p:attrName>style.visibility</p:attrName>
                                        </p:attrNameLst>
                                      </p:cBhvr>
                                      <p:to>
                                        <p:strVal val="visible"/>
                                      </p:to>
                                    </p:set>
                                  </p:childTnLst>
                                </p:cTn>
                              </p:par>
                            </p:childTnLst>
                          </p:cTn>
                        </p:par>
                        <p:par>
                          <p:cTn id="109" fill="hold">
                            <p:stCondLst>
                              <p:cond delay="33000"/>
                            </p:stCondLst>
                            <p:childTnLst>
                              <p:par>
                                <p:cTn id="110" presetID="11" presetClass="entr" presetSubtype="0" fill="hold" grpId="0" nodeType="afterEffect">
                                  <p:stCondLst>
                                    <p:cond delay="0"/>
                                  </p:stCondLst>
                                  <p:childTnLst>
                                    <p:set>
                                      <p:cBhvr>
                                        <p:cTn id="111" dur="1000">
                                          <p:stCondLst>
                                            <p:cond delay="0"/>
                                          </p:stCondLst>
                                        </p:cTn>
                                        <p:tgtEl>
                                          <p:spTgt spid="41"/>
                                        </p:tgtEl>
                                        <p:attrNameLst>
                                          <p:attrName>style.visibility</p:attrName>
                                        </p:attrNameLst>
                                      </p:cBhvr>
                                      <p:to>
                                        <p:strVal val="visible"/>
                                      </p:to>
                                    </p:set>
                                  </p:childTnLst>
                                </p:cTn>
                              </p:par>
                            </p:childTnLst>
                          </p:cTn>
                        </p:par>
                        <p:par>
                          <p:cTn id="112" fill="hold">
                            <p:stCondLst>
                              <p:cond delay="34000"/>
                            </p:stCondLst>
                            <p:childTnLst>
                              <p:par>
                                <p:cTn id="113" presetID="11" presetClass="entr" presetSubtype="0" fill="hold" grpId="0" nodeType="afterEffect">
                                  <p:stCondLst>
                                    <p:cond delay="0"/>
                                  </p:stCondLst>
                                  <p:childTnLst>
                                    <p:set>
                                      <p:cBhvr>
                                        <p:cTn id="114" dur="1000">
                                          <p:stCondLst>
                                            <p:cond delay="0"/>
                                          </p:stCondLst>
                                        </p:cTn>
                                        <p:tgtEl>
                                          <p:spTgt spid="42"/>
                                        </p:tgtEl>
                                        <p:attrNameLst>
                                          <p:attrName>style.visibility</p:attrName>
                                        </p:attrNameLst>
                                      </p:cBhvr>
                                      <p:to>
                                        <p:strVal val="visible"/>
                                      </p:to>
                                    </p:set>
                                  </p:childTnLst>
                                </p:cTn>
                              </p:par>
                            </p:childTnLst>
                          </p:cTn>
                        </p:par>
                        <p:par>
                          <p:cTn id="115" fill="hold">
                            <p:stCondLst>
                              <p:cond delay="35000"/>
                            </p:stCondLst>
                            <p:childTnLst>
                              <p:par>
                                <p:cTn id="116" presetID="11" presetClass="entr" presetSubtype="0" fill="hold" grpId="0" nodeType="afterEffect">
                                  <p:stCondLst>
                                    <p:cond delay="0"/>
                                  </p:stCondLst>
                                  <p:childTnLst>
                                    <p:set>
                                      <p:cBhvr>
                                        <p:cTn id="117" dur="1000">
                                          <p:stCondLst>
                                            <p:cond delay="0"/>
                                          </p:stCondLst>
                                        </p:cTn>
                                        <p:tgtEl>
                                          <p:spTgt spid="43"/>
                                        </p:tgtEl>
                                        <p:attrNameLst>
                                          <p:attrName>style.visibility</p:attrName>
                                        </p:attrNameLst>
                                      </p:cBhvr>
                                      <p:to>
                                        <p:strVal val="visible"/>
                                      </p:to>
                                    </p:set>
                                  </p:childTnLst>
                                </p:cTn>
                              </p:par>
                            </p:childTnLst>
                          </p:cTn>
                        </p:par>
                        <p:par>
                          <p:cTn id="118" fill="hold">
                            <p:stCondLst>
                              <p:cond delay="36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cTn>
                              </p:par>
                            </p:childTnLst>
                          </p:cTn>
                        </p:par>
                        <p:par>
                          <p:cTn id="121" fill="hold">
                            <p:stCondLst>
                              <p:cond delay="37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cTn>
                              </p:par>
                            </p:childTnLst>
                          </p:cTn>
                        </p:par>
                        <p:par>
                          <p:cTn id="124" fill="hold">
                            <p:stCondLst>
                              <p:cond delay="38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cTn>
                              </p:par>
                            </p:childTnLst>
                          </p:cTn>
                        </p:par>
                        <p:par>
                          <p:cTn id="127" fill="hold">
                            <p:stCondLst>
                              <p:cond delay="39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cTn>
                              </p:par>
                            </p:childTnLst>
                          </p:cTn>
                        </p:par>
                        <p:par>
                          <p:cTn id="130" fill="hold">
                            <p:stCondLst>
                              <p:cond delay="40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cTn>
                              </p:par>
                            </p:childTnLst>
                          </p:cTn>
                        </p:par>
                        <p:par>
                          <p:cTn id="133" fill="hold">
                            <p:stCondLst>
                              <p:cond delay="41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cTn>
                              </p:par>
                            </p:childTnLst>
                          </p:cTn>
                        </p:par>
                        <p:par>
                          <p:cTn id="136" fill="hold">
                            <p:stCondLst>
                              <p:cond delay="42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cTn>
                              </p:par>
                            </p:childTnLst>
                          </p:cTn>
                        </p:par>
                        <p:par>
                          <p:cTn id="139" fill="hold">
                            <p:stCondLst>
                              <p:cond delay="43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cTn>
                              </p:par>
                            </p:childTnLst>
                          </p:cTn>
                        </p:par>
                        <p:par>
                          <p:cTn id="142" fill="hold">
                            <p:stCondLst>
                              <p:cond delay="44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cTn>
                              </p:par>
                            </p:childTnLst>
                          </p:cTn>
                        </p:par>
                        <p:par>
                          <p:cTn id="145" fill="hold">
                            <p:stCondLst>
                              <p:cond delay="45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cTn>
                              </p:par>
                            </p:childTnLst>
                          </p:cTn>
                        </p:par>
                        <p:par>
                          <p:cTn id="148" fill="hold">
                            <p:stCondLst>
                              <p:cond delay="46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cTn>
                              </p:par>
                            </p:childTnLst>
                          </p:cTn>
                        </p:par>
                        <p:par>
                          <p:cTn id="151" fill="hold">
                            <p:stCondLst>
                              <p:cond delay="47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cTn>
                              </p:par>
                            </p:childTnLst>
                          </p:cTn>
                        </p:par>
                        <p:par>
                          <p:cTn id="154" fill="hold">
                            <p:stCondLst>
                              <p:cond delay="48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cTn>
                              </p:par>
                            </p:childTnLst>
                          </p:cTn>
                        </p:par>
                        <p:par>
                          <p:cTn id="157" fill="hold">
                            <p:stCondLst>
                              <p:cond delay="49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cTn>
                              </p:par>
                            </p:childTnLst>
                          </p:cTn>
                        </p:par>
                        <p:par>
                          <p:cTn id="160" fill="hold">
                            <p:stCondLst>
                              <p:cond delay="50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cTn>
                              </p:par>
                            </p:childTnLst>
                          </p:cTn>
                        </p:par>
                        <p:par>
                          <p:cTn id="163" fill="hold">
                            <p:stCondLst>
                              <p:cond delay="51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cTn>
                              </p:par>
                            </p:childTnLst>
                          </p:cTn>
                        </p:par>
                        <p:par>
                          <p:cTn id="166" fill="hold">
                            <p:stCondLst>
                              <p:cond delay="52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cTn>
                              </p:par>
                            </p:childTnLst>
                          </p:cTn>
                        </p:par>
                        <p:par>
                          <p:cTn id="169" fill="hold">
                            <p:stCondLst>
                              <p:cond delay="53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cTn>
                              </p:par>
                            </p:childTnLst>
                          </p:cTn>
                        </p:par>
                        <p:par>
                          <p:cTn id="172" fill="hold">
                            <p:stCondLst>
                              <p:cond delay="54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cTn>
                              </p:par>
                            </p:childTnLst>
                          </p:cTn>
                        </p:par>
                        <p:par>
                          <p:cTn id="175" fill="hold">
                            <p:stCondLst>
                              <p:cond delay="55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cTn>
                              </p:par>
                            </p:childTnLst>
                          </p:cTn>
                        </p:par>
                        <p:par>
                          <p:cTn id="178" fill="hold">
                            <p:stCondLst>
                              <p:cond delay="56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cTn>
                              </p:par>
                            </p:childTnLst>
                          </p:cTn>
                        </p:par>
                        <p:par>
                          <p:cTn id="181" fill="hold">
                            <p:stCondLst>
                              <p:cond delay="57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cTn>
                              </p:par>
                            </p:childTnLst>
                          </p:cTn>
                        </p:par>
                        <p:par>
                          <p:cTn id="184" fill="hold">
                            <p:stCondLst>
                              <p:cond delay="58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cTn>
                              </p:par>
                            </p:childTnLst>
                          </p:cTn>
                        </p:par>
                        <p:par>
                          <p:cTn id="187" fill="hold">
                            <p:stCondLst>
                              <p:cond delay="59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cTn>
                              </p:par>
                            </p:childTnLst>
                          </p:cTn>
                        </p:par>
                        <p:par>
                          <p:cTn id="190" fill="hold">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cTn>
                              </p:par>
                            </p:childTnLst>
                          </p:cTn>
                        </p:par>
                        <p:par>
                          <p:cTn id="193" fill="hold">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cTn>
                              </p:par>
                            </p:childTnLst>
                          </p:cTn>
                        </p:par>
                        <p:par>
                          <p:cTn id="196" fill="hold">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cTn>
                              </p:par>
                            </p:childTnLst>
                          </p:cTn>
                        </p:par>
                        <p:par>
                          <p:cTn id="199" fill="hold">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cTn>
                              </p:par>
                            </p:childTnLst>
                          </p:cTn>
                        </p:par>
                        <p:par>
                          <p:cTn id="202" fill="hold">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cTn>
                              </p:par>
                            </p:childTnLst>
                          </p:cTn>
                        </p:par>
                        <p:par>
                          <p:cTn id="205" fill="hold">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cTn>
                              </p:par>
                            </p:childTnLst>
                          </p:cTn>
                        </p:par>
                        <p:par>
                          <p:cTn id="208" fill="hold">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cTn>
                              </p:par>
                            </p:childTnLst>
                          </p:cTn>
                        </p:par>
                        <p:par>
                          <p:cTn id="211" fill="hold">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cTn>
                              </p:par>
                            </p:childTnLst>
                          </p:cTn>
                        </p:par>
                        <p:par>
                          <p:cTn id="214" fill="hold">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cTn>
                              </p:par>
                            </p:childTnLst>
                          </p:cTn>
                        </p:par>
                        <p:par>
                          <p:cTn id="217" fill="hold">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cTn>
                              </p:par>
                            </p:childTnLst>
                          </p:cTn>
                        </p:par>
                        <p:par>
                          <p:cTn id="220" fill="hold">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cTn>
                              </p:par>
                            </p:childTnLst>
                          </p:cTn>
                        </p:par>
                        <p:par>
                          <p:cTn id="223" fill="hold">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cTn>
                              </p:par>
                            </p:childTnLst>
                          </p:cTn>
                        </p:par>
                        <p:par>
                          <p:cTn id="226" fill="hold">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cTn>
                              </p:par>
                            </p:childTnLst>
                          </p:cTn>
                        </p:par>
                        <p:par>
                          <p:cTn id="229" fill="hold">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cTn>
                              </p:par>
                            </p:childTnLst>
                          </p:cTn>
                        </p:par>
                        <p:par>
                          <p:cTn id="232" fill="hold">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cTn>
                              </p:par>
                            </p:childTnLst>
                          </p:cTn>
                        </p:par>
                        <p:par>
                          <p:cTn id="235" fill="hold">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cTn>
                              </p:par>
                            </p:childTnLst>
                          </p:cTn>
                        </p:par>
                        <p:par>
                          <p:cTn id="238" fill="hold">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cTn>
                              </p:par>
                            </p:childTnLst>
                          </p:cTn>
                        </p:par>
                        <p:par>
                          <p:cTn id="241" fill="hold">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cTn>
                              </p:par>
                            </p:childTnLst>
                          </p:cTn>
                        </p:par>
                        <p:par>
                          <p:cTn id="244" fill="hold">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cTn>
                              </p:par>
                            </p:childTnLst>
                          </p:cTn>
                        </p:par>
                        <p:par>
                          <p:cTn id="247" fill="hold">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cTn>
                              </p:par>
                            </p:childTnLst>
                          </p:cTn>
                        </p:par>
                        <p:par>
                          <p:cTn id="250" fill="hold">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cTn>
                              </p:par>
                            </p:childTnLst>
                          </p:cTn>
                        </p:par>
                        <p:par>
                          <p:cTn id="253" fill="hold">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cTn>
                              </p:par>
                            </p:childTnLst>
                          </p:cTn>
                        </p:par>
                        <p:par>
                          <p:cTn id="256" fill="hold">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cTn>
                              </p:par>
                            </p:childTnLst>
                          </p:cTn>
                        </p:par>
                        <p:par>
                          <p:cTn id="259" fill="hold">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cTn>
                              </p:par>
                            </p:childTnLst>
                          </p:cTn>
                        </p:par>
                        <p:par>
                          <p:cTn id="262" fill="hold">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cTn>
                              </p:par>
                            </p:childTnLst>
                          </p:cTn>
                        </p:par>
                        <p:par>
                          <p:cTn id="265" fill="hold">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cTn>
                              </p:par>
                            </p:childTnLst>
                          </p:cTn>
                        </p:par>
                        <p:par>
                          <p:cTn id="268" fill="hold">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cTn>
                              </p:par>
                            </p:childTnLst>
                          </p:cTn>
                        </p:par>
                        <p:par>
                          <p:cTn id="271" fill="hold">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cTn>
                              </p:par>
                            </p:childTnLst>
                          </p:cTn>
                        </p:par>
                        <p:par>
                          <p:cTn id="274" fill="hold">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cTn>
                              </p:par>
                            </p:childTnLst>
                          </p:cTn>
                        </p:par>
                        <p:par>
                          <p:cTn id="277" fill="hold">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cTn>
                              </p:par>
                            </p:childTnLst>
                          </p:cTn>
                        </p:par>
                        <p:par>
                          <p:cTn id="280" fill="hold">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cTn>
                              </p:par>
                            </p:childTnLst>
                          </p:cTn>
                        </p:par>
                        <p:par>
                          <p:cTn id="283" fill="hold">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cTn>
                              </p:par>
                            </p:childTnLst>
                          </p:cTn>
                        </p:par>
                        <p:par>
                          <p:cTn id="286" fill="hold">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cTn>
                              </p:par>
                            </p:childTnLst>
                          </p:cTn>
                        </p:par>
                        <p:par>
                          <p:cTn id="289" fill="hold">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cTn>
                              </p:par>
                            </p:childTnLst>
                          </p:cTn>
                        </p:par>
                        <p:par>
                          <p:cTn id="292" fill="hold">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cTn>
                              </p:par>
                            </p:childTnLst>
                          </p:cTn>
                        </p:par>
                        <p:par>
                          <p:cTn id="295" fill="hold">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cTn>
                              </p:par>
                            </p:childTnLst>
                          </p:cTn>
                        </p:par>
                        <p:par>
                          <p:cTn id="298" fill="hold">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cTn>
                              </p:par>
                            </p:childTnLst>
                          </p:cTn>
                        </p:par>
                        <p:par>
                          <p:cTn id="301" fill="hold">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cTn>
                              </p:par>
                            </p:childTnLst>
                          </p:cTn>
                        </p:par>
                        <p:par>
                          <p:cTn id="304" fill="hold">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cTn>
                              </p:par>
                            </p:childTnLst>
                          </p:cTn>
                        </p:par>
                        <p:par>
                          <p:cTn id="307" fill="hold">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cTn>
                              </p:par>
                            </p:childTnLst>
                          </p:cTn>
                        </p:par>
                        <p:par>
                          <p:cTn id="310" fill="hold">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cTn>
                              </p:par>
                            </p:childTnLst>
                          </p:cTn>
                        </p:par>
                        <p:par>
                          <p:cTn id="313" fill="hold">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cTn>
                              </p:par>
                            </p:childTnLst>
                          </p:cTn>
                        </p:par>
                        <p:par>
                          <p:cTn id="316" fill="hold">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cTn>
                              </p:par>
                            </p:childTnLst>
                          </p:cTn>
                        </p:par>
                        <p:par>
                          <p:cTn id="319" fill="hold">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cTn>
                              </p:par>
                            </p:childTnLst>
                          </p:cTn>
                        </p:par>
                        <p:par>
                          <p:cTn id="322" fill="hold">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cTn>
                              </p:par>
                            </p:childTnLst>
                          </p:cTn>
                        </p:par>
                        <p:par>
                          <p:cTn id="325" fill="hold">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cTn>
                              </p:par>
                            </p:childTnLst>
                          </p:cTn>
                        </p:par>
                        <p:par>
                          <p:cTn id="328" fill="hold">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cTn>
                              </p:par>
                            </p:childTnLst>
                          </p:cTn>
                        </p:par>
                        <p:par>
                          <p:cTn id="331" fill="hold">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cTn>
                              </p:par>
                            </p:childTnLst>
                          </p:cTn>
                        </p:par>
                        <p:par>
                          <p:cTn id="334" fill="hold">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cTn>
                              </p:par>
                            </p:childTnLst>
                          </p:cTn>
                        </p:par>
                        <p:par>
                          <p:cTn id="337" fill="hold">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cTn>
                              </p:par>
                            </p:childTnLst>
                          </p:cTn>
                        </p:par>
                        <p:par>
                          <p:cTn id="340" fill="hold">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cTn>
                              </p:par>
                            </p:childTnLst>
                          </p:cTn>
                        </p:par>
                        <p:par>
                          <p:cTn id="343" fill="hold">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cTn>
                              </p:par>
                            </p:childTnLst>
                          </p:cTn>
                        </p:par>
                        <p:par>
                          <p:cTn id="346" fill="hold">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cTn>
                              </p:par>
                            </p:childTnLst>
                          </p:cTn>
                        </p:par>
                        <p:par>
                          <p:cTn id="349" fill="hold">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cTn>
                              </p:par>
                            </p:childTnLst>
                          </p:cTn>
                        </p:par>
                        <p:par>
                          <p:cTn id="352" fill="hold">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cTn>
                              </p:par>
                            </p:childTnLst>
                          </p:cTn>
                        </p:par>
                        <p:par>
                          <p:cTn id="355" fill="hold">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cTn>
                              </p:par>
                            </p:childTnLst>
                          </p:cTn>
                        </p:par>
                        <p:par>
                          <p:cTn id="358" fill="hold">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cTn>
                              </p:par>
                            </p:childTnLst>
                          </p:cTn>
                        </p:par>
                        <p:par>
                          <p:cTn id="361" fill="hold">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cTn>
                              </p:par>
                            </p:childTnLst>
                          </p:cTn>
                        </p:par>
                        <p:par>
                          <p:cTn id="364" fill="hold">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cTn>
                              </p:par>
                            </p:childTnLst>
                          </p:cTn>
                        </p:par>
                        <p:par>
                          <p:cTn id="367" fill="hold">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cTn>
                              </p:par>
                            </p:childTnLst>
                          </p:cTn>
                        </p:par>
                        <p:par>
                          <p:cTn id="370" fill="hold">
                            <p:stCondLst>
                              <p:cond delay="120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cTn>
                              </p:par>
                            </p:childTnLst>
                          </p:cTn>
                        </p:par>
                        <p:par>
                          <p:cTn id="373" fill="hold">
                            <p:stCondLst>
                              <p:cond delay="121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cTn>
                              </p:par>
                            </p:childTnLst>
                          </p:cTn>
                        </p:par>
                        <p:par>
                          <p:cTn id="376" fill="hold">
                            <p:stCondLst>
                              <p:cond delay="122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cTn>
                              </p:par>
                            </p:childTnLst>
                          </p:cTn>
                        </p:par>
                        <p:par>
                          <p:cTn id="379" fill="hold">
                            <p:stCondLst>
                              <p:cond delay="123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cTn>
                              </p:par>
                            </p:childTnLst>
                          </p:cTn>
                        </p:par>
                        <p:par>
                          <p:cTn id="382" fill="hold">
                            <p:stCondLst>
                              <p:cond delay="124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cTn>
                              </p:par>
                            </p:childTnLst>
                          </p:cTn>
                        </p:par>
                        <p:par>
                          <p:cTn id="385" fill="hold">
                            <p:stCondLst>
                              <p:cond delay="125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cTn>
                              </p:par>
                            </p:childTnLst>
                          </p:cTn>
                        </p:par>
                        <p:par>
                          <p:cTn id="388" fill="hold">
                            <p:stCondLst>
                              <p:cond delay="126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cTn>
                              </p:par>
                            </p:childTnLst>
                          </p:cTn>
                        </p:par>
                        <p:par>
                          <p:cTn id="391" fill="hold">
                            <p:stCondLst>
                              <p:cond delay="127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cTn>
                              </p:par>
                            </p:childTnLst>
                          </p:cTn>
                        </p:par>
                        <p:par>
                          <p:cTn id="394" fill="hold">
                            <p:stCondLst>
                              <p:cond delay="128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cTn>
                              </p:par>
                            </p:childTnLst>
                          </p:cTn>
                        </p:par>
                        <p:par>
                          <p:cTn id="397" fill="hold">
                            <p:stCondLst>
                              <p:cond delay="129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cTn>
                              </p:par>
                            </p:childTnLst>
                          </p:cTn>
                        </p:par>
                        <p:par>
                          <p:cTn id="400" fill="hold">
                            <p:stCondLst>
                              <p:cond delay="130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cTn>
                              </p:par>
                            </p:childTnLst>
                          </p:cTn>
                        </p:par>
                        <p:par>
                          <p:cTn id="403" fill="hold">
                            <p:stCondLst>
                              <p:cond delay="131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cTn>
                              </p:par>
                            </p:childTnLst>
                          </p:cTn>
                        </p:par>
                        <p:par>
                          <p:cTn id="406" fill="hold">
                            <p:stCondLst>
                              <p:cond delay="132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cTn>
                              </p:par>
                            </p:childTnLst>
                          </p:cTn>
                        </p:par>
                        <p:par>
                          <p:cTn id="409" fill="hold">
                            <p:stCondLst>
                              <p:cond delay="133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cTn>
                              </p:par>
                            </p:childTnLst>
                          </p:cTn>
                        </p:par>
                        <p:par>
                          <p:cTn id="412" fill="hold">
                            <p:stCondLst>
                              <p:cond delay="134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cTn>
                              </p:par>
                            </p:childTnLst>
                          </p:cTn>
                        </p:par>
                        <p:par>
                          <p:cTn id="415" fill="hold">
                            <p:stCondLst>
                              <p:cond delay="135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cTn>
                              </p:par>
                            </p:childTnLst>
                          </p:cTn>
                        </p:par>
                        <p:par>
                          <p:cTn id="418" fill="hold">
                            <p:stCondLst>
                              <p:cond delay="136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cTn>
                              </p:par>
                            </p:childTnLst>
                          </p:cTn>
                        </p:par>
                        <p:par>
                          <p:cTn id="421" fill="hold">
                            <p:stCondLst>
                              <p:cond delay="137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cTn>
                              </p:par>
                            </p:childTnLst>
                          </p:cTn>
                        </p:par>
                        <p:par>
                          <p:cTn id="424" fill="hold">
                            <p:stCondLst>
                              <p:cond delay="138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cTn>
                              </p:par>
                            </p:childTnLst>
                          </p:cTn>
                        </p:par>
                        <p:par>
                          <p:cTn id="427" fill="hold">
                            <p:stCondLst>
                              <p:cond delay="139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cTn>
                              </p:par>
                            </p:childTnLst>
                          </p:cTn>
                        </p:par>
                        <p:par>
                          <p:cTn id="430" fill="hold">
                            <p:stCondLst>
                              <p:cond delay="140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cTn>
                              </p:par>
                            </p:childTnLst>
                          </p:cTn>
                        </p:par>
                        <p:par>
                          <p:cTn id="433" fill="hold">
                            <p:stCondLst>
                              <p:cond delay="141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cTn>
                              </p:par>
                            </p:childTnLst>
                          </p:cTn>
                        </p:par>
                        <p:par>
                          <p:cTn id="436" fill="hold">
                            <p:stCondLst>
                              <p:cond delay="142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cTn>
                              </p:par>
                            </p:childTnLst>
                          </p:cTn>
                        </p:par>
                        <p:par>
                          <p:cTn id="439" fill="hold">
                            <p:stCondLst>
                              <p:cond delay="143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cTn>
                              </p:par>
                            </p:childTnLst>
                          </p:cTn>
                        </p:par>
                        <p:par>
                          <p:cTn id="442" fill="hold">
                            <p:stCondLst>
                              <p:cond delay="144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cTn>
                              </p:par>
                            </p:childTnLst>
                          </p:cTn>
                        </p:par>
                        <p:par>
                          <p:cTn id="445" fill="hold">
                            <p:stCondLst>
                              <p:cond delay="145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cTn>
                              </p:par>
                            </p:childTnLst>
                          </p:cTn>
                        </p:par>
                        <p:par>
                          <p:cTn id="448" fill="hold">
                            <p:stCondLst>
                              <p:cond delay="146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cTn>
                              </p:par>
                            </p:childTnLst>
                          </p:cTn>
                        </p:par>
                        <p:par>
                          <p:cTn id="451" fill="hold">
                            <p:stCondLst>
                              <p:cond delay="147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cTn>
                              </p:par>
                            </p:childTnLst>
                          </p:cTn>
                        </p:par>
                        <p:par>
                          <p:cTn id="454" fill="hold">
                            <p:stCondLst>
                              <p:cond delay="148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cTn>
                              </p:par>
                            </p:childTnLst>
                          </p:cTn>
                        </p:par>
                        <p:par>
                          <p:cTn id="457" fill="hold">
                            <p:stCondLst>
                              <p:cond delay="149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cTn>
                              </p:par>
                            </p:childTnLst>
                          </p:cTn>
                        </p:par>
                        <p:par>
                          <p:cTn id="460" fill="hold">
                            <p:stCondLst>
                              <p:cond delay="150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cTn>
                              </p:par>
                            </p:childTnLst>
                          </p:cTn>
                        </p:par>
                        <p:par>
                          <p:cTn id="463" fill="hold">
                            <p:stCondLst>
                              <p:cond delay="151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cTn>
                              </p:par>
                            </p:childTnLst>
                          </p:cTn>
                        </p:par>
                        <p:par>
                          <p:cTn id="466" fill="hold">
                            <p:stCondLst>
                              <p:cond delay="152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cTn>
                              </p:par>
                            </p:childTnLst>
                          </p:cTn>
                        </p:par>
                        <p:par>
                          <p:cTn id="469" fill="hold">
                            <p:stCondLst>
                              <p:cond delay="153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cTn>
                              </p:par>
                            </p:childTnLst>
                          </p:cTn>
                        </p:par>
                        <p:par>
                          <p:cTn id="472" fill="hold">
                            <p:stCondLst>
                              <p:cond delay="154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cTn>
                              </p:par>
                            </p:childTnLst>
                          </p:cTn>
                        </p:par>
                        <p:par>
                          <p:cTn id="475" fill="hold">
                            <p:stCondLst>
                              <p:cond delay="155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cTn>
                              </p:par>
                            </p:childTnLst>
                          </p:cTn>
                        </p:par>
                        <p:par>
                          <p:cTn id="478" fill="hold">
                            <p:stCondLst>
                              <p:cond delay="156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cTn>
                              </p:par>
                            </p:childTnLst>
                          </p:cTn>
                        </p:par>
                        <p:par>
                          <p:cTn id="481" fill="hold">
                            <p:stCondLst>
                              <p:cond delay="157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cTn>
                              </p:par>
                            </p:childTnLst>
                          </p:cTn>
                        </p:par>
                        <p:par>
                          <p:cTn id="484" fill="hold">
                            <p:stCondLst>
                              <p:cond delay="158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cTn>
                              </p:par>
                            </p:childTnLst>
                          </p:cTn>
                        </p:par>
                        <p:par>
                          <p:cTn id="487" fill="hold">
                            <p:stCondLst>
                              <p:cond delay="159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cTn>
                              </p:par>
                            </p:childTnLst>
                          </p:cTn>
                        </p:par>
                        <p:par>
                          <p:cTn id="490" fill="hold">
                            <p:stCondLst>
                              <p:cond delay="160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cTn>
                              </p:par>
                            </p:childTnLst>
                          </p:cTn>
                        </p:par>
                        <p:par>
                          <p:cTn id="493" fill="hold">
                            <p:stCondLst>
                              <p:cond delay="161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cTn>
                              </p:par>
                            </p:childTnLst>
                          </p:cTn>
                        </p:par>
                        <p:par>
                          <p:cTn id="496" fill="hold">
                            <p:stCondLst>
                              <p:cond delay="162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cTn>
                              </p:par>
                            </p:childTnLst>
                          </p:cTn>
                        </p:par>
                        <p:par>
                          <p:cTn id="499" fill="hold">
                            <p:stCondLst>
                              <p:cond delay="163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cTn>
                              </p:par>
                            </p:childTnLst>
                          </p:cTn>
                        </p:par>
                        <p:par>
                          <p:cTn id="502" fill="hold">
                            <p:stCondLst>
                              <p:cond delay="164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cTn>
                              </p:par>
                            </p:childTnLst>
                          </p:cTn>
                        </p:par>
                        <p:par>
                          <p:cTn id="505" fill="hold">
                            <p:stCondLst>
                              <p:cond delay="165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cTn>
                              </p:par>
                            </p:childTnLst>
                          </p:cTn>
                        </p:par>
                        <p:par>
                          <p:cTn id="508" fill="hold">
                            <p:stCondLst>
                              <p:cond delay="166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cTn>
                              </p:par>
                            </p:childTnLst>
                          </p:cTn>
                        </p:par>
                        <p:par>
                          <p:cTn id="511" fill="hold">
                            <p:stCondLst>
                              <p:cond delay="167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cTn>
                              </p:par>
                            </p:childTnLst>
                          </p:cTn>
                        </p:par>
                        <p:par>
                          <p:cTn id="514" fill="hold">
                            <p:stCondLst>
                              <p:cond delay="168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cTn>
                              </p:par>
                            </p:childTnLst>
                          </p:cTn>
                        </p:par>
                        <p:par>
                          <p:cTn id="517" fill="hold">
                            <p:stCondLst>
                              <p:cond delay="169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cTn>
                              </p:par>
                            </p:childTnLst>
                          </p:cTn>
                        </p:par>
                        <p:par>
                          <p:cTn id="520" fill="hold">
                            <p:stCondLst>
                              <p:cond delay="170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cTn>
                              </p:par>
                            </p:childTnLst>
                          </p:cTn>
                        </p:par>
                        <p:par>
                          <p:cTn id="523" fill="hold">
                            <p:stCondLst>
                              <p:cond delay="171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cTn>
                              </p:par>
                            </p:childTnLst>
                          </p:cTn>
                        </p:par>
                        <p:par>
                          <p:cTn id="526" fill="hold">
                            <p:stCondLst>
                              <p:cond delay="172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cTn>
                              </p:par>
                            </p:childTnLst>
                          </p:cTn>
                        </p:par>
                        <p:par>
                          <p:cTn id="529" fill="hold">
                            <p:stCondLst>
                              <p:cond delay="173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cTn>
                              </p:par>
                            </p:childTnLst>
                          </p:cTn>
                        </p:par>
                        <p:par>
                          <p:cTn id="532" fill="hold">
                            <p:stCondLst>
                              <p:cond delay="174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cTn>
                              </p:par>
                            </p:childTnLst>
                          </p:cTn>
                        </p:par>
                        <p:par>
                          <p:cTn id="535" fill="hold">
                            <p:stCondLst>
                              <p:cond delay="175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cTn>
                              </p:par>
                            </p:childTnLst>
                          </p:cTn>
                        </p:par>
                        <p:par>
                          <p:cTn id="538" fill="hold">
                            <p:stCondLst>
                              <p:cond delay="176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cTn>
                              </p:par>
                            </p:childTnLst>
                          </p:cTn>
                        </p:par>
                        <p:par>
                          <p:cTn id="541" fill="hold">
                            <p:stCondLst>
                              <p:cond delay="177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cTn>
                              </p:par>
                            </p:childTnLst>
                          </p:cTn>
                        </p:par>
                        <p:par>
                          <p:cTn id="544" fill="hold">
                            <p:stCondLst>
                              <p:cond delay="178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cTn>
                              </p:par>
                            </p:childTnLst>
                          </p:cTn>
                        </p:par>
                        <p:par>
                          <p:cTn id="547" fill="hold">
                            <p:stCondLst>
                              <p:cond delay="179000"/>
                            </p:stCondLst>
                            <p:childTnLst>
                              <p:par>
                                <p:cTn id="548" presetID="11" presetClass="entr" presetSubtype="0" fill="hold" grpId="0" nodeType="afterEffect">
                                  <p:stCondLst>
                                    <p:cond delay="0"/>
                                  </p:stCondLst>
                                  <p:childTnLst>
                                    <p:set>
                                      <p:cBhvr>
                                        <p:cTn id="549" dur="1000">
                                          <p:stCondLst>
                                            <p:cond delay="0"/>
                                          </p:stCondLst>
                                        </p:cTn>
                                        <p:tgtEl>
                                          <p:spTgt spid="187"/>
                                        </p:tgtEl>
                                        <p:attrNameLst>
                                          <p:attrName>style.visibility</p:attrName>
                                        </p:attrNameLst>
                                      </p:cBhvr>
                                      <p:to>
                                        <p:strVal val="visible"/>
                                      </p:to>
                                    </p:set>
                                  </p:childTnLst>
                                </p:cTn>
                              </p:par>
                            </p:childTnLst>
                          </p:cTn>
                        </p:par>
                        <p:par>
                          <p:cTn id="550" fill="hold">
                            <p:stCondLst>
                              <p:cond delay="180000"/>
                            </p:stCondLst>
                            <p:childTnLst>
                              <p:par>
                                <p:cTn id="551" presetID="11" presetClass="entr" presetSubtype="0" fill="hold" grpId="0" nodeType="afterEffect">
                                  <p:stCondLst>
                                    <p:cond delay="0"/>
                                  </p:stCondLst>
                                  <p:childTnLst>
                                    <p:set>
                                      <p:cBhvr>
                                        <p:cTn id="552" dur="1000">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12192000"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a:t>
            </a:r>
            <a:r>
              <a:rPr lang="en-US" sz="4400" b="1">
                <a:solidFill>
                  <a:schemeClr val="bg1"/>
                </a:solidFill>
                <a:latin typeface="Times New Roman" pitchFamily="18" charset="0"/>
                <a:cs typeface="Times New Roman" pitchFamily="18" charset="0"/>
              </a:rPr>
              <a:t>ĐỘNG NHÓM</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1480673"/>
              </p:ext>
            </p:extLst>
          </p:nvPr>
        </p:nvGraphicFramePr>
        <p:xfrm>
          <a:off x="0" y="914402"/>
          <a:ext cx="12192000" cy="5943601"/>
        </p:xfrm>
        <a:graphic>
          <a:graphicData uri="http://schemas.openxmlformats.org/drawingml/2006/table">
            <a:tbl>
              <a:tblPr firstRow="1" bandRow="1">
                <a:tableStyleId>{F5AB1C69-6EDB-4FF4-983F-18BD219EF322}</a:tableStyleId>
              </a:tblPr>
              <a:tblGrid>
                <a:gridCol w="1912471">
                  <a:extLst>
                    <a:ext uri="{9D8B030D-6E8A-4147-A177-3AD203B41FA5}">
                      <a16:colId xmlns="" xmlns:a16="http://schemas.microsoft.com/office/drawing/2014/main" val="20000"/>
                    </a:ext>
                  </a:extLst>
                </a:gridCol>
                <a:gridCol w="2151529">
                  <a:extLst>
                    <a:ext uri="{9D8B030D-6E8A-4147-A177-3AD203B41FA5}">
                      <a16:colId xmlns="" xmlns:a16="http://schemas.microsoft.com/office/drawing/2014/main" val="20001"/>
                    </a:ext>
                  </a:extLst>
                </a:gridCol>
                <a:gridCol w="2271059">
                  <a:extLst>
                    <a:ext uri="{9D8B030D-6E8A-4147-A177-3AD203B41FA5}">
                      <a16:colId xmlns="" xmlns:a16="http://schemas.microsoft.com/office/drawing/2014/main" val="20002"/>
                    </a:ext>
                  </a:extLst>
                </a:gridCol>
                <a:gridCol w="2988235">
                  <a:extLst>
                    <a:ext uri="{9D8B030D-6E8A-4147-A177-3AD203B41FA5}">
                      <a16:colId xmlns="" xmlns:a16="http://schemas.microsoft.com/office/drawing/2014/main" val="20003"/>
                    </a:ext>
                  </a:extLst>
                </a:gridCol>
                <a:gridCol w="2868706">
                  <a:extLst>
                    <a:ext uri="{9D8B030D-6E8A-4147-A177-3AD203B41FA5}">
                      <a16:colId xmlns="" xmlns:a16="http://schemas.microsoft.com/office/drawing/2014/main" val="20004"/>
                    </a:ext>
                  </a:extLst>
                </a:gridCol>
              </a:tblGrid>
              <a:tr h="1078476">
                <a:tc>
                  <a:txBody>
                    <a:bodyPr/>
                    <a:lstStyle/>
                    <a:p>
                      <a:r>
                        <a:rPr lang="en-US" dirty="0" err="1"/>
                        <a:t>Lần</a:t>
                      </a:r>
                      <a:r>
                        <a:rPr lang="en-US" baseline="0" dirty="0"/>
                        <a:t> </a:t>
                      </a:r>
                      <a:r>
                        <a:rPr lang="en-US" baseline="0" dirty="0" err="1"/>
                        <a:t>gieo</a:t>
                      </a:r>
                      <a:endParaRPr lang="en-US" dirty="0"/>
                    </a:p>
                  </a:txBody>
                  <a:tcPr anchor="ctr"/>
                </a:tc>
                <a:tc>
                  <a:txBody>
                    <a:bodyPr/>
                    <a:lstStyle/>
                    <a:p>
                      <a:r>
                        <a:rPr lang="en-US" dirty="0" err="1"/>
                        <a:t>Kết</a:t>
                      </a:r>
                      <a:r>
                        <a:rPr lang="en-US" dirty="0"/>
                        <a:t> </a:t>
                      </a:r>
                      <a:r>
                        <a:rPr lang="en-US" dirty="0" err="1"/>
                        <a:t>quả</a:t>
                      </a:r>
                      <a:endParaRPr lang="en-US" dirty="0"/>
                    </a:p>
                  </a:txBody>
                  <a:tcPr anchor="ctr"/>
                </a:tc>
                <a:tc>
                  <a:txBody>
                    <a:bodyPr/>
                    <a:lstStyle/>
                    <a:p>
                      <a:r>
                        <a:rPr lang="en-US" dirty="0" err="1"/>
                        <a:t>Tổng</a:t>
                      </a:r>
                      <a:r>
                        <a:rPr lang="en-US" baseline="0" dirty="0"/>
                        <a:t> </a:t>
                      </a:r>
                      <a:r>
                        <a:rPr lang="en-US" baseline="0" dirty="0" err="1"/>
                        <a:t>số</a:t>
                      </a:r>
                      <a:r>
                        <a:rPr lang="en-US" baseline="0" dirty="0"/>
                        <a:t> </a:t>
                      </a:r>
                      <a:r>
                        <a:rPr lang="en-US" baseline="0" dirty="0" err="1"/>
                        <a:t>chấm</a:t>
                      </a:r>
                      <a:endParaRPr lang="en-US" dirty="0"/>
                    </a:p>
                  </a:txBody>
                  <a:tcPr anchor="ctr"/>
                </a:tc>
                <a:tc>
                  <a:txBody>
                    <a:bodyPr/>
                    <a:lstStyle/>
                    <a:p>
                      <a:pPr algn="ctr"/>
                      <a:r>
                        <a:rPr lang="en-US" dirty="0" err="1"/>
                        <a:t>Sự</a:t>
                      </a:r>
                      <a:r>
                        <a:rPr lang="en-US" baseline="0" dirty="0"/>
                        <a:t> </a:t>
                      </a:r>
                      <a:r>
                        <a:rPr lang="en-US" baseline="0" dirty="0" err="1"/>
                        <a:t>kiện</a:t>
                      </a:r>
                      <a:r>
                        <a:rPr lang="en-US" baseline="0" dirty="0"/>
                        <a:t> a</a:t>
                      </a:r>
                    </a:p>
                    <a:p>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tc>
                  <a:txBody>
                    <a:bodyPr/>
                    <a:lstStyle/>
                    <a:p>
                      <a:pPr algn="ctr"/>
                      <a:r>
                        <a:rPr lang="en-US" dirty="0" err="1"/>
                        <a:t>Sự</a:t>
                      </a:r>
                      <a:r>
                        <a:rPr lang="en-US" baseline="0" dirty="0"/>
                        <a:t> </a:t>
                      </a:r>
                      <a:r>
                        <a:rPr lang="en-US" baseline="0" dirty="0" err="1"/>
                        <a:t>kiện</a:t>
                      </a:r>
                      <a:r>
                        <a:rPr lang="en-US"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extLst>
                  <a:ext uri="{0D108BD9-81ED-4DB2-BD59-A6C34878D82A}">
                    <a16:rowId xmlns="" xmlns:a16="http://schemas.microsoft.com/office/drawing/2014/main" val="10000"/>
                  </a:ext>
                </a:extLst>
              </a:tr>
              <a:tr h="718984">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1"/>
                  </a:ext>
                </a:extLst>
              </a:tr>
              <a:tr h="629111">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2"/>
                  </a:ext>
                </a:extLst>
              </a:tr>
              <a:tr h="808857">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3"/>
                  </a:ext>
                </a:extLst>
              </a:tr>
              <a:tr h="629111">
                <a:tc>
                  <a:txBody>
                    <a:bodyPr/>
                    <a:lstStyle/>
                    <a:p>
                      <a:endParaRPr lang="en-US"/>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4"/>
                  </a:ext>
                </a:extLst>
              </a:tr>
              <a:tr h="718984">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5"/>
                  </a:ext>
                </a:extLst>
              </a:tr>
              <a:tr h="629111">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6"/>
                  </a:ext>
                </a:extLst>
              </a:tr>
              <a:tr h="730967">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423826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 name="Rectangle 4"/>
          <p:cNvSpPr/>
          <p:nvPr/>
        </p:nvSpPr>
        <p:spPr>
          <a:xfrm>
            <a:off x="1066800" y="769441"/>
            <a:ext cx="10058400" cy="4539191"/>
          </a:xfrm>
          <a:prstGeom prst="rect">
            <a:avLst/>
          </a:prstGeom>
          <a:noFill/>
        </p:spPr>
        <p:txBody>
          <a:bodyPr wrap="square">
            <a:spAutoFit/>
          </a:bodyPr>
          <a:lstStyle/>
          <a:p>
            <a:pPr algn="just">
              <a:lnSpc>
                <a:spcPct val="150000"/>
              </a:lnSpc>
            </a:pPr>
            <a:r>
              <a:rPr lang="en-US" sz="2800" dirty="0" err="1">
                <a:solidFill>
                  <a:srgbClr val="003366"/>
                </a:solidFill>
                <a:latin typeface="Times New Roman" pitchFamily="18" charset="0"/>
                <a:cs typeface="Times New Roman" pitchFamily="18" charset="0"/>
              </a:rPr>
              <a:t>Trong</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10</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tấm</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a:t>
            </a:r>
          </a:p>
          <a:p>
            <a:pPr algn="ctr">
              <a:lnSpc>
                <a:spcPct val="150000"/>
              </a:lnSpc>
            </a:pPr>
            <a:r>
              <a:rPr lang="en-US" sz="2800" b="1" dirty="0">
                <a:solidFill>
                  <a:srgbClr val="FF0000"/>
                </a:solidFill>
                <a:latin typeface="Times New Roman" pitchFamily="18" charset="0"/>
                <a:cs typeface="Times New Roman" pitchFamily="18" charset="0"/>
              </a:rPr>
              <a:t>2, 2, 3, 3, 3, 5, 5, 5, 5, 5. </a:t>
            </a:r>
          </a:p>
          <a:p>
            <a:pPr algn="just">
              <a:lnSpc>
                <a:spcPct val="150000"/>
              </a:lnSpc>
            </a:pPr>
            <a:r>
              <a:rPr lang="en-US" sz="2800" b="1">
                <a:solidFill>
                  <a:srgbClr val="FF0000"/>
                </a:solidFill>
                <a:latin typeface="Times New Roman" pitchFamily="18" charset="0"/>
                <a:cs typeface="Times New Roman" pitchFamily="18" charset="0"/>
              </a:rPr>
              <a:t>5 </a:t>
            </a:r>
            <a:r>
              <a:rPr lang="en-US" sz="2800" b="1" dirty="0" err="1">
                <a:solidFill>
                  <a:srgbClr val="FF0000"/>
                </a:solidFill>
                <a:latin typeface="Times New Roman" pitchFamily="18" charset="0"/>
                <a:cs typeface="Times New Roman" pitchFamily="18" charset="0"/>
              </a:rPr>
              <a:t>bạn</a:t>
            </a:r>
            <a:r>
              <a:rPr lang="en-US" sz="2800" b="1" dirty="0">
                <a:solidFill>
                  <a:srgbClr val="FF0000"/>
                </a:solidFill>
                <a:latin typeface="Times New Roman" pitchFamily="18" charset="0"/>
                <a:cs typeface="Times New Roman" pitchFamily="18" charset="0"/>
              </a:rPr>
              <a:t> </a:t>
            </a:r>
            <a:r>
              <a:rPr lang="en-US" sz="2800" err="1">
                <a:solidFill>
                  <a:srgbClr val="003366"/>
                </a:solidFill>
                <a:latin typeface="Times New Roman" pitchFamily="18" charset="0"/>
                <a:cs typeface="Times New Roman" pitchFamily="18" charset="0"/>
              </a:rPr>
              <a:t>lần</a:t>
            </a:r>
            <a:r>
              <a:rPr lang="en-US" sz="2800">
                <a:solidFill>
                  <a:srgbClr val="003366"/>
                </a:solidFill>
                <a:latin typeface="Times New Roman" pitchFamily="18" charset="0"/>
                <a:cs typeface="Times New Roman" pitchFamily="18" charset="0"/>
              </a:rPr>
              <a:t> lượt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ngẫu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quan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sát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trên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rồi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trả</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lại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vào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mỗi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lần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bạn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rút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cho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biết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sự</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kiện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xảy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ra</a:t>
            </a:r>
            <a:r>
              <a:rPr lang="en-US" sz="2800" dirty="0">
                <a:solidFill>
                  <a:srgbClr val="003366"/>
                </a:solidFill>
                <a:latin typeface="Times New Roman" pitchFamily="18" charset="0"/>
                <a:cs typeface="Times New Roman" pitchFamily="18" charset="0"/>
              </a:rPr>
              <a:t> hay </a:t>
            </a:r>
            <a:r>
              <a:rPr lang="en-US" sz="2800" dirty="0" err="1">
                <a:solidFill>
                  <a:srgbClr val="003366"/>
                </a:solidFill>
                <a:latin typeface="Times New Roman" pitchFamily="18" charset="0"/>
                <a:cs typeface="Times New Roman" pitchFamily="18" charset="0"/>
              </a:rPr>
              <a:t>không</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003366"/>
                </a:solidFill>
                <a:latin typeface="Times New Roman" pitchFamily="18" charset="0"/>
                <a:cs typeface="Times New Roman" pitchFamily="18" charset="0"/>
              </a:rPr>
              <a:t>Rút</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được</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thẻ</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ghi</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số</a:t>
            </a:r>
            <a:r>
              <a:rPr lang="en-US" sz="2800" b="1" dirty="0">
                <a:solidFill>
                  <a:srgbClr val="003366"/>
                </a:solidFill>
                <a:latin typeface="Times New Roman" pitchFamily="18" charset="0"/>
                <a:cs typeface="Times New Roman" pitchFamily="18" charset="0"/>
              </a:rPr>
              <a:t> 5</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2.</a:t>
            </a:r>
          </a:p>
        </p:txBody>
      </p:sp>
      <p:sp>
        <p:nvSpPr>
          <p:cNvPr id="7" name="TextBox 6"/>
          <p:cNvSpPr txBox="1"/>
          <p:nvPr/>
        </p:nvSpPr>
        <p:spPr>
          <a:xfrm>
            <a:off x="2819400" y="0"/>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RÚT THẺ</a:t>
            </a:r>
          </a:p>
        </p:txBody>
      </p:sp>
    </p:spTree>
    <p:extLst>
      <p:ext uri="{BB962C8B-B14F-4D97-AF65-F5344CB8AC3E}">
        <p14:creationId xmlns:p14="http://schemas.microsoft.com/office/powerpoint/2010/main" val="23356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0"/>
            <a:ext cx="12192001"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a:t>
            </a:r>
            <a:r>
              <a:rPr lang="en-US" sz="4400" b="1">
                <a:solidFill>
                  <a:schemeClr val="bg1"/>
                </a:solidFill>
                <a:latin typeface="Times New Roman" pitchFamily="18" charset="0"/>
                <a:cs typeface="Times New Roman" pitchFamily="18" charset="0"/>
              </a:rPr>
              <a:t>RÚT THẺ</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67100240"/>
              </p:ext>
            </p:extLst>
          </p:nvPr>
        </p:nvGraphicFramePr>
        <p:xfrm>
          <a:off x="0" y="914400"/>
          <a:ext cx="12192001" cy="5943600"/>
        </p:xfrm>
        <a:graphic>
          <a:graphicData uri="http://schemas.openxmlformats.org/drawingml/2006/table">
            <a:tbl>
              <a:tblPr firstRow="1" bandRow="1">
                <a:tableStyleId>{F5AB1C69-6EDB-4FF4-983F-18BD219EF322}</a:tableStyleId>
              </a:tblPr>
              <a:tblGrid>
                <a:gridCol w="2011052">
                  <a:extLst>
                    <a:ext uri="{9D8B030D-6E8A-4147-A177-3AD203B41FA5}">
                      <a16:colId xmlns="" xmlns:a16="http://schemas.microsoft.com/office/drawing/2014/main" val="20000"/>
                    </a:ext>
                  </a:extLst>
                </a:gridCol>
                <a:gridCol w="2262434">
                  <a:extLst>
                    <a:ext uri="{9D8B030D-6E8A-4147-A177-3AD203B41FA5}">
                      <a16:colId xmlns="" xmlns:a16="http://schemas.microsoft.com/office/drawing/2014/main" val="20001"/>
                    </a:ext>
                  </a:extLst>
                </a:gridCol>
                <a:gridCol w="3896413">
                  <a:extLst>
                    <a:ext uri="{9D8B030D-6E8A-4147-A177-3AD203B41FA5}">
                      <a16:colId xmlns="" xmlns:a16="http://schemas.microsoft.com/office/drawing/2014/main" val="20002"/>
                    </a:ext>
                  </a:extLst>
                </a:gridCol>
                <a:gridCol w="4022102">
                  <a:extLst>
                    <a:ext uri="{9D8B030D-6E8A-4147-A177-3AD203B41FA5}">
                      <a16:colId xmlns="" xmlns:a16="http://schemas.microsoft.com/office/drawing/2014/main" val="20003"/>
                    </a:ext>
                  </a:extLst>
                </a:gridCol>
              </a:tblGrid>
              <a:tr h="1078475">
                <a:tc>
                  <a:txBody>
                    <a:bodyPr/>
                    <a:lstStyle/>
                    <a:p>
                      <a:r>
                        <a:rPr lang="en-US" sz="2100" dirty="0" err="1"/>
                        <a:t>Lần</a:t>
                      </a:r>
                      <a:r>
                        <a:rPr lang="en-US" sz="2100" baseline="0" dirty="0"/>
                        <a:t> </a:t>
                      </a:r>
                      <a:r>
                        <a:rPr lang="en-US" sz="2100" baseline="0" dirty="0" err="1"/>
                        <a:t>rút</a:t>
                      </a:r>
                      <a:endParaRPr lang="en-US" sz="2100" dirty="0"/>
                    </a:p>
                  </a:txBody>
                  <a:tcPr marL="107847" marR="107847" marT="53924" marB="53924" anchor="ctr"/>
                </a:tc>
                <a:tc>
                  <a:txBody>
                    <a:bodyPr/>
                    <a:lstStyle/>
                    <a:p>
                      <a:r>
                        <a:rPr lang="en-US" sz="2100" dirty="0" err="1"/>
                        <a:t>Kết</a:t>
                      </a:r>
                      <a:r>
                        <a:rPr lang="en-US" sz="2100" dirty="0"/>
                        <a:t> </a:t>
                      </a:r>
                      <a:r>
                        <a:rPr lang="en-US" sz="2100" dirty="0" err="1"/>
                        <a:t>quả</a:t>
                      </a:r>
                      <a:endParaRPr lang="en-US" sz="2100" dirty="0"/>
                    </a:p>
                  </a:txBody>
                  <a:tcPr marL="107847" marR="107847" marT="53924" marB="53924" anchor="ctr"/>
                </a:tc>
                <a:tc>
                  <a:txBody>
                    <a:bodyPr/>
                    <a:lstStyle/>
                    <a:p>
                      <a:pPr algn="ctr"/>
                      <a:r>
                        <a:rPr lang="en-US" sz="2100" dirty="0" err="1"/>
                        <a:t>Sự</a:t>
                      </a:r>
                      <a:r>
                        <a:rPr lang="en-US" sz="2100" baseline="0" dirty="0"/>
                        <a:t> </a:t>
                      </a:r>
                      <a:r>
                        <a:rPr lang="en-US" sz="2100" baseline="0" dirty="0" err="1"/>
                        <a:t>kiện</a:t>
                      </a:r>
                      <a:r>
                        <a:rPr lang="en-US" sz="2100" baseline="0" dirty="0"/>
                        <a:t> a</a:t>
                      </a:r>
                    </a:p>
                    <a:p>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tc>
                  <a:txBody>
                    <a:bodyPr/>
                    <a:lstStyle/>
                    <a:p>
                      <a:pPr algn="ctr"/>
                      <a:r>
                        <a:rPr lang="en-US" sz="2100" dirty="0" err="1"/>
                        <a:t>Sự</a:t>
                      </a:r>
                      <a:r>
                        <a:rPr lang="en-US" sz="2100" baseline="0" dirty="0"/>
                        <a:t> </a:t>
                      </a:r>
                      <a:r>
                        <a:rPr lang="en-US" sz="2100" baseline="0" dirty="0" err="1"/>
                        <a:t>kiện</a:t>
                      </a:r>
                      <a:r>
                        <a:rPr lang="en-US" sz="2100"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extLst>
                  <a:ext uri="{0D108BD9-81ED-4DB2-BD59-A6C34878D82A}">
                    <a16:rowId xmlns="" xmlns:a16="http://schemas.microsoft.com/office/drawing/2014/main" val="10000"/>
                  </a:ext>
                </a:extLst>
              </a:tr>
              <a:tr h="718984">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1"/>
                  </a:ext>
                </a:extLst>
              </a:tr>
              <a:tr h="629111">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2"/>
                  </a:ext>
                </a:extLst>
              </a:tr>
              <a:tr h="808857">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3"/>
                  </a:ext>
                </a:extLst>
              </a:tr>
              <a:tr h="629111">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4"/>
                  </a:ext>
                </a:extLst>
              </a:tr>
              <a:tr h="718984">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5"/>
                  </a:ext>
                </a:extLst>
              </a:tr>
              <a:tr h="629111">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6"/>
                  </a:ext>
                </a:extLst>
              </a:tr>
              <a:tr h="730967">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982094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Rectangle 7">
            <a:extLst>
              <a:ext uri="{FF2B5EF4-FFF2-40B4-BE49-F238E27FC236}">
                <a16:creationId xmlns="" xmlns:a16="http://schemas.microsoft.com/office/drawing/2014/main" id="{569C95F2-0629-49E0-806D-CCA77C4C5271}"/>
              </a:ext>
            </a:extLst>
          </p:cNvPr>
          <p:cNvSpPr/>
          <p:nvPr/>
        </p:nvSpPr>
        <p:spPr>
          <a:xfrm>
            <a:off x="73568" y="2347678"/>
            <a:ext cx="11966032" cy="1081322"/>
          </a:xfrm>
          <a:prstGeom prst="rect">
            <a:avLst/>
          </a:prstGeom>
        </p:spPr>
        <p:txBody>
          <a:bodyPr wrap="square">
            <a:spAutoFit/>
          </a:bodyPr>
          <a:lstStyle/>
          <a:p>
            <a:pPr algn="just">
              <a:lnSpc>
                <a:spcPct val="120000"/>
              </a:lnSpc>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kiện</a:t>
            </a:r>
            <a:r>
              <a:rPr lang="en-US" sz="2800" b="1" dirty="0">
                <a:solidFill>
                  <a:srgbClr val="C0000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tùy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25509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Trò Tung Đồng Xu Thật Ngớ Ngẩn, Nhưng Quy Luật Đơn Giản Này Là Biểu Tượng  Sâu Sắc Của Sự Công Bằ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ò Tung Đồng Xu Thật Ngớ Ngẩn, Nhưng Quy Luật Đơn Giản Này Là Biểu Tượng  Sâu Sắc Của Sự Công Bằ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rò Tung Đồng Xu Thật Ngớ Ngẩn, Nhưng Quy Luật Đơn Giản Này Là Biểu Tượng  Sâu Sắc Của Sự Công Bằ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rò Tung Đồng Xu Thật Ngớ Ngẩn, Nhưng Quy Luật Đơn Giản Này Là Biểu Tượng  Sâu Sắc Của Sự Công Bằ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Trò Tung Đồng Xu Thật Ngớ Ngẩn, Nhưng Quy Luật Đơn Giản Này Là Biểu Tượng  Sâu Sắc Của Sự Công Bằ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Trò Tung Đồng Xu Thật Ngớ Ngẩn, Nhưng Quy Luật Đơn Giản Này Là Biểu Tượng  Sâu Sắc Của Sự Công Bằng"/>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52400" y="0"/>
            <a:ext cx="11810999" cy="2559675"/>
          </a:xfrm>
          <a:prstGeom prst="rect">
            <a:avLst/>
          </a:prstGeom>
          <a:solidFill>
            <a:schemeClr val="bg1"/>
          </a:solidFill>
        </p:spPr>
        <p:txBody>
          <a:bodyPr wrap="square" rtlCol="0">
            <a:spAutoFit/>
          </a:bodyPr>
          <a:lstStyle/>
          <a:p>
            <a:r>
              <a:rPr lang="en-US" sz="3200" b="1" dirty="0" err="1">
                <a:solidFill>
                  <a:schemeClr val="accent3"/>
                </a:solidFill>
                <a:latin typeface="Times New Roman" pitchFamily="18" charset="0"/>
                <a:cs typeface="Times New Roman" pitchFamily="18" charset="0"/>
              </a:rPr>
              <a:t>Ví</a:t>
            </a:r>
            <a:r>
              <a:rPr lang="en-US" sz="3200" b="1" dirty="0">
                <a:solidFill>
                  <a:schemeClr val="accent3"/>
                </a:solidFill>
                <a:latin typeface="Times New Roman" pitchFamily="18" charset="0"/>
                <a:cs typeface="Times New Roman" pitchFamily="18" charset="0"/>
              </a:rPr>
              <a:t> </a:t>
            </a:r>
            <a:r>
              <a:rPr lang="en-US" sz="3200" b="1" dirty="0" err="1">
                <a:solidFill>
                  <a:schemeClr val="accent3"/>
                </a:solidFill>
                <a:latin typeface="Times New Roman" pitchFamily="18" charset="0"/>
                <a:cs typeface="Times New Roman" pitchFamily="18" charset="0"/>
              </a:rPr>
              <a:t>dụ</a:t>
            </a:r>
            <a:r>
              <a:rPr lang="en-US" sz="3200" b="1" dirty="0">
                <a:solidFill>
                  <a:schemeClr val="accent3"/>
                </a:solidFill>
                <a:latin typeface="Times New Roman" pitchFamily="18" charset="0"/>
                <a:cs typeface="Times New Roman" pitchFamily="18" charset="0"/>
              </a:rPr>
              <a:t> 2.</a:t>
            </a:r>
          </a:p>
          <a:p>
            <a:pPr algn="just">
              <a:spcBef>
                <a:spcPts val="1000"/>
              </a:spcBef>
            </a:pP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10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a:t>
            </a:r>
          </a:p>
          <a:p>
            <a:pPr algn="just"/>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158300291"/>
              </p:ext>
            </p:extLst>
          </p:nvPr>
        </p:nvGraphicFramePr>
        <p:xfrm>
          <a:off x="304800" y="2559674"/>
          <a:ext cx="11201403" cy="2088526"/>
        </p:xfrm>
        <a:graphic>
          <a:graphicData uri="http://schemas.openxmlformats.org/drawingml/2006/table">
            <a:tbl>
              <a:tblPr firstRow="1" bandRow="1">
                <a:tableStyleId>{21E4AEA4-8DFA-4A89-87EB-49C32662AFE0}</a:tableStyleId>
              </a:tblPr>
              <a:tblGrid>
                <a:gridCol w="1458553">
                  <a:extLst>
                    <a:ext uri="{9D8B030D-6E8A-4147-A177-3AD203B41FA5}">
                      <a16:colId xmlns="" xmlns:a16="http://schemas.microsoft.com/office/drawing/2014/main" val="20000"/>
                    </a:ext>
                  </a:extLst>
                </a:gridCol>
                <a:gridCol w="974285">
                  <a:extLst>
                    <a:ext uri="{9D8B030D-6E8A-4147-A177-3AD203B41FA5}">
                      <a16:colId xmlns="" xmlns:a16="http://schemas.microsoft.com/office/drawing/2014/main" val="20001"/>
                    </a:ext>
                  </a:extLst>
                </a:gridCol>
                <a:gridCol w="974285">
                  <a:extLst>
                    <a:ext uri="{9D8B030D-6E8A-4147-A177-3AD203B41FA5}">
                      <a16:colId xmlns="" xmlns:a16="http://schemas.microsoft.com/office/drawing/2014/main" val="20002"/>
                    </a:ext>
                  </a:extLst>
                </a:gridCol>
                <a:gridCol w="974285">
                  <a:extLst>
                    <a:ext uri="{9D8B030D-6E8A-4147-A177-3AD203B41FA5}">
                      <a16:colId xmlns="" xmlns:a16="http://schemas.microsoft.com/office/drawing/2014/main" val="20003"/>
                    </a:ext>
                  </a:extLst>
                </a:gridCol>
                <a:gridCol w="974285">
                  <a:extLst>
                    <a:ext uri="{9D8B030D-6E8A-4147-A177-3AD203B41FA5}">
                      <a16:colId xmlns="" xmlns:a16="http://schemas.microsoft.com/office/drawing/2014/main" val="20004"/>
                    </a:ext>
                  </a:extLst>
                </a:gridCol>
                <a:gridCol w="974285">
                  <a:extLst>
                    <a:ext uri="{9D8B030D-6E8A-4147-A177-3AD203B41FA5}">
                      <a16:colId xmlns="" xmlns:a16="http://schemas.microsoft.com/office/drawing/2014/main" val="20005"/>
                    </a:ext>
                  </a:extLst>
                </a:gridCol>
                <a:gridCol w="974285">
                  <a:extLst>
                    <a:ext uri="{9D8B030D-6E8A-4147-A177-3AD203B41FA5}">
                      <a16:colId xmlns="" xmlns:a16="http://schemas.microsoft.com/office/drawing/2014/main" val="20006"/>
                    </a:ext>
                  </a:extLst>
                </a:gridCol>
                <a:gridCol w="974285">
                  <a:extLst>
                    <a:ext uri="{9D8B030D-6E8A-4147-A177-3AD203B41FA5}">
                      <a16:colId xmlns="" xmlns:a16="http://schemas.microsoft.com/office/drawing/2014/main" val="20007"/>
                    </a:ext>
                  </a:extLst>
                </a:gridCol>
                <a:gridCol w="974285">
                  <a:extLst>
                    <a:ext uri="{9D8B030D-6E8A-4147-A177-3AD203B41FA5}">
                      <a16:colId xmlns="" xmlns:a16="http://schemas.microsoft.com/office/drawing/2014/main" val="20008"/>
                    </a:ext>
                  </a:extLst>
                </a:gridCol>
                <a:gridCol w="974285">
                  <a:extLst>
                    <a:ext uri="{9D8B030D-6E8A-4147-A177-3AD203B41FA5}">
                      <a16:colId xmlns="" xmlns:a16="http://schemas.microsoft.com/office/drawing/2014/main" val="20009"/>
                    </a:ext>
                  </a:extLst>
                </a:gridCol>
                <a:gridCol w="974285">
                  <a:extLst>
                    <a:ext uri="{9D8B030D-6E8A-4147-A177-3AD203B41FA5}">
                      <a16:colId xmlns="" xmlns:a16="http://schemas.microsoft.com/office/drawing/2014/main" val="20010"/>
                    </a:ext>
                  </a:extLst>
                </a:gridCol>
              </a:tblGrid>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Tú</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Quân</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14" name="AutoShape 17" descr="Đồng xu không mua nổi mớ rau bất ngờ lại có giá gần 5 tỷ - VietNamNet"/>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152400" y="5029200"/>
            <a:ext cx="11963399" cy="830997"/>
          </a:xfrm>
          <a:prstGeom prst="rect">
            <a:avLst/>
          </a:prstGeom>
          <a:solidFill>
            <a:schemeClr val="bg1"/>
          </a:solidFill>
        </p:spPr>
        <p:txBody>
          <a:bodyPr wrap="square" rtlCol="0">
            <a:spAutoFit/>
          </a:bodyPr>
          <a:lstStyle/>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8205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6200" y="762000"/>
            <a:ext cx="6324600" cy="1574790"/>
          </a:xfrm>
          <a:prstGeom prst="rect">
            <a:avLst/>
          </a:prstGeom>
        </p:spPr>
        <p:txBody>
          <a:bodyPr wrap="square">
            <a:spAutoFit/>
          </a:bodyPr>
          <a:lstStyle/>
          <a:p>
            <a:r>
              <a:rPr lang="vi-VN" sz="3200" b="1" dirty="0">
                <a:solidFill>
                  <a:schemeClr val="accent3"/>
                </a:solidFill>
                <a:latin typeface="Times New Roman" panose="02020603050405020304" pitchFamily="18" charset="0"/>
                <a:cs typeface="Times New Roman" panose="02020603050405020304" pitchFamily="18" charset="0"/>
              </a:rPr>
              <a:t>Luyện tập 2</a:t>
            </a:r>
          </a:p>
          <a:p>
            <a:pPr algn="just">
              <a:spcBef>
                <a:spcPts val="1000"/>
              </a:spcBef>
            </a:pPr>
            <a:r>
              <a:rPr lang="vi-VN" sz="2800" dirty="0">
                <a:latin typeface="Times New Roman" panose="02020603050405020304" pitchFamily="18" charset="0"/>
                <a:cs typeface="Times New Roman" panose="02020603050405020304" pitchFamily="18" charset="0"/>
              </a:rPr>
              <a:t>Minh quay tấm bìa và thấy mũi tên chỉ vào ô số 3 như hình bên. </a:t>
            </a:r>
          </a:p>
        </p:txBody>
      </p:sp>
      <p:sp>
        <p:nvSpPr>
          <p:cNvPr id="6" name="Rectangle 5"/>
          <p:cNvSpPr/>
          <p:nvPr/>
        </p:nvSpPr>
        <p:spPr>
          <a:xfrm>
            <a:off x="76200" y="2641590"/>
            <a:ext cx="7162800" cy="2200602"/>
          </a:xfrm>
          <a:prstGeom prst="rect">
            <a:avLst/>
          </a:prstGeom>
        </p:spPr>
        <p:txBody>
          <a:bodyPr wrap="square">
            <a:spAutoFit/>
          </a:bodyPr>
          <a:lstStyle/>
          <a:p>
            <a:pPr>
              <a:spcBef>
                <a:spcPts val="1000"/>
              </a:spcBef>
            </a:pPr>
            <a:r>
              <a:rPr lang="vi-VN" sz="2800" dirty="0">
                <a:latin typeface="Times New Roman" panose="02020603050405020304" pitchFamily="18" charset="0"/>
                <a:cs typeface="Times New Roman" panose="02020603050405020304" pitchFamily="18" charset="0"/>
              </a:rPr>
              <a:t>Hãy cho biết sự kiện nào sau đây xảy ra: </a:t>
            </a:r>
          </a:p>
          <a:p>
            <a:pPr>
              <a:spcBef>
                <a:spcPts val="1000"/>
              </a:spcBef>
            </a:pPr>
            <a:endParaRPr lang="vi-VN" sz="2800" dirty="0">
              <a:latin typeface="Times New Roman" panose="02020603050405020304" pitchFamily="18" charset="0"/>
              <a:cs typeface="Times New Roman" panose="02020603050405020304" pitchFamily="18" charset="0"/>
            </a:endParaRPr>
          </a:p>
          <a:p>
            <a:pPr>
              <a:spcBef>
                <a:spcPts val="1000"/>
              </a:spcBef>
            </a:pPr>
            <a:r>
              <a:rPr lang="vi-VN" sz="2800" dirty="0">
                <a:latin typeface="Times New Roman" panose="02020603050405020304" pitchFamily="18" charset="0"/>
                <a:cs typeface="Times New Roman" panose="02020603050405020304" pitchFamily="18" charset="0"/>
              </a:rPr>
              <a:t>(2) Mũi tên chỉ vào ô ghi số 4;</a:t>
            </a:r>
          </a:p>
          <a:p>
            <a:pPr>
              <a:spcBef>
                <a:spcPts val="1000"/>
              </a:spcBef>
            </a:pPr>
            <a:r>
              <a:rPr lang="vi-VN" sz="2800" dirty="0">
                <a:latin typeface="Times New Roman" panose="02020603050405020304" pitchFamily="18" charset="0"/>
                <a:cs typeface="Times New Roman" panose="02020603050405020304" pitchFamily="18" charset="0"/>
              </a:rPr>
              <a:t>(3) Mũi tên chỉ vào ô ghi số lớn hơn 5.</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381000"/>
            <a:ext cx="5638800" cy="5638800"/>
          </a:xfrm>
          <a:prstGeom prst="rect">
            <a:avLst/>
          </a:prstGeom>
        </p:spPr>
      </p:pic>
      <p:sp>
        <p:nvSpPr>
          <p:cNvPr id="8" name="TextBox 7">
            <a:extLst>
              <a:ext uri="{FF2B5EF4-FFF2-40B4-BE49-F238E27FC236}">
                <a16:creationId xmlns="" xmlns:a16="http://schemas.microsoft.com/office/drawing/2014/main" id="{81EDC164-5751-41F1-87C9-7AF236D83B0B}"/>
              </a:ext>
            </a:extLst>
          </p:cNvPr>
          <p:cNvSpPr txBox="1"/>
          <p:nvPr/>
        </p:nvSpPr>
        <p:spPr>
          <a:xfrm>
            <a:off x="76200" y="3200400"/>
            <a:ext cx="6139542" cy="523220"/>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(1) Mũi tên chỉ vào ô ghi số 3 hoặc 5;</a:t>
            </a:r>
            <a:endParaRPr lang="en-US" sz="2800"/>
          </a:p>
        </p:txBody>
      </p:sp>
      <p:sp>
        <p:nvSpPr>
          <p:cNvPr id="9" name="TextBox 8">
            <a:extLst>
              <a:ext uri="{FF2B5EF4-FFF2-40B4-BE49-F238E27FC236}">
                <a16:creationId xmlns="" xmlns:a16="http://schemas.microsoft.com/office/drawing/2014/main" id="{92F9E72F-B685-4F33-9F4F-2937B449C8B4}"/>
              </a:ext>
            </a:extLst>
          </p:cNvPr>
          <p:cNvSpPr txBox="1"/>
          <p:nvPr/>
        </p:nvSpPr>
        <p:spPr>
          <a:xfrm>
            <a:off x="76200" y="3200400"/>
            <a:ext cx="6139542" cy="523220"/>
          </a:xfrm>
          <a:prstGeom prst="rect">
            <a:avLst/>
          </a:prstGeom>
          <a:noFill/>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Mũi tên chỉ vào ô ghi số 3 hoặc 5;</a:t>
            </a:r>
            <a:endParaRPr lang="en-US" sz="2800">
              <a:solidFill>
                <a:srgbClr val="FF0000"/>
              </a:solidFill>
            </a:endParaRPr>
          </a:p>
        </p:txBody>
      </p:sp>
    </p:spTree>
    <p:extLst>
      <p:ext uri="{BB962C8B-B14F-4D97-AF65-F5344CB8AC3E}">
        <p14:creationId xmlns:p14="http://schemas.microsoft.com/office/powerpoint/2010/main" val="26921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 y="142012"/>
            <a:ext cx="11811000" cy="5801588"/>
          </a:xfrm>
          <a:prstGeom prst="rect">
            <a:avLst/>
          </a:prstGeom>
        </p:spPr>
        <p:txBody>
          <a:bodyPr wrap="square">
            <a:spAutoFit/>
          </a:bodyPr>
          <a:lstStyle/>
          <a:p>
            <a:pPr algn="just"/>
            <a:r>
              <a:rPr lang="en-US" sz="2800" b="1" dirty="0" err="1">
                <a:solidFill>
                  <a:schemeClr val="accent3"/>
                </a:solidFill>
                <a:latin typeface="Times New Roman" panose="02020603050405020304" pitchFamily="18" charset="0"/>
                <a:cs typeface="Times New Roman" panose="02020603050405020304" pitchFamily="18" charset="0"/>
              </a:rPr>
              <a:t>Thử</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thách</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nhỏ</a:t>
            </a:r>
            <a:endParaRPr lang="vi-VN" sz="2800" b="1" dirty="0">
              <a:solidFill>
                <a:schemeClr val="accent3"/>
              </a:solidFill>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Một hộp kín đựng 5 viên bi xanh, 3 viên bi đỏ 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 viên bi vàng. Mỗi lượt chơi, Minh và Khoa lần lượt lấy ra một viên bi từ hộp. Quan sát và ghi lại màu của viên bi rồi trả lại viên bi vào hộp. </a:t>
            </a:r>
          </a:p>
          <a:p>
            <a:pPr algn="just">
              <a:spcBef>
                <a:spcPts val="600"/>
              </a:spcBef>
            </a:pPr>
            <a:r>
              <a:rPr lang="vi-VN" sz="2800" dirty="0">
                <a:latin typeface="Times New Roman" panose="02020603050405020304" pitchFamily="18" charset="0"/>
                <a:cs typeface="Times New Roman" panose="02020603050405020304" pitchFamily="18" charset="0"/>
              </a:rPr>
              <a:t>Màu của các viên bi trong mỗi lượt lấy được Minh và Khoa ghi lại như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 xanh, Đ: đỏ, V: vàng)</a:t>
            </a: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vi-VN"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Người thắng là người lấy được nhiều viên bi đỏ hơn sau 10 lượt chơi. Sự kiện Minh thắng có xảy ra không?</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59162" y="2895600"/>
            <a:ext cx="5673677" cy="2057400"/>
          </a:xfrm>
          <a:prstGeom prst="rect">
            <a:avLst/>
          </a:prstGeom>
        </p:spPr>
      </p:pic>
    </p:spTree>
    <p:extLst>
      <p:ext uri="{BB962C8B-B14F-4D97-AF65-F5344CB8AC3E}">
        <p14:creationId xmlns:p14="http://schemas.microsoft.com/office/powerpoint/2010/main" val="32813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97F8F86-A318-4DB0-8C91-6F5151E84A33}"/>
              </a:ext>
            </a:extLst>
          </p:cNvPr>
          <p:cNvSpPr/>
          <p:nvPr/>
        </p:nvSpPr>
        <p:spPr>
          <a:xfrm>
            <a:off x="4038600" y="503203"/>
            <a:ext cx="39624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Luyện tập</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4">
            <a:extLst>
              <a:ext uri="{FF2B5EF4-FFF2-40B4-BE49-F238E27FC236}">
                <a16:creationId xmlns="" xmlns:a16="http://schemas.microsoft.com/office/drawing/2014/main" id="{FE3DDBEE-BC10-47B6-A8DD-6DC10F87ED97}"/>
              </a:ext>
            </a:extLst>
          </p:cNvPr>
          <p:cNvSpPr/>
          <p:nvPr/>
        </p:nvSpPr>
        <p:spPr>
          <a:xfrm>
            <a:off x="2971800" y="1272644"/>
            <a:ext cx="6172200" cy="1394356"/>
          </a:xfrm>
          <a:prstGeom prst="rect">
            <a:avLst/>
          </a:prstGeom>
          <a:noFill/>
        </p:spPr>
        <p:txBody>
          <a:bodyPr wrap="square">
            <a:spAutoFit/>
          </a:bodyPr>
          <a:lstStyle/>
          <a:p>
            <a:pPr algn="ctr">
              <a:lnSpc>
                <a:spcPct val="150000"/>
              </a:lnSpc>
            </a:pPr>
            <a:r>
              <a:rPr lang="en-US" sz="3000">
                <a:solidFill>
                  <a:schemeClr val="bg1"/>
                </a:solidFill>
                <a:latin typeface="Times New Roman" pitchFamily="18" charset="0"/>
                <a:cs typeface="Times New Roman" pitchFamily="18" charset="0"/>
              </a:rPr>
              <a:t>HS làm bài tập 9.25 và 9.26 vào vở trong thời gian 5 phút.</a:t>
            </a:r>
            <a:endParaRPr lang="en-US" sz="3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12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D3ACF83-35A6-48A1-837D-63B7BD09AD28}"/>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2968DD7B-7B14-4327-B474-5F84D9D08EC6}"/>
              </a:ext>
            </a:extLst>
          </p:cNvPr>
          <p:cNvSpPr/>
          <p:nvPr/>
        </p:nvSpPr>
        <p:spPr>
          <a:xfrm>
            <a:off x="685800" y="2514600"/>
            <a:ext cx="101346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TRÒ CHƠI THỬ THÁCH NHỎ</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a:extLst>
              <a:ext uri="{FF2B5EF4-FFF2-40B4-BE49-F238E27FC236}">
                <a16:creationId xmlns="" xmlns:a16="http://schemas.microsoft.com/office/drawing/2014/main" id="{C8AD1EF0-E864-41E6-B4F1-679E4B28C99D}"/>
              </a:ext>
            </a:extLst>
          </p:cNvPr>
          <p:cNvSpPr/>
          <p:nvPr/>
        </p:nvSpPr>
        <p:spPr>
          <a:xfrm>
            <a:off x="533400" y="3316649"/>
            <a:ext cx="10363200" cy="2779351"/>
          </a:xfrm>
          <a:prstGeom prst="rect">
            <a:avLst/>
          </a:prstGeom>
          <a:solidFill>
            <a:srgbClr val="009547">
              <a:alpha val="47000"/>
            </a:srgbClr>
          </a:solidFill>
        </p:spPr>
        <p:txBody>
          <a:bodyPr wrap="square">
            <a:spAutoFit/>
          </a:bodyPr>
          <a:lstStyle/>
          <a:p>
            <a:pPr>
              <a:lnSpc>
                <a:spcPct val="150000"/>
              </a:lnSpc>
            </a:pPr>
            <a:r>
              <a:rPr lang="en-US" sz="3000">
                <a:latin typeface="Times New Roman" pitchFamily="18" charset="0"/>
                <a:cs typeface="Times New Roman" pitchFamily="18" charset="0"/>
              </a:rPr>
              <a:t>     Trong hộp kín đựng 5 viên bi xanh, 3 viên bi đỏ và 2 viên bi vàng. Người chơi có 10 lượt, mỗi lượt được chọn 1 viên bi trong hộp sau đó trả lại viên bi vào hộp. </a:t>
            </a:r>
          </a:p>
          <a:p>
            <a:pPr>
              <a:lnSpc>
                <a:spcPct val="150000"/>
              </a:lnSpc>
            </a:pPr>
            <a:r>
              <a:rPr lang="en-US" sz="3000">
                <a:latin typeface="Times New Roman" pitchFamily="18" charset="0"/>
                <a:cs typeface="Times New Roman" pitchFamily="18" charset="0"/>
              </a:rPr>
              <a:t>   Ai chọn được nhiều viên bi màu đỏ nhất là người chiến thắng!</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8378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ục Tiêu Của Bạn Là Gì? Các Bước Thực Hiện Để Đạt Được Mục Tiêu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789" y="2299002"/>
            <a:ext cx="3202312" cy="29781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ontent Placeholder 1"/>
          <p:cNvGraphicFramePr>
            <a:graphicFrameLocks noGrp="1"/>
          </p:cNvGraphicFramePr>
          <p:nvPr>
            <p:ph idx="1"/>
            <p:extLst>
              <p:ext uri="{D42A27DB-BD31-4B8C-83A1-F6EECF244321}">
                <p14:modId xmlns:p14="http://schemas.microsoft.com/office/powerpoint/2010/main" val="4256075668"/>
              </p:ext>
            </p:extLst>
          </p:nvPr>
        </p:nvGraphicFramePr>
        <p:xfrm>
          <a:off x="3136900" y="1778000"/>
          <a:ext cx="863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7219" name="Title 1"/>
          <p:cNvSpPr txBox="1">
            <a:spLocks/>
          </p:cNvSpPr>
          <p:nvPr/>
        </p:nvSpPr>
        <p:spPr bwMode="auto">
          <a:xfrm>
            <a:off x="1494964" y="301459"/>
            <a:ext cx="454660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MS PGothic" pitchFamily="34" charset="-128"/>
              </a:defRPr>
            </a:lvl1pPr>
            <a:lvl2pPr marL="742950" indent="-285750" eaLnBrk="0" hangingPunct="0">
              <a:defRPr>
                <a:solidFill>
                  <a:schemeClr val="tx1"/>
                </a:solidFill>
                <a:latin typeface="Times New Roman" panose="02020603050405020304" pitchFamily="18" charset="0"/>
                <a:ea typeface="MS PGothic" pitchFamily="34" charset="-128"/>
              </a:defRPr>
            </a:lvl2pPr>
            <a:lvl3pPr marL="1143000" indent="-228600" eaLnBrk="0" hangingPunct="0">
              <a:defRPr>
                <a:solidFill>
                  <a:schemeClr val="tx1"/>
                </a:solidFill>
                <a:latin typeface="Times New Roman" panose="02020603050405020304" pitchFamily="18" charset="0"/>
                <a:ea typeface="MS PGothic" pitchFamily="34" charset="-128"/>
              </a:defRPr>
            </a:lvl3pPr>
            <a:lvl4pPr marL="1600200" indent="-228600" eaLnBrk="0" hangingPunct="0">
              <a:defRPr>
                <a:solidFill>
                  <a:schemeClr val="tx1"/>
                </a:solidFill>
                <a:latin typeface="Times New Roman" panose="02020603050405020304" pitchFamily="18" charset="0"/>
                <a:ea typeface="MS PGothic" pitchFamily="34" charset="-128"/>
              </a:defRPr>
            </a:lvl4pPr>
            <a:lvl5pPr marL="2057400" indent="-228600" eaLnBrk="0" hangingPunct="0">
              <a:defRPr>
                <a:solidFill>
                  <a:schemeClr val="tx1"/>
                </a:solidFill>
                <a:latin typeface="Times New Roman" panose="02020603050405020304"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9pPr>
          </a:lstStyle>
          <a:p>
            <a:pPr defTabSz="914377" eaLnBrk="1" hangingPunct="1">
              <a:defRPr/>
            </a:pPr>
            <a:r>
              <a:rPr lang="en-US" altLang="en-US" sz="4267" b="1" kern="0" dirty="0">
                <a:solidFill>
                  <a:srgbClr val="C00000"/>
                </a:solidFill>
                <a:cs typeface="Times New Roman" panose="02020603050405020304" pitchFamily="18" charset="0"/>
              </a:rPr>
              <a:t>   </a:t>
            </a:r>
            <a:r>
              <a:rPr lang="fr-FR" altLang="en-US" sz="3600" b="1" kern="0" dirty="0" err="1">
                <a:solidFill>
                  <a:srgbClr val="C00000"/>
                </a:solidFill>
                <a:cs typeface="Times New Roman" panose="02020603050405020304" pitchFamily="18" charset="0"/>
              </a:rPr>
              <a:t>Mục</a:t>
            </a:r>
            <a:r>
              <a:rPr lang="fr-FR" altLang="en-US" sz="3600" b="1" kern="0" dirty="0">
                <a:solidFill>
                  <a:srgbClr val="C00000"/>
                </a:solidFill>
                <a:cs typeface="Times New Roman" panose="02020603050405020304" pitchFamily="18" charset="0"/>
              </a:rPr>
              <a:t> </a:t>
            </a:r>
            <a:r>
              <a:rPr lang="fr-FR" altLang="en-US" sz="3600" b="1" kern="0" dirty="0" err="1" smtClean="0">
                <a:solidFill>
                  <a:srgbClr val="C00000"/>
                </a:solidFill>
                <a:cs typeface="Times New Roman" panose="02020603050405020304" pitchFamily="18" charset="0"/>
              </a:rPr>
              <a:t>tiêu</a:t>
            </a:r>
            <a:r>
              <a:rPr lang="fr-FR" altLang="en-US" sz="3600" b="1" kern="0" dirty="0">
                <a:solidFill>
                  <a:srgbClr val="C00000"/>
                </a:solidFill>
                <a:cs typeface="Times New Roman" panose="02020603050405020304" pitchFamily="18" charset="0"/>
              </a:rPr>
              <a:t> </a:t>
            </a:r>
            <a:r>
              <a:rPr lang="fr-FR" altLang="en-US" sz="3600" b="1" kern="0" dirty="0" err="1" smtClean="0">
                <a:solidFill>
                  <a:srgbClr val="C00000"/>
                </a:solidFill>
                <a:cs typeface="Times New Roman" panose="02020603050405020304" pitchFamily="18" charset="0"/>
              </a:rPr>
              <a:t>tiết</a:t>
            </a:r>
            <a:r>
              <a:rPr lang="fr-FR" altLang="en-US" sz="3600" b="1" kern="0" dirty="0" smtClean="0">
                <a:solidFill>
                  <a:srgbClr val="C00000"/>
                </a:solidFill>
                <a:cs typeface="Times New Roman" panose="02020603050405020304" pitchFamily="18" charset="0"/>
              </a:rPr>
              <a:t> 1:</a:t>
            </a:r>
            <a:endParaRPr lang="en-US" altLang="en-US" sz="3600" kern="0" dirty="0">
              <a:solidFill>
                <a:srgbClr val="C00000"/>
              </a:solidFill>
              <a:cs typeface="Times New Roman" panose="02020603050405020304" pitchFamily="18" charset="0"/>
            </a:endParaRPr>
          </a:p>
        </p:txBody>
      </p:sp>
      <p:grpSp>
        <p:nvGrpSpPr>
          <p:cNvPr id="7" name="Group 6"/>
          <p:cNvGrpSpPr/>
          <p:nvPr/>
        </p:nvGrpSpPr>
        <p:grpSpPr>
          <a:xfrm>
            <a:off x="3275034" y="2538640"/>
            <a:ext cx="1219200" cy="2591125"/>
            <a:chOff x="2706286" y="1346150"/>
            <a:chExt cx="633453" cy="1658088"/>
          </a:xfrm>
        </p:grpSpPr>
        <p:sp>
          <p:nvSpPr>
            <p:cNvPr id="3" name="Oval 2"/>
            <p:cNvSpPr/>
            <p:nvPr/>
          </p:nvSpPr>
          <p:spPr>
            <a:xfrm>
              <a:off x="2728096" y="1346150"/>
              <a:ext cx="589833" cy="59794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377">
                <a:defRPr/>
              </a:pPr>
              <a:r>
                <a:rPr lang="en-US" sz="4000" b="1" kern="0" dirty="0">
                  <a:solidFill>
                    <a:srgbClr val="000000"/>
                  </a:solidFill>
                  <a:latin typeface="Times New Roman" panose="02020603050405020304" pitchFamily="18" charset="0"/>
                  <a:cs typeface="Times New Roman" panose="02020603050405020304" pitchFamily="18" charset="0"/>
                </a:rPr>
                <a:t>1</a:t>
              </a:r>
            </a:p>
          </p:txBody>
        </p:sp>
        <p:sp>
          <p:nvSpPr>
            <p:cNvPr id="5" name="Oval 4"/>
            <p:cNvSpPr/>
            <p:nvPr/>
          </p:nvSpPr>
          <p:spPr>
            <a:xfrm>
              <a:off x="2706286" y="2399855"/>
              <a:ext cx="633453" cy="604383"/>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377">
                <a:defRPr/>
              </a:pPr>
              <a:r>
                <a:rPr lang="en-US" sz="4000" b="1" kern="0" dirty="0">
                  <a:solidFill>
                    <a:srgbClr val="000000"/>
                  </a:solidFill>
                  <a:latin typeface="Times New Roman" panose="02020603050405020304" pitchFamily="18" charset="0"/>
                  <a:cs typeface="Times New Roman" panose="02020603050405020304" pitchFamily="18" charset="0"/>
                </a:rPr>
                <a:t>2</a:t>
              </a:r>
            </a:p>
          </p:txBody>
        </p:sp>
      </p:grpSp>
    </p:spTree>
    <p:extLst>
      <p:ext uri="{BB962C8B-B14F-4D97-AF65-F5344CB8AC3E}">
        <p14:creationId xmlns:p14="http://schemas.microsoft.com/office/powerpoint/2010/main" val="39625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2">
                                            <p:graphicEl>
                                              <a:dgm id="{D150B846-5064-4D4A-B856-372FB76ABFF4}"/>
                                            </p:graphicEl>
                                          </p:spTgt>
                                        </p:tgtEl>
                                        <p:attrNameLst>
                                          <p:attrName>style.visibility</p:attrName>
                                        </p:attrNameLst>
                                      </p:cBhvr>
                                      <p:to>
                                        <p:strVal val="visible"/>
                                      </p:to>
                                    </p:set>
                                    <p:animEffect transition="in" filter="plus(in)">
                                      <p:cBhvr>
                                        <p:cTn id="15" dur="2000"/>
                                        <p:tgtEl>
                                          <p:spTgt spid="2">
                                            <p:graphicEl>
                                              <a:dgm id="{D150B846-5064-4D4A-B856-372FB76ABFF4}"/>
                                            </p:graphicEl>
                                          </p:spTgt>
                                        </p:tgtEl>
                                      </p:cBhvr>
                                    </p:animEffect>
                                  </p:childTnLst>
                                </p:cTn>
                              </p:par>
                              <p:par>
                                <p:cTn id="16" presetID="13" presetClass="entr" presetSubtype="16" fill="hold" grpId="0" nodeType="withEffect">
                                  <p:stCondLst>
                                    <p:cond delay="0"/>
                                  </p:stCondLst>
                                  <p:childTnLst>
                                    <p:set>
                                      <p:cBhvr>
                                        <p:cTn id="17" dur="1" fill="hold">
                                          <p:stCondLst>
                                            <p:cond delay="0"/>
                                          </p:stCondLst>
                                        </p:cTn>
                                        <p:tgtEl>
                                          <p:spTgt spid="2">
                                            <p:graphicEl>
                                              <a:dgm id="{CC04E8DF-79EB-415B-B40F-00CF9F595A3A}"/>
                                            </p:graphicEl>
                                          </p:spTgt>
                                        </p:tgtEl>
                                        <p:attrNameLst>
                                          <p:attrName>style.visibility</p:attrName>
                                        </p:attrNameLst>
                                      </p:cBhvr>
                                      <p:to>
                                        <p:strVal val="visible"/>
                                      </p:to>
                                    </p:set>
                                    <p:animEffect transition="in" filter="plus(in)">
                                      <p:cBhvr>
                                        <p:cTn id="18" dur="2000"/>
                                        <p:tgtEl>
                                          <p:spTgt spid="2">
                                            <p:graphicEl>
                                              <a:dgm id="{CC04E8DF-79EB-415B-B40F-00CF9F595A3A}"/>
                                            </p:graphicEl>
                                          </p:spTgt>
                                        </p:tgtEl>
                                      </p:cBhvr>
                                    </p:animEffect>
                                  </p:childTnLst>
                                </p:cTn>
                              </p:par>
                              <p:par>
                                <p:cTn id="19" presetID="13" presetClass="entr" presetSubtype="16" fill="hold" grpId="0" nodeType="withEffect">
                                  <p:stCondLst>
                                    <p:cond delay="0"/>
                                  </p:stCondLst>
                                  <p:childTnLst>
                                    <p:set>
                                      <p:cBhvr>
                                        <p:cTn id="20" dur="1" fill="hold">
                                          <p:stCondLst>
                                            <p:cond delay="0"/>
                                          </p:stCondLst>
                                        </p:cTn>
                                        <p:tgtEl>
                                          <p:spTgt spid="2">
                                            <p:graphicEl>
                                              <a:dgm id="{5B24F566-81E4-4EBE-96CD-32B377505D81}"/>
                                            </p:graphicEl>
                                          </p:spTgt>
                                        </p:tgtEl>
                                        <p:attrNameLst>
                                          <p:attrName>style.visibility</p:attrName>
                                        </p:attrNameLst>
                                      </p:cBhvr>
                                      <p:to>
                                        <p:strVal val="visible"/>
                                      </p:to>
                                    </p:set>
                                    <p:animEffect transition="in" filter="plus(in)">
                                      <p:cBhvr>
                                        <p:cTn id="21" dur="2000"/>
                                        <p:tgtEl>
                                          <p:spTgt spid="2">
                                            <p:graphicEl>
                                              <a:dgm id="{5B24F566-81E4-4EBE-96CD-32B377505D81}"/>
                                            </p:graphicEl>
                                          </p:spTgt>
                                        </p:tgtEl>
                                      </p:cBhvr>
                                    </p:animEffect>
                                  </p:childTnLst>
                                </p:cTn>
                              </p:par>
                              <p:par>
                                <p:cTn id="22" presetID="13" presetClass="entr" presetSubtype="16" fill="hold" grpId="0" nodeType="withEffect">
                                  <p:stCondLst>
                                    <p:cond delay="0"/>
                                  </p:stCondLst>
                                  <p:childTnLst>
                                    <p:set>
                                      <p:cBhvr>
                                        <p:cTn id="23" dur="1" fill="hold">
                                          <p:stCondLst>
                                            <p:cond delay="0"/>
                                          </p:stCondLst>
                                        </p:cTn>
                                        <p:tgtEl>
                                          <p:spTgt spid="2">
                                            <p:graphicEl>
                                              <a:dgm id="{D8CFCC5A-28A1-4CF1-B369-7C0B484FB684}"/>
                                            </p:graphicEl>
                                          </p:spTgt>
                                        </p:tgtEl>
                                        <p:attrNameLst>
                                          <p:attrName>style.visibility</p:attrName>
                                        </p:attrNameLst>
                                      </p:cBhvr>
                                      <p:to>
                                        <p:strVal val="visible"/>
                                      </p:to>
                                    </p:set>
                                    <p:animEffect transition="in" filter="plus(in)">
                                      <p:cBhvr>
                                        <p:cTn id="24" dur="2000"/>
                                        <p:tgtEl>
                                          <p:spTgt spid="2">
                                            <p:graphicEl>
                                              <a:dgm id="{D8CFCC5A-28A1-4CF1-B369-7C0B484FB684}"/>
                                            </p:graphicEl>
                                          </p:spTgt>
                                        </p:tgtEl>
                                      </p:cBhvr>
                                    </p:animEffect>
                                  </p:childTnLst>
                                </p:cTn>
                              </p:par>
                              <p:par>
                                <p:cTn id="25" presetID="13" presetClass="entr" presetSubtype="16" fill="hold" grpId="0" nodeType="withEffect">
                                  <p:stCondLst>
                                    <p:cond delay="0"/>
                                  </p:stCondLst>
                                  <p:childTnLst>
                                    <p:set>
                                      <p:cBhvr>
                                        <p:cTn id="26" dur="1" fill="hold">
                                          <p:stCondLst>
                                            <p:cond delay="0"/>
                                          </p:stCondLst>
                                        </p:cTn>
                                        <p:tgtEl>
                                          <p:spTgt spid="2">
                                            <p:graphicEl>
                                              <a:dgm id="{341EC994-71D9-49BC-B942-0406887C89DC}"/>
                                            </p:graphicEl>
                                          </p:spTgt>
                                        </p:tgtEl>
                                        <p:attrNameLst>
                                          <p:attrName>style.visibility</p:attrName>
                                        </p:attrNameLst>
                                      </p:cBhvr>
                                      <p:to>
                                        <p:strVal val="visible"/>
                                      </p:to>
                                    </p:set>
                                    <p:animEffect transition="in" filter="plus(in)">
                                      <p:cBhvr>
                                        <p:cTn id="27" dur="2000"/>
                                        <p:tgtEl>
                                          <p:spTgt spid="2">
                                            <p:graphicEl>
                                              <a:dgm id="{341EC994-71D9-49BC-B942-0406887C89DC}"/>
                                            </p:graphic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42CE27E5-07D6-40DC-B4E0-C97A40EF0D8C}"/>
              </a:ext>
            </a:extLst>
          </p:cNvPr>
          <p:cNvSpPr txBox="1"/>
          <p:nvPr/>
        </p:nvSpPr>
        <p:spPr>
          <a:xfrm>
            <a:off x="4516776" y="228601"/>
            <a:ext cx="3484224" cy="584775"/>
          </a:xfrm>
          <a:prstGeom prst="rect">
            <a:avLst/>
          </a:prstGeom>
          <a:solidFill>
            <a:schemeClr val="bg1"/>
          </a:solidFill>
        </p:spPr>
        <p:txBody>
          <a:bodyPr wrap="none" rtlCol="0">
            <a:spAutoFit/>
          </a:bodyPr>
          <a:lstStyle/>
          <a:p>
            <a:r>
              <a:rPr lang="en-US" sz="3200" b="1" dirty="0">
                <a:solidFill>
                  <a:schemeClr val="tx1">
                    <a:lumMod val="95000"/>
                    <a:lumOff val="5000"/>
                  </a:schemeClr>
                </a:solidFill>
                <a:latin typeface="Arial" panose="020B0604020202020204" pitchFamily="34" charset="0"/>
                <a:cs typeface="Arial" panose="020B0604020202020204" pitchFamily="34" charset="0"/>
              </a:rPr>
              <a:t>BÀI TẬP VỀ NHÀ</a:t>
            </a:r>
          </a:p>
        </p:txBody>
      </p:sp>
      <p:sp>
        <p:nvSpPr>
          <p:cNvPr id="11" name="TextBox 10">
            <a:extLst>
              <a:ext uri="{FF2B5EF4-FFF2-40B4-BE49-F238E27FC236}">
                <a16:creationId xmlns="" xmlns:a16="http://schemas.microsoft.com/office/drawing/2014/main" id="{B51AF389-7788-4AEA-B755-53B9F83E19FA}"/>
              </a:ext>
            </a:extLst>
          </p:cNvPr>
          <p:cNvSpPr txBox="1"/>
          <p:nvPr/>
        </p:nvSpPr>
        <p:spPr>
          <a:xfrm>
            <a:off x="1356724" y="1066800"/>
            <a:ext cx="6720476"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Xem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SGK/96-99</a:t>
            </a:r>
          </a:p>
        </p:txBody>
      </p:sp>
      <p:sp>
        <p:nvSpPr>
          <p:cNvPr id="12" name="TextBox 11">
            <a:extLst>
              <a:ext uri="{FF2B5EF4-FFF2-40B4-BE49-F238E27FC236}">
                <a16:creationId xmlns="" xmlns:a16="http://schemas.microsoft.com/office/drawing/2014/main" id="{04EE7CF4-00B3-4156-BA4D-280E722E2F37}"/>
              </a:ext>
            </a:extLst>
          </p:cNvPr>
          <p:cNvSpPr txBox="1"/>
          <p:nvPr/>
        </p:nvSpPr>
        <p:spPr>
          <a:xfrm>
            <a:off x="1371600" y="1600200"/>
            <a:ext cx="9372600" cy="661207"/>
          </a:xfrm>
          <a:prstGeom prst="rect">
            <a:avLst/>
          </a:prstGeom>
          <a:noFill/>
        </p:spPr>
        <p:txBody>
          <a:bodyPr wrap="square" rtlCol="0">
            <a:spAutoFit/>
          </a:bodyPr>
          <a:lstStyle/>
          <a:p>
            <a:pPr algn="just">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9.25 ; 9.26; 9.27; 9.28 SGK/tr100.</a:t>
            </a:r>
          </a:p>
        </p:txBody>
      </p:sp>
      <p:sp>
        <p:nvSpPr>
          <p:cNvPr id="13" name="Rectangle 12"/>
          <p:cNvSpPr/>
          <p:nvPr/>
        </p:nvSpPr>
        <p:spPr>
          <a:xfrm>
            <a:off x="1371600" y="2200401"/>
            <a:ext cx="9525000" cy="2600199"/>
          </a:xfrm>
          <a:prstGeom prst="rect">
            <a:avLst/>
          </a:prstGeom>
        </p:spPr>
        <p:txBody>
          <a:bodyPr wrap="square">
            <a:spAutoFit/>
          </a:bodyPr>
          <a:lstStyle/>
          <a:p>
            <a:pPr>
              <a:lnSpc>
                <a:spcPct val="150000"/>
              </a:lnSpc>
            </a:pPr>
            <a:r>
              <a:rPr lang="en-AU" sz="2800" b="1" u="sng" dirty="0" err="1">
                <a:solidFill>
                  <a:schemeClr val="tx1">
                    <a:lumMod val="95000"/>
                    <a:lumOff val="5000"/>
                  </a:schemeClr>
                </a:solidFill>
                <a:latin typeface="Times New Roman" pitchFamily="18" charset="0"/>
                <a:cs typeface="Times New Roman" pitchFamily="18" charset="0"/>
              </a:rPr>
              <a:t>Hướng</a:t>
            </a:r>
            <a:r>
              <a:rPr lang="en-AU" sz="2800" b="1" u="sng" dirty="0">
                <a:solidFill>
                  <a:schemeClr val="tx1">
                    <a:lumMod val="95000"/>
                    <a:lumOff val="5000"/>
                  </a:schemeClr>
                </a:solidFill>
                <a:latin typeface="Times New Roman" pitchFamily="18" charset="0"/>
                <a:cs typeface="Times New Roman" pitchFamily="18" charset="0"/>
              </a:rPr>
              <a:t> </a:t>
            </a:r>
            <a:r>
              <a:rPr lang="en-AU" sz="2800" b="1" u="sng" dirty="0" err="1">
                <a:solidFill>
                  <a:schemeClr val="tx1">
                    <a:lumMod val="95000"/>
                    <a:lumOff val="5000"/>
                  </a:schemeClr>
                </a:solidFill>
                <a:latin typeface="Times New Roman" pitchFamily="18" charset="0"/>
                <a:cs typeface="Times New Roman" pitchFamily="18" charset="0"/>
              </a:rPr>
              <a:t>dẫn</a:t>
            </a:r>
            <a:r>
              <a:rPr lang="en-AU" sz="2800" b="1" dirty="0">
                <a:solidFill>
                  <a:schemeClr val="tx1">
                    <a:lumMod val="95000"/>
                    <a:lumOff val="5000"/>
                  </a:schemeClr>
                </a:solidFill>
                <a:latin typeface="Times New Roman" pitchFamily="18" charset="0"/>
                <a:cs typeface="Times New Roman" pitchFamily="18" charset="0"/>
              </a:rPr>
              <a:t>:</a:t>
            </a:r>
            <a:r>
              <a:rPr lang="en-AU" sz="2800" dirty="0">
                <a:solidFill>
                  <a:schemeClr val="tx1">
                    <a:lumMod val="95000"/>
                    <a:lumOff val="5000"/>
                  </a:schemeClr>
                </a:solidFill>
                <a:latin typeface="Times New Roman" pitchFamily="18" charset="0"/>
                <a:cs typeface="Times New Roman" pitchFamily="18" charset="0"/>
              </a:rPr>
              <a:t> </a:t>
            </a:r>
          </a:p>
          <a:p>
            <a:pPr algn="just">
              <a:lnSpc>
                <a:spcPct val="150000"/>
              </a:lnSpc>
            </a:pPr>
            <a:r>
              <a:rPr lang="en-AU" sz="2800" b="1" dirty="0">
                <a:solidFill>
                  <a:schemeClr val="tx1">
                    <a:lumMod val="95000"/>
                    <a:lumOff val="5000"/>
                  </a:schemeClr>
                </a:solidFill>
                <a:latin typeface="Times New Roman" pitchFamily="18" charset="0"/>
                <a:cs typeface="Times New Roman" pitchFamily="18" charset="0"/>
              </a:rPr>
              <a:t>9.27.</a:t>
            </a:r>
            <a:r>
              <a:rPr lang="en-AU" sz="2800" dirty="0">
                <a:solidFill>
                  <a:schemeClr val="tx1">
                    <a:lumMod val="95000"/>
                    <a:lumOff val="5000"/>
                  </a:schemeClr>
                </a:solidFill>
                <a:latin typeface="Times New Roman" pitchFamily="18" charset="0"/>
                <a:cs typeface="Times New Roman" pitchFamily="18" charset="0"/>
              </a:rPr>
              <a:t> HD. </a:t>
            </a:r>
            <a:r>
              <a:rPr lang="en-AU" sz="2800" dirty="0" err="1">
                <a:solidFill>
                  <a:schemeClr val="tx1">
                    <a:lumMod val="95000"/>
                    <a:lumOff val="5000"/>
                  </a:schemeClr>
                </a:solidFill>
                <a:latin typeface="Times New Roman" pitchFamily="18" charset="0"/>
                <a:cs typeface="Times New Roman" pitchFamily="18" charset="0"/>
              </a:rPr>
              <a:t>Tính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số</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điểm</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dựa</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vào</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kết</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quả</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chơi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xác</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định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người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a:t>
            </a:r>
            <a:endParaRPr lang="en-US" sz="2800" dirty="0">
              <a:solidFill>
                <a:schemeClr val="tx1">
                  <a:lumMod val="95000"/>
                  <a:lumOff val="5000"/>
                </a:schemeClr>
              </a:solidFill>
              <a:latin typeface="Times New Roman" pitchFamily="18" charset="0"/>
              <a:cs typeface="Times New Roman" pitchFamily="18" charset="0"/>
            </a:endParaRPr>
          </a:p>
          <a:p>
            <a:pPr>
              <a:lnSpc>
                <a:spcPct val="150000"/>
              </a:lnSpc>
            </a:pPr>
            <a:r>
              <a:rPr lang="en-AU" sz="2800" b="1" dirty="0">
                <a:solidFill>
                  <a:schemeClr val="tx1">
                    <a:lumMod val="95000"/>
                    <a:lumOff val="5000"/>
                  </a:schemeClr>
                </a:solidFill>
                <a:latin typeface="Times New Roman" pitchFamily="18" charset="0"/>
                <a:cs typeface="Times New Roman" pitchFamily="18" charset="0"/>
              </a:rPr>
              <a:t>9.28.</a:t>
            </a:r>
            <a:r>
              <a:rPr lang="en-AU" sz="2800" dirty="0">
                <a:solidFill>
                  <a:schemeClr val="tx1">
                    <a:lumMod val="95000"/>
                    <a:lumOff val="5000"/>
                  </a:schemeClr>
                </a:solidFill>
                <a:latin typeface="Times New Roman" pitchFamily="18" charset="0"/>
                <a:cs typeface="Times New Roman" pitchFamily="18" charset="0"/>
              </a:rPr>
              <a:t> ĐS. </a:t>
            </a:r>
            <a:r>
              <a:rPr lang="en-AU" sz="2800" dirty="0" err="1">
                <a:solidFill>
                  <a:schemeClr val="tx1">
                    <a:lumMod val="95000"/>
                    <a:lumOff val="5000"/>
                  </a:schemeClr>
                </a:solidFill>
                <a:latin typeface="Times New Roman" pitchFamily="18" charset="0"/>
                <a:cs typeface="Times New Roman" pitchFamily="18" charset="0"/>
              </a:rPr>
              <a:t>Sự</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kiện</a:t>
            </a:r>
            <a:r>
              <a:rPr lang="en-AU" sz="2800" dirty="0">
                <a:solidFill>
                  <a:schemeClr val="tx1">
                    <a:lumMod val="95000"/>
                    <a:lumOff val="5000"/>
                  </a:schemeClr>
                </a:solidFill>
                <a:latin typeface="Times New Roman" pitchFamily="18" charset="0"/>
                <a:cs typeface="Times New Roman" pitchFamily="18" charset="0"/>
              </a:rPr>
              <a:t> “Mai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xảy</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ra.</a:t>
            </a:r>
            <a:r>
              <a:rPr lang="en-AU" sz="2800" dirty="0">
                <a:solidFill>
                  <a:schemeClr val="tx1">
                    <a:lumMod val="95000"/>
                    <a:lumOff val="5000"/>
                  </a:schemeClr>
                </a:solidFill>
                <a:latin typeface="Times New Roman" pitchFamily="18" charset="0"/>
                <a:cs typeface="Times New Roman" pitchFamily="18" charset="0"/>
              </a:rPr>
              <a:t>  </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27483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400" y="76200"/>
            <a:ext cx="12420600" cy="6781800"/>
          </a:xfrm>
          <a:prstGeom prst="rect">
            <a:avLst/>
          </a:prstGeom>
        </p:spPr>
      </p:pic>
    </p:spTree>
    <p:extLst>
      <p:ext uri="{BB962C8B-B14F-4D97-AF65-F5344CB8AC3E}">
        <p14:creationId xmlns:p14="http://schemas.microsoft.com/office/powerpoint/2010/main" val="773107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CE16E9F-637A-4F74-94B8-237D9D330B1D}"/>
              </a:ext>
            </a:extLst>
          </p:cNvPr>
          <p:cNvSpPr txBox="1"/>
          <p:nvPr/>
        </p:nvSpPr>
        <p:spPr>
          <a:xfrm>
            <a:off x="3565308" y="476605"/>
            <a:ext cx="4703211"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CẤU TRÚC BÀI HỌC</a:t>
            </a:r>
          </a:p>
        </p:txBody>
      </p:sp>
      <p:graphicFrame>
        <p:nvGraphicFramePr>
          <p:cNvPr id="9" name="Diagram 8">
            <a:extLst>
              <a:ext uri="{FF2B5EF4-FFF2-40B4-BE49-F238E27FC236}">
                <a16:creationId xmlns:a16="http://schemas.microsoft.com/office/drawing/2014/main" xmlns="" id="{2A1CE783-31DB-41FE-A3D9-B1E1DDF375FA}"/>
              </a:ext>
            </a:extLst>
          </p:cNvPr>
          <p:cNvGraphicFramePr/>
          <p:nvPr>
            <p:extLst>
              <p:ext uri="{D42A27DB-BD31-4B8C-83A1-F6EECF244321}">
                <p14:modId xmlns:p14="http://schemas.microsoft.com/office/powerpoint/2010/main" val="2524488497"/>
              </p:ext>
            </p:extLst>
          </p:nvPr>
        </p:nvGraphicFramePr>
        <p:xfrm>
          <a:off x="1219200" y="488087"/>
          <a:ext cx="9833113" cy="6082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5716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 xmlns:a16="http://schemas.microsoft.com/office/drawing/2014/main" id="{5D17237D-B4B7-4115-9E84-FCBE294E1348}"/>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7" name="Rectangle: Single Corner Rounded 6">
            <a:extLst>
              <a:ext uri="{FF2B5EF4-FFF2-40B4-BE49-F238E27FC236}">
                <a16:creationId xmlns="" xmlns:a16="http://schemas.microsoft.com/office/drawing/2014/main" id="{A939876B-BE35-44F1-ABD1-73A848294309}"/>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8" name="Rectangle 7">
            <a:extLst>
              <a:ext uri="{FF2B5EF4-FFF2-40B4-BE49-F238E27FC236}">
                <a16:creationId xmlns="" xmlns:a16="http://schemas.microsoft.com/office/drawing/2014/main" id="{9A7BC0D1-2DA9-41AF-8147-72C3E2BD97B1}"/>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0" name="Rectangle 9">
            <a:extLst>
              <a:ext uri="{FF2B5EF4-FFF2-40B4-BE49-F238E27FC236}">
                <a16:creationId xmlns="" xmlns:a16="http://schemas.microsoft.com/office/drawing/2014/main" id="{EE565DAF-432E-4E43-94B4-4D97D98EEBBE}"/>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1" name="Oval 10">
            <a:extLst>
              <a:ext uri="{FF2B5EF4-FFF2-40B4-BE49-F238E27FC236}">
                <a16:creationId xmlns="" xmlns:a16="http://schemas.microsoft.com/office/drawing/2014/main" id="{BEBB2530-74F5-4FCD-8296-B9B1D24B81BF}"/>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2" name="Rectangle 1">
            <a:extLst>
              <a:ext uri="{FF2B5EF4-FFF2-40B4-BE49-F238E27FC236}">
                <a16:creationId xmlns="" xmlns:a16="http://schemas.microsoft.com/office/drawing/2014/main" id="{E49E4C1D-A934-4D81-9FB8-48D0D8AAD46E}"/>
              </a:ext>
            </a:extLst>
          </p:cNvPr>
          <p:cNvSpPr/>
          <p:nvPr/>
        </p:nvSpPr>
        <p:spPr>
          <a:xfrm>
            <a:off x="381000" y="15895"/>
            <a:ext cx="1524000" cy="1508105"/>
          </a:xfrm>
          <a:prstGeom prst="rect">
            <a:avLst/>
          </a:prstGeom>
          <a:noFill/>
          <a:ln>
            <a:noFill/>
          </a:ln>
        </p:spPr>
        <p:txBody>
          <a:bodyPr wrap="square" lIns="91440" tIns="45720" rIns="91440" bIns="45720">
            <a:spAutoFit/>
          </a:bodyPr>
          <a:lstStyle/>
          <a:p>
            <a:pPr algn="ctr"/>
            <a:r>
              <a:rPr lang="en-US" sz="46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6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485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685800" y="685800"/>
            <a:ext cx="7391400" cy="1841851"/>
          </a:xfrm>
          <a:prstGeom prst="rect">
            <a:avLst/>
          </a:prstGeom>
          <a:noFill/>
        </p:spPr>
        <p:txBody>
          <a:bodyPr wrap="square" rtlCol="0">
            <a:spAutoFit/>
          </a:bodyPr>
          <a:lstStyle/>
          <a:p>
            <a:pPr algn="ctr">
              <a:lnSpc>
                <a:spcPct val="150000"/>
              </a:lnSpc>
            </a:pPr>
            <a:r>
              <a:rPr lang="en-US" sz="4000" b="1" dirty="0">
                <a:solidFill>
                  <a:srgbClr val="C00000"/>
                </a:solidFill>
                <a:latin typeface="Source Sans Pro Black" panose="020B0803030403020204" pitchFamily="34" charset="0"/>
                <a:cs typeface="Times New Roman" pitchFamily="18" charset="0"/>
              </a:rPr>
              <a:t>HOẠT ĐỘNG NHÓM</a:t>
            </a:r>
          </a:p>
          <a:p>
            <a:pPr algn="ctr">
              <a:lnSpc>
                <a:spcPct val="150000"/>
              </a:lnSpc>
            </a:pPr>
            <a:r>
              <a:rPr lang="en-US" sz="4000" b="1" dirty="0" err="1">
                <a:solidFill>
                  <a:srgbClr val="C00000"/>
                </a:solidFill>
                <a:latin typeface="Source Sans Pro Black" panose="020B0803030403020204" pitchFamily="34" charset="0"/>
                <a:cs typeface="Times New Roman" pitchFamily="18" charset="0"/>
              </a:rPr>
              <a:t>Thí</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nghiệm</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Gieo</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xúc</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xắc</a:t>
            </a:r>
            <a:endParaRPr lang="en-US" sz="4000" b="1" dirty="0">
              <a:solidFill>
                <a:srgbClr val="C00000"/>
              </a:solidFill>
              <a:latin typeface="Source Sans Pro Black" panose="020B0803030403020204" pitchFamily="34" charset="0"/>
              <a:cs typeface="Times New Roman" pitchFamily="18" charset="0"/>
            </a:endParaRPr>
          </a:p>
        </p:txBody>
      </p:sp>
      <p:sp>
        <p:nvSpPr>
          <p:cNvPr id="7" name="TextBox 6"/>
          <p:cNvSpPr txBox="1"/>
          <p:nvPr/>
        </p:nvSpPr>
        <p:spPr>
          <a:xfrm>
            <a:off x="1066800" y="2657601"/>
            <a:ext cx="9372600" cy="3246530"/>
          </a:xfrm>
          <a:prstGeom prst="rect">
            <a:avLst/>
          </a:prstGeom>
          <a:noFill/>
        </p:spPr>
        <p:txBody>
          <a:bodyPr wrap="square" rtlCol="0">
            <a:spAutoFit/>
          </a:bodyPr>
          <a:lstStyle/>
          <a:p>
            <a:pPr marL="342900" indent="-342900" algn="just">
              <a:lnSpc>
                <a:spcPct val="150000"/>
              </a:lnSpc>
              <a:buFontTx/>
              <a:buChar char="-"/>
            </a:pPr>
            <a:r>
              <a:rPr lang="en-US" sz="2800">
                <a:latin typeface="Times New Roman" pitchFamily="18" charset="0"/>
                <a:cs typeface="Times New Roman" pitchFamily="18" charset="0"/>
              </a:rPr>
              <a:t>Các nhóm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10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bảng</a:t>
            </a:r>
            <a:r>
              <a:rPr lang="en-US" sz="2800">
                <a:latin typeface="Times New Roman" pitchFamily="18" charset="0"/>
                <a:cs typeface="Times New Roman" pitchFamily="18" charset="0"/>
              </a:rPr>
              <a:t> nhóm trong thời gian 5 phút.</a:t>
            </a:r>
            <a:endParaRPr lang="en-US" sz="2800" dirty="0">
              <a:latin typeface="Times New Roman" pitchFamily="18" charset="0"/>
              <a:cs typeface="Times New Roman" pitchFamily="18" charset="0"/>
            </a:endParaRPr>
          </a:p>
          <a:p>
            <a:pPr marL="342900" indent="-342900" algn="just">
              <a:lnSpc>
                <a:spcPct val="150000"/>
              </a:lnSpc>
              <a:buFontTx/>
              <a:buChar char="-"/>
            </a:pPr>
            <a:r>
              <a:rPr lang="en-US" sz="2800">
                <a:latin typeface="Times New Roman" pitchFamily="18" charset="0"/>
                <a:cs typeface="Times New Roman" pitchFamily="18" charset="0"/>
              </a:rPr>
              <a:t>Sau khi hết giờ các nhóm trả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câu</a:t>
            </a:r>
            <a:r>
              <a:rPr lang="en-US" sz="2800">
                <a:latin typeface="Times New Roman" pitchFamily="18" charset="0"/>
                <a:cs typeface="Times New Roman" pitchFamily="18" charset="0"/>
              </a:rPr>
              <a:t> hỏi sau: </a:t>
            </a:r>
            <a:endParaRPr lang="en-US" sz="2800" dirty="0">
              <a:latin typeface="Times New Roman" pitchFamily="18" charset="0"/>
              <a:cs typeface="Times New Roman" pitchFamily="18" charset="0"/>
            </a:endParaRPr>
          </a:p>
          <a:p>
            <a:pPr algn="ctr">
              <a:lnSpc>
                <a:spcPct val="150000"/>
              </a:lnSpc>
            </a:pPr>
            <a:r>
              <a:rPr lang="en-US" sz="2800" dirty="0">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Có</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thể</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xảy</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ra</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những</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kết</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quả</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nào</a:t>
            </a:r>
            <a:r>
              <a:rPr lang="en-US" sz="2800" b="1" dirty="0">
                <a:solidFill>
                  <a:schemeClr val="accent3"/>
                </a:solidFill>
                <a:latin typeface="Times New Roman" pitchFamily="18" charset="0"/>
                <a:cs typeface="Times New Roman" pitchFamily="18" charset="0"/>
              </a:rPr>
              <a:t>?</a:t>
            </a:r>
          </a:p>
        </p:txBody>
      </p:sp>
      <p:pic>
        <p:nvPicPr>
          <p:cNvPr id="189" name="Picture 2" descr="https://tse3.mm.bing.net/th?id=OIP.goJxEe5jik9o4_N4enAp1AAAAA&amp;pid=Api&amp;P=0&amp;w=194&amp;h=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859632"/>
            <a:ext cx="1981200" cy="1752599"/>
          </a:xfrm>
          <a:prstGeom prst="rect">
            <a:avLst/>
          </a:prstGeom>
          <a:noFill/>
          <a:extLst>
            <a:ext uri="{909E8E84-426E-40DD-AFC4-6F175D3DCCD1}">
              <a14:hiddenFill xmlns:a14="http://schemas.microsoft.com/office/drawing/2010/main">
                <a:solidFill>
                  <a:srgbClr val="FFFFFF"/>
                </a:solidFill>
              </a14:hiddenFill>
            </a:ext>
          </a:extLst>
        </p:spPr>
      </p:pic>
      <p:pic>
        <p:nvPicPr>
          <p:cNvPr id="2" name="5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8600" y="892967"/>
            <a:ext cx="3056469" cy="1719264"/>
          </a:xfrm>
          <a:prstGeom prst="rect">
            <a:avLst/>
          </a:prstGeom>
        </p:spPr>
      </p:pic>
    </p:spTree>
    <p:extLst>
      <p:ext uri="{BB962C8B-B14F-4D97-AF65-F5344CB8AC3E}">
        <p14:creationId xmlns:p14="http://schemas.microsoft.com/office/powerpoint/2010/main" val="27209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p:cTn id="11" dur="1000" fill="hold"/>
                                        <p:tgtEl>
                                          <p:spTgt spid="189"/>
                                        </p:tgtEl>
                                        <p:attrNameLst>
                                          <p:attrName>ppt_w</p:attrName>
                                        </p:attrNameLst>
                                      </p:cBhvr>
                                      <p:tavLst>
                                        <p:tav tm="0">
                                          <p:val>
                                            <p:fltVal val="0"/>
                                          </p:val>
                                        </p:tav>
                                        <p:tav tm="100000">
                                          <p:val>
                                            <p:strVal val="#ppt_w"/>
                                          </p:val>
                                        </p:tav>
                                      </p:tavLst>
                                    </p:anim>
                                    <p:anim calcmode="lin" valueType="num">
                                      <p:cBhvr>
                                        <p:cTn id="12" dur="1000" fill="hold"/>
                                        <p:tgtEl>
                                          <p:spTgt spid="189"/>
                                        </p:tgtEl>
                                        <p:attrNameLst>
                                          <p:attrName>ppt_h</p:attrName>
                                        </p:attrNameLst>
                                      </p:cBhvr>
                                      <p:tavLst>
                                        <p:tav tm="0">
                                          <p:val>
                                            <p:fltVal val="0"/>
                                          </p:val>
                                        </p:tav>
                                        <p:tav tm="100000">
                                          <p:val>
                                            <p:strVal val="#ppt_h"/>
                                          </p:val>
                                        </p:tav>
                                      </p:tavLst>
                                    </p:anim>
                                    <p:anim calcmode="lin" valueType="num">
                                      <p:cBhvr>
                                        <p:cTn id="13" dur="1000" fill="hold"/>
                                        <p:tgtEl>
                                          <p:spTgt spid="189"/>
                                        </p:tgtEl>
                                        <p:attrNameLst>
                                          <p:attrName>style.rotation</p:attrName>
                                        </p:attrNameLst>
                                      </p:cBhvr>
                                      <p:tavLst>
                                        <p:tav tm="0">
                                          <p:val>
                                            <p:fltVal val="90"/>
                                          </p:val>
                                        </p:tav>
                                        <p:tav tm="100000">
                                          <p:val>
                                            <p:fltVal val="0"/>
                                          </p:val>
                                        </p:tav>
                                      </p:tavLst>
                                    </p:anim>
                                    <p:animEffect transition="in" filter="fade">
                                      <p:cBhvr>
                                        <p:cTn id="14" dur="1000"/>
                                        <p:tgtEl>
                                          <p:spTgt spid="18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31995"/>
              </p:ext>
            </p:extLst>
          </p:nvPr>
        </p:nvGraphicFramePr>
        <p:xfrm>
          <a:off x="88232" y="228600"/>
          <a:ext cx="11875168" cy="3484906"/>
        </p:xfrm>
        <a:graphic>
          <a:graphicData uri="http://schemas.openxmlformats.org/drawingml/2006/table">
            <a:tbl>
              <a:tblPr firstRow="1" bandRow="1">
                <a:tableStyleId>{5C22544A-7EE6-4342-B048-85BDC9FD1C3A}</a:tableStyleId>
              </a:tblPr>
              <a:tblGrid>
                <a:gridCol w="5480846">
                  <a:extLst>
                    <a:ext uri="{9D8B030D-6E8A-4147-A177-3AD203B41FA5}">
                      <a16:colId xmlns="" xmlns:a16="http://schemas.microsoft.com/office/drawing/2014/main" val="20000"/>
                    </a:ext>
                  </a:extLst>
                </a:gridCol>
                <a:gridCol w="6394322">
                  <a:extLst>
                    <a:ext uri="{9D8B030D-6E8A-4147-A177-3AD203B41FA5}">
                      <a16:colId xmlns="" xmlns:a16="http://schemas.microsoft.com/office/drawing/2014/main" val="20001"/>
                    </a:ext>
                  </a:extLst>
                </a:gridCol>
              </a:tblGrid>
              <a:tr h="779194">
                <a:tc>
                  <a:txBody>
                    <a:bodyPr/>
                    <a:lstStyle/>
                    <a:p>
                      <a:pPr algn="ctr"/>
                      <a:r>
                        <a:rPr lang="en-US" sz="4200" dirty="0" err="1"/>
                        <a:t>Trò</a:t>
                      </a:r>
                      <a:r>
                        <a:rPr lang="en-US" sz="4200" baseline="0" dirty="0"/>
                        <a:t> </a:t>
                      </a:r>
                      <a:r>
                        <a:rPr lang="en-US" sz="4200" baseline="0" dirty="0" err="1"/>
                        <a:t>chơi</a:t>
                      </a:r>
                      <a:r>
                        <a:rPr lang="en-US" sz="4200" baseline="0" dirty="0"/>
                        <a:t>, </a:t>
                      </a:r>
                      <a:r>
                        <a:rPr lang="en-US" sz="4200" baseline="0" dirty="0" err="1"/>
                        <a:t>thí</a:t>
                      </a:r>
                      <a:r>
                        <a:rPr lang="en-US" sz="4200" baseline="0" dirty="0"/>
                        <a:t> </a:t>
                      </a:r>
                      <a:r>
                        <a:rPr lang="en-US" sz="4200" baseline="0" dirty="0" err="1"/>
                        <a:t>nghiệm</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200" dirty="0" err="1"/>
                        <a:t>Kết</a:t>
                      </a:r>
                      <a:r>
                        <a:rPr lang="en-US" sz="4200" baseline="0" dirty="0"/>
                        <a:t> </a:t>
                      </a:r>
                      <a:r>
                        <a:rPr lang="en-US" sz="4200" baseline="0" dirty="0" err="1"/>
                        <a:t>quả</a:t>
                      </a:r>
                      <a:r>
                        <a:rPr lang="en-US" sz="4200" baseline="0" dirty="0"/>
                        <a:t> </a:t>
                      </a:r>
                      <a:r>
                        <a:rPr lang="en-US" sz="4200" baseline="0" dirty="0" err="1"/>
                        <a:t>có</a:t>
                      </a:r>
                      <a:r>
                        <a:rPr lang="en-US" sz="4200" baseline="0" dirty="0"/>
                        <a:t> </a:t>
                      </a:r>
                      <a:r>
                        <a:rPr lang="en-US" sz="4200" baseline="0" dirty="0" err="1"/>
                        <a:t>thể</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705712">
                <a:tc>
                  <a:txBody>
                    <a:bodyPr/>
                    <a:lstStyle/>
                    <a:p>
                      <a:pPr algn="ctr"/>
                      <a:endParaRPr lang="en-US" sz="4200" dirty="0"/>
                    </a:p>
                    <a:p>
                      <a:pPr algn="ctr"/>
                      <a:endParaRPr lang="en-US" sz="4200" dirty="0"/>
                    </a:p>
                    <a:p>
                      <a:pPr algn="ctr"/>
                      <a:endParaRPr lang="en-US" sz="4200" dirty="0"/>
                    </a:p>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800"/>
            <a:ext cx="5129159" cy="257251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5710697" y="1254431"/>
            <a:ext cx="3004409" cy="131741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8059"/>
          <a:stretch/>
        </p:blipFill>
        <p:spPr>
          <a:xfrm>
            <a:off x="7801286" y="1161777"/>
            <a:ext cx="3004408" cy="1368543"/>
          </a:xfrm>
          <a:prstGeom prst="rect">
            <a:avLst/>
          </a:prstGeom>
        </p:spPr>
      </p:pic>
    </p:spTree>
    <p:extLst>
      <p:ext uri="{BB962C8B-B14F-4D97-AF65-F5344CB8AC3E}">
        <p14:creationId xmlns:p14="http://schemas.microsoft.com/office/powerpoint/2010/main" val="39772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85800" y="1981200"/>
            <a:ext cx="10972800" cy="4708981"/>
          </a:xfrm>
          <a:prstGeom prst="rect">
            <a:avLst/>
          </a:prstGeom>
          <a:solidFill>
            <a:schemeClr val="bg1"/>
          </a:solidFill>
        </p:spPr>
        <p:txBody>
          <a:bodyPr wrap="square">
            <a:spAutoFit/>
          </a:bodyPr>
          <a:lstStyle/>
          <a:p>
            <a:pPr algn="just">
              <a:lnSpc>
                <a:spcPct val="120000"/>
              </a:lnSpc>
            </a:pPr>
            <a:r>
              <a:rPr lang="vi-VN" sz="5000" b="1" dirty="0">
                <a:latin typeface="#9Slide05 Filmotype Honey" panose="02000000000000000000" pitchFamily="2" charset="0"/>
                <a:cs typeface="Times New Roman" pitchFamily="18" charset="0"/>
              </a:rPr>
              <a:t>Luật chơi </a:t>
            </a:r>
            <a:r>
              <a:rPr lang="en-US" sz="5000" b="1" dirty="0">
                <a:latin typeface="#9Slide05 Filmotype Honey" panose="02000000000000000000" pitchFamily="2" charset="0"/>
                <a:cs typeface="Times New Roman" pitchFamily="18" charset="0"/>
              </a:rPr>
              <a:t>: </a:t>
            </a:r>
            <a:r>
              <a:rPr lang="vi-VN" sz="5000" b="1" u="sng" dirty="0">
                <a:solidFill>
                  <a:srgbClr val="C00000"/>
                </a:solidFill>
                <a:latin typeface="#9Slide05 Filmotype Honey" panose="02000000000000000000" pitchFamily="2" charset="0"/>
                <a:cs typeface="Times New Roman" pitchFamily="18" charset="0"/>
              </a:rPr>
              <a:t>Thắng - thua được quy định như sau:</a:t>
            </a:r>
            <a:r>
              <a:rPr lang="vi-VN" sz="5000" dirty="0">
                <a:latin typeface="#9Slide05 Filmotype Honey" panose="02000000000000000000" pitchFamily="2" charset="0"/>
                <a:cs typeface="Times New Roman" pitchFamily="18" charset="0"/>
              </a:rPr>
              <a:t> </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Búa thắng được kéo, thua tờ giấy. Kéo thắng được tờ giấy</a:t>
            </a:r>
            <a:r>
              <a:rPr lang="en-US" sz="5000" dirty="0">
                <a:latin typeface="#9Slide05 Filmotype Honey" panose="02000000000000000000" pitchFamily="2" charset="0"/>
                <a:cs typeface="Times New Roman" pitchFamily="18" charset="0"/>
              </a:rPr>
              <a:t>.</a:t>
            </a:r>
            <a:endParaRPr lang="vi-VN" sz="5000" dirty="0">
              <a:latin typeface="#9Slide05 Filmotype Honey" panose="02000000000000000000" pitchFamily="2" charset="0"/>
              <a:cs typeface="Times New Roman" pitchFamily="18" charset="0"/>
            </a:endParaRP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Người chơi phải giơ tay ra kí hiệu cùng một lúc, không được ra chậm quá hoặc ra nhanh quá.</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Nếu ai cố ý ra chậm quá là thua cuộc hoặc phải chơi lại.</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31" r="5231" b="12119"/>
          <a:stretch/>
        </p:blipFill>
        <p:spPr>
          <a:xfrm>
            <a:off x="7906800" y="0"/>
            <a:ext cx="4285200" cy="1905000"/>
          </a:xfrm>
          <a:prstGeom prst="rect">
            <a:avLst/>
          </a:prstGeom>
        </p:spPr>
      </p:pic>
      <p:sp>
        <p:nvSpPr>
          <p:cNvPr id="5" name="Rectangle 4"/>
          <p:cNvSpPr/>
          <p:nvPr/>
        </p:nvSpPr>
        <p:spPr>
          <a:xfrm>
            <a:off x="0" y="0"/>
            <a:ext cx="7906800" cy="1905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1735" y="583169"/>
            <a:ext cx="7795065" cy="1015663"/>
          </a:xfrm>
          <a:prstGeom prst="rect">
            <a:avLst/>
          </a:prstGeom>
          <a:noFill/>
        </p:spPr>
        <p:txBody>
          <a:bodyPr wrap="square" rtlCol="0">
            <a:spAutoFit/>
          </a:bodyPr>
          <a:lstStyle/>
          <a:p>
            <a:pPr algn="ctr"/>
            <a:r>
              <a:rPr lang="en-US" sz="6000" b="1">
                <a:solidFill>
                  <a:schemeClr val="bg1"/>
                </a:solidFill>
                <a:latin typeface="#9Slide05 Filmotype Honey" panose="02000000000000000000" pitchFamily="2" charset="0"/>
                <a:ea typeface="#9Slide05 Amtenar" panose="02000000000000000000" pitchFamily="2" charset="0"/>
                <a:cs typeface="Times New Roman" pitchFamily="18" charset="0"/>
              </a:rPr>
              <a:t>TRÒ   CHƠI   OẲN   TÙ   TÌ</a:t>
            </a:r>
            <a:endParaRPr lang="en-US" sz="6000" b="1" dirty="0">
              <a:solidFill>
                <a:schemeClr val="bg1"/>
              </a:solidFill>
              <a:latin typeface="#9Slide05 Filmotype Honey" panose="020000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35054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43322132"/>
              </p:ext>
            </p:extLst>
          </p:nvPr>
        </p:nvGraphicFramePr>
        <p:xfrm>
          <a:off x="-50801" y="0"/>
          <a:ext cx="12242801" cy="6858000"/>
        </p:xfrm>
        <a:graphic>
          <a:graphicData uri="http://schemas.openxmlformats.org/drawingml/2006/table">
            <a:tbl>
              <a:tblPr firstRow="1" bandRow="1">
                <a:tableStyleId>{5C22544A-7EE6-4342-B048-85BDC9FD1C3A}</a:tableStyleId>
              </a:tblPr>
              <a:tblGrid>
                <a:gridCol w="5650524">
                  <a:extLst>
                    <a:ext uri="{9D8B030D-6E8A-4147-A177-3AD203B41FA5}">
                      <a16:colId xmlns="" xmlns:a16="http://schemas.microsoft.com/office/drawing/2014/main" val="20000"/>
                    </a:ext>
                  </a:extLst>
                </a:gridCol>
                <a:gridCol w="6592277">
                  <a:extLst>
                    <a:ext uri="{9D8B030D-6E8A-4147-A177-3AD203B41FA5}">
                      <a16:colId xmlns="" xmlns:a16="http://schemas.microsoft.com/office/drawing/2014/main" val="20001"/>
                    </a:ext>
                  </a:extLst>
                </a:gridCol>
              </a:tblGrid>
              <a:tr h="863600">
                <a:tc>
                  <a:txBody>
                    <a:bodyPr/>
                    <a:lstStyle/>
                    <a:p>
                      <a:pPr algn="ctr"/>
                      <a:r>
                        <a:rPr lang="en-US" sz="4300" dirty="0" err="1"/>
                        <a:t>Trò</a:t>
                      </a:r>
                      <a:r>
                        <a:rPr lang="en-US" sz="4300" baseline="0" dirty="0"/>
                        <a:t> </a:t>
                      </a:r>
                      <a:r>
                        <a:rPr lang="en-US" sz="4300" baseline="0" dirty="0" err="1"/>
                        <a:t>chơi</a:t>
                      </a:r>
                      <a:r>
                        <a:rPr lang="en-US" sz="4300" baseline="0" dirty="0"/>
                        <a:t>, </a:t>
                      </a:r>
                      <a:r>
                        <a:rPr lang="en-US" sz="4300" baseline="0" dirty="0" err="1"/>
                        <a:t>thí</a:t>
                      </a:r>
                      <a:r>
                        <a:rPr lang="en-US" sz="4300" baseline="0" dirty="0"/>
                        <a:t> </a:t>
                      </a:r>
                      <a:r>
                        <a:rPr lang="en-US" sz="4300" baseline="0" dirty="0" err="1"/>
                        <a:t>nghiệm</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300" dirty="0" err="1"/>
                        <a:t>Kết</a:t>
                      </a:r>
                      <a:r>
                        <a:rPr lang="en-US" sz="4300" baseline="0" dirty="0"/>
                        <a:t> </a:t>
                      </a:r>
                      <a:r>
                        <a:rPr lang="en-US" sz="4300" baseline="0" dirty="0" err="1"/>
                        <a:t>quả</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3" y="867284"/>
            <a:ext cx="5287950" cy="294599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806" r="4384" b="5580"/>
          <a:stretch/>
        </p:blipFill>
        <p:spPr>
          <a:xfrm>
            <a:off x="32657" y="3929392"/>
            <a:ext cx="5402783" cy="268406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522" y="4179761"/>
            <a:ext cx="6420287" cy="174257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50000"/>
          <a:stretch/>
        </p:blipFill>
        <p:spPr>
          <a:xfrm>
            <a:off x="5675522" y="1205589"/>
            <a:ext cx="3097421" cy="146528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48059"/>
          <a:stretch/>
        </p:blipFill>
        <p:spPr>
          <a:xfrm>
            <a:off x="7766109" y="1111038"/>
            <a:ext cx="3097421" cy="1522145"/>
          </a:xfrm>
          <a:prstGeom prst="rect">
            <a:avLst/>
          </a:prstGeom>
        </p:spPr>
      </p:pic>
    </p:spTree>
    <p:extLst>
      <p:ext uri="{BB962C8B-B14F-4D97-AF65-F5344CB8AC3E}">
        <p14:creationId xmlns:p14="http://schemas.microsoft.com/office/powerpoint/2010/main" val="19946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2">
  <a:themeElements>
    <a:clrScheme name="Custom 107">
      <a:dk1>
        <a:srgbClr val="000000"/>
      </a:dk1>
      <a:lt1>
        <a:srgbClr val="FFFFFF"/>
      </a:lt1>
      <a:dk2>
        <a:srgbClr val="702A2A"/>
      </a:dk2>
      <a:lt2>
        <a:srgbClr val="C0C0C0"/>
      </a:lt2>
      <a:accent1>
        <a:srgbClr val="FEB95C"/>
      </a:accent1>
      <a:accent2>
        <a:srgbClr val="DB6BBB"/>
      </a:accent2>
      <a:accent3>
        <a:srgbClr val="6F94E7"/>
      </a:accent3>
      <a:accent4>
        <a:srgbClr val="A3C95F"/>
      </a:accent4>
      <a:accent5>
        <a:srgbClr val="48CCAD"/>
      </a:accent5>
      <a:accent6>
        <a:srgbClr val="CEA57C"/>
      </a:accent6>
      <a:hlink>
        <a:srgbClr val="E17171"/>
      </a:hlink>
      <a:folHlink>
        <a:srgbClr val="B888DC"/>
      </a:folHlink>
    </a:clrScheme>
    <a:fontScheme name="Office Theme">
      <a:majorFont>
        <a:latin typeface="Candar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702A2A"/>
        </a:dk2>
        <a:lt2>
          <a:srgbClr val="C0C0C0"/>
        </a:lt2>
        <a:accent1>
          <a:srgbClr val="FEB95C"/>
        </a:accent1>
        <a:accent2>
          <a:srgbClr val="DB6BBB"/>
        </a:accent2>
        <a:accent3>
          <a:srgbClr val="FFFFFF"/>
        </a:accent3>
        <a:accent4>
          <a:srgbClr val="000000"/>
        </a:accent4>
        <a:accent5>
          <a:srgbClr val="FED9B5"/>
        </a:accent5>
        <a:accent6>
          <a:srgbClr val="C660A9"/>
        </a:accent6>
        <a:hlink>
          <a:srgbClr val="E17171"/>
        </a:hlink>
        <a:folHlink>
          <a:srgbClr val="B888DC"/>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6666"/>
        </a:dk2>
        <a:lt2>
          <a:srgbClr val="C0C0C0"/>
        </a:lt2>
        <a:accent1>
          <a:srgbClr val="5DCB99"/>
        </a:accent1>
        <a:accent2>
          <a:srgbClr val="89CD4B"/>
        </a:accent2>
        <a:accent3>
          <a:srgbClr val="FFFFFF"/>
        </a:accent3>
        <a:accent4>
          <a:srgbClr val="000000"/>
        </a:accent4>
        <a:accent5>
          <a:srgbClr val="B6E2CA"/>
        </a:accent5>
        <a:accent6>
          <a:srgbClr val="7CBA43"/>
        </a:accent6>
        <a:hlink>
          <a:srgbClr val="BBC749"/>
        </a:hlink>
        <a:folHlink>
          <a:srgbClr val="D6BE58"/>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104A7E"/>
        </a:dk2>
        <a:lt2>
          <a:srgbClr val="C0C0C0"/>
        </a:lt2>
        <a:accent1>
          <a:srgbClr val="62B6E0"/>
        </a:accent1>
        <a:accent2>
          <a:srgbClr val="4DD3B9"/>
        </a:accent2>
        <a:accent3>
          <a:srgbClr val="FFFFFF"/>
        </a:accent3>
        <a:accent4>
          <a:srgbClr val="000000"/>
        </a:accent4>
        <a:accent5>
          <a:srgbClr val="B7D7ED"/>
        </a:accent5>
        <a:accent6>
          <a:srgbClr val="45BFA7"/>
        </a:accent6>
        <a:hlink>
          <a:srgbClr val="8496E4"/>
        </a:hlink>
        <a:folHlink>
          <a:srgbClr val="A782D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2" id="{7CE8D715-B65A-4A01-8B47-2BDC328D2025}" vid="{7F9C2B4E-BAF9-484F-BB11-BFE8BC4280F1}"/>
    </a:ext>
  </a:extLst>
</a:theme>
</file>

<file path=ppt/theme/theme4.xml><?xml version="1.0" encoding="utf-8"?>
<a:theme xmlns:a="http://schemas.openxmlformats.org/drawingml/2006/main" name="1_Theme2">
  <a:themeElements>
    <a:clrScheme name="Custom 107">
      <a:dk1>
        <a:srgbClr val="000000"/>
      </a:dk1>
      <a:lt1>
        <a:srgbClr val="FFFFFF"/>
      </a:lt1>
      <a:dk2>
        <a:srgbClr val="702A2A"/>
      </a:dk2>
      <a:lt2>
        <a:srgbClr val="C0C0C0"/>
      </a:lt2>
      <a:accent1>
        <a:srgbClr val="FEB95C"/>
      </a:accent1>
      <a:accent2>
        <a:srgbClr val="DB6BBB"/>
      </a:accent2>
      <a:accent3>
        <a:srgbClr val="6F94E7"/>
      </a:accent3>
      <a:accent4>
        <a:srgbClr val="A3C95F"/>
      </a:accent4>
      <a:accent5>
        <a:srgbClr val="48CCAD"/>
      </a:accent5>
      <a:accent6>
        <a:srgbClr val="CEA57C"/>
      </a:accent6>
      <a:hlink>
        <a:srgbClr val="E17171"/>
      </a:hlink>
      <a:folHlink>
        <a:srgbClr val="B888DC"/>
      </a:folHlink>
    </a:clrScheme>
    <a:fontScheme name="Office Theme">
      <a:majorFont>
        <a:latin typeface="Candar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702A2A"/>
        </a:dk2>
        <a:lt2>
          <a:srgbClr val="C0C0C0"/>
        </a:lt2>
        <a:accent1>
          <a:srgbClr val="FEB95C"/>
        </a:accent1>
        <a:accent2>
          <a:srgbClr val="DB6BBB"/>
        </a:accent2>
        <a:accent3>
          <a:srgbClr val="FFFFFF"/>
        </a:accent3>
        <a:accent4>
          <a:srgbClr val="000000"/>
        </a:accent4>
        <a:accent5>
          <a:srgbClr val="FED9B5"/>
        </a:accent5>
        <a:accent6>
          <a:srgbClr val="C660A9"/>
        </a:accent6>
        <a:hlink>
          <a:srgbClr val="E17171"/>
        </a:hlink>
        <a:folHlink>
          <a:srgbClr val="B888DC"/>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6666"/>
        </a:dk2>
        <a:lt2>
          <a:srgbClr val="C0C0C0"/>
        </a:lt2>
        <a:accent1>
          <a:srgbClr val="5DCB99"/>
        </a:accent1>
        <a:accent2>
          <a:srgbClr val="89CD4B"/>
        </a:accent2>
        <a:accent3>
          <a:srgbClr val="FFFFFF"/>
        </a:accent3>
        <a:accent4>
          <a:srgbClr val="000000"/>
        </a:accent4>
        <a:accent5>
          <a:srgbClr val="B6E2CA"/>
        </a:accent5>
        <a:accent6>
          <a:srgbClr val="7CBA43"/>
        </a:accent6>
        <a:hlink>
          <a:srgbClr val="BBC749"/>
        </a:hlink>
        <a:folHlink>
          <a:srgbClr val="D6BE58"/>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104A7E"/>
        </a:dk2>
        <a:lt2>
          <a:srgbClr val="C0C0C0"/>
        </a:lt2>
        <a:accent1>
          <a:srgbClr val="62B6E0"/>
        </a:accent1>
        <a:accent2>
          <a:srgbClr val="4DD3B9"/>
        </a:accent2>
        <a:accent3>
          <a:srgbClr val="FFFFFF"/>
        </a:accent3>
        <a:accent4>
          <a:srgbClr val="000000"/>
        </a:accent4>
        <a:accent5>
          <a:srgbClr val="B7D7ED"/>
        </a:accent5>
        <a:accent6>
          <a:srgbClr val="45BFA7"/>
        </a:accent6>
        <a:hlink>
          <a:srgbClr val="8496E4"/>
        </a:hlink>
        <a:folHlink>
          <a:srgbClr val="A782D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2" id="{7CE8D715-B65A-4A01-8B47-2BDC328D2025}" vid="{7F9C2B4E-BAF9-484F-BB11-BFE8BC4280F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1535</TotalTime>
  <Words>1463</Words>
  <PresentationFormat>Custom</PresentationFormat>
  <Paragraphs>358</Paragraphs>
  <Slides>31</Slides>
  <Notes>3</Notes>
  <HiddenSlides>0</HiddenSlides>
  <MMClips>2</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31</vt:i4>
      </vt:variant>
    </vt:vector>
  </HeadingPairs>
  <TitlesOfParts>
    <vt:vector size="54" baseType="lpstr">
      <vt:lpstr>Arial</vt:lpstr>
      <vt:lpstr>Times New Roman</vt:lpstr>
      <vt:lpstr>Calibri</vt:lpstr>
      <vt:lpstr>Gill Sans MT</vt:lpstr>
      <vt:lpstr>Candara</vt:lpstr>
      <vt:lpstr>#9Slide03 SFU Helvetica Black</vt:lpstr>
      <vt:lpstr>#9Slide05 Amtenar</vt:lpstr>
      <vt:lpstr>Tahoma</vt:lpstr>
      <vt:lpstr>#9Slide04 SFU TimesTen</vt:lpstr>
      <vt:lpstr>#9Slide03 SFU Salzburg</vt:lpstr>
      <vt:lpstr>MS PGothic</vt:lpstr>
      <vt:lpstr>#9Slide05 Filmotype Honey</vt:lpstr>
      <vt:lpstr>Source Sans Pro Black</vt:lpstr>
      <vt:lpstr>Verdana</vt:lpstr>
      <vt:lpstr>Wingdings 2</vt:lpstr>
      <vt:lpstr>Calibri Light</vt:lpstr>
      <vt:lpstr>Arial Black</vt:lpstr>
      <vt:lpstr>Tw Cen MT</vt:lpstr>
      <vt:lpstr>#9Slide03 Arima Madurai Medium</vt:lpstr>
      <vt:lpstr>Solstice</vt:lpstr>
      <vt:lpstr>Office Theme</vt:lpstr>
      <vt:lpstr>Theme2</vt: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2021-01-13T22:48:35Z</dcterms:created>
  <dcterms:modified xsi:type="dcterms:W3CDTF">2021-08-23T06:04:02Z</dcterms:modified>
</cp:coreProperties>
</file>