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91" r:id="rId3"/>
    <p:sldId id="311" r:id="rId4"/>
    <p:sldId id="313" r:id="rId5"/>
    <p:sldId id="320" r:id="rId6"/>
    <p:sldId id="314" r:id="rId7"/>
    <p:sldId id="315" r:id="rId8"/>
    <p:sldId id="316" r:id="rId9"/>
    <p:sldId id="317" r:id="rId10"/>
    <p:sldId id="318" r:id="rId11"/>
    <p:sldId id="319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err="1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8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391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=""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84825" y="1278880"/>
            <a:ext cx="71287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6600" b="1" i="0" u="none" strike="noStrike" kern="1200" normalizeH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endParaRPr kumimoji="0" lang="en-US" sz="6600" b="1" i="0" u="none" strike="noStrike" kern="1200" normalizeH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8" y="0"/>
            <a:ext cx="12192000" cy="17757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. ..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9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9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9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sz="39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endParaRPr lang="en-US" sz="3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1294228"/>
            <a:ext cx="12192000" cy="59576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4068" y="1294228"/>
            <a:ext cx="2841673" cy="5345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14" y="239865"/>
            <a:ext cx="10247334" cy="56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1.Đọc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vi-VN" sz="36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616" y="823865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501"/>
            <a:ext cx="12192000" cy="50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677" y="366128"/>
            <a:ext cx="529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678" y="873036"/>
            <a:ext cx="5817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519" y="4358241"/>
            <a:ext cx="83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64" y="203210"/>
            <a:ext cx="5823283" cy="41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6162664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7295799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8617921" y="203210"/>
            <a:ext cx="81483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9432758" y="182769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10620428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4520" y="1925053"/>
            <a:ext cx="98958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748589" y="1925053"/>
            <a:ext cx="1002631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28419" y="1925053"/>
            <a:ext cx="147728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56220" y="1929065"/>
            <a:ext cx="112743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62678" y="2991853"/>
            <a:ext cx="137049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00989" y="2983834"/>
            <a:ext cx="1002631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81813" y="2927685"/>
            <a:ext cx="137049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19443" y="2927685"/>
            <a:ext cx="1400983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hắng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9314" y="5017169"/>
            <a:ext cx="8887252" cy="14197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 là bạn Nguyễn Việt Anh, giới tính nữ, sinh ngày 15 – 2 – 2014, hiện đang ở số 5 phố Quang Trung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1" grpId="0"/>
      <p:bldP spid="29" grpId="0" animBg="1"/>
      <p:bldP spid="30" grpId="0" animBg="1"/>
      <p:bldP spid="37" grpId="0" animBg="1"/>
      <p:bldP spid="38" grpId="0" animBg="1"/>
      <p:bldP spid="39" grpId="0" animBg="1"/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8806"/>
            <a:ext cx="12192000" cy="7161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2.Cách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(1)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(2)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?:</a:t>
            </a:r>
            <a:endParaRPr lang="vi-VN" sz="36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772"/>
            <a:ext cx="12041945" cy="47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08012" y="1940062"/>
            <a:ext cx="1708484" cy="787587"/>
          </a:xfrm>
          <a:prstGeom prst="wedgeRoundRectCallout">
            <a:avLst>
              <a:gd name="adj1" fmla="val 41889"/>
              <a:gd name="adj2" fmla="val 11138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914205" y="5931568"/>
            <a:ext cx="1684422" cy="757027"/>
          </a:xfrm>
          <a:prstGeom prst="wedgeRoundRectCallout">
            <a:avLst>
              <a:gd name="adj1" fmla="val -62089"/>
              <a:gd name="adj2" fmla="val -1358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68" y="1"/>
            <a:ext cx="12192000" cy="956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" y="1012874"/>
            <a:ext cx="12365501" cy="677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2.Cách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(2)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?:</a:t>
            </a:r>
            <a:endParaRPr lang="vi-VN" sz="32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4" y="1745991"/>
            <a:ext cx="9012405" cy="507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18375" y="1751074"/>
            <a:ext cx="2370221" cy="1533547"/>
          </a:xfrm>
          <a:prstGeom prst="wedgeRoundRectCallout">
            <a:avLst>
              <a:gd name="adj1" fmla="val 78437"/>
              <a:gd name="adj2" fmla="val -81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807114" y="1973179"/>
            <a:ext cx="3188370" cy="2622884"/>
          </a:xfrm>
          <a:prstGeom prst="wedgeRoundRectCallout">
            <a:avLst>
              <a:gd name="adj1" fmla="val -77504"/>
              <a:gd name="adj2" fmla="val -194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68" y="1"/>
            <a:ext cx="12192000" cy="956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..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93" y="1338034"/>
            <a:ext cx="11919155" cy="1714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0" i="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</a:t>
            </a:r>
            <a:endParaRPr lang="vi-VN" sz="28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59985" y="3052230"/>
            <a:ext cx="8534509" cy="30718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prstClr val="white"/>
                </a:solidFill>
              </a:rPr>
              <a:t>…………………………………...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68" y="0"/>
            <a:ext cx="12192000" cy="1195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..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282</Words>
  <Application>Microsoft Office PowerPoint</Application>
  <PresentationFormat>Custom</PresentationFormat>
  <Paragraphs>41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2_Office Theme</vt:lpstr>
      <vt:lpstr>PowerPoint Presentation</vt:lpstr>
      <vt:lpstr>PowerPoint Presentation</vt:lpstr>
      <vt:lpstr>PowerPoint Presentation</vt:lpstr>
      <vt:lpstr>                                                       Thứ. .. ngày … tháng … năm 2021 Bài viết 2 :          Viết tên riêng theo thứ tự trong bảng chữ cái </vt:lpstr>
      <vt:lpstr>1.Đọc bản danh sách học sinh dưới đây:</vt:lpstr>
      <vt:lpstr>PowerPoint Presentation</vt:lpstr>
      <vt:lpstr>2.Cách viết các từ ở nhóm (1) và nhóm (2) khác nhau thế nào? Vì sao?:</vt:lpstr>
      <vt:lpstr>2.Cách viết các từ ở nhóm (1) và nhóm (2) khác nhau thế nào? Vì sao?:</vt:lpstr>
      <vt:lpstr>3. Viết họ, tên 5 bạn học sinh tổ em, xếp tên theo thứ tự trong bảng chữ cái..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2021-06-07T06:59:14Z</dcterms:created>
  <dcterms:modified xsi:type="dcterms:W3CDTF">2021-09-08T09:07:10Z</dcterms:modified>
</cp:coreProperties>
</file>