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1" r:id="rId1"/>
  </p:sldMasterIdLst>
  <p:notesMasterIdLst>
    <p:notesMasterId r:id="rId31"/>
  </p:notesMasterIdLst>
  <p:handoutMasterIdLst>
    <p:handoutMasterId r:id="rId32"/>
  </p:handoutMasterIdLst>
  <p:sldIdLst>
    <p:sldId id="256" r:id="rId2"/>
    <p:sldId id="257" r:id="rId3"/>
    <p:sldId id="295" r:id="rId4"/>
    <p:sldId id="296" r:id="rId5"/>
    <p:sldId id="297" r:id="rId6"/>
    <p:sldId id="298" r:id="rId7"/>
    <p:sldId id="299" r:id="rId8"/>
    <p:sldId id="300" r:id="rId9"/>
    <p:sldId id="258" r:id="rId10"/>
    <p:sldId id="301" r:id="rId11"/>
    <p:sldId id="303" r:id="rId12"/>
    <p:sldId id="302" r:id="rId13"/>
    <p:sldId id="259" r:id="rId14"/>
    <p:sldId id="304" r:id="rId15"/>
    <p:sldId id="260" r:id="rId16"/>
    <p:sldId id="305" r:id="rId17"/>
    <p:sldId id="306" r:id="rId18"/>
    <p:sldId id="307" r:id="rId19"/>
    <p:sldId id="308" r:id="rId20"/>
    <p:sldId id="262" r:id="rId21"/>
    <p:sldId id="309" r:id="rId22"/>
    <p:sldId id="311" r:id="rId23"/>
    <p:sldId id="310" r:id="rId24"/>
    <p:sldId id="312" r:id="rId25"/>
    <p:sldId id="263" r:id="rId26"/>
    <p:sldId id="313" r:id="rId27"/>
    <p:sldId id="314" r:id="rId28"/>
    <p:sldId id="267" r:id="rId29"/>
    <p:sldId id="278" r:id="rId30"/>
  </p:sldIdLst>
  <p:sldSz cx="9144000" cy="5143500" type="screen16x9"/>
  <p:notesSz cx="6858000" cy="9144000"/>
  <p:embeddedFontLst>
    <p:embeddedFont>
      <p:font typeface="#9Slide03 AllRoundGothic" panose="020B0703020202020104" pitchFamily="34" charset="0"/>
      <p:regular r:id="rId33"/>
    </p:embeddedFont>
    <p:embeddedFont>
      <p:font typeface="#9Slide04 HLT Finura Roman" panose="02000503080000020003" pitchFamily="2" charset="0"/>
      <p:regular r:id="rId34"/>
    </p:embeddedFont>
    <p:embeddedFont>
      <p:font typeface="Inter-Regular" panose="020B0604020202020204" charset="0"/>
      <p:regular r:id="rId35"/>
      <p:bold r:id="rId36"/>
    </p:embeddedFont>
    <p:embeddedFont>
      <p:font typeface="Playfair Display" panose="00000500000000000000" pitchFamily="2" charset="0"/>
      <p:regular r:id="rId37"/>
      <p:bold r:id="rId38"/>
      <p:italic r:id="rId39"/>
      <p:boldItalic r:id="rId40"/>
    </p:embeddedFont>
    <p:embeddedFont>
      <p:font typeface="Playfair Display Regular" panose="00000500000000000000" charset="0"/>
      <p:regular r:id="rId41"/>
      <p:bold r:id="rId42"/>
      <p:italic r:id="rId43"/>
      <p:boldItalic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43"/>
    <a:srgbClr val="21864E"/>
    <a:srgbClr val="BCEAD0"/>
    <a:srgbClr val="6DD298"/>
    <a:srgbClr val="006686"/>
    <a:srgbClr val="00779B"/>
    <a:srgbClr val="FFF6E8"/>
    <a:srgbClr val="922604"/>
    <a:srgbClr val="FA6A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0612979-EF31-4AF9-A8EF-6B6A0A963571}">
  <a:tblStyle styleId="{50612979-EF31-4AF9-A8EF-6B6A0A963571}"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FBDF9CB-71E7-4CE3-B812-B350EE79E3F4}"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868" y="48"/>
      </p:cViewPr>
      <p:guideLst/>
    </p:cSldViewPr>
  </p:slideViewPr>
  <p:notesTextViewPr>
    <p:cViewPr>
      <p:scale>
        <a:sx n="1" d="1"/>
        <a:sy n="1" d="1"/>
      </p:scale>
      <p:origin x="0" y="0"/>
    </p:cViewPr>
  </p:notesTextViewPr>
  <p:notesViewPr>
    <p:cSldViewPr snapToGrid="0">
      <p:cViewPr varScale="1">
        <p:scale>
          <a:sx n="48" d="100"/>
          <a:sy n="48" d="100"/>
        </p:scale>
        <p:origin x="2684" y="2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49"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4"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tableStyles" Target="tableStyle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u Hoài Nguyễn Thị" userId="406b28ffe2bc91a9" providerId="LiveId" clId="{A0D47343-E98F-479A-A3C7-CBA9E819EBFC}"/>
    <pc:docChg chg="undo redo custSel addSld delSld modSld sldOrd modMainMaster">
      <pc:chgData name="Thu Hoài Nguyễn Thị" userId="406b28ffe2bc91a9" providerId="LiveId" clId="{A0D47343-E98F-479A-A3C7-CBA9E819EBFC}" dt="2022-08-28T15:00:19.280" v="1881"/>
      <pc:docMkLst>
        <pc:docMk/>
      </pc:docMkLst>
      <pc:sldChg chg="modSp mod">
        <pc:chgData name="Thu Hoài Nguyễn Thị" userId="406b28ffe2bc91a9" providerId="LiveId" clId="{A0D47343-E98F-479A-A3C7-CBA9E819EBFC}" dt="2022-08-28T04:23:24.478" v="39" actId="2711"/>
        <pc:sldMkLst>
          <pc:docMk/>
          <pc:sldMk cId="0" sldId="256"/>
        </pc:sldMkLst>
        <pc:spChg chg="mod">
          <ac:chgData name="Thu Hoài Nguyễn Thị" userId="406b28ffe2bc91a9" providerId="LiveId" clId="{A0D47343-E98F-479A-A3C7-CBA9E819EBFC}" dt="2022-08-28T04:23:24.478" v="39" actId="2711"/>
          <ac:spMkLst>
            <pc:docMk/>
            <pc:sldMk cId="0" sldId="256"/>
            <ac:spMk id="79" creationId="{00000000-0000-0000-0000-000000000000}"/>
          </ac:spMkLst>
        </pc:spChg>
      </pc:sldChg>
      <pc:sldChg chg="addSp delSp modSp mod">
        <pc:chgData name="Thu Hoài Nguyễn Thị" userId="406b28ffe2bc91a9" providerId="LiveId" clId="{A0D47343-E98F-479A-A3C7-CBA9E819EBFC}" dt="2022-08-28T04:24:22.823" v="66" actId="207"/>
        <pc:sldMkLst>
          <pc:docMk/>
          <pc:sldMk cId="0" sldId="257"/>
        </pc:sldMkLst>
        <pc:spChg chg="add del mod">
          <ac:chgData name="Thu Hoài Nguyễn Thị" userId="406b28ffe2bc91a9" providerId="LiveId" clId="{A0D47343-E98F-479A-A3C7-CBA9E819EBFC}" dt="2022-08-28T04:23:37.216" v="55" actId="478"/>
          <ac:spMkLst>
            <pc:docMk/>
            <pc:sldMk cId="0" sldId="257"/>
            <ac:spMk id="3" creationId="{06EDD795-F907-666F-9FE9-66FD3BA6CFDC}"/>
          </ac:spMkLst>
        </pc:spChg>
        <pc:spChg chg="add del mod">
          <ac:chgData name="Thu Hoài Nguyễn Thị" userId="406b28ffe2bc91a9" providerId="LiveId" clId="{A0D47343-E98F-479A-A3C7-CBA9E819EBFC}" dt="2022-08-28T04:23:44.997" v="57" actId="478"/>
          <ac:spMkLst>
            <pc:docMk/>
            <pc:sldMk cId="0" sldId="257"/>
            <ac:spMk id="5" creationId="{91958798-9C2D-8A58-E21F-22A335DC41DA}"/>
          </ac:spMkLst>
        </pc:spChg>
        <pc:spChg chg="mod">
          <ac:chgData name="Thu Hoài Nguyễn Thị" userId="406b28ffe2bc91a9" providerId="LiveId" clId="{A0D47343-E98F-479A-A3C7-CBA9E819EBFC}" dt="2022-08-28T04:24:22.823" v="66" actId="207"/>
          <ac:spMkLst>
            <pc:docMk/>
            <pc:sldMk cId="0" sldId="257"/>
            <ac:spMk id="84" creationId="{00000000-0000-0000-0000-000000000000}"/>
          </ac:spMkLst>
        </pc:spChg>
        <pc:spChg chg="del">
          <ac:chgData name="Thu Hoài Nguyễn Thị" userId="406b28ffe2bc91a9" providerId="LiveId" clId="{A0D47343-E98F-479A-A3C7-CBA9E819EBFC}" dt="2022-08-28T04:23:35.151" v="54" actId="478"/>
          <ac:spMkLst>
            <pc:docMk/>
            <pc:sldMk cId="0" sldId="257"/>
            <ac:spMk id="85" creationId="{00000000-0000-0000-0000-000000000000}"/>
          </ac:spMkLst>
        </pc:spChg>
        <pc:spChg chg="mod">
          <ac:chgData name="Thu Hoài Nguyễn Thị" userId="406b28ffe2bc91a9" providerId="LiveId" clId="{A0D47343-E98F-479A-A3C7-CBA9E819EBFC}" dt="2022-08-28T04:24:04.050" v="61" actId="12"/>
          <ac:spMkLst>
            <pc:docMk/>
            <pc:sldMk cId="0" sldId="257"/>
            <ac:spMk id="86" creationId="{00000000-0000-0000-0000-000000000000}"/>
          </ac:spMkLst>
        </pc:spChg>
        <pc:spChg chg="del">
          <ac:chgData name="Thu Hoài Nguyễn Thị" userId="406b28ffe2bc91a9" providerId="LiveId" clId="{A0D47343-E98F-479A-A3C7-CBA9E819EBFC}" dt="2022-08-28T04:23:42.889" v="56" actId="478"/>
          <ac:spMkLst>
            <pc:docMk/>
            <pc:sldMk cId="0" sldId="257"/>
            <ac:spMk id="87" creationId="{00000000-0000-0000-0000-000000000000}"/>
          </ac:spMkLst>
        </pc:spChg>
      </pc:sldChg>
      <pc:sldChg chg="modSp mod">
        <pc:chgData name="Thu Hoài Nguyễn Thị" userId="406b28ffe2bc91a9" providerId="LiveId" clId="{A0D47343-E98F-479A-A3C7-CBA9E819EBFC}" dt="2022-08-28T04:43:07.547" v="664" actId="20577"/>
        <pc:sldMkLst>
          <pc:docMk/>
          <pc:sldMk cId="0" sldId="258"/>
        </pc:sldMkLst>
        <pc:spChg chg="mod">
          <ac:chgData name="Thu Hoài Nguyễn Thị" userId="406b28ffe2bc91a9" providerId="LiveId" clId="{A0D47343-E98F-479A-A3C7-CBA9E819EBFC}" dt="2022-08-28T04:42:52.578" v="566" actId="113"/>
          <ac:spMkLst>
            <pc:docMk/>
            <pc:sldMk cId="0" sldId="258"/>
            <ac:spMk id="94" creationId="{00000000-0000-0000-0000-000000000000}"/>
          </ac:spMkLst>
        </pc:spChg>
        <pc:spChg chg="mod">
          <ac:chgData name="Thu Hoài Nguyễn Thị" userId="406b28ffe2bc91a9" providerId="LiveId" clId="{A0D47343-E98F-479A-A3C7-CBA9E819EBFC}" dt="2022-08-28T04:43:07.547" v="664" actId="20577"/>
          <ac:spMkLst>
            <pc:docMk/>
            <pc:sldMk cId="0" sldId="258"/>
            <ac:spMk id="95" creationId="{00000000-0000-0000-0000-000000000000}"/>
          </ac:spMkLst>
        </pc:spChg>
      </pc:sldChg>
      <pc:sldChg chg="delSp modSp mod">
        <pc:chgData name="Thu Hoài Nguyễn Thị" userId="406b28ffe2bc91a9" providerId="LiveId" clId="{A0D47343-E98F-479A-A3C7-CBA9E819EBFC}" dt="2022-08-28T04:47:05.718" v="765" actId="1076"/>
        <pc:sldMkLst>
          <pc:docMk/>
          <pc:sldMk cId="0" sldId="259"/>
        </pc:sldMkLst>
        <pc:spChg chg="mod">
          <ac:chgData name="Thu Hoài Nguyễn Thị" userId="406b28ffe2bc91a9" providerId="LiveId" clId="{A0D47343-E98F-479A-A3C7-CBA9E819EBFC}" dt="2022-08-28T04:47:05.718" v="765" actId="1076"/>
          <ac:spMkLst>
            <pc:docMk/>
            <pc:sldMk cId="0" sldId="259"/>
            <ac:spMk id="101" creationId="{00000000-0000-0000-0000-000000000000}"/>
          </ac:spMkLst>
        </pc:spChg>
        <pc:spChg chg="del">
          <ac:chgData name="Thu Hoài Nguyễn Thị" userId="406b28ffe2bc91a9" providerId="LiveId" clId="{A0D47343-E98F-479A-A3C7-CBA9E819EBFC}" dt="2022-08-28T04:47:03.160" v="764" actId="478"/>
          <ac:spMkLst>
            <pc:docMk/>
            <pc:sldMk cId="0" sldId="259"/>
            <ac:spMk id="102" creationId="{00000000-0000-0000-0000-000000000000}"/>
          </ac:spMkLst>
        </pc:spChg>
      </pc:sldChg>
      <pc:sldChg chg="modSp mod">
        <pc:chgData name="Thu Hoài Nguyễn Thị" userId="406b28ffe2bc91a9" providerId="LiveId" clId="{A0D47343-E98F-479A-A3C7-CBA9E819EBFC}" dt="2022-08-28T14:57:12.402" v="1835" actId="14100"/>
        <pc:sldMkLst>
          <pc:docMk/>
          <pc:sldMk cId="0" sldId="260"/>
        </pc:sldMkLst>
        <pc:spChg chg="mod">
          <ac:chgData name="Thu Hoài Nguyễn Thị" userId="406b28ffe2bc91a9" providerId="LiveId" clId="{A0D47343-E98F-479A-A3C7-CBA9E819EBFC}" dt="2022-08-28T14:57:12.402" v="1835" actId="14100"/>
          <ac:spMkLst>
            <pc:docMk/>
            <pc:sldMk cId="0" sldId="260"/>
            <ac:spMk id="109" creationId="{00000000-0000-0000-0000-000000000000}"/>
          </ac:spMkLst>
        </pc:spChg>
      </pc:sldChg>
      <pc:sldChg chg="del">
        <pc:chgData name="Thu Hoài Nguyễn Thị" userId="406b28ffe2bc91a9" providerId="LiveId" clId="{A0D47343-E98F-479A-A3C7-CBA9E819EBFC}" dt="2022-08-28T14:58:45.023" v="1848" actId="47"/>
        <pc:sldMkLst>
          <pc:docMk/>
          <pc:sldMk cId="0" sldId="261"/>
        </pc:sldMkLst>
      </pc:sldChg>
      <pc:sldChg chg="delSp modSp mod modTransition">
        <pc:chgData name="Thu Hoài Nguyễn Thị" userId="406b28ffe2bc91a9" providerId="LiveId" clId="{A0D47343-E98F-479A-A3C7-CBA9E819EBFC}" dt="2022-08-28T14:59:25.959" v="1872"/>
        <pc:sldMkLst>
          <pc:docMk/>
          <pc:sldMk cId="0" sldId="262"/>
        </pc:sldMkLst>
        <pc:spChg chg="mod">
          <ac:chgData name="Thu Hoài Nguyễn Thị" userId="406b28ffe2bc91a9" providerId="LiveId" clId="{A0D47343-E98F-479A-A3C7-CBA9E819EBFC}" dt="2022-08-28T08:49:29.993" v="1042" actId="1076"/>
          <ac:spMkLst>
            <pc:docMk/>
            <pc:sldMk cId="0" sldId="262"/>
            <ac:spMk id="122" creationId="{00000000-0000-0000-0000-000000000000}"/>
          </ac:spMkLst>
        </pc:spChg>
        <pc:spChg chg="del">
          <ac:chgData name="Thu Hoài Nguyễn Thị" userId="406b28ffe2bc91a9" providerId="LiveId" clId="{A0D47343-E98F-479A-A3C7-CBA9E819EBFC}" dt="2022-08-28T08:49:18.053" v="1037" actId="478"/>
          <ac:spMkLst>
            <pc:docMk/>
            <pc:sldMk cId="0" sldId="262"/>
            <ac:spMk id="123" creationId="{00000000-0000-0000-0000-000000000000}"/>
          </ac:spMkLst>
        </pc:spChg>
      </pc:sldChg>
      <pc:sldChg chg="addSp modSp mod modTransition modAnim">
        <pc:chgData name="Thu Hoài Nguyễn Thị" userId="406b28ffe2bc91a9" providerId="LiveId" clId="{A0D47343-E98F-479A-A3C7-CBA9E819EBFC}" dt="2022-08-28T14:59:45.522" v="1875"/>
        <pc:sldMkLst>
          <pc:docMk/>
          <pc:sldMk cId="0" sldId="263"/>
        </pc:sldMkLst>
        <pc:spChg chg="add mod">
          <ac:chgData name="Thu Hoài Nguyễn Thị" userId="406b28ffe2bc91a9" providerId="LiveId" clId="{A0D47343-E98F-479A-A3C7-CBA9E819EBFC}" dt="2022-08-28T14:46:26.002" v="1482" actId="339"/>
          <ac:spMkLst>
            <pc:docMk/>
            <pc:sldMk cId="0" sldId="263"/>
            <ac:spMk id="2" creationId="{749BAB30-D355-4E3F-0B7B-902495F9F889}"/>
          </ac:spMkLst>
        </pc:spChg>
        <pc:spChg chg="mod">
          <ac:chgData name="Thu Hoài Nguyễn Thị" userId="406b28ffe2bc91a9" providerId="LiveId" clId="{A0D47343-E98F-479A-A3C7-CBA9E819EBFC}" dt="2022-08-28T14:46:10.826" v="1478" actId="14100"/>
          <ac:spMkLst>
            <pc:docMk/>
            <pc:sldMk cId="0" sldId="263"/>
            <ac:spMk id="134" creationId="{00000000-0000-0000-0000-000000000000}"/>
          </ac:spMkLst>
        </pc:spChg>
        <pc:spChg chg="mod">
          <ac:chgData name="Thu Hoài Nguyễn Thị" userId="406b28ffe2bc91a9" providerId="LiveId" clId="{A0D47343-E98F-479A-A3C7-CBA9E819EBFC}" dt="2022-08-28T14:43:50.676" v="1285" actId="14100"/>
          <ac:spMkLst>
            <pc:docMk/>
            <pc:sldMk cId="0" sldId="263"/>
            <ac:spMk id="135" creationId="{00000000-0000-0000-0000-000000000000}"/>
          </ac:spMkLst>
        </pc:spChg>
        <pc:spChg chg="mod">
          <ac:chgData name="Thu Hoài Nguyễn Thị" userId="406b28ffe2bc91a9" providerId="LiveId" clId="{A0D47343-E98F-479A-A3C7-CBA9E819EBFC}" dt="2022-08-28T14:45:57.825" v="1476" actId="207"/>
          <ac:spMkLst>
            <pc:docMk/>
            <pc:sldMk cId="0" sldId="263"/>
            <ac:spMk id="136" creationId="{00000000-0000-0000-0000-000000000000}"/>
          </ac:spMkLst>
        </pc:spChg>
      </pc:sldChg>
      <pc:sldChg chg="del">
        <pc:chgData name="Thu Hoài Nguyễn Thị" userId="406b28ffe2bc91a9" providerId="LiveId" clId="{A0D47343-E98F-479A-A3C7-CBA9E819EBFC}" dt="2022-08-28T14:48:10.851" v="1636" actId="47"/>
        <pc:sldMkLst>
          <pc:docMk/>
          <pc:sldMk cId="0" sldId="264"/>
        </pc:sldMkLst>
      </pc:sldChg>
      <pc:sldChg chg="del">
        <pc:chgData name="Thu Hoài Nguyễn Thị" userId="406b28ffe2bc91a9" providerId="LiveId" clId="{A0D47343-E98F-479A-A3C7-CBA9E819EBFC}" dt="2022-08-28T14:48:11.846" v="1637" actId="47"/>
        <pc:sldMkLst>
          <pc:docMk/>
          <pc:sldMk cId="0" sldId="265"/>
        </pc:sldMkLst>
      </pc:sldChg>
      <pc:sldChg chg="del">
        <pc:chgData name="Thu Hoài Nguyễn Thị" userId="406b28ffe2bc91a9" providerId="LiveId" clId="{A0D47343-E98F-479A-A3C7-CBA9E819EBFC}" dt="2022-08-28T14:48:13.529" v="1638" actId="47"/>
        <pc:sldMkLst>
          <pc:docMk/>
          <pc:sldMk cId="0" sldId="266"/>
        </pc:sldMkLst>
      </pc:sldChg>
      <pc:sldChg chg="addSp delSp modSp mod modTransition">
        <pc:chgData name="Thu Hoài Nguyễn Thị" userId="406b28ffe2bc91a9" providerId="LiveId" clId="{A0D47343-E98F-479A-A3C7-CBA9E819EBFC}" dt="2022-08-28T15:00:05.949" v="1879"/>
        <pc:sldMkLst>
          <pc:docMk/>
          <pc:sldMk cId="0" sldId="267"/>
        </pc:sldMkLst>
        <pc:spChg chg="add mod">
          <ac:chgData name="Thu Hoài Nguyễn Thị" userId="406b28ffe2bc91a9" providerId="LiveId" clId="{A0D47343-E98F-479A-A3C7-CBA9E819EBFC}" dt="2022-08-28T14:50:12.452" v="1738" actId="14100"/>
          <ac:spMkLst>
            <pc:docMk/>
            <pc:sldMk cId="0" sldId="267"/>
            <ac:spMk id="2" creationId="{B74D96A5-2727-F970-F157-0D14E4C2A3EA}"/>
          </ac:spMkLst>
        </pc:spChg>
        <pc:spChg chg="add mod">
          <ac:chgData name="Thu Hoài Nguyễn Thị" userId="406b28ffe2bc91a9" providerId="LiveId" clId="{A0D47343-E98F-479A-A3C7-CBA9E819EBFC}" dt="2022-08-28T14:55:50.300" v="1815" actId="1076"/>
          <ac:spMkLst>
            <pc:docMk/>
            <pc:sldMk cId="0" sldId="267"/>
            <ac:spMk id="4" creationId="{A98549FA-0D76-938E-0217-0C0C4E617F3F}"/>
          </ac:spMkLst>
        </pc:spChg>
        <pc:spChg chg="mod">
          <ac:chgData name="Thu Hoài Nguyễn Thị" userId="406b28ffe2bc91a9" providerId="LiveId" clId="{A0D47343-E98F-479A-A3C7-CBA9E819EBFC}" dt="2022-08-28T14:50:21.993" v="1741" actId="207"/>
          <ac:spMkLst>
            <pc:docMk/>
            <pc:sldMk cId="0" sldId="267"/>
            <ac:spMk id="167" creationId="{00000000-0000-0000-0000-000000000000}"/>
          </ac:spMkLst>
        </pc:spChg>
        <pc:spChg chg="del">
          <ac:chgData name="Thu Hoài Nguyễn Thị" userId="406b28ffe2bc91a9" providerId="LiveId" clId="{A0D47343-E98F-479A-A3C7-CBA9E819EBFC}" dt="2022-08-28T14:48:21.689" v="1640" actId="478"/>
          <ac:spMkLst>
            <pc:docMk/>
            <pc:sldMk cId="0" sldId="267"/>
            <ac:spMk id="169" creationId="{00000000-0000-0000-0000-000000000000}"/>
          </ac:spMkLst>
        </pc:spChg>
        <pc:spChg chg="del">
          <ac:chgData name="Thu Hoài Nguyễn Thị" userId="406b28ffe2bc91a9" providerId="LiveId" clId="{A0D47343-E98F-479A-A3C7-CBA9E819EBFC}" dt="2022-08-28T14:48:20.906" v="1639" actId="478"/>
          <ac:spMkLst>
            <pc:docMk/>
            <pc:sldMk cId="0" sldId="267"/>
            <ac:spMk id="170" creationId="{00000000-0000-0000-0000-000000000000}"/>
          </ac:spMkLst>
        </pc:spChg>
        <pc:spChg chg="del">
          <ac:chgData name="Thu Hoài Nguyễn Thị" userId="406b28ffe2bc91a9" providerId="LiveId" clId="{A0D47343-E98F-479A-A3C7-CBA9E819EBFC}" dt="2022-08-28T14:48:20.906" v="1639" actId="478"/>
          <ac:spMkLst>
            <pc:docMk/>
            <pc:sldMk cId="0" sldId="267"/>
            <ac:spMk id="171" creationId="{00000000-0000-0000-0000-000000000000}"/>
          </ac:spMkLst>
        </pc:spChg>
        <pc:spChg chg="del">
          <ac:chgData name="Thu Hoài Nguyễn Thị" userId="406b28ffe2bc91a9" providerId="LiveId" clId="{A0D47343-E98F-479A-A3C7-CBA9E819EBFC}" dt="2022-08-28T14:48:20.906" v="1639" actId="478"/>
          <ac:spMkLst>
            <pc:docMk/>
            <pc:sldMk cId="0" sldId="267"/>
            <ac:spMk id="172" creationId="{00000000-0000-0000-0000-000000000000}"/>
          </ac:spMkLst>
        </pc:spChg>
        <pc:spChg chg="del">
          <ac:chgData name="Thu Hoài Nguyễn Thị" userId="406b28ffe2bc91a9" providerId="LiveId" clId="{A0D47343-E98F-479A-A3C7-CBA9E819EBFC}" dt="2022-08-28T14:48:20.906" v="1639" actId="478"/>
          <ac:spMkLst>
            <pc:docMk/>
            <pc:sldMk cId="0" sldId="267"/>
            <ac:spMk id="173" creationId="{00000000-0000-0000-0000-000000000000}"/>
          </ac:spMkLst>
        </pc:spChg>
        <pc:spChg chg="del">
          <ac:chgData name="Thu Hoài Nguyễn Thị" userId="406b28ffe2bc91a9" providerId="LiveId" clId="{A0D47343-E98F-479A-A3C7-CBA9E819EBFC}" dt="2022-08-28T14:48:20.906" v="1639" actId="478"/>
          <ac:spMkLst>
            <pc:docMk/>
            <pc:sldMk cId="0" sldId="267"/>
            <ac:spMk id="174" creationId="{00000000-0000-0000-0000-000000000000}"/>
          </ac:spMkLst>
        </pc:spChg>
        <pc:spChg chg="del mod">
          <ac:chgData name="Thu Hoài Nguyễn Thị" userId="406b28ffe2bc91a9" providerId="LiveId" clId="{A0D47343-E98F-479A-A3C7-CBA9E819EBFC}" dt="2022-08-28T14:48:24.343" v="1642" actId="478"/>
          <ac:spMkLst>
            <pc:docMk/>
            <pc:sldMk cId="0" sldId="267"/>
            <ac:spMk id="175" creationId="{00000000-0000-0000-0000-000000000000}"/>
          </ac:spMkLst>
        </pc:spChg>
        <pc:cxnChg chg="del mod">
          <ac:chgData name="Thu Hoài Nguyễn Thị" userId="406b28ffe2bc91a9" providerId="LiveId" clId="{A0D47343-E98F-479A-A3C7-CBA9E819EBFC}" dt="2022-08-28T14:48:20.906" v="1639" actId="478"/>
          <ac:cxnSpMkLst>
            <pc:docMk/>
            <pc:sldMk cId="0" sldId="267"/>
            <ac:cxnSpMk id="176" creationId="{00000000-0000-0000-0000-000000000000}"/>
          </ac:cxnSpMkLst>
        </pc:cxnChg>
        <pc:cxnChg chg="del mod">
          <ac:chgData name="Thu Hoài Nguyễn Thị" userId="406b28ffe2bc91a9" providerId="LiveId" clId="{A0D47343-E98F-479A-A3C7-CBA9E819EBFC}" dt="2022-08-28T14:48:20.906" v="1639" actId="478"/>
          <ac:cxnSpMkLst>
            <pc:docMk/>
            <pc:sldMk cId="0" sldId="267"/>
            <ac:cxnSpMk id="177" creationId="{00000000-0000-0000-0000-000000000000}"/>
          </ac:cxnSpMkLst>
        </pc:cxnChg>
        <pc:cxnChg chg="del mod">
          <ac:chgData name="Thu Hoài Nguyễn Thị" userId="406b28ffe2bc91a9" providerId="LiveId" clId="{A0D47343-E98F-479A-A3C7-CBA9E819EBFC}" dt="2022-08-28T14:48:20.906" v="1639" actId="478"/>
          <ac:cxnSpMkLst>
            <pc:docMk/>
            <pc:sldMk cId="0" sldId="267"/>
            <ac:cxnSpMk id="178" creationId="{00000000-0000-0000-0000-000000000000}"/>
          </ac:cxnSpMkLst>
        </pc:cxnChg>
        <pc:cxnChg chg="del mod">
          <ac:chgData name="Thu Hoài Nguyễn Thị" userId="406b28ffe2bc91a9" providerId="LiveId" clId="{A0D47343-E98F-479A-A3C7-CBA9E819EBFC}" dt="2022-08-28T14:48:20.906" v="1639" actId="478"/>
          <ac:cxnSpMkLst>
            <pc:docMk/>
            <pc:sldMk cId="0" sldId="267"/>
            <ac:cxnSpMk id="179" creationId="{00000000-0000-0000-0000-000000000000}"/>
          </ac:cxnSpMkLst>
        </pc:cxnChg>
        <pc:cxnChg chg="del mod">
          <ac:chgData name="Thu Hoài Nguyễn Thị" userId="406b28ffe2bc91a9" providerId="LiveId" clId="{A0D47343-E98F-479A-A3C7-CBA9E819EBFC}" dt="2022-08-28T14:48:20.906" v="1639" actId="478"/>
          <ac:cxnSpMkLst>
            <pc:docMk/>
            <pc:sldMk cId="0" sldId="267"/>
            <ac:cxnSpMk id="180" creationId="{00000000-0000-0000-0000-000000000000}"/>
          </ac:cxnSpMkLst>
        </pc:cxnChg>
        <pc:cxnChg chg="del mod">
          <ac:chgData name="Thu Hoài Nguyễn Thị" userId="406b28ffe2bc91a9" providerId="LiveId" clId="{A0D47343-E98F-479A-A3C7-CBA9E819EBFC}" dt="2022-08-28T14:48:20.906" v="1639" actId="478"/>
          <ac:cxnSpMkLst>
            <pc:docMk/>
            <pc:sldMk cId="0" sldId="267"/>
            <ac:cxnSpMk id="181" creationId="{00000000-0000-0000-0000-000000000000}"/>
          </ac:cxnSpMkLst>
        </pc:cxnChg>
      </pc:sldChg>
      <pc:sldChg chg="del">
        <pc:chgData name="Thu Hoài Nguyễn Thị" userId="406b28ffe2bc91a9" providerId="LiveId" clId="{A0D47343-E98F-479A-A3C7-CBA9E819EBFC}" dt="2022-08-28T14:51:42.994" v="1742" actId="47"/>
        <pc:sldMkLst>
          <pc:docMk/>
          <pc:sldMk cId="0" sldId="268"/>
        </pc:sldMkLst>
      </pc:sldChg>
      <pc:sldChg chg="del">
        <pc:chgData name="Thu Hoài Nguyễn Thị" userId="406b28ffe2bc91a9" providerId="LiveId" clId="{A0D47343-E98F-479A-A3C7-CBA9E819EBFC}" dt="2022-08-28T14:51:44.414" v="1743" actId="47"/>
        <pc:sldMkLst>
          <pc:docMk/>
          <pc:sldMk cId="0" sldId="269"/>
        </pc:sldMkLst>
      </pc:sldChg>
      <pc:sldChg chg="del">
        <pc:chgData name="Thu Hoài Nguyễn Thị" userId="406b28ffe2bc91a9" providerId="LiveId" clId="{A0D47343-E98F-479A-A3C7-CBA9E819EBFC}" dt="2022-08-28T14:51:45.766" v="1744" actId="47"/>
        <pc:sldMkLst>
          <pc:docMk/>
          <pc:sldMk cId="0" sldId="270"/>
        </pc:sldMkLst>
      </pc:sldChg>
      <pc:sldChg chg="del">
        <pc:chgData name="Thu Hoài Nguyễn Thị" userId="406b28ffe2bc91a9" providerId="LiveId" clId="{A0D47343-E98F-479A-A3C7-CBA9E819EBFC}" dt="2022-08-28T14:51:46.600" v="1745" actId="47"/>
        <pc:sldMkLst>
          <pc:docMk/>
          <pc:sldMk cId="0" sldId="271"/>
        </pc:sldMkLst>
      </pc:sldChg>
      <pc:sldChg chg="del">
        <pc:chgData name="Thu Hoài Nguyễn Thị" userId="406b28ffe2bc91a9" providerId="LiveId" clId="{A0D47343-E98F-479A-A3C7-CBA9E819EBFC}" dt="2022-08-28T14:51:47.812" v="1746" actId="47"/>
        <pc:sldMkLst>
          <pc:docMk/>
          <pc:sldMk cId="0" sldId="272"/>
        </pc:sldMkLst>
      </pc:sldChg>
      <pc:sldChg chg="del">
        <pc:chgData name="Thu Hoài Nguyễn Thị" userId="406b28ffe2bc91a9" providerId="LiveId" clId="{A0D47343-E98F-479A-A3C7-CBA9E819EBFC}" dt="2022-08-28T14:51:49.143" v="1747" actId="47"/>
        <pc:sldMkLst>
          <pc:docMk/>
          <pc:sldMk cId="0" sldId="273"/>
        </pc:sldMkLst>
      </pc:sldChg>
      <pc:sldChg chg="del">
        <pc:chgData name="Thu Hoài Nguyễn Thị" userId="406b28ffe2bc91a9" providerId="LiveId" clId="{A0D47343-E98F-479A-A3C7-CBA9E819EBFC}" dt="2022-08-28T14:51:50.763" v="1748" actId="47"/>
        <pc:sldMkLst>
          <pc:docMk/>
          <pc:sldMk cId="0" sldId="274"/>
        </pc:sldMkLst>
      </pc:sldChg>
      <pc:sldChg chg="del">
        <pc:chgData name="Thu Hoài Nguyễn Thị" userId="406b28ffe2bc91a9" providerId="LiveId" clId="{A0D47343-E98F-479A-A3C7-CBA9E819EBFC}" dt="2022-08-28T14:51:51.308" v="1749" actId="47"/>
        <pc:sldMkLst>
          <pc:docMk/>
          <pc:sldMk cId="0" sldId="275"/>
        </pc:sldMkLst>
      </pc:sldChg>
      <pc:sldChg chg="del">
        <pc:chgData name="Thu Hoài Nguyễn Thị" userId="406b28ffe2bc91a9" providerId="LiveId" clId="{A0D47343-E98F-479A-A3C7-CBA9E819EBFC}" dt="2022-08-28T14:51:51.932" v="1750" actId="47"/>
        <pc:sldMkLst>
          <pc:docMk/>
          <pc:sldMk cId="0" sldId="276"/>
        </pc:sldMkLst>
      </pc:sldChg>
      <pc:sldChg chg="del">
        <pc:chgData name="Thu Hoài Nguyễn Thị" userId="406b28ffe2bc91a9" providerId="LiveId" clId="{A0D47343-E98F-479A-A3C7-CBA9E819EBFC}" dt="2022-08-28T14:51:52.526" v="1751" actId="47"/>
        <pc:sldMkLst>
          <pc:docMk/>
          <pc:sldMk cId="0" sldId="277"/>
        </pc:sldMkLst>
      </pc:sldChg>
      <pc:sldChg chg="addSp delSp modSp mod modTransition">
        <pc:chgData name="Thu Hoài Nguyễn Thị" userId="406b28ffe2bc91a9" providerId="LiveId" clId="{A0D47343-E98F-479A-A3C7-CBA9E819EBFC}" dt="2022-08-28T15:00:19.280" v="1881"/>
        <pc:sldMkLst>
          <pc:docMk/>
          <pc:sldMk cId="0" sldId="278"/>
        </pc:sldMkLst>
        <pc:spChg chg="mod">
          <ac:chgData name="Thu Hoài Nguyễn Thị" userId="406b28ffe2bc91a9" providerId="LiveId" clId="{A0D47343-E98F-479A-A3C7-CBA9E819EBFC}" dt="2022-08-28T14:54:33.798" v="1784" actId="1076"/>
          <ac:spMkLst>
            <pc:docMk/>
            <pc:sldMk cId="0" sldId="278"/>
            <ac:spMk id="339" creationId="{00000000-0000-0000-0000-000000000000}"/>
          </ac:spMkLst>
        </pc:spChg>
        <pc:spChg chg="del">
          <ac:chgData name="Thu Hoài Nguyễn Thị" userId="406b28ffe2bc91a9" providerId="LiveId" clId="{A0D47343-E98F-479A-A3C7-CBA9E819EBFC}" dt="2022-08-28T14:51:58.303" v="1752" actId="478"/>
          <ac:spMkLst>
            <pc:docMk/>
            <pc:sldMk cId="0" sldId="278"/>
            <ac:spMk id="340" creationId="{00000000-0000-0000-0000-000000000000}"/>
          </ac:spMkLst>
        </pc:spChg>
        <pc:picChg chg="add mod ord modCrop">
          <ac:chgData name="Thu Hoài Nguyễn Thị" userId="406b28ffe2bc91a9" providerId="LiveId" clId="{A0D47343-E98F-479A-A3C7-CBA9E819EBFC}" dt="2022-08-28T14:54:06.002" v="1775" actId="167"/>
          <ac:picMkLst>
            <pc:docMk/>
            <pc:sldMk cId="0" sldId="278"/>
            <ac:picMk id="2" creationId="{21895724-C40D-851A-5806-6D24607D4F90}"/>
          </ac:picMkLst>
        </pc:picChg>
        <pc:picChg chg="del">
          <ac:chgData name="Thu Hoài Nguyễn Thị" userId="406b28ffe2bc91a9" providerId="LiveId" clId="{A0D47343-E98F-479A-A3C7-CBA9E819EBFC}" dt="2022-08-28T14:51:59.761" v="1753" actId="478"/>
          <ac:picMkLst>
            <pc:docMk/>
            <pc:sldMk cId="0" sldId="278"/>
            <ac:picMk id="342" creationId="{00000000-0000-0000-0000-000000000000}"/>
          </ac:picMkLst>
        </pc:picChg>
      </pc:sldChg>
      <pc:sldChg chg="del">
        <pc:chgData name="Thu Hoài Nguyễn Thị" userId="406b28ffe2bc91a9" providerId="LiveId" clId="{A0D47343-E98F-479A-A3C7-CBA9E819EBFC}" dt="2022-08-28T14:54:39.212" v="1785" actId="47"/>
        <pc:sldMkLst>
          <pc:docMk/>
          <pc:sldMk cId="0" sldId="279"/>
        </pc:sldMkLst>
      </pc:sldChg>
      <pc:sldChg chg="del">
        <pc:chgData name="Thu Hoài Nguyễn Thị" userId="406b28ffe2bc91a9" providerId="LiveId" clId="{A0D47343-E98F-479A-A3C7-CBA9E819EBFC}" dt="2022-08-28T14:54:39.887" v="1786" actId="47"/>
        <pc:sldMkLst>
          <pc:docMk/>
          <pc:sldMk cId="0" sldId="280"/>
        </pc:sldMkLst>
      </pc:sldChg>
      <pc:sldChg chg="del">
        <pc:chgData name="Thu Hoài Nguyễn Thị" userId="406b28ffe2bc91a9" providerId="LiveId" clId="{A0D47343-E98F-479A-A3C7-CBA9E819EBFC}" dt="2022-08-28T14:54:40.419" v="1787" actId="47"/>
        <pc:sldMkLst>
          <pc:docMk/>
          <pc:sldMk cId="0" sldId="281"/>
        </pc:sldMkLst>
      </pc:sldChg>
      <pc:sldChg chg="del">
        <pc:chgData name="Thu Hoài Nguyễn Thị" userId="406b28ffe2bc91a9" providerId="LiveId" clId="{A0D47343-E98F-479A-A3C7-CBA9E819EBFC}" dt="2022-08-28T14:54:41.117" v="1788" actId="47"/>
        <pc:sldMkLst>
          <pc:docMk/>
          <pc:sldMk cId="0" sldId="282"/>
        </pc:sldMkLst>
      </pc:sldChg>
      <pc:sldChg chg="del">
        <pc:chgData name="Thu Hoài Nguyễn Thị" userId="406b28ffe2bc91a9" providerId="LiveId" clId="{A0D47343-E98F-479A-A3C7-CBA9E819EBFC}" dt="2022-08-28T14:54:41.681" v="1789" actId="47"/>
        <pc:sldMkLst>
          <pc:docMk/>
          <pc:sldMk cId="0" sldId="283"/>
        </pc:sldMkLst>
      </pc:sldChg>
      <pc:sldChg chg="del">
        <pc:chgData name="Thu Hoài Nguyễn Thị" userId="406b28ffe2bc91a9" providerId="LiveId" clId="{A0D47343-E98F-479A-A3C7-CBA9E819EBFC}" dt="2022-08-28T14:54:42.266" v="1790" actId="47"/>
        <pc:sldMkLst>
          <pc:docMk/>
          <pc:sldMk cId="0" sldId="284"/>
        </pc:sldMkLst>
      </pc:sldChg>
      <pc:sldChg chg="del">
        <pc:chgData name="Thu Hoài Nguyễn Thị" userId="406b28ffe2bc91a9" providerId="LiveId" clId="{A0D47343-E98F-479A-A3C7-CBA9E819EBFC}" dt="2022-08-28T14:54:42.906" v="1791" actId="47"/>
        <pc:sldMkLst>
          <pc:docMk/>
          <pc:sldMk cId="0" sldId="285"/>
        </pc:sldMkLst>
      </pc:sldChg>
      <pc:sldChg chg="del">
        <pc:chgData name="Thu Hoài Nguyễn Thị" userId="406b28ffe2bc91a9" providerId="LiveId" clId="{A0D47343-E98F-479A-A3C7-CBA9E819EBFC}" dt="2022-08-28T14:54:44.446" v="1792" actId="47"/>
        <pc:sldMkLst>
          <pc:docMk/>
          <pc:sldMk cId="0" sldId="286"/>
        </pc:sldMkLst>
      </pc:sldChg>
      <pc:sldChg chg="del">
        <pc:chgData name="Thu Hoài Nguyễn Thị" userId="406b28ffe2bc91a9" providerId="LiveId" clId="{A0D47343-E98F-479A-A3C7-CBA9E819EBFC}" dt="2022-08-28T14:54:45.511" v="1793" actId="47"/>
        <pc:sldMkLst>
          <pc:docMk/>
          <pc:sldMk cId="0" sldId="287"/>
        </pc:sldMkLst>
      </pc:sldChg>
      <pc:sldChg chg="del">
        <pc:chgData name="Thu Hoài Nguyễn Thị" userId="406b28ffe2bc91a9" providerId="LiveId" clId="{A0D47343-E98F-479A-A3C7-CBA9E819EBFC}" dt="2022-08-28T14:54:46.834" v="1794" actId="47"/>
        <pc:sldMkLst>
          <pc:docMk/>
          <pc:sldMk cId="0" sldId="288"/>
        </pc:sldMkLst>
      </pc:sldChg>
      <pc:sldChg chg="del">
        <pc:chgData name="Thu Hoài Nguyễn Thị" userId="406b28ffe2bc91a9" providerId="LiveId" clId="{A0D47343-E98F-479A-A3C7-CBA9E819EBFC}" dt="2022-08-28T14:54:47.889" v="1795" actId="47"/>
        <pc:sldMkLst>
          <pc:docMk/>
          <pc:sldMk cId="0" sldId="289"/>
        </pc:sldMkLst>
      </pc:sldChg>
      <pc:sldChg chg="del">
        <pc:chgData name="Thu Hoài Nguyễn Thị" userId="406b28ffe2bc91a9" providerId="LiveId" clId="{A0D47343-E98F-479A-A3C7-CBA9E819EBFC}" dt="2022-08-28T14:54:49.099" v="1796" actId="47"/>
        <pc:sldMkLst>
          <pc:docMk/>
          <pc:sldMk cId="0" sldId="290"/>
        </pc:sldMkLst>
      </pc:sldChg>
      <pc:sldChg chg="del">
        <pc:chgData name="Thu Hoài Nguyễn Thị" userId="406b28ffe2bc91a9" providerId="LiveId" clId="{A0D47343-E98F-479A-A3C7-CBA9E819EBFC}" dt="2022-08-28T14:55:36.405" v="1810" actId="47"/>
        <pc:sldMkLst>
          <pc:docMk/>
          <pc:sldMk cId="0" sldId="291"/>
        </pc:sldMkLst>
      </pc:sldChg>
      <pc:sldChg chg="del">
        <pc:chgData name="Thu Hoài Nguyễn Thị" userId="406b28ffe2bc91a9" providerId="LiveId" clId="{A0D47343-E98F-479A-A3C7-CBA9E819EBFC}" dt="2022-08-28T14:55:37.207" v="1811" actId="47"/>
        <pc:sldMkLst>
          <pc:docMk/>
          <pc:sldMk cId="0" sldId="292"/>
        </pc:sldMkLst>
      </pc:sldChg>
      <pc:sldChg chg="del">
        <pc:chgData name="Thu Hoài Nguyễn Thị" userId="406b28ffe2bc91a9" providerId="LiveId" clId="{A0D47343-E98F-479A-A3C7-CBA9E819EBFC}" dt="2022-08-28T14:55:38.374" v="1812" actId="47"/>
        <pc:sldMkLst>
          <pc:docMk/>
          <pc:sldMk cId="0" sldId="293"/>
        </pc:sldMkLst>
      </pc:sldChg>
      <pc:sldChg chg="del">
        <pc:chgData name="Thu Hoài Nguyễn Thị" userId="406b28ffe2bc91a9" providerId="LiveId" clId="{A0D47343-E98F-479A-A3C7-CBA9E819EBFC}" dt="2022-08-28T14:55:40.384" v="1813" actId="47"/>
        <pc:sldMkLst>
          <pc:docMk/>
          <pc:sldMk cId="0" sldId="294"/>
        </pc:sldMkLst>
      </pc:sldChg>
      <pc:sldChg chg="addSp delSp modSp new mod modClrScheme chgLayout">
        <pc:chgData name="Thu Hoài Nguyễn Thị" userId="406b28ffe2bc91a9" providerId="LiveId" clId="{A0D47343-E98F-479A-A3C7-CBA9E819EBFC}" dt="2022-08-28T04:26:47.918" v="120" actId="1076"/>
        <pc:sldMkLst>
          <pc:docMk/>
          <pc:sldMk cId="2937431400" sldId="295"/>
        </pc:sldMkLst>
        <pc:spChg chg="mod ord">
          <ac:chgData name="Thu Hoài Nguyễn Thị" userId="406b28ffe2bc91a9" providerId="LiveId" clId="{A0D47343-E98F-479A-A3C7-CBA9E819EBFC}" dt="2022-08-28T04:25:49.179" v="69" actId="700"/>
          <ac:spMkLst>
            <pc:docMk/>
            <pc:sldMk cId="2937431400" sldId="295"/>
            <ac:spMk id="2" creationId="{67C02B93-E828-EE3A-4B42-D4A1CC1BBDC4}"/>
          </ac:spMkLst>
        </pc:spChg>
        <pc:spChg chg="del mod">
          <ac:chgData name="Thu Hoài Nguyễn Thị" userId="406b28ffe2bc91a9" providerId="LiveId" clId="{A0D47343-E98F-479A-A3C7-CBA9E819EBFC}" dt="2022-08-28T04:25:49.179" v="69" actId="700"/>
          <ac:spMkLst>
            <pc:docMk/>
            <pc:sldMk cId="2937431400" sldId="295"/>
            <ac:spMk id="3" creationId="{6E71A4D7-CC90-657A-3C7B-95FDB41DEC50}"/>
          </ac:spMkLst>
        </pc:spChg>
        <pc:spChg chg="add mod">
          <ac:chgData name="Thu Hoài Nguyễn Thị" userId="406b28ffe2bc91a9" providerId="LiveId" clId="{A0D47343-E98F-479A-A3C7-CBA9E819EBFC}" dt="2022-08-28T04:26:47.918" v="120" actId="1076"/>
          <ac:spMkLst>
            <pc:docMk/>
            <pc:sldMk cId="2937431400" sldId="295"/>
            <ac:spMk id="4" creationId="{FB03E8C1-682B-EF2F-2601-B43563470F80}"/>
          </ac:spMkLst>
        </pc:spChg>
      </pc:sldChg>
      <pc:sldChg chg="addSp delSp modSp new mod modAnim">
        <pc:chgData name="Thu Hoài Nguyễn Thị" userId="406b28ffe2bc91a9" providerId="LiveId" clId="{A0D47343-E98F-479A-A3C7-CBA9E819EBFC}" dt="2022-08-28T14:57:40.997" v="1838"/>
        <pc:sldMkLst>
          <pc:docMk/>
          <pc:sldMk cId="3755346673" sldId="296"/>
        </pc:sldMkLst>
        <pc:spChg chg="add del mod">
          <ac:chgData name="Thu Hoài Nguyễn Thị" userId="406b28ffe2bc91a9" providerId="LiveId" clId="{A0D47343-E98F-479A-A3C7-CBA9E819EBFC}" dt="2022-08-28T04:28:13.713" v="127" actId="478"/>
          <ac:spMkLst>
            <pc:docMk/>
            <pc:sldMk cId="3755346673" sldId="296"/>
            <ac:spMk id="3" creationId="{367A6E4D-1B44-E4D0-0076-2D8E627EE61E}"/>
          </ac:spMkLst>
        </pc:spChg>
        <pc:spChg chg="add del mod">
          <ac:chgData name="Thu Hoài Nguyễn Thị" userId="406b28ffe2bc91a9" providerId="LiveId" clId="{A0D47343-E98F-479A-A3C7-CBA9E819EBFC}" dt="2022-08-28T04:29:34.279" v="135"/>
          <ac:spMkLst>
            <pc:docMk/>
            <pc:sldMk cId="3755346673" sldId="296"/>
            <ac:spMk id="4" creationId="{3662E780-8274-9C4C-96A0-1AF09B53098F}"/>
          </ac:spMkLst>
        </pc:spChg>
        <pc:spChg chg="add del">
          <ac:chgData name="Thu Hoài Nguyễn Thị" userId="406b28ffe2bc91a9" providerId="LiveId" clId="{A0D47343-E98F-479A-A3C7-CBA9E819EBFC}" dt="2022-08-28T04:29:34.279" v="135"/>
          <ac:spMkLst>
            <pc:docMk/>
            <pc:sldMk cId="3755346673" sldId="296"/>
            <ac:spMk id="9" creationId="{91661E19-6846-4415-23C3-96632BF5D931}"/>
          </ac:spMkLst>
        </pc:spChg>
        <pc:spChg chg="mod">
          <ac:chgData name="Thu Hoài Nguyễn Thị" userId="406b28ffe2bc91a9" providerId="LiveId" clId="{A0D47343-E98F-479A-A3C7-CBA9E819EBFC}" dt="2022-08-28T04:32:40.767" v="207" actId="164"/>
          <ac:spMkLst>
            <pc:docMk/>
            <pc:sldMk cId="3755346673" sldId="296"/>
            <ac:spMk id="10" creationId="{A3B84B2B-046B-6990-F118-C52D25DF8826}"/>
          </ac:spMkLst>
        </pc:spChg>
        <pc:spChg chg="add mod">
          <ac:chgData name="Thu Hoài Nguyễn Thị" userId="406b28ffe2bc91a9" providerId="LiveId" clId="{A0D47343-E98F-479A-A3C7-CBA9E819EBFC}" dt="2022-08-28T04:32:50.844" v="209" actId="164"/>
          <ac:spMkLst>
            <pc:docMk/>
            <pc:sldMk cId="3755346673" sldId="296"/>
            <ac:spMk id="11" creationId="{58B52AB4-2E3F-E61D-4A31-380D62417AC7}"/>
          </ac:spMkLst>
        </pc:spChg>
        <pc:spChg chg="add mod">
          <ac:chgData name="Thu Hoài Nguyễn Thị" userId="406b28ffe2bc91a9" providerId="LiveId" clId="{A0D47343-E98F-479A-A3C7-CBA9E819EBFC}" dt="2022-08-28T04:32:55.101" v="210" actId="164"/>
          <ac:spMkLst>
            <pc:docMk/>
            <pc:sldMk cId="3755346673" sldId="296"/>
            <ac:spMk id="12" creationId="{CF313923-4CE3-80D1-6337-22C721D7240D}"/>
          </ac:spMkLst>
        </pc:spChg>
        <pc:spChg chg="add mod ord">
          <ac:chgData name="Thu Hoài Nguyễn Thị" userId="406b28ffe2bc91a9" providerId="LiveId" clId="{A0D47343-E98F-479A-A3C7-CBA9E819EBFC}" dt="2022-08-28T04:32:46.016" v="208" actId="164"/>
          <ac:spMkLst>
            <pc:docMk/>
            <pc:sldMk cId="3755346673" sldId="296"/>
            <ac:spMk id="13" creationId="{172E0479-E3E4-ADEE-EE71-1528BDD65666}"/>
          </ac:spMkLst>
        </pc:spChg>
        <pc:spChg chg="add del">
          <ac:chgData name="Thu Hoài Nguyễn Thị" userId="406b28ffe2bc91a9" providerId="LiveId" clId="{A0D47343-E98F-479A-A3C7-CBA9E819EBFC}" dt="2022-08-28T04:31:32.131" v="179" actId="22"/>
          <ac:spMkLst>
            <pc:docMk/>
            <pc:sldMk cId="3755346673" sldId="296"/>
            <ac:spMk id="15" creationId="{AF96E239-54CE-09A1-80F3-040AF7180502}"/>
          </ac:spMkLst>
        </pc:spChg>
        <pc:spChg chg="add del">
          <ac:chgData name="Thu Hoài Nguyễn Thị" userId="406b28ffe2bc91a9" providerId="LiveId" clId="{A0D47343-E98F-479A-A3C7-CBA9E819EBFC}" dt="2022-08-28T04:31:34.762" v="183" actId="22"/>
          <ac:spMkLst>
            <pc:docMk/>
            <pc:sldMk cId="3755346673" sldId="296"/>
            <ac:spMk id="17" creationId="{E2B41838-70A5-FFE6-E1B5-35EAEA03AE34}"/>
          </ac:spMkLst>
        </pc:spChg>
        <pc:spChg chg="add mod">
          <ac:chgData name="Thu Hoài Nguyễn Thị" userId="406b28ffe2bc91a9" providerId="LiveId" clId="{A0D47343-E98F-479A-A3C7-CBA9E819EBFC}" dt="2022-08-28T04:39:33.304" v="532"/>
          <ac:spMkLst>
            <pc:docMk/>
            <pc:sldMk cId="3755346673" sldId="296"/>
            <ac:spMk id="19" creationId="{04AC0D2D-BCBB-636E-1B0D-FC36946B77E0}"/>
          </ac:spMkLst>
        </pc:spChg>
        <pc:spChg chg="add mod">
          <ac:chgData name="Thu Hoài Nguyễn Thị" userId="406b28ffe2bc91a9" providerId="LiveId" clId="{A0D47343-E98F-479A-A3C7-CBA9E819EBFC}" dt="2022-08-28T04:39:44.296" v="533"/>
          <ac:spMkLst>
            <pc:docMk/>
            <pc:sldMk cId="3755346673" sldId="296"/>
            <ac:spMk id="20" creationId="{5C19AE3A-FA70-925D-40D6-B365A64D916C}"/>
          </ac:spMkLst>
        </pc:spChg>
        <pc:spChg chg="add mod">
          <ac:chgData name="Thu Hoài Nguyễn Thị" userId="406b28ffe2bc91a9" providerId="LiveId" clId="{A0D47343-E98F-479A-A3C7-CBA9E819EBFC}" dt="2022-08-28T04:39:50.551" v="534"/>
          <ac:spMkLst>
            <pc:docMk/>
            <pc:sldMk cId="3755346673" sldId="296"/>
            <ac:spMk id="21" creationId="{684CBC8D-7918-9310-FDED-88BE82622808}"/>
          </ac:spMkLst>
        </pc:spChg>
        <pc:spChg chg="add mod">
          <ac:chgData name="Thu Hoài Nguyễn Thị" userId="406b28ffe2bc91a9" providerId="LiveId" clId="{A0D47343-E98F-479A-A3C7-CBA9E819EBFC}" dt="2022-08-28T04:39:55.583" v="535"/>
          <ac:spMkLst>
            <pc:docMk/>
            <pc:sldMk cId="3755346673" sldId="296"/>
            <ac:spMk id="22" creationId="{D09D7453-E637-AB85-D896-BD3B4ACBEAD4}"/>
          </ac:spMkLst>
        </pc:spChg>
        <pc:spChg chg="add mod">
          <ac:chgData name="Thu Hoài Nguyễn Thị" userId="406b28ffe2bc91a9" providerId="LiveId" clId="{A0D47343-E98F-479A-A3C7-CBA9E819EBFC}" dt="2022-08-28T04:33:42.612" v="269" actId="113"/>
          <ac:spMkLst>
            <pc:docMk/>
            <pc:sldMk cId="3755346673" sldId="296"/>
            <ac:spMk id="27" creationId="{FEBF11AB-6023-AC81-1115-1CE5FAF510DD}"/>
          </ac:spMkLst>
        </pc:spChg>
        <pc:spChg chg="add mod">
          <ac:chgData name="Thu Hoài Nguyễn Thị" userId="406b28ffe2bc91a9" providerId="LiveId" clId="{A0D47343-E98F-479A-A3C7-CBA9E819EBFC}" dt="2022-08-28T14:57:40.997" v="1838"/>
          <ac:spMkLst>
            <pc:docMk/>
            <pc:sldMk cId="3755346673" sldId="296"/>
            <ac:spMk id="28" creationId="{EB89760C-5225-E311-DD87-9F4CAC6F45A2}"/>
          </ac:spMkLst>
        </pc:spChg>
        <pc:grpChg chg="add mod">
          <ac:chgData name="Thu Hoài Nguyễn Thị" userId="406b28ffe2bc91a9" providerId="LiveId" clId="{A0D47343-E98F-479A-A3C7-CBA9E819EBFC}" dt="2022-08-28T04:33:24.505" v="223" actId="1036"/>
          <ac:grpSpMkLst>
            <pc:docMk/>
            <pc:sldMk cId="3755346673" sldId="296"/>
            <ac:grpSpMk id="23" creationId="{DDC46C54-D87B-5D98-69B9-AE871A827A78}"/>
          </ac:grpSpMkLst>
        </pc:grpChg>
        <pc:grpChg chg="add mod">
          <ac:chgData name="Thu Hoài Nguyễn Thị" userId="406b28ffe2bc91a9" providerId="LiveId" clId="{A0D47343-E98F-479A-A3C7-CBA9E819EBFC}" dt="2022-08-28T04:33:24.505" v="223" actId="1036"/>
          <ac:grpSpMkLst>
            <pc:docMk/>
            <pc:sldMk cId="3755346673" sldId="296"/>
            <ac:grpSpMk id="24" creationId="{C664828B-3451-EC7B-70E9-0E55AAD5A23C}"/>
          </ac:grpSpMkLst>
        </pc:grpChg>
        <pc:grpChg chg="add mod">
          <ac:chgData name="Thu Hoài Nguyễn Thị" userId="406b28ffe2bc91a9" providerId="LiveId" clId="{A0D47343-E98F-479A-A3C7-CBA9E819EBFC}" dt="2022-08-28T04:33:24.505" v="223" actId="1036"/>
          <ac:grpSpMkLst>
            <pc:docMk/>
            <pc:sldMk cId="3755346673" sldId="296"/>
            <ac:grpSpMk id="25" creationId="{1ECEC3BA-4EEE-5401-A66C-A032F881C7B7}"/>
          </ac:grpSpMkLst>
        </pc:grpChg>
        <pc:grpChg chg="add mod">
          <ac:chgData name="Thu Hoài Nguyễn Thị" userId="406b28ffe2bc91a9" providerId="LiveId" clId="{A0D47343-E98F-479A-A3C7-CBA9E819EBFC}" dt="2022-08-28T04:33:24.505" v="223" actId="1036"/>
          <ac:grpSpMkLst>
            <pc:docMk/>
            <pc:sldMk cId="3755346673" sldId="296"/>
            <ac:grpSpMk id="26" creationId="{6A62AF19-A8CD-1610-82FE-A486896418B7}"/>
          </ac:grpSpMkLst>
        </pc:grpChg>
        <pc:cxnChg chg="add del mod">
          <ac:chgData name="Thu Hoài Nguyễn Thị" userId="406b28ffe2bc91a9" providerId="LiveId" clId="{A0D47343-E98F-479A-A3C7-CBA9E819EBFC}" dt="2022-08-28T04:30:16.185" v="149" actId="478"/>
          <ac:cxnSpMkLst>
            <pc:docMk/>
            <pc:sldMk cId="3755346673" sldId="296"/>
            <ac:cxnSpMk id="6" creationId="{EAAFB053-4554-2DF0-E7B8-3C942B49261D}"/>
          </ac:cxnSpMkLst>
        </pc:cxnChg>
        <pc:cxnChg chg="add del mod">
          <ac:chgData name="Thu Hoài Nguyễn Thị" userId="406b28ffe2bc91a9" providerId="LiveId" clId="{A0D47343-E98F-479A-A3C7-CBA9E819EBFC}" dt="2022-08-28T04:30:11.586" v="147" actId="478"/>
          <ac:cxnSpMkLst>
            <pc:docMk/>
            <pc:sldMk cId="3755346673" sldId="296"/>
            <ac:cxnSpMk id="8" creationId="{D869D787-ED67-D777-2F20-C094F6774ACA}"/>
          </ac:cxnSpMkLst>
        </pc:cxnChg>
      </pc:sldChg>
      <pc:sldChg chg="addSp delSp modSp new mod chgLayout">
        <pc:chgData name="Thu Hoài Nguyễn Thị" userId="406b28ffe2bc91a9" providerId="LiveId" clId="{A0D47343-E98F-479A-A3C7-CBA9E819EBFC}" dt="2022-08-28T04:41:58.565" v="558"/>
        <pc:sldMkLst>
          <pc:docMk/>
          <pc:sldMk cId="601003376" sldId="297"/>
        </pc:sldMkLst>
        <pc:spChg chg="mod ord">
          <ac:chgData name="Thu Hoài Nguyễn Thị" userId="406b28ffe2bc91a9" providerId="LiveId" clId="{A0D47343-E98F-479A-A3C7-CBA9E819EBFC}" dt="2022-08-28T04:34:05.872" v="271" actId="700"/>
          <ac:spMkLst>
            <pc:docMk/>
            <pc:sldMk cId="601003376" sldId="297"/>
            <ac:spMk id="2" creationId="{9787CCB1-EB9C-79DB-4ED7-78842C2D4270}"/>
          </ac:spMkLst>
        </pc:spChg>
        <pc:spChg chg="add del mod">
          <ac:chgData name="Thu Hoài Nguyễn Thị" userId="406b28ffe2bc91a9" providerId="LiveId" clId="{A0D47343-E98F-479A-A3C7-CBA9E819EBFC}" dt="2022-08-28T04:34:54.597" v="316" actId="21"/>
          <ac:spMkLst>
            <pc:docMk/>
            <pc:sldMk cId="601003376" sldId="297"/>
            <ac:spMk id="3" creationId="{67570F73-F66F-582E-EB2C-F0EA696F2871}"/>
          </ac:spMkLst>
        </pc:spChg>
        <pc:spChg chg="add del mod">
          <ac:chgData name="Thu Hoài Nguyễn Thị" userId="406b28ffe2bc91a9" providerId="LiveId" clId="{A0D47343-E98F-479A-A3C7-CBA9E819EBFC}" dt="2022-08-28T04:34:56.939" v="318"/>
          <ac:spMkLst>
            <pc:docMk/>
            <pc:sldMk cId="601003376" sldId="297"/>
            <ac:spMk id="4" creationId="{09576328-8AEF-902C-89CF-DF25FB071B9B}"/>
          </ac:spMkLst>
        </pc:spChg>
        <pc:spChg chg="add mod">
          <ac:chgData name="Thu Hoài Nguyễn Thị" userId="406b28ffe2bc91a9" providerId="LiveId" clId="{A0D47343-E98F-479A-A3C7-CBA9E819EBFC}" dt="2022-08-28T04:35:42.587" v="335" actId="207"/>
          <ac:spMkLst>
            <pc:docMk/>
            <pc:sldMk cId="601003376" sldId="297"/>
            <ac:spMk id="7" creationId="{A326821F-808D-C012-6426-F5F8461EE8FD}"/>
          </ac:spMkLst>
        </pc:spChg>
        <pc:spChg chg="add mod">
          <ac:chgData name="Thu Hoài Nguyễn Thị" userId="406b28ffe2bc91a9" providerId="LiveId" clId="{A0D47343-E98F-479A-A3C7-CBA9E819EBFC}" dt="2022-08-28T04:41:58.565" v="558"/>
          <ac:spMkLst>
            <pc:docMk/>
            <pc:sldMk cId="601003376" sldId="297"/>
            <ac:spMk id="8" creationId="{1FC43C3C-B817-63E9-51F7-215AE6FF9E1F}"/>
          </ac:spMkLst>
        </pc:spChg>
        <pc:picChg chg="add mod modCrop">
          <ac:chgData name="Thu Hoài Nguyễn Thị" userId="406b28ffe2bc91a9" providerId="LiveId" clId="{A0D47343-E98F-479A-A3C7-CBA9E819EBFC}" dt="2022-08-28T04:35:04.440" v="322" actId="732"/>
          <ac:picMkLst>
            <pc:docMk/>
            <pc:sldMk cId="601003376" sldId="297"/>
            <ac:picMk id="5" creationId="{E7CC0319-4D13-B924-B603-1A9B71AC427F}"/>
          </ac:picMkLst>
        </pc:picChg>
      </pc:sldChg>
      <pc:sldChg chg="addSp delSp modSp add mod">
        <pc:chgData name="Thu Hoài Nguyễn Thị" userId="406b28ffe2bc91a9" providerId="LiveId" clId="{A0D47343-E98F-479A-A3C7-CBA9E819EBFC}" dt="2022-08-28T04:42:03.528" v="559"/>
        <pc:sldMkLst>
          <pc:docMk/>
          <pc:sldMk cId="2052289939" sldId="298"/>
        </pc:sldMkLst>
        <pc:spChg chg="del mod">
          <ac:chgData name="Thu Hoài Nguyễn Thị" userId="406b28ffe2bc91a9" providerId="LiveId" clId="{A0D47343-E98F-479A-A3C7-CBA9E819EBFC}" dt="2022-08-28T04:39:03.308" v="527" actId="21"/>
          <ac:spMkLst>
            <pc:docMk/>
            <pc:sldMk cId="2052289939" sldId="298"/>
            <ac:spMk id="3" creationId="{67570F73-F66F-582E-EB2C-F0EA696F2871}"/>
          </ac:spMkLst>
        </pc:spChg>
        <pc:spChg chg="add del">
          <ac:chgData name="Thu Hoài Nguyễn Thị" userId="406b28ffe2bc91a9" providerId="LiveId" clId="{A0D47343-E98F-479A-A3C7-CBA9E819EBFC}" dt="2022-08-28T04:36:30.232" v="351" actId="22"/>
          <ac:spMkLst>
            <pc:docMk/>
            <pc:sldMk cId="2052289939" sldId="298"/>
            <ac:spMk id="5" creationId="{4CB5B896-D77F-37B4-72D5-25C0A5230191}"/>
          </ac:spMkLst>
        </pc:spChg>
        <pc:spChg chg="add del">
          <ac:chgData name="Thu Hoài Nguyễn Thị" userId="406b28ffe2bc91a9" providerId="LiveId" clId="{A0D47343-E98F-479A-A3C7-CBA9E819EBFC}" dt="2022-08-28T04:36:32.259" v="353" actId="22"/>
          <ac:spMkLst>
            <pc:docMk/>
            <pc:sldMk cId="2052289939" sldId="298"/>
            <ac:spMk id="7" creationId="{5DB7A51D-83F4-2331-D49A-C5B55505A641}"/>
          </ac:spMkLst>
        </pc:spChg>
        <pc:spChg chg="add mod">
          <ac:chgData name="Thu Hoài Nguyễn Thị" userId="406b28ffe2bc91a9" providerId="LiveId" clId="{A0D47343-E98F-479A-A3C7-CBA9E819EBFC}" dt="2022-08-28T04:36:44.082" v="363" actId="207"/>
          <ac:spMkLst>
            <pc:docMk/>
            <pc:sldMk cId="2052289939" sldId="298"/>
            <ac:spMk id="9" creationId="{104376C0-3201-7AA8-683B-A59D8D5AD91A}"/>
          </ac:spMkLst>
        </pc:spChg>
        <pc:spChg chg="add del mod">
          <ac:chgData name="Thu Hoài Nguyễn Thị" userId="406b28ffe2bc91a9" providerId="LiveId" clId="{A0D47343-E98F-479A-A3C7-CBA9E819EBFC}" dt="2022-08-28T04:39:05.366" v="529"/>
          <ac:spMkLst>
            <pc:docMk/>
            <pc:sldMk cId="2052289939" sldId="298"/>
            <ac:spMk id="10" creationId="{E16E88BB-6C3E-0A47-E1E4-A60E0BC3E213}"/>
          </ac:spMkLst>
        </pc:spChg>
        <pc:spChg chg="add mod">
          <ac:chgData name="Thu Hoài Nguyễn Thị" userId="406b28ffe2bc91a9" providerId="LiveId" clId="{A0D47343-E98F-479A-A3C7-CBA9E819EBFC}" dt="2022-08-28T04:42:03.528" v="559"/>
          <ac:spMkLst>
            <pc:docMk/>
            <pc:sldMk cId="2052289939" sldId="298"/>
            <ac:spMk id="12" creationId="{101BDD09-DF85-42DB-FF17-8DF9C1863255}"/>
          </ac:spMkLst>
        </pc:spChg>
        <pc:picChg chg="add mod">
          <ac:chgData name="Thu Hoài Nguyễn Thị" userId="406b28ffe2bc91a9" providerId="LiveId" clId="{A0D47343-E98F-479A-A3C7-CBA9E819EBFC}" dt="2022-08-28T04:39:07.840" v="531" actId="1076"/>
          <ac:picMkLst>
            <pc:docMk/>
            <pc:sldMk cId="2052289939" sldId="298"/>
            <ac:picMk id="11" creationId="{92163902-468A-ABFE-B50A-4B37881D2D5B}"/>
          </ac:picMkLst>
        </pc:picChg>
      </pc:sldChg>
      <pc:sldChg chg="add del">
        <pc:chgData name="Thu Hoài Nguyễn Thị" userId="406b28ffe2bc91a9" providerId="LiveId" clId="{A0D47343-E98F-479A-A3C7-CBA9E819EBFC}" dt="2022-08-28T04:36:09.963" v="343" actId="47"/>
        <pc:sldMkLst>
          <pc:docMk/>
          <pc:sldMk cId="1215915984" sldId="299"/>
        </pc:sldMkLst>
      </pc:sldChg>
      <pc:sldChg chg="addSp delSp modSp add mod">
        <pc:chgData name="Thu Hoài Nguyễn Thị" userId="406b28ffe2bc91a9" providerId="LiveId" clId="{A0D47343-E98F-479A-A3C7-CBA9E819EBFC}" dt="2022-08-28T04:42:05.093" v="560"/>
        <pc:sldMkLst>
          <pc:docMk/>
          <pc:sldMk cId="2878899236" sldId="299"/>
        </pc:sldMkLst>
        <pc:spChg chg="del mod">
          <ac:chgData name="Thu Hoài Nguyễn Thị" userId="406b28ffe2bc91a9" providerId="LiveId" clId="{A0D47343-E98F-479A-A3C7-CBA9E819EBFC}" dt="2022-08-28T04:37:25.569" v="378" actId="21"/>
          <ac:spMkLst>
            <pc:docMk/>
            <pc:sldMk cId="2878899236" sldId="299"/>
            <ac:spMk id="3" creationId="{67570F73-F66F-582E-EB2C-F0EA696F2871}"/>
          </ac:spMkLst>
        </pc:spChg>
        <pc:spChg chg="add mod">
          <ac:chgData name="Thu Hoài Nguyễn Thị" userId="406b28ffe2bc91a9" providerId="LiveId" clId="{A0D47343-E98F-479A-A3C7-CBA9E819EBFC}" dt="2022-08-28T04:37:22.776" v="377" actId="207"/>
          <ac:spMkLst>
            <pc:docMk/>
            <pc:sldMk cId="2878899236" sldId="299"/>
            <ac:spMk id="5" creationId="{033C7609-ED9C-2901-3DEB-C10F7CBA9391}"/>
          </ac:spMkLst>
        </pc:spChg>
        <pc:spChg chg="add del mod">
          <ac:chgData name="Thu Hoài Nguyễn Thị" userId="406b28ffe2bc91a9" providerId="LiveId" clId="{A0D47343-E98F-479A-A3C7-CBA9E819EBFC}" dt="2022-08-28T04:37:28.470" v="380"/>
          <ac:spMkLst>
            <pc:docMk/>
            <pc:sldMk cId="2878899236" sldId="299"/>
            <ac:spMk id="6" creationId="{5807BD2D-B605-1AD3-987C-E3EF0B4C4C28}"/>
          </ac:spMkLst>
        </pc:spChg>
        <pc:spChg chg="add mod">
          <ac:chgData name="Thu Hoài Nguyễn Thị" userId="406b28ffe2bc91a9" providerId="LiveId" clId="{A0D47343-E98F-479A-A3C7-CBA9E819EBFC}" dt="2022-08-28T04:42:05.093" v="560"/>
          <ac:spMkLst>
            <pc:docMk/>
            <pc:sldMk cId="2878899236" sldId="299"/>
            <ac:spMk id="8" creationId="{2268236C-21C9-46C4-8C84-29630473C2B2}"/>
          </ac:spMkLst>
        </pc:spChg>
        <pc:picChg chg="add mod">
          <ac:chgData name="Thu Hoài Nguyễn Thị" userId="406b28ffe2bc91a9" providerId="LiveId" clId="{A0D47343-E98F-479A-A3C7-CBA9E819EBFC}" dt="2022-08-28T04:37:30.800" v="382" actId="1076"/>
          <ac:picMkLst>
            <pc:docMk/>
            <pc:sldMk cId="2878899236" sldId="299"/>
            <ac:picMk id="7" creationId="{D02A4162-4820-FE93-5E36-0AD4A9B45850}"/>
          </ac:picMkLst>
        </pc:picChg>
      </pc:sldChg>
      <pc:sldChg chg="add del">
        <pc:chgData name="Thu Hoài Nguyễn Thị" userId="406b28ffe2bc91a9" providerId="LiveId" clId="{A0D47343-E98F-479A-A3C7-CBA9E819EBFC}" dt="2022-08-28T04:36:10.661" v="344" actId="47"/>
        <pc:sldMkLst>
          <pc:docMk/>
          <pc:sldMk cId="3090290092" sldId="300"/>
        </pc:sldMkLst>
      </pc:sldChg>
      <pc:sldChg chg="addSp delSp modSp add mod">
        <pc:chgData name="Thu Hoài Nguyễn Thị" userId="406b28ffe2bc91a9" providerId="LiveId" clId="{A0D47343-E98F-479A-A3C7-CBA9E819EBFC}" dt="2022-08-28T04:42:07.298" v="561"/>
        <pc:sldMkLst>
          <pc:docMk/>
          <pc:sldMk cId="3853378830" sldId="300"/>
        </pc:sldMkLst>
        <pc:spChg chg="del mod">
          <ac:chgData name="Thu Hoài Nguyễn Thị" userId="406b28ffe2bc91a9" providerId="LiveId" clId="{A0D47343-E98F-479A-A3C7-CBA9E819EBFC}" dt="2022-08-28T04:37:40.341" v="384" actId="21"/>
          <ac:spMkLst>
            <pc:docMk/>
            <pc:sldMk cId="3853378830" sldId="300"/>
            <ac:spMk id="3" creationId="{67570F73-F66F-582E-EB2C-F0EA696F2871}"/>
          </ac:spMkLst>
        </pc:spChg>
        <pc:spChg chg="add del mod">
          <ac:chgData name="Thu Hoài Nguyễn Thị" userId="406b28ffe2bc91a9" providerId="LiveId" clId="{A0D47343-E98F-479A-A3C7-CBA9E819EBFC}" dt="2022-08-28T04:37:42.387" v="386"/>
          <ac:spMkLst>
            <pc:docMk/>
            <pc:sldMk cId="3853378830" sldId="300"/>
            <ac:spMk id="4" creationId="{5F0E75E3-0A36-1563-3B4C-67F492A1D8D9}"/>
          </ac:spMkLst>
        </pc:spChg>
        <pc:spChg chg="add mod">
          <ac:chgData name="Thu Hoài Nguyễn Thị" userId="406b28ffe2bc91a9" providerId="LiveId" clId="{A0D47343-E98F-479A-A3C7-CBA9E819EBFC}" dt="2022-08-28T04:38:42.100" v="526" actId="207"/>
          <ac:spMkLst>
            <pc:docMk/>
            <pc:sldMk cId="3853378830" sldId="300"/>
            <ac:spMk id="6" creationId="{0C1DCC7A-01E7-684A-A8C0-44A07101904C}"/>
          </ac:spMkLst>
        </pc:spChg>
        <pc:spChg chg="add mod">
          <ac:chgData name="Thu Hoài Nguyễn Thị" userId="406b28ffe2bc91a9" providerId="LiveId" clId="{A0D47343-E98F-479A-A3C7-CBA9E819EBFC}" dt="2022-08-28T04:42:07.298" v="561"/>
          <ac:spMkLst>
            <pc:docMk/>
            <pc:sldMk cId="3853378830" sldId="300"/>
            <ac:spMk id="7" creationId="{42058904-30E1-D1AD-52F1-BBCDC282ACEC}"/>
          </ac:spMkLst>
        </pc:spChg>
        <pc:picChg chg="add mod">
          <ac:chgData name="Thu Hoài Nguyễn Thị" userId="406b28ffe2bc91a9" providerId="LiveId" clId="{A0D47343-E98F-479A-A3C7-CBA9E819EBFC}" dt="2022-08-28T04:37:43.888" v="388" actId="1076"/>
          <ac:picMkLst>
            <pc:docMk/>
            <pc:sldMk cId="3853378830" sldId="300"/>
            <ac:picMk id="5" creationId="{A8CE8727-911F-9495-94C1-BA3C6C814A8F}"/>
          </ac:picMkLst>
        </pc:picChg>
      </pc:sldChg>
      <pc:sldChg chg="addSp delSp modSp new mod">
        <pc:chgData name="Thu Hoài Nguyễn Thị" userId="406b28ffe2bc91a9" providerId="LiveId" clId="{A0D47343-E98F-479A-A3C7-CBA9E819EBFC}" dt="2022-08-28T04:44:05.890" v="718" actId="404"/>
        <pc:sldMkLst>
          <pc:docMk/>
          <pc:sldMk cId="3452573289" sldId="301"/>
        </pc:sldMkLst>
        <pc:spChg chg="mod">
          <ac:chgData name="Thu Hoài Nguyễn Thị" userId="406b28ffe2bc91a9" providerId="LiveId" clId="{A0D47343-E98F-479A-A3C7-CBA9E819EBFC}" dt="2022-08-28T04:43:47.192" v="709" actId="20577"/>
          <ac:spMkLst>
            <pc:docMk/>
            <pc:sldMk cId="3452573289" sldId="301"/>
            <ac:spMk id="2" creationId="{E0FE2CC2-28CC-FE54-D04D-94ED5069F1EB}"/>
          </ac:spMkLst>
        </pc:spChg>
        <pc:spChg chg="add del mod">
          <ac:chgData name="Thu Hoài Nguyễn Thị" userId="406b28ffe2bc91a9" providerId="LiveId" clId="{A0D47343-E98F-479A-A3C7-CBA9E819EBFC}" dt="2022-08-28T04:44:05.890" v="718" actId="404"/>
          <ac:spMkLst>
            <pc:docMk/>
            <pc:sldMk cId="3452573289" sldId="301"/>
            <ac:spMk id="3" creationId="{04CFB17C-F44F-1187-0632-60F4C41449C2}"/>
          </ac:spMkLst>
        </pc:spChg>
        <pc:spChg chg="add del mod">
          <ac:chgData name="Thu Hoài Nguyễn Thị" userId="406b28ffe2bc91a9" providerId="LiveId" clId="{A0D47343-E98F-479A-A3C7-CBA9E819EBFC}" dt="2022-08-28T04:44:01.696" v="717" actId="21"/>
          <ac:spMkLst>
            <pc:docMk/>
            <pc:sldMk cId="3452573289" sldId="301"/>
            <ac:spMk id="6" creationId="{252B62A9-569B-5207-1C7B-79108A8A7CA4}"/>
          </ac:spMkLst>
        </pc:spChg>
      </pc:sldChg>
      <pc:sldChg chg="addSp delSp modSp new mod setBg modAnim">
        <pc:chgData name="Thu Hoài Nguyễn Thị" userId="406b28ffe2bc91a9" providerId="LiveId" clId="{A0D47343-E98F-479A-A3C7-CBA9E819EBFC}" dt="2022-08-28T14:58:27.248" v="1846"/>
        <pc:sldMkLst>
          <pc:docMk/>
          <pc:sldMk cId="4282301198" sldId="302"/>
        </pc:sldMkLst>
        <pc:spChg chg="add mod">
          <ac:chgData name="Thu Hoài Nguyễn Thị" userId="406b28ffe2bc91a9" providerId="LiveId" clId="{A0D47343-E98F-479A-A3C7-CBA9E819EBFC}" dt="2022-08-28T04:45:33.457" v="743" actId="1076"/>
          <ac:spMkLst>
            <pc:docMk/>
            <pc:sldMk cId="4282301198" sldId="302"/>
            <ac:spMk id="4" creationId="{533909CE-DD2B-36A3-7563-AAAF293DF03C}"/>
          </ac:spMkLst>
        </pc:spChg>
        <pc:spChg chg="add del">
          <ac:chgData name="Thu Hoài Nguyễn Thị" userId="406b28ffe2bc91a9" providerId="LiveId" clId="{A0D47343-E98F-479A-A3C7-CBA9E819EBFC}" dt="2022-08-28T04:45:20.209" v="737" actId="22"/>
          <ac:spMkLst>
            <pc:docMk/>
            <pc:sldMk cId="4282301198" sldId="302"/>
            <ac:spMk id="6" creationId="{57A2B334-01A1-BAEB-961E-1787F0F2A93E}"/>
          </ac:spMkLst>
        </pc:spChg>
        <pc:spChg chg="add mod">
          <ac:chgData name="Thu Hoài Nguyễn Thị" userId="406b28ffe2bc91a9" providerId="LiveId" clId="{A0D47343-E98F-479A-A3C7-CBA9E819EBFC}" dt="2022-08-28T04:45:36.930" v="745" actId="20577"/>
          <ac:spMkLst>
            <pc:docMk/>
            <pc:sldMk cId="4282301198" sldId="302"/>
            <ac:spMk id="8" creationId="{CA29EA74-213D-9A1C-DD3D-1A48557170BA}"/>
          </ac:spMkLst>
        </pc:spChg>
      </pc:sldChg>
      <pc:sldChg chg="modSp new mod">
        <pc:chgData name="Thu Hoài Nguyễn Thị" userId="406b28ffe2bc91a9" providerId="LiveId" clId="{A0D47343-E98F-479A-A3C7-CBA9E819EBFC}" dt="2022-08-28T04:46:26.733" v="758" actId="5793"/>
        <pc:sldMkLst>
          <pc:docMk/>
          <pc:sldMk cId="131778086" sldId="303"/>
        </pc:sldMkLst>
        <pc:spChg chg="mod">
          <ac:chgData name="Thu Hoài Nguyễn Thị" userId="406b28ffe2bc91a9" providerId="LiveId" clId="{A0D47343-E98F-479A-A3C7-CBA9E819EBFC}" dt="2022-08-28T04:46:26.733" v="758" actId="5793"/>
          <ac:spMkLst>
            <pc:docMk/>
            <pc:sldMk cId="131778086" sldId="303"/>
            <ac:spMk id="3" creationId="{DC3C6C96-7F45-F663-7A43-164E58620A67}"/>
          </ac:spMkLst>
        </pc:spChg>
      </pc:sldChg>
      <pc:sldChg chg="addSp delSp modSp new mod">
        <pc:chgData name="Thu Hoài Nguyễn Thị" userId="406b28ffe2bc91a9" providerId="LiveId" clId="{A0D47343-E98F-479A-A3C7-CBA9E819EBFC}" dt="2022-08-28T08:30:03.611" v="923" actId="14100"/>
        <pc:sldMkLst>
          <pc:docMk/>
          <pc:sldMk cId="3774758247" sldId="304"/>
        </pc:sldMkLst>
        <pc:spChg chg="mod">
          <ac:chgData name="Thu Hoài Nguyễn Thị" userId="406b28ffe2bc91a9" providerId="LiveId" clId="{A0D47343-E98F-479A-A3C7-CBA9E819EBFC}" dt="2022-08-28T08:24:39.851" v="796" actId="1076"/>
          <ac:spMkLst>
            <pc:docMk/>
            <pc:sldMk cId="3774758247" sldId="304"/>
            <ac:spMk id="2" creationId="{CD685922-8DF6-24BC-AC29-853AF72F9BDF}"/>
          </ac:spMkLst>
        </pc:spChg>
        <pc:spChg chg="del">
          <ac:chgData name="Thu Hoài Nguyễn Thị" userId="406b28ffe2bc91a9" providerId="LiveId" clId="{A0D47343-E98F-479A-A3C7-CBA9E819EBFC}" dt="2022-08-28T08:24:41.987" v="797" actId="478"/>
          <ac:spMkLst>
            <pc:docMk/>
            <pc:sldMk cId="3774758247" sldId="304"/>
            <ac:spMk id="3" creationId="{70CD2C29-B9AA-BEEE-B112-CA468CA00339}"/>
          </ac:spMkLst>
        </pc:spChg>
        <pc:spChg chg="add mod">
          <ac:chgData name="Thu Hoài Nguyễn Thị" userId="406b28ffe2bc91a9" providerId="LiveId" clId="{A0D47343-E98F-479A-A3C7-CBA9E819EBFC}" dt="2022-08-28T08:29:59.414" v="922" actId="1076"/>
          <ac:spMkLst>
            <pc:docMk/>
            <pc:sldMk cId="3774758247" sldId="304"/>
            <ac:spMk id="4" creationId="{1642F460-8929-F82C-07C0-630FE6BCD117}"/>
          </ac:spMkLst>
        </pc:spChg>
        <pc:spChg chg="add mod">
          <ac:chgData name="Thu Hoài Nguyễn Thị" userId="406b28ffe2bc91a9" providerId="LiveId" clId="{A0D47343-E98F-479A-A3C7-CBA9E819EBFC}" dt="2022-08-28T08:30:03.611" v="923" actId="14100"/>
          <ac:spMkLst>
            <pc:docMk/>
            <pc:sldMk cId="3774758247" sldId="304"/>
            <ac:spMk id="5" creationId="{372A10F9-2233-44E9-923C-FC2BA42D6151}"/>
          </ac:spMkLst>
        </pc:spChg>
        <pc:spChg chg="add mod">
          <ac:chgData name="Thu Hoài Nguyễn Thị" userId="406b28ffe2bc91a9" providerId="LiveId" clId="{A0D47343-E98F-479A-A3C7-CBA9E819EBFC}" dt="2022-08-28T08:26:58.338" v="881" actId="207"/>
          <ac:spMkLst>
            <pc:docMk/>
            <pc:sldMk cId="3774758247" sldId="304"/>
            <ac:spMk id="6" creationId="{D619EDBB-B40B-D24E-0789-74514032F561}"/>
          </ac:spMkLst>
        </pc:spChg>
        <pc:spChg chg="add mod">
          <ac:chgData name="Thu Hoài Nguyễn Thị" userId="406b28ffe2bc91a9" providerId="LiveId" clId="{A0D47343-E98F-479A-A3C7-CBA9E819EBFC}" dt="2022-08-28T08:27:27.979" v="888" actId="122"/>
          <ac:spMkLst>
            <pc:docMk/>
            <pc:sldMk cId="3774758247" sldId="304"/>
            <ac:spMk id="7" creationId="{484E9EB2-E86E-D924-F55D-4A64C712D948}"/>
          </ac:spMkLst>
        </pc:spChg>
        <pc:spChg chg="add del mod">
          <ac:chgData name="Thu Hoài Nguyễn Thị" userId="406b28ffe2bc91a9" providerId="LiveId" clId="{A0D47343-E98F-479A-A3C7-CBA9E819EBFC}" dt="2022-08-28T08:28:02.197" v="891" actId="478"/>
          <ac:spMkLst>
            <pc:docMk/>
            <pc:sldMk cId="3774758247" sldId="304"/>
            <ac:spMk id="9" creationId="{86CE14B7-28F1-2BAF-C2EA-4FD6BA7E146A}"/>
          </ac:spMkLst>
        </pc:spChg>
        <pc:spChg chg="add del">
          <ac:chgData name="Thu Hoài Nguyễn Thị" userId="406b28ffe2bc91a9" providerId="LiveId" clId="{A0D47343-E98F-479A-A3C7-CBA9E819EBFC}" dt="2022-08-28T08:28:13.939" v="893" actId="22"/>
          <ac:spMkLst>
            <pc:docMk/>
            <pc:sldMk cId="3774758247" sldId="304"/>
            <ac:spMk id="11" creationId="{63373F64-8E50-2A9C-5ED2-A49C47504427}"/>
          </ac:spMkLst>
        </pc:spChg>
        <pc:spChg chg="add del">
          <ac:chgData name="Thu Hoài Nguyễn Thị" userId="406b28ffe2bc91a9" providerId="LiveId" clId="{A0D47343-E98F-479A-A3C7-CBA9E819EBFC}" dt="2022-08-28T08:28:16.124" v="897" actId="22"/>
          <ac:spMkLst>
            <pc:docMk/>
            <pc:sldMk cId="3774758247" sldId="304"/>
            <ac:spMk id="13" creationId="{8ED2573F-F516-554B-E891-048D7B35D792}"/>
          </ac:spMkLst>
        </pc:spChg>
        <pc:spChg chg="add mod">
          <ac:chgData name="Thu Hoài Nguyễn Thị" userId="406b28ffe2bc91a9" providerId="LiveId" clId="{A0D47343-E98F-479A-A3C7-CBA9E819EBFC}" dt="2022-08-28T08:29:59.414" v="922" actId="1076"/>
          <ac:spMkLst>
            <pc:docMk/>
            <pc:sldMk cId="3774758247" sldId="304"/>
            <ac:spMk id="15" creationId="{E2B57BC9-4D3E-4794-A9AB-D6F5F50B9BDA}"/>
          </ac:spMkLst>
        </pc:spChg>
        <pc:spChg chg="add mod">
          <ac:chgData name="Thu Hoài Nguyễn Thị" userId="406b28ffe2bc91a9" providerId="LiveId" clId="{A0D47343-E98F-479A-A3C7-CBA9E819EBFC}" dt="2022-08-28T08:29:53.107" v="920" actId="1076"/>
          <ac:spMkLst>
            <pc:docMk/>
            <pc:sldMk cId="3774758247" sldId="304"/>
            <ac:spMk id="17" creationId="{3CE5F7CE-D56D-F63E-344B-346FE9E60546}"/>
          </ac:spMkLst>
        </pc:spChg>
      </pc:sldChg>
      <pc:sldChg chg="addSp modSp new mod ord modTransition">
        <pc:chgData name="Thu Hoài Nguyễn Thị" userId="406b28ffe2bc91a9" providerId="LiveId" clId="{A0D47343-E98F-479A-A3C7-CBA9E819EBFC}" dt="2022-08-28T14:58:41.193" v="1847"/>
        <pc:sldMkLst>
          <pc:docMk/>
          <pc:sldMk cId="3092993656" sldId="305"/>
        </pc:sldMkLst>
        <pc:picChg chg="add mod">
          <ac:chgData name="Thu Hoài Nguyễn Thị" userId="406b28ffe2bc91a9" providerId="LiveId" clId="{A0D47343-E98F-479A-A3C7-CBA9E819EBFC}" dt="2022-08-28T08:40:02.594" v="942" actId="14100"/>
          <ac:picMkLst>
            <pc:docMk/>
            <pc:sldMk cId="3092993656" sldId="305"/>
            <ac:picMk id="4" creationId="{650E4CBF-1E2E-8662-C437-9B4CF9160114}"/>
          </ac:picMkLst>
        </pc:picChg>
      </pc:sldChg>
      <pc:sldChg chg="addSp modSp new mod modTransition">
        <pc:chgData name="Thu Hoài Nguyễn Thị" userId="406b28ffe2bc91a9" providerId="LiveId" clId="{A0D47343-E98F-479A-A3C7-CBA9E819EBFC}" dt="2022-08-28T14:58:49.193" v="1849"/>
        <pc:sldMkLst>
          <pc:docMk/>
          <pc:sldMk cId="35664172" sldId="306"/>
        </pc:sldMkLst>
        <pc:spChg chg="add mod">
          <ac:chgData name="Thu Hoài Nguyễn Thị" userId="406b28ffe2bc91a9" providerId="LiveId" clId="{A0D47343-E98F-479A-A3C7-CBA9E819EBFC}" dt="2022-08-28T08:46:39.098" v="982" actId="207"/>
          <ac:spMkLst>
            <pc:docMk/>
            <pc:sldMk cId="35664172" sldId="306"/>
            <ac:spMk id="3" creationId="{7A67B652-FA82-64D5-70E6-517AEB50E2B9}"/>
          </ac:spMkLst>
        </pc:spChg>
        <pc:picChg chg="add mod">
          <ac:chgData name="Thu Hoài Nguyễn Thị" userId="406b28ffe2bc91a9" providerId="LiveId" clId="{A0D47343-E98F-479A-A3C7-CBA9E819EBFC}" dt="2022-08-28T08:45:13.090" v="951" actId="1076"/>
          <ac:picMkLst>
            <pc:docMk/>
            <pc:sldMk cId="35664172" sldId="306"/>
            <ac:picMk id="1026" creationId="{F95CD910-0336-479D-6923-D8A9583113FD}"/>
          </ac:picMkLst>
        </pc:picChg>
      </pc:sldChg>
      <pc:sldChg chg="new del">
        <pc:chgData name="Thu Hoài Nguyễn Thị" userId="406b28ffe2bc91a9" providerId="LiveId" clId="{A0D47343-E98F-479A-A3C7-CBA9E819EBFC}" dt="2022-08-28T08:41:51.183" v="946" actId="680"/>
        <pc:sldMkLst>
          <pc:docMk/>
          <pc:sldMk cId="1293934793" sldId="306"/>
        </pc:sldMkLst>
      </pc:sldChg>
      <pc:sldChg chg="modSp new mod modTransition">
        <pc:chgData name="Thu Hoài Nguyễn Thị" userId="406b28ffe2bc91a9" providerId="LiveId" clId="{A0D47343-E98F-479A-A3C7-CBA9E819EBFC}" dt="2022-08-28T14:59:03.362" v="1863"/>
        <pc:sldMkLst>
          <pc:docMk/>
          <pc:sldMk cId="869261482" sldId="307"/>
        </pc:sldMkLst>
        <pc:spChg chg="mod">
          <ac:chgData name="Thu Hoài Nguyễn Thị" userId="406b28ffe2bc91a9" providerId="LiveId" clId="{A0D47343-E98F-479A-A3C7-CBA9E819EBFC}" dt="2022-08-28T08:47:56.314" v="1002" actId="113"/>
          <ac:spMkLst>
            <pc:docMk/>
            <pc:sldMk cId="869261482" sldId="307"/>
            <ac:spMk id="2" creationId="{D936B349-454C-503B-EB3F-B415D762B6C3}"/>
          </ac:spMkLst>
        </pc:spChg>
        <pc:spChg chg="mod">
          <ac:chgData name="Thu Hoài Nguyễn Thị" userId="406b28ffe2bc91a9" providerId="LiveId" clId="{A0D47343-E98F-479A-A3C7-CBA9E819EBFC}" dt="2022-08-28T08:47:52.433" v="1000" actId="1076"/>
          <ac:spMkLst>
            <pc:docMk/>
            <pc:sldMk cId="869261482" sldId="307"/>
            <ac:spMk id="3" creationId="{72A803AF-2DCB-AB0C-B3ED-11B7DC870060}"/>
          </ac:spMkLst>
        </pc:spChg>
        <pc:spChg chg="mod">
          <ac:chgData name="Thu Hoài Nguyễn Thị" userId="406b28ffe2bc91a9" providerId="LiveId" clId="{A0D47343-E98F-479A-A3C7-CBA9E819EBFC}" dt="2022-08-28T08:47:42.970" v="997" actId="403"/>
          <ac:spMkLst>
            <pc:docMk/>
            <pc:sldMk cId="869261482" sldId="307"/>
            <ac:spMk id="4" creationId="{8C6AC1BA-237F-19CF-B718-3F3F63E18951}"/>
          </ac:spMkLst>
        </pc:spChg>
        <pc:spChg chg="mod">
          <ac:chgData name="Thu Hoài Nguyễn Thị" userId="406b28ffe2bc91a9" providerId="LiveId" clId="{A0D47343-E98F-479A-A3C7-CBA9E819EBFC}" dt="2022-08-28T08:47:42.970" v="997" actId="403"/>
          <ac:spMkLst>
            <pc:docMk/>
            <pc:sldMk cId="869261482" sldId="307"/>
            <ac:spMk id="5" creationId="{339A908A-7328-D1D0-9D42-C40482A37BF8}"/>
          </ac:spMkLst>
        </pc:spChg>
      </pc:sldChg>
      <pc:sldChg chg="modSp new mod modTransition">
        <pc:chgData name="Thu Hoài Nguyễn Thị" userId="406b28ffe2bc91a9" providerId="LiveId" clId="{A0D47343-E98F-479A-A3C7-CBA9E819EBFC}" dt="2022-08-28T14:59:07.623" v="1864"/>
        <pc:sldMkLst>
          <pc:docMk/>
          <pc:sldMk cId="2342528121" sldId="308"/>
        </pc:sldMkLst>
        <pc:spChg chg="mod">
          <ac:chgData name="Thu Hoài Nguyễn Thị" userId="406b28ffe2bc91a9" providerId="LiveId" clId="{A0D47343-E98F-479A-A3C7-CBA9E819EBFC}" dt="2022-08-28T14:56:58.976" v="1830" actId="404"/>
          <ac:spMkLst>
            <pc:docMk/>
            <pc:sldMk cId="2342528121" sldId="308"/>
            <ac:spMk id="3" creationId="{351327E5-CA71-4DAF-A118-552EFAB7C140}"/>
          </ac:spMkLst>
        </pc:spChg>
      </pc:sldChg>
      <pc:sldChg chg="addSp modSp new mod modTransition">
        <pc:chgData name="Thu Hoài Nguyễn Thị" userId="406b28ffe2bc91a9" providerId="LiveId" clId="{A0D47343-E98F-479A-A3C7-CBA9E819EBFC}" dt="2022-08-28T14:59:19.499" v="1866"/>
        <pc:sldMkLst>
          <pc:docMk/>
          <pc:sldMk cId="10958631" sldId="309"/>
        </pc:sldMkLst>
        <pc:spChg chg="add mod">
          <ac:chgData name="Thu Hoài Nguyễn Thị" userId="406b28ffe2bc91a9" providerId="LiveId" clId="{A0D47343-E98F-479A-A3C7-CBA9E819EBFC}" dt="2022-08-28T14:37:26.205" v="1127" actId="1076"/>
          <ac:spMkLst>
            <pc:docMk/>
            <pc:sldMk cId="10958631" sldId="309"/>
            <ac:spMk id="3" creationId="{3E860FA5-48F8-8081-6E03-29B72DC00231}"/>
          </ac:spMkLst>
        </pc:spChg>
        <pc:spChg chg="add mod">
          <ac:chgData name="Thu Hoài Nguyễn Thị" userId="406b28ffe2bc91a9" providerId="LiveId" clId="{A0D47343-E98F-479A-A3C7-CBA9E819EBFC}" dt="2022-08-28T14:37:22.455" v="1126" actId="1038"/>
          <ac:spMkLst>
            <pc:docMk/>
            <pc:sldMk cId="10958631" sldId="309"/>
            <ac:spMk id="5" creationId="{817EE729-AA14-9D05-963F-46A572175C72}"/>
          </ac:spMkLst>
        </pc:spChg>
      </pc:sldChg>
      <pc:sldChg chg="new del">
        <pc:chgData name="Thu Hoài Nguyễn Thị" userId="406b28ffe2bc91a9" providerId="LiveId" clId="{A0D47343-E98F-479A-A3C7-CBA9E819EBFC}" dt="2022-08-28T08:49:54.699" v="1044" actId="680"/>
        <pc:sldMkLst>
          <pc:docMk/>
          <pc:sldMk cId="3444342395" sldId="309"/>
        </pc:sldMkLst>
      </pc:sldChg>
      <pc:sldChg chg="addSp delSp modSp new mod modTransition">
        <pc:chgData name="Thu Hoài Nguyễn Thị" userId="406b28ffe2bc91a9" providerId="LiveId" clId="{A0D47343-E98F-479A-A3C7-CBA9E819EBFC}" dt="2022-08-28T14:59:33.107" v="1873"/>
        <pc:sldMkLst>
          <pc:docMk/>
          <pc:sldMk cId="327363968" sldId="310"/>
        </pc:sldMkLst>
        <pc:spChg chg="add del mod">
          <ac:chgData name="Thu Hoài Nguyễn Thị" userId="406b28ffe2bc91a9" providerId="LiveId" clId="{A0D47343-E98F-479A-A3C7-CBA9E819EBFC}" dt="2022-08-28T14:38:18.903" v="1144" actId="2711"/>
          <ac:spMkLst>
            <pc:docMk/>
            <pc:sldMk cId="327363968" sldId="310"/>
            <ac:spMk id="3" creationId="{EF910F00-15ED-F90A-64EF-E4D3544BE00A}"/>
          </ac:spMkLst>
        </pc:spChg>
        <pc:spChg chg="add mod">
          <ac:chgData name="Thu Hoài Nguyễn Thị" userId="406b28ffe2bc91a9" providerId="LiveId" clId="{A0D47343-E98F-479A-A3C7-CBA9E819EBFC}" dt="2022-08-28T14:41:42.728" v="1254" actId="113"/>
          <ac:spMkLst>
            <pc:docMk/>
            <pc:sldMk cId="327363968" sldId="310"/>
            <ac:spMk id="6" creationId="{44EE5B3D-E67C-537A-B522-1C817C5EF49A}"/>
          </ac:spMkLst>
        </pc:spChg>
        <pc:picChg chg="add mod">
          <ac:chgData name="Thu Hoài Nguyễn Thị" userId="406b28ffe2bc91a9" providerId="LiveId" clId="{A0D47343-E98F-479A-A3C7-CBA9E819EBFC}" dt="2022-08-28T14:42:02.309" v="1263" actId="1037"/>
          <ac:picMkLst>
            <pc:docMk/>
            <pc:sldMk cId="327363968" sldId="310"/>
            <ac:picMk id="5" creationId="{DE659380-05CA-15FC-8AA3-0D15341ECE4B}"/>
          </ac:picMkLst>
        </pc:picChg>
        <pc:picChg chg="add mod">
          <ac:chgData name="Thu Hoài Nguyễn Thị" userId="406b28ffe2bc91a9" providerId="LiveId" clId="{A0D47343-E98F-479A-A3C7-CBA9E819EBFC}" dt="2022-08-28T14:41:52.329" v="1257" actId="1076"/>
          <ac:picMkLst>
            <pc:docMk/>
            <pc:sldMk cId="327363968" sldId="310"/>
            <ac:picMk id="2050" creationId="{3D3D9632-35C7-0D18-37C9-C67B425E1E97}"/>
          </ac:picMkLst>
        </pc:picChg>
      </pc:sldChg>
      <pc:sldChg chg="modSp new mod">
        <pc:chgData name="Thu Hoài Nguyễn Thị" userId="406b28ffe2bc91a9" providerId="LiveId" clId="{A0D47343-E98F-479A-A3C7-CBA9E819EBFC}" dt="2022-08-28T14:42:49.720" v="1272" actId="404"/>
        <pc:sldMkLst>
          <pc:docMk/>
          <pc:sldMk cId="3434384922" sldId="311"/>
        </pc:sldMkLst>
        <pc:spChg chg="mod">
          <ac:chgData name="Thu Hoài Nguyễn Thị" userId="406b28ffe2bc91a9" providerId="LiveId" clId="{A0D47343-E98F-479A-A3C7-CBA9E819EBFC}" dt="2022-08-28T14:42:49.720" v="1272" actId="404"/>
          <ac:spMkLst>
            <pc:docMk/>
            <pc:sldMk cId="3434384922" sldId="311"/>
            <ac:spMk id="3" creationId="{AECBEEE7-2023-38E4-2742-5244FB57E663}"/>
          </ac:spMkLst>
        </pc:spChg>
      </pc:sldChg>
      <pc:sldChg chg="modSp new mod modTransition">
        <pc:chgData name="Thu Hoài Nguyễn Thị" userId="406b28ffe2bc91a9" providerId="LiveId" clId="{A0D47343-E98F-479A-A3C7-CBA9E819EBFC}" dt="2022-08-28T14:59:39.115" v="1874"/>
        <pc:sldMkLst>
          <pc:docMk/>
          <pc:sldMk cId="3534488720" sldId="312"/>
        </pc:sldMkLst>
        <pc:spChg chg="mod">
          <ac:chgData name="Thu Hoài Nguyễn Thị" userId="406b28ffe2bc91a9" providerId="LiveId" clId="{A0D47343-E98F-479A-A3C7-CBA9E819EBFC}" dt="2022-08-28T14:43:18.339" v="1279" actId="1076"/>
          <ac:spMkLst>
            <pc:docMk/>
            <pc:sldMk cId="3534488720" sldId="312"/>
            <ac:spMk id="3" creationId="{7A5AF94D-DF67-EAA1-BC84-CBCCCCEE76F7}"/>
          </ac:spMkLst>
        </pc:spChg>
      </pc:sldChg>
      <pc:sldChg chg="addSp delSp modSp add mod modTransition modAnim">
        <pc:chgData name="Thu Hoài Nguyễn Thị" userId="406b28ffe2bc91a9" providerId="LiveId" clId="{A0D47343-E98F-479A-A3C7-CBA9E819EBFC}" dt="2022-08-28T14:59:50.920" v="1876"/>
        <pc:sldMkLst>
          <pc:docMk/>
          <pc:sldMk cId="2487245308" sldId="313"/>
        </pc:sldMkLst>
        <pc:spChg chg="del">
          <ac:chgData name="Thu Hoài Nguyễn Thị" userId="406b28ffe2bc91a9" providerId="LiveId" clId="{A0D47343-E98F-479A-A3C7-CBA9E819EBFC}" dt="2022-08-28T14:47:15.284" v="1484" actId="478"/>
          <ac:spMkLst>
            <pc:docMk/>
            <pc:sldMk cId="2487245308" sldId="313"/>
            <ac:spMk id="2" creationId="{749BAB30-D355-4E3F-0B7B-902495F9F889}"/>
          </ac:spMkLst>
        </pc:spChg>
        <pc:spChg chg="add del mod">
          <ac:chgData name="Thu Hoài Nguyễn Thị" userId="406b28ffe2bc91a9" providerId="LiveId" clId="{A0D47343-E98F-479A-A3C7-CBA9E819EBFC}" dt="2022-08-28T14:47:18.239" v="1486" actId="478"/>
          <ac:spMkLst>
            <pc:docMk/>
            <pc:sldMk cId="2487245308" sldId="313"/>
            <ac:spMk id="4" creationId="{D8BB55C7-2B9B-938F-9BF2-0CF146D825D7}"/>
          </ac:spMkLst>
        </pc:spChg>
        <pc:spChg chg="mod">
          <ac:chgData name="Thu Hoài Nguyễn Thị" userId="406b28ffe2bc91a9" providerId="LiveId" clId="{A0D47343-E98F-479A-A3C7-CBA9E819EBFC}" dt="2022-08-28T14:47:59.655" v="1635" actId="20577"/>
          <ac:spMkLst>
            <pc:docMk/>
            <pc:sldMk cId="2487245308" sldId="313"/>
            <ac:spMk id="134" creationId="{00000000-0000-0000-0000-000000000000}"/>
          </ac:spMkLst>
        </pc:spChg>
        <pc:spChg chg="del">
          <ac:chgData name="Thu Hoài Nguyễn Thị" userId="406b28ffe2bc91a9" providerId="LiveId" clId="{A0D47343-E98F-479A-A3C7-CBA9E819EBFC}" dt="2022-08-28T14:47:16.830" v="1485" actId="478"/>
          <ac:spMkLst>
            <pc:docMk/>
            <pc:sldMk cId="2487245308" sldId="313"/>
            <ac:spMk id="136" creationId="{00000000-0000-0000-0000-000000000000}"/>
          </ac:spMkLst>
        </pc:spChg>
      </pc:sldChg>
      <pc:sldChg chg="modSp new mod modTransition">
        <pc:chgData name="Thu Hoài Nguyễn Thị" userId="406b28ffe2bc91a9" providerId="LiveId" clId="{A0D47343-E98F-479A-A3C7-CBA9E819EBFC}" dt="2022-08-28T14:59:57.355" v="1877"/>
        <pc:sldMkLst>
          <pc:docMk/>
          <pc:sldMk cId="731147767" sldId="314"/>
        </pc:sldMkLst>
        <pc:spChg chg="mod">
          <ac:chgData name="Thu Hoài Nguyễn Thị" userId="406b28ffe2bc91a9" providerId="LiveId" clId="{A0D47343-E98F-479A-A3C7-CBA9E819EBFC}" dt="2022-08-28T14:49:17.079" v="1707" actId="404"/>
          <ac:spMkLst>
            <pc:docMk/>
            <pc:sldMk cId="731147767" sldId="314"/>
            <ac:spMk id="3" creationId="{9EFCD758-7716-CE06-0682-246ACD9107F0}"/>
          </ac:spMkLst>
        </pc:spChg>
      </pc:sldChg>
      <pc:sldMasterChg chg="modSp delSldLayout modSldLayout">
        <pc:chgData name="Thu Hoài Nguyễn Thị" userId="406b28ffe2bc91a9" providerId="LiveId" clId="{A0D47343-E98F-479A-A3C7-CBA9E819EBFC}" dt="2022-08-28T14:51:50.763" v="1748" actId="47"/>
        <pc:sldMasterMkLst>
          <pc:docMk/>
          <pc:sldMasterMk cId="0" sldId="2147483661"/>
        </pc:sldMasterMkLst>
        <pc:spChg chg="mod">
          <ac:chgData name="Thu Hoài Nguyễn Thị" userId="406b28ffe2bc91a9" providerId="LiveId" clId="{A0D47343-E98F-479A-A3C7-CBA9E819EBFC}" dt="2022-08-28T04:21:00.016" v="22" actId="2711"/>
          <ac:spMkLst>
            <pc:docMk/>
            <pc:sldMasterMk cId="0" sldId="2147483661"/>
            <ac:spMk id="6" creationId="{00000000-0000-0000-0000-000000000000}"/>
          </ac:spMkLst>
        </pc:spChg>
        <pc:spChg chg="mod">
          <ac:chgData name="Thu Hoài Nguyễn Thị" userId="406b28ffe2bc91a9" providerId="LiveId" clId="{A0D47343-E98F-479A-A3C7-CBA9E819EBFC}" dt="2022-08-28T04:21:00.016" v="22" actId="2711"/>
          <ac:spMkLst>
            <pc:docMk/>
            <pc:sldMasterMk cId="0" sldId="2147483661"/>
            <ac:spMk id="7" creationId="{00000000-0000-0000-0000-000000000000}"/>
          </ac:spMkLst>
        </pc:spChg>
        <pc:spChg chg="mod">
          <ac:chgData name="Thu Hoài Nguyễn Thị" userId="406b28ffe2bc91a9" providerId="LiveId" clId="{A0D47343-E98F-479A-A3C7-CBA9E819EBFC}" dt="2022-08-28T04:21:00.016" v="22" actId="2711"/>
          <ac:spMkLst>
            <pc:docMk/>
            <pc:sldMasterMk cId="0" sldId="2147483661"/>
            <ac:spMk id="8" creationId="{00000000-0000-0000-0000-000000000000}"/>
          </ac:spMkLst>
        </pc:spChg>
        <pc:sldLayoutChg chg="modSp mod">
          <pc:chgData name="Thu Hoài Nguyễn Thị" userId="406b28ffe2bc91a9" providerId="LiveId" clId="{A0D47343-E98F-479A-A3C7-CBA9E819EBFC}" dt="2022-08-28T04:23:01.034" v="36" actId="1076"/>
          <pc:sldLayoutMkLst>
            <pc:docMk/>
            <pc:sldMasterMk cId="0" sldId="2147483661"/>
            <pc:sldLayoutMk cId="0" sldId="2147483648"/>
          </pc:sldLayoutMkLst>
          <pc:spChg chg="mod">
            <ac:chgData name="Thu Hoài Nguyễn Thị" userId="406b28ffe2bc91a9" providerId="LiveId" clId="{A0D47343-E98F-479A-A3C7-CBA9E819EBFC}" dt="2022-08-28T04:22:59.976" v="35" actId="1076"/>
            <ac:spMkLst>
              <pc:docMk/>
              <pc:sldMasterMk cId="0" sldId="2147483661"/>
              <pc:sldLayoutMk cId="0" sldId="2147483648"/>
              <ac:spMk id="10" creationId="{00000000-0000-0000-0000-000000000000}"/>
            </ac:spMkLst>
          </pc:spChg>
          <pc:spChg chg="mod">
            <ac:chgData name="Thu Hoài Nguyễn Thị" userId="406b28ffe2bc91a9" providerId="LiveId" clId="{A0D47343-E98F-479A-A3C7-CBA9E819EBFC}" dt="2022-08-28T04:21:06.297" v="23" actId="2711"/>
            <ac:spMkLst>
              <pc:docMk/>
              <pc:sldMasterMk cId="0" sldId="2147483661"/>
              <pc:sldLayoutMk cId="0" sldId="2147483648"/>
              <ac:spMk id="12" creationId="{00000000-0000-0000-0000-000000000000}"/>
            </ac:spMkLst>
          </pc:spChg>
          <pc:picChg chg="mod">
            <ac:chgData name="Thu Hoài Nguyễn Thị" userId="406b28ffe2bc91a9" providerId="LiveId" clId="{A0D47343-E98F-479A-A3C7-CBA9E819EBFC}" dt="2022-08-28T04:23:01.034" v="36" actId="1076"/>
            <ac:picMkLst>
              <pc:docMk/>
              <pc:sldMasterMk cId="0" sldId="2147483661"/>
              <pc:sldLayoutMk cId="0" sldId="2147483648"/>
              <ac:picMk id="11" creationId="{00000000-0000-0000-0000-000000000000}"/>
            </ac:picMkLst>
          </pc:picChg>
        </pc:sldLayoutChg>
        <pc:sldLayoutChg chg="modSp">
          <pc:chgData name="Thu Hoài Nguyễn Thị" userId="406b28ffe2bc91a9" providerId="LiveId" clId="{A0D47343-E98F-479A-A3C7-CBA9E819EBFC}" dt="2022-08-28T04:21:12.058" v="24" actId="2711"/>
          <pc:sldLayoutMkLst>
            <pc:docMk/>
            <pc:sldMasterMk cId="0" sldId="2147483661"/>
            <pc:sldLayoutMk cId="0" sldId="2147483649"/>
          </pc:sldLayoutMkLst>
          <pc:spChg chg="mod">
            <ac:chgData name="Thu Hoài Nguyễn Thị" userId="406b28ffe2bc91a9" providerId="LiveId" clId="{A0D47343-E98F-479A-A3C7-CBA9E819EBFC}" dt="2022-08-28T04:21:12.058" v="24" actId="2711"/>
            <ac:spMkLst>
              <pc:docMk/>
              <pc:sldMasterMk cId="0" sldId="2147483661"/>
              <pc:sldLayoutMk cId="0" sldId="2147483649"/>
              <ac:spMk id="14" creationId="{00000000-0000-0000-0000-000000000000}"/>
            </ac:spMkLst>
          </pc:spChg>
          <pc:spChg chg="mod">
            <ac:chgData name="Thu Hoài Nguyễn Thị" userId="406b28ffe2bc91a9" providerId="LiveId" clId="{A0D47343-E98F-479A-A3C7-CBA9E819EBFC}" dt="2022-08-28T04:21:12.058" v="24" actId="2711"/>
            <ac:spMkLst>
              <pc:docMk/>
              <pc:sldMasterMk cId="0" sldId="2147483661"/>
              <pc:sldLayoutMk cId="0" sldId="2147483649"/>
              <ac:spMk id="15" creationId="{00000000-0000-0000-0000-000000000000}"/>
            </ac:spMkLst>
          </pc:spChg>
          <pc:spChg chg="mod">
            <ac:chgData name="Thu Hoài Nguyễn Thị" userId="406b28ffe2bc91a9" providerId="LiveId" clId="{A0D47343-E98F-479A-A3C7-CBA9E819EBFC}" dt="2022-08-28T04:21:12.058" v="24" actId="2711"/>
            <ac:spMkLst>
              <pc:docMk/>
              <pc:sldMasterMk cId="0" sldId="2147483661"/>
              <pc:sldLayoutMk cId="0" sldId="2147483649"/>
              <ac:spMk id="16" creationId="{00000000-0000-0000-0000-000000000000}"/>
            </ac:spMkLst>
          </pc:spChg>
          <pc:picChg chg="mod">
            <ac:chgData name="Thu Hoài Nguyễn Thị" userId="406b28ffe2bc91a9" providerId="LiveId" clId="{A0D47343-E98F-479A-A3C7-CBA9E819EBFC}" dt="2022-08-28T04:21:12.058" v="24" actId="2711"/>
            <ac:picMkLst>
              <pc:docMk/>
              <pc:sldMasterMk cId="0" sldId="2147483661"/>
              <pc:sldLayoutMk cId="0" sldId="2147483649"/>
              <ac:picMk id="17" creationId="{00000000-0000-0000-0000-000000000000}"/>
            </ac:picMkLst>
          </pc:picChg>
        </pc:sldLayoutChg>
        <pc:sldLayoutChg chg="modSp">
          <pc:chgData name="Thu Hoài Nguyễn Thị" userId="406b28ffe2bc91a9" providerId="LiveId" clId="{A0D47343-E98F-479A-A3C7-CBA9E819EBFC}" dt="2022-08-28T04:21:19.352" v="25" actId="2711"/>
          <pc:sldLayoutMkLst>
            <pc:docMk/>
            <pc:sldMasterMk cId="0" sldId="2147483661"/>
            <pc:sldLayoutMk cId="0" sldId="2147483650"/>
          </pc:sldLayoutMkLst>
          <pc:spChg chg="mod">
            <ac:chgData name="Thu Hoài Nguyễn Thị" userId="406b28ffe2bc91a9" providerId="LiveId" clId="{A0D47343-E98F-479A-A3C7-CBA9E819EBFC}" dt="2022-08-28T04:21:19.352" v="25" actId="2711"/>
            <ac:spMkLst>
              <pc:docMk/>
              <pc:sldMasterMk cId="0" sldId="2147483661"/>
              <pc:sldLayoutMk cId="0" sldId="2147483650"/>
              <ac:spMk id="22" creationId="{00000000-0000-0000-0000-000000000000}"/>
            </ac:spMkLst>
          </pc:spChg>
        </pc:sldLayoutChg>
        <pc:sldLayoutChg chg="modSp">
          <pc:chgData name="Thu Hoài Nguyễn Thị" userId="406b28ffe2bc91a9" providerId="LiveId" clId="{A0D47343-E98F-479A-A3C7-CBA9E819EBFC}" dt="2022-08-28T04:21:30.873" v="26" actId="2711"/>
          <pc:sldLayoutMkLst>
            <pc:docMk/>
            <pc:sldMasterMk cId="0" sldId="2147483661"/>
            <pc:sldLayoutMk cId="0" sldId="2147483651"/>
          </pc:sldLayoutMkLst>
          <pc:spChg chg="mod">
            <ac:chgData name="Thu Hoài Nguyễn Thị" userId="406b28ffe2bc91a9" providerId="LiveId" clId="{A0D47343-E98F-479A-A3C7-CBA9E819EBFC}" dt="2022-08-28T04:21:30.873" v="26" actId="2711"/>
            <ac:spMkLst>
              <pc:docMk/>
              <pc:sldMasterMk cId="0" sldId="2147483661"/>
              <pc:sldLayoutMk cId="0" sldId="2147483651"/>
              <ac:spMk id="25" creationId="{00000000-0000-0000-0000-000000000000}"/>
            </ac:spMkLst>
          </pc:spChg>
          <pc:spChg chg="mod">
            <ac:chgData name="Thu Hoài Nguyễn Thị" userId="406b28ffe2bc91a9" providerId="LiveId" clId="{A0D47343-E98F-479A-A3C7-CBA9E819EBFC}" dt="2022-08-28T04:21:30.873" v="26" actId="2711"/>
            <ac:spMkLst>
              <pc:docMk/>
              <pc:sldMasterMk cId="0" sldId="2147483661"/>
              <pc:sldLayoutMk cId="0" sldId="2147483651"/>
              <ac:spMk id="26" creationId="{00000000-0000-0000-0000-000000000000}"/>
            </ac:spMkLst>
          </pc:spChg>
          <pc:spChg chg="mod">
            <ac:chgData name="Thu Hoài Nguyễn Thị" userId="406b28ffe2bc91a9" providerId="LiveId" clId="{A0D47343-E98F-479A-A3C7-CBA9E819EBFC}" dt="2022-08-28T04:21:30.873" v="26" actId="2711"/>
            <ac:spMkLst>
              <pc:docMk/>
              <pc:sldMasterMk cId="0" sldId="2147483661"/>
              <pc:sldLayoutMk cId="0" sldId="2147483651"/>
              <ac:spMk id="27" creationId="{00000000-0000-0000-0000-000000000000}"/>
            </ac:spMkLst>
          </pc:spChg>
          <pc:spChg chg="mod">
            <ac:chgData name="Thu Hoài Nguyễn Thị" userId="406b28ffe2bc91a9" providerId="LiveId" clId="{A0D47343-E98F-479A-A3C7-CBA9E819EBFC}" dt="2022-08-28T04:21:30.873" v="26" actId="2711"/>
            <ac:spMkLst>
              <pc:docMk/>
              <pc:sldMasterMk cId="0" sldId="2147483661"/>
              <pc:sldLayoutMk cId="0" sldId="2147483651"/>
              <ac:spMk id="28" creationId="{00000000-0000-0000-0000-000000000000}"/>
            </ac:spMkLst>
          </pc:spChg>
          <pc:spChg chg="mod">
            <ac:chgData name="Thu Hoài Nguyễn Thị" userId="406b28ffe2bc91a9" providerId="LiveId" clId="{A0D47343-E98F-479A-A3C7-CBA9E819EBFC}" dt="2022-08-28T04:21:30.873" v="26" actId="2711"/>
            <ac:spMkLst>
              <pc:docMk/>
              <pc:sldMasterMk cId="0" sldId="2147483661"/>
              <pc:sldLayoutMk cId="0" sldId="2147483651"/>
              <ac:spMk id="29" creationId="{00000000-0000-0000-0000-000000000000}"/>
            </ac:spMkLst>
          </pc:spChg>
          <pc:picChg chg="mod">
            <ac:chgData name="Thu Hoài Nguyễn Thị" userId="406b28ffe2bc91a9" providerId="LiveId" clId="{A0D47343-E98F-479A-A3C7-CBA9E819EBFC}" dt="2022-08-28T04:21:30.873" v="26" actId="2711"/>
            <ac:picMkLst>
              <pc:docMk/>
              <pc:sldMasterMk cId="0" sldId="2147483661"/>
              <pc:sldLayoutMk cId="0" sldId="2147483651"/>
              <ac:picMk id="30" creationId="{00000000-0000-0000-0000-000000000000}"/>
            </ac:picMkLst>
          </pc:picChg>
        </pc:sldLayoutChg>
        <pc:sldLayoutChg chg="modSp">
          <pc:chgData name="Thu Hoài Nguyễn Thị" userId="406b28ffe2bc91a9" providerId="LiveId" clId="{A0D47343-E98F-479A-A3C7-CBA9E819EBFC}" dt="2022-08-28T04:21:38.197" v="27" actId="2711"/>
          <pc:sldLayoutMkLst>
            <pc:docMk/>
            <pc:sldMasterMk cId="0" sldId="2147483661"/>
            <pc:sldLayoutMk cId="0" sldId="2147483652"/>
          </pc:sldLayoutMkLst>
          <pc:spChg chg="mod">
            <ac:chgData name="Thu Hoài Nguyễn Thị" userId="406b28ffe2bc91a9" providerId="LiveId" clId="{A0D47343-E98F-479A-A3C7-CBA9E819EBFC}" dt="2022-08-28T04:21:38.197" v="27" actId="2711"/>
            <ac:spMkLst>
              <pc:docMk/>
              <pc:sldMasterMk cId="0" sldId="2147483661"/>
              <pc:sldLayoutMk cId="0" sldId="2147483652"/>
              <ac:spMk id="32" creationId="{00000000-0000-0000-0000-000000000000}"/>
            </ac:spMkLst>
          </pc:spChg>
          <pc:spChg chg="mod">
            <ac:chgData name="Thu Hoài Nguyễn Thị" userId="406b28ffe2bc91a9" providerId="LiveId" clId="{A0D47343-E98F-479A-A3C7-CBA9E819EBFC}" dt="2022-08-28T04:21:38.197" v="27" actId="2711"/>
            <ac:spMkLst>
              <pc:docMk/>
              <pc:sldMasterMk cId="0" sldId="2147483661"/>
              <pc:sldLayoutMk cId="0" sldId="2147483652"/>
              <ac:spMk id="33" creationId="{00000000-0000-0000-0000-000000000000}"/>
            </ac:spMkLst>
          </pc:spChg>
          <pc:spChg chg="mod">
            <ac:chgData name="Thu Hoài Nguyễn Thị" userId="406b28ffe2bc91a9" providerId="LiveId" clId="{A0D47343-E98F-479A-A3C7-CBA9E819EBFC}" dt="2022-08-28T04:21:38.197" v="27" actId="2711"/>
            <ac:spMkLst>
              <pc:docMk/>
              <pc:sldMasterMk cId="0" sldId="2147483661"/>
              <pc:sldLayoutMk cId="0" sldId="2147483652"/>
              <ac:spMk id="34" creationId="{00000000-0000-0000-0000-000000000000}"/>
            </ac:spMkLst>
          </pc:spChg>
          <pc:spChg chg="mod">
            <ac:chgData name="Thu Hoài Nguyễn Thị" userId="406b28ffe2bc91a9" providerId="LiveId" clId="{A0D47343-E98F-479A-A3C7-CBA9E819EBFC}" dt="2022-08-28T04:21:38.197" v="27" actId="2711"/>
            <ac:spMkLst>
              <pc:docMk/>
              <pc:sldMasterMk cId="0" sldId="2147483661"/>
              <pc:sldLayoutMk cId="0" sldId="2147483652"/>
              <ac:spMk id="35" creationId="{00000000-0000-0000-0000-000000000000}"/>
            </ac:spMkLst>
          </pc:spChg>
          <pc:spChg chg="mod">
            <ac:chgData name="Thu Hoài Nguyễn Thị" userId="406b28ffe2bc91a9" providerId="LiveId" clId="{A0D47343-E98F-479A-A3C7-CBA9E819EBFC}" dt="2022-08-28T04:21:38.197" v="27" actId="2711"/>
            <ac:spMkLst>
              <pc:docMk/>
              <pc:sldMasterMk cId="0" sldId="2147483661"/>
              <pc:sldLayoutMk cId="0" sldId="2147483652"/>
              <ac:spMk id="36" creationId="{00000000-0000-0000-0000-000000000000}"/>
            </ac:spMkLst>
          </pc:spChg>
          <pc:spChg chg="mod">
            <ac:chgData name="Thu Hoài Nguyễn Thị" userId="406b28ffe2bc91a9" providerId="LiveId" clId="{A0D47343-E98F-479A-A3C7-CBA9E819EBFC}" dt="2022-08-28T04:21:38.197" v="27" actId="2711"/>
            <ac:spMkLst>
              <pc:docMk/>
              <pc:sldMasterMk cId="0" sldId="2147483661"/>
              <pc:sldLayoutMk cId="0" sldId="2147483652"/>
              <ac:spMk id="37" creationId="{00000000-0000-0000-0000-000000000000}"/>
            </ac:spMkLst>
          </pc:spChg>
          <pc:picChg chg="mod">
            <ac:chgData name="Thu Hoài Nguyễn Thị" userId="406b28ffe2bc91a9" providerId="LiveId" clId="{A0D47343-E98F-479A-A3C7-CBA9E819EBFC}" dt="2022-08-28T04:21:38.197" v="27" actId="2711"/>
            <ac:picMkLst>
              <pc:docMk/>
              <pc:sldMasterMk cId="0" sldId="2147483661"/>
              <pc:sldLayoutMk cId="0" sldId="2147483652"/>
              <ac:picMk id="38" creationId="{00000000-0000-0000-0000-000000000000}"/>
            </ac:picMkLst>
          </pc:picChg>
        </pc:sldLayoutChg>
        <pc:sldLayoutChg chg="modSp">
          <pc:chgData name="Thu Hoài Nguyễn Thị" userId="406b28ffe2bc91a9" providerId="LiveId" clId="{A0D47343-E98F-479A-A3C7-CBA9E819EBFC}" dt="2022-08-28T04:21:44.552" v="28" actId="2711"/>
          <pc:sldLayoutMkLst>
            <pc:docMk/>
            <pc:sldMasterMk cId="0" sldId="2147483661"/>
            <pc:sldLayoutMk cId="0" sldId="2147483653"/>
          </pc:sldLayoutMkLst>
          <pc:spChg chg="mod">
            <ac:chgData name="Thu Hoài Nguyễn Thị" userId="406b28ffe2bc91a9" providerId="LiveId" clId="{A0D47343-E98F-479A-A3C7-CBA9E819EBFC}" dt="2022-08-28T04:21:44.552" v="28" actId="2711"/>
            <ac:spMkLst>
              <pc:docMk/>
              <pc:sldMasterMk cId="0" sldId="2147483661"/>
              <pc:sldLayoutMk cId="0" sldId="2147483653"/>
              <ac:spMk id="40" creationId="{00000000-0000-0000-0000-000000000000}"/>
            </ac:spMkLst>
          </pc:spChg>
          <pc:spChg chg="mod">
            <ac:chgData name="Thu Hoài Nguyễn Thị" userId="406b28ffe2bc91a9" providerId="LiveId" clId="{A0D47343-E98F-479A-A3C7-CBA9E819EBFC}" dt="2022-08-28T04:21:44.552" v="28" actId="2711"/>
            <ac:spMkLst>
              <pc:docMk/>
              <pc:sldMasterMk cId="0" sldId="2147483661"/>
              <pc:sldLayoutMk cId="0" sldId="2147483653"/>
              <ac:spMk id="41" creationId="{00000000-0000-0000-0000-000000000000}"/>
            </ac:spMkLst>
          </pc:spChg>
          <pc:spChg chg="mod">
            <ac:chgData name="Thu Hoài Nguyễn Thị" userId="406b28ffe2bc91a9" providerId="LiveId" clId="{A0D47343-E98F-479A-A3C7-CBA9E819EBFC}" dt="2022-08-28T04:21:44.552" v="28" actId="2711"/>
            <ac:spMkLst>
              <pc:docMk/>
              <pc:sldMasterMk cId="0" sldId="2147483661"/>
              <pc:sldLayoutMk cId="0" sldId="2147483653"/>
              <ac:spMk id="42" creationId="{00000000-0000-0000-0000-000000000000}"/>
            </ac:spMkLst>
          </pc:spChg>
          <pc:spChg chg="mod">
            <ac:chgData name="Thu Hoài Nguyễn Thị" userId="406b28ffe2bc91a9" providerId="LiveId" clId="{A0D47343-E98F-479A-A3C7-CBA9E819EBFC}" dt="2022-08-28T04:21:44.552" v="28" actId="2711"/>
            <ac:spMkLst>
              <pc:docMk/>
              <pc:sldMasterMk cId="0" sldId="2147483661"/>
              <pc:sldLayoutMk cId="0" sldId="2147483653"/>
              <ac:spMk id="43" creationId="{00000000-0000-0000-0000-000000000000}"/>
            </ac:spMkLst>
          </pc:spChg>
          <pc:spChg chg="mod">
            <ac:chgData name="Thu Hoài Nguyễn Thị" userId="406b28ffe2bc91a9" providerId="LiveId" clId="{A0D47343-E98F-479A-A3C7-CBA9E819EBFC}" dt="2022-08-28T04:21:44.552" v="28" actId="2711"/>
            <ac:spMkLst>
              <pc:docMk/>
              <pc:sldMasterMk cId="0" sldId="2147483661"/>
              <pc:sldLayoutMk cId="0" sldId="2147483653"/>
              <ac:spMk id="44" creationId="{00000000-0000-0000-0000-000000000000}"/>
            </ac:spMkLst>
          </pc:spChg>
          <pc:spChg chg="mod">
            <ac:chgData name="Thu Hoài Nguyễn Thị" userId="406b28ffe2bc91a9" providerId="LiveId" clId="{A0D47343-E98F-479A-A3C7-CBA9E819EBFC}" dt="2022-08-28T04:21:44.552" v="28" actId="2711"/>
            <ac:spMkLst>
              <pc:docMk/>
              <pc:sldMasterMk cId="0" sldId="2147483661"/>
              <pc:sldLayoutMk cId="0" sldId="2147483653"/>
              <ac:spMk id="45" creationId="{00000000-0000-0000-0000-000000000000}"/>
            </ac:spMkLst>
          </pc:spChg>
          <pc:spChg chg="mod">
            <ac:chgData name="Thu Hoài Nguyễn Thị" userId="406b28ffe2bc91a9" providerId="LiveId" clId="{A0D47343-E98F-479A-A3C7-CBA9E819EBFC}" dt="2022-08-28T04:21:44.552" v="28" actId="2711"/>
            <ac:spMkLst>
              <pc:docMk/>
              <pc:sldMasterMk cId="0" sldId="2147483661"/>
              <pc:sldLayoutMk cId="0" sldId="2147483653"/>
              <ac:spMk id="46" creationId="{00000000-0000-0000-0000-000000000000}"/>
            </ac:spMkLst>
          </pc:spChg>
          <pc:picChg chg="mod">
            <ac:chgData name="Thu Hoài Nguyễn Thị" userId="406b28ffe2bc91a9" providerId="LiveId" clId="{A0D47343-E98F-479A-A3C7-CBA9E819EBFC}" dt="2022-08-28T04:21:44.552" v="28" actId="2711"/>
            <ac:picMkLst>
              <pc:docMk/>
              <pc:sldMasterMk cId="0" sldId="2147483661"/>
              <pc:sldLayoutMk cId="0" sldId="2147483653"/>
              <ac:picMk id="47" creationId="{00000000-0000-0000-0000-000000000000}"/>
            </ac:picMkLst>
          </pc:picChg>
        </pc:sldLayoutChg>
        <pc:sldLayoutChg chg="modSp mod">
          <pc:chgData name="Thu Hoài Nguyễn Thị" userId="406b28ffe2bc91a9" providerId="LiveId" clId="{A0D47343-E98F-479A-A3C7-CBA9E819EBFC}" dt="2022-08-28T04:22:18.025" v="30" actId="2711"/>
          <pc:sldLayoutMkLst>
            <pc:docMk/>
            <pc:sldMasterMk cId="0" sldId="2147483661"/>
            <pc:sldLayoutMk cId="0" sldId="2147483654"/>
          </pc:sldLayoutMkLst>
          <pc:spChg chg="mod">
            <ac:chgData name="Thu Hoài Nguyễn Thị" userId="406b28ffe2bc91a9" providerId="LiveId" clId="{A0D47343-E98F-479A-A3C7-CBA9E819EBFC}" dt="2022-08-28T04:22:18.025" v="30" actId="2711"/>
            <ac:spMkLst>
              <pc:docMk/>
              <pc:sldMasterMk cId="0" sldId="2147483661"/>
              <pc:sldLayoutMk cId="0" sldId="2147483654"/>
              <ac:spMk id="51" creationId="{00000000-0000-0000-0000-000000000000}"/>
            </ac:spMkLst>
          </pc:spChg>
        </pc:sldLayoutChg>
        <pc:sldLayoutChg chg="modSp del">
          <pc:chgData name="Thu Hoài Nguyễn Thị" userId="406b28ffe2bc91a9" providerId="LiveId" clId="{A0D47343-E98F-479A-A3C7-CBA9E819EBFC}" dt="2022-08-28T14:51:50.763" v="1748" actId="47"/>
          <pc:sldLayoutMkLst>
            <pc:docMk/>
            <pc:sldMasterMk cId="0" sldId="2147483661"/>
            <pc:sldLayoutMk cId="0" sldId="2147483655"/>
          </pc:sldLayoutMkLst>
          <pc:spChg chg="mod">
            <ac:chgData name="Thu Hoài Nguyễn Thị" userId="406b28ffe2bc91a9" providerId="LiveId" clId="{A0D47343-E98F-479A-A3C7-CBA9E819EBFC}" dt="2022-08-28T04:22:25.929" v="31" actId="2711"/>
            <ac:spMkLst>
              <pc:docMk/>
              <pc:sldMasterMk cId="0" sldId="2147483661"/>
              <pc:sldLayoutMk cId="0" sldId="2147483655"/>
              <ac:spMk id="58" creationId="{00000000-0000-0000-0000-000000000000}"/>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C24B1EC-55A0-9524-0790-3D3EC002EAD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837179B-9C0F-E5AE-4209-BB7A37BDEB8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0C61BF9-2E26-4A61-827A-CDAF0DB07A9F}" type="datetimeFigureOut">
              <a:rPr lang="en-US" smtClean="0"/>
              <a:t>8/28/2022</a:t>
            </a:fld>
            <a:endParaRPr lang="en-US"/>
          </a:p>
        </p:txBody>
      </p:sp>
      <p:sp>
        <p:nvSpPr>
          <p:cNvPr id="4" name="Footer Placeholder 3">
            <a:extLst>
              <a:ext uri="{FF2B5EF4-FFF2-40B4-BE49-F238E27FC236}">
                <a16:creationId xmlns:a16="http://schemas.microsoft.com/office/drawing/2014/main" id="{02093605-ED65-BC7E-1AF6-0D43287ABCC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3742445-5A99-C8FA-FB0D-43456F1735A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632EFD2-F30B-433E-A92D-DEDBEF478204}" type="slidenum">
              <a:rPr lang="en-US" smtClean="0"/>
              <a:t>‹#›</a:t>
            </a:fld>
            <a:endParaRPr lang="en-US"/>
          </a:p>
        </p:txBody>
      </p:sp>
    </p:spTree>
    <p:extLst>
      <p:ext uri="{BB962C8B-B14F-4D97-AF65-F5344CB8AC3E}">
        <p14:creationId xmlns:p14="http://schemas.microsoft.com/office/powerpoint/2010/main" val="20132473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87d137f743_0_6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6" name="Google Shape;336;g87d137f743_0_6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360331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35f391192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chemeClr val="lt2"/>
        </a:solidFill>
        <a:effectLst/>
      </p:bgPr>
    </p:bg>
    <p:spTree>
      <p:nvGrpSpPr>
        <p:cNvPr id="1" name="Shape 9"/>
        <p:cNvGrpSpPr/>
        <p:nvPr/>
      </p:nvGrpSpPr>
      <p:grpSpPr>
        <a:xfrm>
          <a:off x="0" y="0"/>
          <a:ext cx="0" cy="0"/>
          <a:chOff x="0" y="0"/>
          <a:chExt cx="0" cy="0"/>
        </a:xfrm>
      </p:grpSpPr>
      <p:sp>
        <p:nvSpPr>
          <p:cNvPr id="10" name="Google Shape;10;p2"/>
          <p:cNvSpPr/>
          <p:nvPr/>
        </p:nvSpPr>
        <p:spPr>
          <a:xfrm rot="10800000">
            <a:off x="-805127" y="339015"/>
            <a:ext cx="4958026" cy="4465320"/>
          </a:xfrm>
          <a:prstGeom prst="chord">
            <a:avLst>
              <a:gd name="adj1" fmla="val 2673960"/>
              <a:gd name="adj2" fmla="val 18921779"/>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 name="Google Shape;11;p2"/>
          <p:cNvPicPr preferRelativeResize="0"/>
          <p:nvPr/>
        </p:nvPicPr>
        <p:blipFill>
          <a:blip r:embed="rId2">
            <a:alphaModFix/>
          </a:blip>
          <a:stretch>
            <a:fillRect/>
          </a:stretch>
        </p:blipFill>
        <p:spPr>
          <a:xfrm>
            <a:off x="4754880" y="-83820"/>
            <a:ext cx="4389119" cy="4192771"/>
          </a:xfrm>
          <a:prstGeom prst="rect">
            <a:avLst/>
          </a:prstGeom>
          <a:noFill/>
          <a:ln>
            <a:noFill/>
          </a:ln>
        </p:spPr>
      </p:pic>
      <p:sp>
        <p:nvSpPr>
          <p:cNvPr id="12" name="Google Shape;12;p2"/>
          <p:cNvSpPr txBox="1">
            <a:spLocks noGrp="1"/>
          </p:cNvSpPr>
          <p:nvPr>
            <p:ph type="ctrTitle"/>
          </p:nvPr>
        </p:nvSpPr>
        <p:spPr>
          <a:xfrm>
            <a:off x="685800" y="1569375"/>
            <a:ext cx="3942300" cy="2004600"/>
          </a:xfrm>
          <a:prstGeom prst="rect">
            <a:avLst/>
          </a:prstGeom>
        </p:spPr>
        <p:txBody>
          <a:bodyPr spcFirstLastPara="1" wrap="square" lIns="0" tIns="0" rIns="0" bIns="0" anchor="ctr" anchorCtr="0">
            <a:noAutofit/>
          </a:bodyPr>
          <a:lstStyle>
            <a:lvl1pPr lvl="0" rtl="0">
              <a:spcBef>
                <a:spcPts val="0"/>
              </a:spcBef>
              <a:spcAft>
                <a:spcPts val="0"/>
              </a:spcAft>
              <a:buSzPts val="5000"/>
              <a:buNone/>
              <a:defRPr sz="5000">
                <a:latin typeface="+mj-lt"/>
              </a:defRPr>
            </a:lvl1pPr>
            <a:lvl2pPr lvl="1" rtl="0">
              <a:spcBef>
                <a:spcPts val="0"/>
              </a:spcBef>
              <a:spcAft>
                <a:spcPts val="0"/>
              </a:spcAft>
              <a:buSzPts val="5000"/>
              <a:buNone/>
              <a:defRPr sz="5000"/>
            </a:lvl2pPr>
            <a:lvl3pPr lvl="2" rtl="0">
              <a:spcBef>
                <a:spcPts val="0"/>
              </a:spcBef>
              <a:spcAft>
                <a:spcPts val="0"/>
              </a:spcAft>
              <a:buSzPts val="5000"/>
              <a:buNone/>
              <a:defRPr sz="5000"/>
            </a:lvl3pPr>
            <a:lvl4pPr lvl="3" rtl="0">
              <a:spcBef>
                <a:spcPts val="0"/>
              </a:spcBef>
              <a:spcAft>
                <a:spcPts val="0"/>
              </a:spcAft>
              <a:buSzPts val="5000"/>
              <a:buNone/>
              <a:defRPr sz="5000"/>
            </a:lvl4pPr>
            <a:lvl5pPr lvl="4" rtl="0">
              <a:spcBef>
                <a:spcPts val="0"/>
              </a:spcBef>
              <a:spcAft>
                <a:spcPts val="0"/>
              </a:spcAft>
              <a:buSzPts val="5000"/>
              <a:buNone/>
              <a:defRPr sz="5000"/>
            </a:lvl5pPr>
            <a:lvl6pPr lvl="5" rtl="0">
              <a:spcBef>
                <a:spcPts val="0"/>
              </a:spcBef>
              <a:spcAft>
                <a:spcPts val="0"/>
              </a:spcAft>
              <a:buSzPts val="5000"/>
              <a:buNone/>
              <a:defRPr sz="5000"/>
            </a:lvl6pPr>
            <a:lvl7pPr lvl="6" rtl="0">
              <a:spcBef>
                <a:spcPts val="0"/>
              </a:spcBef>
              <a:spcAft>
                <a:spcPts val="0"/>
              </a:spcAft>
              <a:buSzPts val="5000"/>
              <a:buNone/>
              <a:defRPr sz="5000"/>
            </a:lvl7pPr>
            <a:lvl8pPr lvl="7" rtl="0">
              <a:spcBef>
                <a:spcPts val="0"/>
              </a:spcBef>
              <a:spcAft>
                <a:spcPts val="0"/>
              </a:spcAft>
              <a:buSzPts val="5000"/>
              <a:buNone/>
              <a:defRPr sz="5000"/>
            </a:lvl8pPr>
            <a:lvl9pPr lvl="8" rtl="0">
              <a:spcBef>
                <a:spcPts val="0"/>
              </a:spcBef>
              <a:spcAft>
                <a:spcPts val="0"/>
              </a:spcAft>
              <a:buSzPts val="5000"/>
              <a:buNone/>
              <a:defRPr sz="50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 Illustration 3">
  <p:cSld name="BLANK_1_1">
    <p:spTree>
      <p:nvGrpSpPr>
        <p:cNvPr id="1" name="Shape 67"/>
        <p:cNvGrpSpPr/>
        <p:nvPr/>
      </p:nvGrpSpPr>
      <p:grpSpPr>
        <a:xfrm>
          <a:off x="0" y="0"/>
          <a:ext cx="0" cy="0"/>
          <a:chOff x="0" y="0"/>
          <a:chExt cx="0" cy="0"/>
        </a:xfrm>
      </p:grpSpPr>
      <p:sp>
        <p:nvSpPr>
          <p:cNvPr id="68" name="Google Shape;68;p12"/>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69" name="Google Shape;69;p12"/>
          <p:cNvPicPr preferRelativeResize="0"/>
          <p:nvPr/>
        </p:nvPicPr>
        <p:blipFill>
          <a:blip r:embed="rId2">
            <a:alphaModFix/>
          </a:blip>
          <a:stretch>
            <a:fillRect/>
          </a:stretch>
        </p:blipFill>
        <p:spPr>
          <a:xfrm>
            <a:off x="6687216" y="0"/>
            <a:ext cx="2456794" cy="4370635"/>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 Illustration 4">
  <p:cSld name="BLANK_1_1_1">
    <p:spTree>
      <p:nvGrpSpPr>
        <p:cNvPr id="1" name="Shape 70"/>
        <p:cNvGrpSpPr/>
        <p:nvPr/>
      </p:nvGrpSpPr>
      <p:grpSpPr>
        <a:xfrm>
          <a:off x="0" y="0"/>
          <a:ext cx="0" cy="0"/>
          <a:chOff x="0" y="0"/>
          <a:chExt cx="0" cy="0"/>
        </a:xfrm>
      </p:grpSpPr>
      <p:sp>
        <p:nvSpPr>
          <p:cNvPr id="71" name="Google Shape;71;p13"/>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72" name="Google Shape;72;p13"/>
          <p:cNvPicPr preferRelativeResize="0"/>
          <p:nvPr/>
        </p:nvPicPr>
        <p:blipFill>
          <a:blip r:embed="rId2">
            <a:alphaModFix/>
          </a:blip>
          <a:stretch>
            <a:fillRect/>
          </a:stretch>
        </p:blipFill>
        <p:spPr>
          <a:xfrm>
            <a:off x="6890631" y="12"/>
            <a:ext cx="2253366" cy="4370634"/>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p:cSld name="BLANK_1_1_1_1">
    <p:spTree>
      <p:nvGrpSpPr>
        <p:cNvPr id="1" name="Shape 73"/>
        <p:cNvGrpSpPr/>
        <p:nvPr/>
      </p:nvGrpSpPr>
      <p:grpSpPr>
        <a:xfrm>
          <a:off x="0" y="0"/>
          <a:ext cx="0" cy="0"/>
          <a:chOff x="0" y="0"/>
          <a:chExt cx="0" cy="0"/>
        </a:xfrm>
      </p:grpSpPr>
      <p:sp>
        <p:nvSpPr>
          <p:cNvPr id="74" name="Google Shape;74;p14"/>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13"/>
        <p:cNvGrpSpPr/>
        <p:nvPr/>
      </p:nvGrpSpPr>
      <p:grpSpPr>
        <a:xfrm>
          <a:off x="0" y="0"/>
          <a:ext cx="0" cy="0"/>
          <a:chOff x="0" y="0"/>
          <a:chExt cx="0" cy="0"/>
        </a:xfrm>
      </p:grpSpPr>
      <p:sp>
        <p:nvSpPr>
          <p:cNvPr id="14" name="Google Shape;14;p3"/>
          <p:cNvSpPr/>
          <p:nvPr/>
        </p:nvSpPr>
        <p:spPr>
          <a:xfrm>
            <a:off x="5731575" y="577350"/>
            <a:ext cx="3988800" cy="3988800"/>
          </a:xfrm>
          <a:prstGeom prst="chord">
            <a:avLst>
              <a:gd name="adj1" fmla="val 2673960"/>
              <a:gd name="adj2" fmla="val 18921779"/>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5" name="Google Shape;15;p3"/>
          <p:cNvSpPr txBox="1">
            <a:spLocks noGrp="1"/>
          </p:cNvSpPr>
          <p:nvPr>
            <p:ph type="ctrTitle"/>
          </p:nvPr>
        </p:nvSpPr>
        <p:spPr>
          <a:xfrm>
            <a:off x="685800" y="2167338"/>
            <a:ext cx="4102500" cy="437100"/>
          </a:xfrm>
          <a:prstGeom prst="rect">
            <a:avLst/>
          </a:prstGeom>
        </p:spPr>
        <p:txBody>
          <a:bodyPr spcFirstLastPara="1" wrap="square" lIns="0" tIns="0" rIns="0" bIns="0" anchor="b" anchorCtr="0">
            <a:noAutofit/>
          </a:bodyPr>
          <a:lstStyle>
            <a:lvl1pPr lvl="0" rtl="0">
              <a:spcBef>
                <a:spcPts val="0"/>
              </a:spcBef>
              <a:spcAft>
                <a:spcPts val="0"/>
              </a:spcAft>
              <a:buSzPts val="3000"/>
              <a:buNone/>
              <a:defRPr sz="3000">
                <a:latin typeface="+mj-lt"/>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16" name="Google Shape;16;p3"/>
          <p:cNvSpPr txBox="1">
            <a:spLocks noGrp="1"/>
          </p:cNvSpPr>
          <p:nvPr>
            <p:ph type="subTitle" idx="1"/>
          </p:nvPr>
        </p:nvSpPr>
        <p:spPr>
          <a:xfrm>
            <a:off x="685800" y="2701363"/>
            <a:ext cx="4102500" cy="274800"/>
          </a:xfrm>
          <a:prstGeom prst="rect">
            <a:avLst/>
          </a:prstGeom>
        </p:spPr>
        <p:txBody>
          <a:bodyPr spcFirstLastPara="1" wrap="square" lIns="0" tIns="0" rIns="0" bIns="0" anchor="t" anchorCtr="0">
            <a:noAutofit/>
          </a:bodyPr>
          <a:lstStyle>
            <a:lvl1pPr lvl="0" rtl="0">
              <a:spcBef>
                <a:spcPts val="0"/>
              </a:spcBef>
              <a:spcAft>
                <a:spcPts val="0"/>
              </a:spcAft>
              <a:buSzPts val="1600"/>
              <a:buNone/>
              <a:defRPr sz="1600">
                <a:solidFill>
                  <a:schemeClr val="accent2"/>
                </a:solidFill>
                <a:latin typeface="+mj-lt"/>
              </a:defRPr>
            </a:lvl1pPr>
            <a:lvl2pPr lvl="1" rtl="0">
              <a:spcBef>
                <a:spcPts val="600"/>
              </a:spcBef>
              <a:spcAft>
                <a:spcPts val="0"/>
              </a:spcAft>
              <a:buSzPts val="1600"/>
              <a:buNone/>
              <a:defRPr sz="1600">
                <a:solidFill>
                  <a:schemeClr val="accent2"/>
                </a:solidFill>
              </a:defRPr>
            </a:lvl2pPr>
            <a:lvl3pPr lvl="2" rtl="0">
              <a:spcBef>
                <a:spcPts val="600"/>
              </a:spcBef>
              <a:spcAft>
                <a:spcPts val="0"/>
              </a:spcAft>
              <a:buClr>
                <a:schemeClr val="accent2"/>
              </a:buClr>
              <a:buSzPts val="1600"/>
              <a:buNone/>
              <a:defRPr sz="1600">
                <a:solidFill>
                  <a:schemeClr val="accent2"/>
                </a:solidFill>
              </a:defRPr>
            </a:lvl3pPr>
            <a:lvl4pPr lvl="3" rtl="0">
              <a:spcBef>
                <a:spcPts val="600"/>
              </a:spcBef>
              <a:spcAft>
                <a:spcPts val="0"/>
              </a:spcAft>
              <a:buClr>
                <a:schemeClr val="accent2"/>
              </a:buClr>
              <a:buSzPts val="1600"/>
              <a:buNone/>
              <a:defRPr sz="1600">
                <a:solidFill>
                  <a:schemeClr val="accent2"/>
                </a:solidFill>
              </a:defRPr>
            </a:lvl4pPr>
            <a:lvl5pPr lvl="4" rtl="0">
              <a:spcBef>
                <a:spcPts val="600"/>
              </a:spcBef>
              <a:spcAft>
                <a:spcPts val="0"/>
              </a:spcAft>
              <a:buClr>
                <a:schemeClr val="accent2"/>
              </a:buClr>
              <a:buSzPts val="1600"/>
              <a:buNone/>
              <a:defRPr sz="1600">
                <a:solidFill>
                  <a:schemeClr val="accent2"/>
                </a:solidFill>
              </a:defRPr>
            </a:lvl5pPr>
            <a:lvl6pPr lvl="5" rtl="0">
              <a:spcBef>
                <a:spcPts val="600"/>
              </a:spcBef>
              <a:spcAft>
                <a:spcPts val="0"/>
              </a:spcAft>
              <a:buClr>
                <a:schemeClr val="accent2"/>
              </a:buClr>
              <a:buSzPts val="1600"/>
              <a:buNone/>
              <a:defRPr sz="1600">
                <a:solidFill>
                  <a:schemeClr val="accent2"/>
                </a:solidFill>
              </a:defRPr>
            </a:lvl6pPr>
            <a:lvl7pPr lvl="6" rtl="0">
              <a:spcBef>
                <a:spcPts val="600"/>
              </a:spcBef>
              <a:spcAft>
                <a:spcPts val="0"/>
              </a:spcAft>
              <a:buClr>
                <a:schemeClr val="accent2"/>
              </a:buClr>
              <a:buSzPts val="1600"/>
              <a:buNone/>
              <a:defRPr sz="1600">
                <a:solidFill>
                  <a:schemeClr val="accent2"/>
                </a:solidFill>
              </a:defRPr>
            </a:lvl7pPr>
            <a:lvl8pPr lvl="7" rtl="0">
              <a:spcBef>
                <a:spcPts val="600"/>
              </a:spcBef>
              <a:spcAft>
                <a:spcPts val="0"/>
              </a:spcAft>
              <a:buClr>
                <a:schemeClr val="accent2"/>
              </a:buClr>
              <a:buSzPts val="1600"/>
              <a:buNone/>
              <a:defRPr sz="1600">
                <a:solidFill>
                  <a:schemeClr val="accent2"/>
                </a:solidFill>
              </a:defRPr>
            </a:lvl8pPr>
            <a:lvl9pPr lvl="8" rtl="0">
              <a:spcBef>
                <a:spcPts val="600"/>
              </a:spcBef>
              <a:spcAft>
                <a:spcPts val="600"/>
              </a:spcAft>
              <a:buClr>
                <a:schemeClr val="accent2"/>
              </a:buClr>
              <a:buSzPts val="1600"/>
              <a:buNone/>
              <a:defRPr sz="1600">
                <a:solidFill>
                  <a:schemeClr val="accent2"/>
                </a:solidFill>
              </a:defRPr>
            </a:lvl9pPr>
          </a:lstStyle>
          <a:p>
            <a:endParaRPr/>
          </a:p>
        </p:txBody>
      </p:sp>
      <p:pic>
        <p:nvPicPr>
          <p:cNvPr id="17" name="Google Shape;17;p3"/>
          <p:cNvPicPr preferRelativeResize="0"/>
          <p:nvPr/>
        </p:nvPicPr>
        <p:blipFill>
          <a:blip r:embed="rId2">
            <a:alphaModFix/>
          </a:blip>
          <a:stretch>
            <a:fillRect/>
          </a:stretch>
        </p:blipFill>
        <p:spPr>
          <a:xfrm>
            <a:off x="4874816" y="0"/>
            <a:ext cx="4269193" cy="4370633"/>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bg>
      <p:bgPr>
        <a:solidFill>
          <a:schemeClr val="accent2"/>
        </a:solidFill>
        <a:effectLst/>
      </p:bgPr>
    </p:bg>
    <p:spTree>
      <p:nvGrpSpPr>
        <p:cNvPr id="1" name="Shape 18"/>
        <p:cNvGrpSpPr/>
        <p:nvPr/>
      </p:nvGrpSpPr>
      <p:grpSpPr>
        <a:xfrm>
          <a:off x="0" y="0"/>
          <a:ext cx="0" cy="0"/>
          <a:chOff x="0" y="0"/>
          <a:chExt cx="0" cy="0"/>
        </a:xfrm>
      </p:grpSpPr>
      <p:sp>
        <p:nvSpPr>
          <p:cNvPr id="19" name="Google Shape;19;p4"/>
          <p:cNvSpPr/>
          <p:nvPr/>
        </p:nvSpPr>
        <p:spPr>
          <a:xfrm rot="-5400000">
            <a:off x="690500" y="-806025"/>
            <a:ext cx="5541300" cy="5541300"/>
          </a:xfrm>
          <a:prstGeom prst="chord">
            <a:avLst>
              <a:gd name="adj1" fmla="val 2673960"/>
              <a:gd name="adj2" fmla="val 18921779"/>
            </a:avLst>
          </a:prstGeom>
          <a:solidFill>
            <a:srgbClr val="610B0B">
              <a:alpha val="20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4"/>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lvl1pPr lvl="0" rtl="0">
              <a:buNone/>
              <a:defRPr>
                <a:solidFill>
                  <a:schemeClr val="accent1"/>
                </a:solidFill>
              </a:defRPr>
            </a:lvl1pPr>
            <a:lvl2pPr lvl="1" rtl="0">
              <a:buNone/>
              <a:defRPr>
                <a:solidFill>
                  <a:schemeClr val="accent1"/>
                </a:solidFill>
              </a:defRPr>
            </a:lvl2pPr>
            <a:lvl3pPr lvl="2" rtl="0">
              <a:buNone/>
              <a:defRPr>
                <a:solidFill>
                  <a:schemeClr val="accent1"/>
                </a:solidFill>
              </a:defRPr>
            </a:lvl3pPr>
            <a:lvl4pPr lvl="3" rtl="0">
              <a:buNone/>
              <a:defRPr>
                <a:solidFill>
                  <a:schemeClr val="accent1"/>
                </a:solidFill>
              </a:defRPr>
            </a:lvl4pPr>
            <a:lvl5pPr lvl="4" rtl="0">
              <a:buNone/>
              <a:defRPr>
                <a:solidFill>
                  <a:schemeClr val="accent1"/>
                </a:solidFill>
              </a:defRPr>
            </a:lvl5pPr>
            <a:lvl6pPr lvl="5" rtl="0">
              <a:buNone/>
              <a:defRPr>
                <a:solidFill>
                  <a:schemeClr val="accent1"/>
                </a:solidFill>
              </a:defRPr>
            </a:lvl6pPr>
            <a:lvl7pPr lvl="6" rtl="0">
              <a:buNone/>
              <a:defRPr>
                <a:solidFill>
                  <a:schemeClr val="accent1"/>
                </a:solidFill>
              </a:defRPr>
            </a:lvl7pPr>
            <a:lvl8pPr lvl="7" rtl="0">
              <a:buNone/>
              <a:defRPr>
                <a:solidFill>
                  <a:schemeClr val="accent1"/>
                </a:solidFill>
              </a:defRPr>
            </a:lvl8pPr>
            <a:lvl9pPr lvl="8" rtl="0">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pic>
        <p:nvPicPr>
          <p:cNvPr id="21" name="Google Shape;21;p4"/>
          <p:cNvPicPr preferRelativeResize="0"/>
          <p:nvPr/>
        </p:nvPicPr>
        <p:blipFill>
          <a:blip r:embed="rId2">
            <a:alphaModFix/>
          </a:blip>
          <a:stretch>
            <a:fillRect/>
          </a:stretch>
        </p:blipFill>
        <p:spPr>
          <a:xfrm>
            <a:off x="5508300" y="0"/>
            <a:ext cx="3635700" cy="4562700"/>
          </a:xfrm>
          <a:prstGeom prst="rect">
            <a:avLst/>
          </a:prstGeom>
          <a:noFill/>
          <a:ln>
            <a:noFill/>
          </a:ln>
        </p:spPr>
      </p:pic>
      <p:sp>
        <p:nvSpPr>
          <p:cNvPr id="22" name="Google Shape;22;p4"/>
          <p:cNvSpPr txBox="1">
            <a:spLocks noGrp="1"/>
          </p:cNvSpPr>
          <p:nvPr>
            <p:ph type="body" idx="1"/>
          </p:nvPr>
        </p:nvSpPr>
        <p:spPr>
          <a:xfrm>
            <a:off x="1219200" y="790200"/>
            <a:ext cx="4407300" cy="3141000"/>
          </a:xfrm>
          <a:prstGeom prst="rect">
            <a:avLst/>
          </a:prstGeom>
        </p:spPr>
        <p:txBody>
          <a:bodyPr spcFirstLastPara="1" wrap="square" lIns="0" tIns="0" rIns="0" bIns="0" anchor="t" anchorCtr="0">
            <a:noAutofit/>
          </a:bodyPr>
          <a:lstStyle>
            <a:lvl1pPr marL="457200" lvl="0" indent="-406400" rtl="0">
              <a:spcBef>
                <a:spcPts val="600"/>
              </a:spcBef>
              <a:spcAft>
                <a:spcPts val="0"/>
              </a:spcAft>
              <a:buClr>
                <a:schemeClr val="lt1"/>
              </a:buClr>
              <a:buSzPts val="2800"/>
              <a:buFont typeface="Inter-Regular"/>
              <a:buChar char="✓"/>
              <a:defRPr sz="2800">
                <a:solidFill>
                  <a:schemeClr val="lt1"/>
                </a:solidFill>
                <a:latin typeface="+mj-lt"/>
                <a:ea typeface="Inter-Regular"/>
                <a:cs typeface="Inter-Regular"/>
                <a:sym typeface="Inter-Regular"/>
              </a:defRPr>
            </a:lvl1pPr>
            <a:lvl2pPr marL="914400" lvl="1" indent="-406400" rtl="0">
              <a:spcBef>
                <a:spcPts val="600"/>
              </a:spcBef>
              <a:spcAft>
                <a:spcPts val="0"/>
              </a:spcAft>
              <a:buClr>
                <a:schemeClr val="lt1"/>
              </a:buClr>
              <a:buSzPts val="2800"/>
              <a:buFont typeface="Inter-Regular"/>
              <a:buChar char="○"/>
              <a:defRPr sz="2800">
                <a:solidFill>
                  <a:schemeClr val="lt1"/>
                </a:solidFill>
                <a:latin typeface="Inter-Regular"/>
                <a:ea typeface="Inter-Regular"/>
                <a:cs typeface="Inter-Regular"/>
                <a:sym typeface="Inter-Regular"/>
              </a:defRPr>
            </a:lvl2pPr>
            <a:lvl3pPr marL="1371600" lvl="2" indent="-406400" rtl="0">
              <a:spcBef>
                <a:spcPts val="600"/>
              </a:spcBef>
              <a:spcAft>
                <a:spcPts val="0"/>
              </a:spcAft>
              <a:buClr>
                <a:schemeClr val="lt1"/>
              </a:buClr>
              <a:buSzPts val="2800"/>
              <a:buFont typeface="Inter-Regular"/>
              <a:buChar char="●"/>
              <a:defRPr sz="2800">
                <a:solidFill>
                  <a:schemeClr val="lt1"/>
                </a:solidFill>
                <a:latin typeface="Inter-Regular"/>
                <a:ea typeface="Inter-Regular"/>
                <a:cs typeface="Inter-Regular"/>
                <a:sym typeface="Inter-Regular"/>
              </a:defRPr>
            </a:lvl3pPr>
            <a:lvl4pPr marL="1828800" lvl="3" indent="-406400" rtl="0">
              <a:spcBef>
                <a:spcPts val="600"/>
              </a:spcBef>
              <a:spcAft>
                <a:spcPts val="0"/>
              </a:spcAft>
              <a:buClr>
                <a:schemeClr val="lt1"/>
              </a:buClr>
              <a:buSzPts val="2800"/>
              <a:buFont typeface="Inter-Regular"/>
              <a:buChar char="●"/>
              <a:defRPr sz="2800">
                <a:solidFill>
                  <a:schemeClr val="lt1"/>
                </a:solidFill>
                <a:latin typeface="Inter-Regular"/>
                <a:ea typeface="Inter-Regular"/>
                <a:cs typeface="Inter-Regular"/>
                <a:sym typeface="Inter-Regular"/>
              </a:defRPr>
            </a:lvl4pPr>
            <a:lvl5pPr marL="2286000" lvl="4" indent="-406400" rtl="0">
              <a:spcBef>
                <a:spcPts val="600"/>
              </a:spcBef>
              <a:spcAft>
                <a:spcPts val="0"/>
              </a:spcAft>
              <a:buClr>
                <a:schemeClr val="lt1"/>
              </a:buClr>
              <a:buSzPts val="2800"/>
              <a:buFont typeface="Inter-Regular"/>
              <a:buChar char="○"/>
              <a:defRPr sz="2800">
                <a:solidFill>
                  <a:schemeClr val="lt1"/>
                </a:solidFill>
                <a:latin typeface="Inter-Regular"/>
                <a:ea typeface="Inter-Regular"/>
                <a:cs typeface="Inter-Regular"/>
                <a:sym typeface="Inter-Regular"/>
              </a:defRPr>
            </a:lvl5pPr>
            <a:lvl6pPr marL="2743200" lvl="5" indent="-406400" rtl="0">
              <a:spcBef>
                <a:spcPts val="600"/>
              </a:spcBef>
              <a:spcAft>
                <a:spcPts val="0"/>
              </a:spcAft>
              <a:buClr>
                <a:schemeClr val="lt1"/>
              </a:buClr>
              <a:buSzPts val="2800"/>
              <a:buFont typeface="Inter-Regular"/>
              <a:buChar char="■"/>
              <a:defRPr sz="2800">
                <a:solidFill>
                  <a:schemeClr val="lt1"/>
                </a:solidFill>
                <a:latin typeface="Inter-Regular"/>
                <a:ea typeface="Inter-Regular"/>
                <a:cs typeface="Inter-Regular"/>
                <a:sym typeface="Inter-Regular"/>
              </a:defRPr>
            </a:lvl6pPr>
            <a:lvl7pPr marL="3200400" lvl="6" indent="-406400" rtl="0">
              <a:spcBef>
                <a:spcPts val="600"/>
              </a:spcBef>
              <a:spcAft>
                <a:spcPts val="0"/>
              </a:spcAft>
              <a:buClr>
                <a:schemeClr val="lt1"/>
              </a:buClr>
              <a:buSzPts val="2800"/>
              <a:buFont typeface="Inter-Regular"/>
              <a:buChar char="●"/>
              <a:defRPr sz="2800">
                <a:solidFill>
                  <a:schemeClr val="lt1"/>
                </a:solidFill>
                <a:latin typeface="Inter-Regular"/>
                <a:ea typeface="Inter-Regular"/>
                <a:cs typeface="Inter-Regular"/>
                <a:sym typeface="Inter-Regular"/>
              </a:defRPr>
            </a:lvl7pPr>
            <a:lvl8pPr marL="3657600" lvl="7" indent="-406400" rtl="0">
              <a:spcBef>
                <a:spcPts val="600"/>
              </a:spcBef>
              <a:spcAft>
                <a:spcPts val="0"/>
              </a:spcAft>
              <a:buClr>
                <a:schemeClr val="lt1"/>
              </a:buClr>
              <a:buSzPts val="2800"/>
              <a:buFont typeface="Inter-Regular"/>
              <a:buChar char="○"/>
              <a:defRPr sz="2800">
                <a:solidFill>
                  <a:schemeClr val="lt1"/>
                </a:solidFill>
                <a:latin typeface="Inter-Regular"/>
                <a:ea typeface="Inter-Regular"/>
                <a:cs typeface="Inter-Regular"/>
                <a:sym typeface="Inter-Regular"/>
              </a:defRPr>
            </a:lvl8pPr>
            <a:lvl9pPr marL="4114800" lvl="8" indent="-406400" rtl="0">
              <a:spcBef>
                <a:spcPts val="600"/>
              </a:spcBef>
              <a:spcAft>
                <a:spcPts val="600"/>
              </a:spcAft>
              <a:buClr>
                <a:schemeClr val="lt1"/>
              </a:buClr>
              <a:buSzPts val="2800"/>
              <a:buFont typeface="Inter-Regular"/>
              <a:buChar char="■"/>
              <a:defRPr sz="2800">
                <a:solidFill>
                  <a:schemeClr val="lt1"/>
                </a:solidFill>
                <a:latin typeface="Inter-Regular"/>
                <a:ea typeface="Inter-Regular"/>
                <a:cs typeface="Inter-Regular"/>
                <a:sym typeface="Inter-Regular"/>
              </a:defRPr>
            </a:lvl9pPr>
          </a:lstStyle>
          <a:p>
            <a:endParaRPr/>
          </a:p>
        </p:txBody>
      </p:sp>
      <p:sp>
        <p:nvSpPr>
          <p:cNvPr id="23" name="Google Shape;23;p4"/>
          <p:cNvSpPr txBox="1"/>
          <p:nvPr/>
        </p:nvSpPr>
        <p:spPr>
          <a:xfrm>
            <a:off x="721100" y="490575"/>
            <a:ext cx="426600" cy="6537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9600">
                <a:solidFill>
                  <a:schemeClr val="accent1"/>
                </a:solidFill>
                <a:latin typeface="Playfair Display"/>
                <a:ea typeface="Playfair Display"/>
                <a:cs typeface="Playfair Display"/>
                <a:sym typeface="Playfair Display"/>
              </a:rPr>
              <a:t>“</a:t>
            </a:r>
            <a:endParaRPr sz="9600">
              <a:solidFill>
                <a:schemeClr val="accent1"/>
              </a:solidFill>
              <a:latin typeface="Playfair Display"/>
              <a:ea typeface="Playfair Display"/>
              <a:cs typeface="Playfair Display"/>
              <a:sym typeface="Playfair Display"/>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4"/>
        <p:cNvGrpSpPr/>
        <p:nvPr/>
      </p:nvGrpSpPr>
      <p:grpSpPr>
        <a:xfrm>
          <a:off x="0" y="0"/>
          <a:ext cx="0" cy="0"/>
          <a:chOff x="0" y="0"/>
          <a:chExt cx="0" cy="0"/>
        </a:xfrm>
      </p:grpSpPr>
      <p:sp>
        <p:nvSpPr>
          <p:cNvPr id="25" name="Google Shape;25;p5"/>
          <p:cNvSpPr/>
          <p:nvPr/>
        </p:nvSpPr>
        <p:spPr>
          <a:xfrm>
            <a:off x="5733000" y="577350"/>
            <a:ext cx="3988800" cy="3988800"/>
          </a:xfrm>
          <a:prstGeom prst="chord">
            <a:avLst>
              <a:gd name="adj1" fmla="val 2673960"/>
              <a:gd name="adj2" fmla="val 18921779"/>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6" name="Google Shape;26;p5"/>
          <p:cNvSpPr/>
          <p:nvPr/>
        </p:nvSpPr>
        <p:spPr>
          <a:xfrm rot="10800000">
            <a:off x="-223925" y="228600"/>
            <a:ext cx="1528200" cy="1528200"/>
          </a:xfrm>
          <a:prstGeom prst="chord">
            <a:avLst>
              <a:gd name="adj1" fmla="val 2673960"/>
              <a:gd name="adj2" fmla="val 18921779"/>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7" name="Google Shape;27;p5"/>
          <p:cNvSpPr txBox="1">
            <a:spLocks noGrp="1"/>
          </p:cNvSpPr>
          <p:nvPr>
            <p:ph type="title"/>
          </p:nvPr>
        </p:nvSpPr>
        <p:spPr>
          <a:xfrm>
            <a:off x="855300" y="748950"/>
            <a:ext cx="4549500" cy="487500"/>
          </a:xfrm>
          <a:prstGeom prst="rect">
            <a:avLst/>
          </a:prstGeom>
        </p:spPr>
        <p:txBody>
          <a:bodyPr spcFirstLastPara="1" wrap="square" lIns="0" tIns="0" rIns="0" bIns="0" anchor="ctr" anchorCtr="0">
            <a:noAutofit/>
          </a:bodyPr>
          <a:lstStyle>
            <a:lvl1pPr lvl="0" rtl="0">
              <a:spcBef>
                <a:spcPts val="0"/>
              </a:spcBef>
              <a:spcAft>
                <a:spcPts val="0"/>
              </a:spcAft>
              <a:buSzPts val="3200"/>
              <a:buNone/>
              <a:defRPr>
                <a:latin typeface="+mj-lt"/>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28" name="Google Shape;28;p5"/>
          <p:cNvSpPr txBox="1">
            <a:spLocks noGrp="1"/>
          </p:cNvSpPr>
          <p:nvPr>
            <p:ph type="body" idx="1"/>
          </p:nvPr>
        </p:nvSpPr>
        <p:spPr>
          <a:xfrm>
            <a:off x="855300" y="1506348"/>
            <a:ext cx="4549500" cy="3033900"/>
          </a:xfrm>
          <a:prstGeom prst="rect">
            <a:avLst/>
          </a:prstGeom>
        </p:spPr>
        <p:txBody>
          <a:bodyPr spcFirstLastPara="1" wrap="square" lIns="0" tIns="0" rIns="0" bIns="0" anchor="t" anchorCtr="0">
            <a:noAutofit/>
          </a:bodyPr>
          <a:lstStyle>
            <a:lvl1pPr marL="457200" lvl="0" indent="-355600" rtl="0">
              <a:spcBef>
                <a:spcPts val="600"/>
              </a:spcBef>
              <a:spcAft>
                <a:spcPts val="0"/>
              </a:spcAft>
              <a:buSzPts val="2000"/>
              <a:buChar char="✓"/>
              <a:defRPr>
                <a:latin typeface="+mj-lt"/>
              </a:defRPr>
            </a:lvl1pPr>
            <a:lvl2pPr marL="914400" lvl="1" indent="-355600" rtl="0">
              <a:spcBef>
                <a:spcPts val="600"/>
              </a:spcBef>
              <a:spcAft>
                <a:spcPts val="0"/>
              </a:spcAft>
              <a:buSzPts val="2000"/>
              <a:buChar char="○"/>
              <a:defRPr/>
            </a:lvl2pPr>
            <a:lvl3pPr marL="1371600" lvl="2" indent="-355600" rtl="0">
              <a:spcBef>
                <a:spcPts val="600"/>
              </a:spcBef>
              <a:spcAft>
                <a:spcPts val="0"/>
              </a:spcAft>
              <a:buSzPts val="2000"/>
              <a:buChar char="●"/>
              <a:defRPr/>
            </a:lvl3pPr>
            <a:lvl4pPr marL="1828800" lvl="3" indent="-355600" rtl="0">
              <a:spcBef>
                <a:spcPts val="600"/>
              </a:spcBef>
              <a:spcAft>
                <a:spcPts val="0"/>
              </a:spcAft>
              <a:buSzPts val="2000"/>
              <a:buChar char="●"/>
              <a:defRPr/>
            </a:lvl4pPr>
            <a:lvl5pPr marL="2286000" lvl="4" indent="-355600" rtl="0">
              <a:spcBef>
                <a:spcPts val="600"/>
              </a:spcBef>
              <a:spcAft>
                <a:spcPts val="0"/>
              </a:spcAft>
              <a:buSzPts val="2000"/>
              <a:buChar char="○"/>
              <a:defRPr/>
            </a:lvl5pPr>
            <a:lvl6pPr marL="2743200" lvl="5" indent="-355600" rtl="0">
              <a:spcBef>
                <a:spcPts val="600"/>
              </a:spcBef>
              <a:spcAft>
                <a:spcPts val="0"/>
              </a:spcAft>
              <a:buSzPts val="2000"/>
              <a:buChar char="■"/>
              <a:defRPr/>
            </a:lvl6pPr>
            <a:lvl7pPr marL="3200400" lvl="6" indent="-355600" rtl="0">
              <a:spcBef>
                <a:spcPts val="600"/>
              </a:spcBef>
              <a:spcAft>
                <a:spcPts val="0"/>
              </a:spcAft>
              <a:buSzPts val="2000"/>
              <a:buChar char="●"/>
              <a:defRPr/>
            </a:lvl7pPr>
            <a:lvl8pPr marL="3657600" lvl="7" indent="-355600" rtl="0">
              <a:spcBef>
                <a:spcPts val="600"/>
              </a:spcBef>
              <a:spcAft>
                <a:spcPts val="0"/>
              </a:spcAft>
              <a:buSzPts val="2000"/>
              <a:buChar char="○"/>
              <a:defRPr/>
            </a:lvl8pPr>
            <a:lvl9pPr marL="4114800" lvl="8" indent="-355600" rtl="0">
              <a:spcBef>
                <a:spcPts val="600"/>
              </a:spcBef>
              <a:spcAft>
                <a:spcPts val="600"/>
              </a:spcAft>
              <a:buSzPts val="2000"/>
              <a:buChar char="■"/>
              <a:defRPr/>
            </a:lvl9pPr>
          </a:lstStyle>
          <a:p>
            <a:endParaRPr/>
          </a:p>
        </p:txBody>
      </p:sp>
      <p:sp>
        <p:nvSpPr>
          <p:cNvPr id="29" name="Google Shape;29;p5"/>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lvl1pPr lvl="0" rtl="0">
              <a:buNone/>
              <a:defRPr>
                <a:latin typeface="+mj-lt"/>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pic>
        <p:nvPicPr>
          <p:cNvPr id="30" name="Google Shape;30;p5"/>
          <p:cNvPicPr preferRelativeResize="0"/>
          <p:nvPr/>
        </p:nvPicPr>
        <p:blipFill>
          <a:blip r:embed="rId2">
            <a:alphaModFix/>
          </a:blip>
          <a:stretch>
            <a:fillRect/>
          </a:stretch>
        </p:blipFill>
        <p:spPr>
          <a:xfrm>
            <a:off x="5713131" y="12"/>
            <a:ext cx="3430865" cy="4370634"/>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31"/>
        <p:cNvGrpSpPr/>
        <p:nvPr/>
      </p:nvGrpSpPr>
      <p:grpSpPr>
        <a:xfrm>
          <a:off x="0" y="0"/>
          <a:ext cx="0" cy="0"/>
          <a:chOff x="0" y="0"/>
          <a:chExt cx="0" cy="0"/>
        </a:xfrm>
      </p:grpSpPr>
      <p:sp>
        <p:nvSpPr>
          <p:cNvPr id="32" name="Google Shape;32;p6"/>
          <p:cNvSpPr/>
          <p:nvPr/>
        </p:nvSpPr>
        <p:spPr>
          <a:xfrm>
            <a:off x="5733000" y="577350"/>
            <a:ext cx="3988800" cy="3988800"/>
          </a:xfrm>
          <a:prstGeom prst="chord">
            <a:avLst>
              <a:gd name="adj1" fmla="val 2673960"/>
              <a:gd name="adj2" fmla="val 18921779"/>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3" name="Google Shape;33;p6"/>
          <p:cNvSpPr/>
          <p:nvPr/>
        </p:nvSpPr>
        <p:spPr>
          <a:xfrm rot="10800000">
            <a:off x="-223925" y="228600"/>
            <a:ext cx="1528200" cy="1528200"/>
          </a:xfrm>
          <a:prstGeom prst="chord">
            <a:avLst>
              <a:gd name="adj1" fmla="val 2673960"/>
              <a:gd name="adj2" fmla="val 18921779"/>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4" name="Google Shape;34;p6"/>
          <p:cNvSpPr txBox="1">
            <a:spLocks noGrp="1"/>
          </p:cNvSpPr>
          <p:nvPr>
            <p:ph type="title"/>
          </p:nvPr>
        </p:nvSpPr>
        <p:spPr>
          <a:xfrm>
            <a:off x="855300" y="748950"/>
            <a:ext cx="4549500" cy="487500"/>
          </a:xfrm>
          <a:prstGeom prst="rect">
            <a:avLst/>
          </a:prstGeom>
        </p:spPr>
        <p:txBody>
          <a:bodyPr spcFirstLastPara="1" wrap="square" lIns="0" tIns="0" rIns="0" bIns="0" anchor="ctr" anchorCtr="0">
            <a:noAutofit/>
          </a:bodyPr>
          <a:lstStyle>
            <a:lvl1pPr lvl="0" rtl="0">
              <a:spcBef>
                <a:spcPts val="0"/>
              </a:spcBef>
              <a:spcAft>
                <a:spcPts val="0"/>
              </a:spcAft>
              <a:buSzPts val="3200"/>
              <a:buNone/>
              <a:defRPr>
                <a:latin typeface="+mj-lt"/>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35" name="Google Shape;35;p6"/>
          <p:cNvSpPr txBox="1">
            <a:spLocks noGrp="1"/>
          </p:cNvSpPr>
          <p:nvPr>
            <p:ph type="body" idx="1"/>
          </p:nvPr>
        </p:nvSpPr>
        <p:spPr>
          <a:xfrm>
            <a:off x="855275" y="1506350"/>
            <a:ext cx="2125800" cy="2864400"/>
          </a:xfrm>
          <a:prstGeom prst="rect">
            <a:avLst/>
          </a:prstGeom>
        </p:spPr>
        <p:txBody>
          <a:bodyPr spcFirstLastPara="1" wrap="square" lIns="0" tIns="0" rIns="0" bIns="0" anchor="t" anchorCtr="0">
            <a:noAutofit/>
          </a:bodyPr>
          <a:lstStyle>
            <a:lvl1pPr marL="457200" lvl="0" indent="-330200" rtl="0">
              <a:spcBef>
                <a:spcPts val="600"/>
              </a:spcBef>
              <a:spcAft>
                <a:spcPts val="0"/>
              </a:spcAft>
              <a:buSzPts val="1600"/>
              <a:buChar char="✓"/>
              <a:defRPr sz="1600">
                <a:latin typeface="+mj-lt"/>
              </a:defRPr>
            </a:lvl1pPr>
            <a:lvl2pPr marL="914400" lvl="1" indent="-330200" rtl="0">
              <a:spcBef>
                <a:spcPts val="600"/>
              </a:spcBef>
              <a:spcAft>
                <a:spcPts val="0"/>
              </a:spcAft>
              <a:buSzPts val="1600"/>
              <a:buChar char="○"/>
              <a:defRPr sz="1600"/>
            </a:lvl2pPr>
            <a:lvl3pPr marL="1371600" lvl="2" indent="-330200" rtl="0">
              <a:spcBef>
                <a:spcPts val="600"/>
              </a:spcBef>
              <a:spcAft>
                <a:spcPts val="0"/>
              </a:spcAft>
              <a:buSzPts val="1600"/>
              <a:buChar char="●"/>
              <a:defRPr sz="1600"/>
            </a:lvl3pPr>
            <a:lvl4pPr marL="1828800" lvl="3" indent="-330200" rtl="0">
              <a:spcBef>
                <a:spcPts val="600"/>
              </a:spcBef>
              <a:spcAft>
                <a:spcPts val="0"/>
              </a:spcAft>
              <a:buSzPts val="1600"/>
              <a:buChar char="●"/>
              <a:defRPr sz="1600"/>
            </a:lvl4pPr>
            <a:lvl5pPr marL="2286000" lvl="4" indent="-330200" rtl="0">
              <a:spcBef>
                <a:spcPts val="600"/>
              </a:spcBef>
              <a:spcAft>
                <a:spcPts val="0"/>
              </a:spcAft>
              <a:buSzPts val="1600"/>
              <a:buChar char="○"/>
              <a:defRPr sz="1600"/>
            </a:lvl5pPr>
            <a:lvl6pPr marL="2743200" lvl="5" indent="-330200" rtl="0">
              <a:spcBef>
                <a:spcPts val="600"/>
              </a:spcBef>
              <a:spcAft>
                <a:spcPts val="0"/>
              </a:spcAft>
              <a:buSzPts val="1600"/>
              <a:buChar char="■"/>
              <a:defRPr sz="1600"/>
            </a:lvl6pPr>
            <a:lvl7pPr marL="3200400" lvl="6" indent="-330200" rtl="0">
              <a:spcBef>
                <a:spcPts val="600"/>
              </a:spcBef>
              <a:spcAft>
                <a:spcPts val="0"/>
              </a:spcAft>
              <a:buSzPts val="1600"/>
              <a:buChar char="●"/>
              <a:defRPr sz="1600"/>
            </a:lvl7pPr>
            <a:lvl8pPr marL="3657600" lvl="7" indent="-330200" rtl="0">
              <a:spcBef>
                <a:spcPts val="600"/>
              </a:spcBef>
              <a:spcAft>
                <a:spcPts val="0"/>
              </a:spcAft>
              <a:buSzPts val="1600"/>
              <a:buChar char="○"/>
              <a:defRPr sz="1600"/>
            </a:lvl8pPr>
            <a:lvl9pPr marL="4114800" lvl="8" indent="-330200" rtl="0">
              <a:spcBef>
                <a:spcPts val="600"/>
              </a:spcBef>
              <a:spcAft>
                <a:spcPts val="600"/>
              </a:spcAft>
              <a:buSzPts val="1600"/>
              <a:buChar char="■"/>
              <a:defRPr sz="1600"/>
            </a:lvl9pPr>
          </a:lstStyle>
          <a:p>
            <a:endParaRPr/>
          </a:p>
        </p:txBody>
      </p:sp>
      <p:sp>
        <p:nvSpPr>
          <p:cNvPr id="36" name="Google Shape;36;p6"/>
          <p:cNvSpPr txBox="1">
            <a:spLocks noGrp="1"/>
          </p:cNvSpPr>
          <p:nvPr>
            <p:ph type="body" idx="2"/>
          </p:nvPr>
        </p:nvSpPr>
        <p:spPr>
          <a:xfrm>
            <a:off x="3279125" y="1506350"/>
            <a:ext cx="2125800" cy="2864400"/>
          </a:xfrm>
          <a:prstGeom prst="rect">
            <a:avLst/>
          </a:prstGeom>
        </p:spPr>
        <p:txBody>
          <a:bodyPr spcFirstLastPara="1" wrap="square" lIns="0" tIns="0" rIns="0" bIns="0" anchor="t" anchorCtr="0">
            <a:noAutofit/>
          </a:bodyPr>
          <a:lstStyle>
            <a:lvl1pPr marL="457200" lvl="0" indent="-330200" rtl="0">
              <a:spcBef>
                <a:spcPts val="600"/>
              </a:spcBef>
              <a:spcAft>
                <a:spcPts val="0"/>
              </a:spcAft>
              <a:buSzPts val="1600"/>
              <a:buChar char="✓"/>
              <a:defRPr sz="1600">
                <a:latin typeface="+mj-lt"/>
              </a:defRPr>
            </a:lvl1pPr>
            <a:lvl2pPr marL="914400" lvl="1" indent="-330200" rtl="0">
              <a:spcBef>
                <a:spcPts val="600"/>
              </a:spcBef>
              <a:spcAft>
                <a:spcPts val="0"/>
              </a:spcAft>
              <a:buSzPts val="1600"/>
              <a:buChar char="○"/>
              <a:defRPr sz="1600"/>
            </a:lvl2pPr>
            <a:lvl3pPr marL="1371600" lvl="2" indent="-330200" rtl="0">
              <a:spcBef>
                <a:spcPts val="600"/>
              </a:spcBef>
              <a:spcAft>
                <a:spcPts val="0"/>
              </a:spcAft>
              <a:buSzPts val="1600"/>
              <a:buChar char="●"/>
              <a:defRPr sz="1600"/>
            </a:lvl3pPr>
            <a:lvl4pPr marL="1828800" lvl="3" indent="-330200" rtl="0">
              <a:spcBef>
                <a:spcPts val="600"/>
              </a:spcBef>
              <a:spcAft>
                <a:spcPts val="0"/>
              </a:spcAft>
              <a:buSzPts val="1600"/>
              <a:buChar char="●"/>
              <a:defRPr sz="1600"/>
            </a:lvl4pPr>
            <a:lvl5pPr marL="2286000" lvl="4" indent="-330200" rtl="0">
              <a:spcBef>
                <a:spcPts val="600"/>
              </a:spcBef>
              <a:spcAft>
                <a:spcPts val="0"/>
              </a:spcAft>
              <a:buSzPts val="1600"/>
              <a:buChar char="○"/>
              <a:defRPr sz="1600"/>
            </a:lvl5pPr>
            <a:lvl6pPr marL="2743200" lvl="5" indent="-330200" rtl="0">
              <a:spcBef>
                <a:spcPts val="600"/>
              </a:spcBef>
              <a:spcAft>
                <a:spcPts val="0"/>
              </a:spcAft>
              <a:buSzPts val="1600"/>
              <a:buChar char="■"/>
              <a:defRPr sz="1600"/>
            </a:lvl6pPr>
            <a:lvl7pPr marL="3200400" lvl="6" indent="-330200" rtl="0">
              <a:spcBef>
                <a:spcPts val="600"/>
              </a:spcBef>
              <a:spcAft>
                <a:spcPts val="0"/>
              </a:spcAft>
              <a:buSzPts val="1600"/>
              <a:buChar char="●"/>
              <a:defRPr sz="1600"/>
            </a:lvl7pPr>
            <a:lvl8pPr marL="3657600" lvl="7" indent="-330200" rtl="0">
              <a:spcBef>
                <a:spcPts val="600"/>
              </a:spcBef>
              <a:spcAft>
                <a:spcPts val="0"/>
              </a:spcAft>
              <a:buSzPts val="1600"/>
              <a:buChar char="○"/>
              <a:defRPr sz="1600"/>
            </a:lvl8pPr>
            <a:lvl9pPr marL="4114800" lvl="8" indent="-330200" rtl="0">
              <a:spcBef>
                <a:spcPts val="600"/>
              </a:spcBef>
              <a:spcAft>
                <a:spcPts val="600"/>
              </a:spcAft>
              <a:buSzPts val="1600"/>
              <a:buChar char="■"/>
              <a:defRPr sz="1600"/>
            </a:lvl9pPr>
          </a:lstStyle>
          <a:p>
            <a:endParaRPr/>
          </a:p>
        </p:txBody>
      </p:sp>
      <p:sp>
        <p:nvSpPr>
          <p:cNvPr id="37" name="Google Shape;37;p6"/>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lvl1pPr lvl="0" rtl="0">
              <a:buNone/>
              <a:defRPr>
                <a:latin typeface="+mj-lt"/>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pic>
        <p:nvPicPr>
          <p:cNvPr id="38" name="Google Shape;38;p6"/>
          <p:cNvPicPr preferRelativeResize="0"/>
          <p:nvPr/>
        </p:nvPicPr>
        <p:blipFill>
          <a:blip r:embed="rId2">
            <a:alphaModFix/>
          </a:blip>
          <a:stretch>
            <a:fillRect/>
          </a:stretch>
        </p:blipFill>
        <p:spPr>
          <a:xfrm>
            <a:off x="5539113" y="0"/>
            <a:ext cx="3604894" cy="4370634"/>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39"/>
        <p:cNvGrpSpPr/>
        <p:nvPr/>
      </p:nvGrpSpPr>
      <p:grpSpPr>
        <a:xfrm>
          <a:off x="0" y="0"/>
          <a:ext cx="0" cy="0"/>
          <a:chOff x="0" y="0"/>
          <a:chExt cx="0" cy="0"/>
        </a:xfrm>
      </p:grpSpPr>
      <p:sp>
        <p:nvSpPr>
          <p:cNvPr id="40" name="Google Shape;40;p7"/>
          <p:cNvSpPr/>
          <p:nvPr/>
        </p:nvSpPr>
        <p:spPr>
          <a:xfrm>
            <a:off x="5733000" y="577350"/>
            <a:ext cx="3988800" cy="3988800"/>
          </a:xfrm>
          <a:prstGeom prst="chord">
            <a:avLst>
              <a:gd name="adj1" fmla="val 2673960"/>
              <a:gd name="adj2" fmla="val 18921779"/>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1" name="Google Shape;41;p7"/>
          <p:cNvSpPr/>
          <p:nvPr/>
        </p:nvSpPr>
        <p:spPr>
          <a:xfrm rot="10800000">
            <a:off x="-223925" y="228600"/>
            <a:ext cx="1528200" cy="1528200"/>
          </a:xfrm>
          <a:prstGeom prst="chord">
            <a:avLst>
              <a:gd name="adj1" fmla="val 2673960"/>
              <a:gd name="adj2" fmla="val 18921779"/>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2" name="Google Shape;42;p7"/>
          <p:cNvSpPr txBox="1">
            <a:spLocks noGrp="1"/>
          </p:cNvSpPr>
          <p:nvPr>
            <p:ph type="title"/>
          </p:nvPr>
        </p:nvSpPr>
        <p:spPr>
          <a:xfrm>
            <a:off x="855300" y="748950"/>
            <a:ext cx="4549500" cy="487500"/>
          </a:xfrm>
          <a:prstGeom prst="rect">
            <a:avLst/>
          </a:prstGeom>
        </p:spPr>
        <p:txBody>
          <a:bodyPr spcFirstLastPara="1" wrap="square" lIns="0" tIns="0" rIns="0" bIns="0" anchor="ctr" anchorCtr="0">
            <a:noAutofit/>
          </a:bodyPr>
          <a:lstStyle>
            <a:lvl1pPr lvl="0" rtl="0">
              <a:spcBef>
                <a:spcPts val="0"/>
              </a:spcBef>
              <a:spcAft>
                <a:spcPts val="0"/>
              </a:spcAft>
              <a:buSzPts val="3200"/>
              <a:buNone/>
              <a:defRPr>
                <a:latin typeface="+mj-lt"/>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43" name="Google Shape;43;p7"/>
          <p:cNvSpPr txBox="1">
            <a:spLocks noGrp="1"/>
          </p:cNvSpPr>
          <p:nvPr>
            <p:ph type="body" idx="1"/>
          </p:nvPr>
        </p:nvSpPr>
        <p:spPr>
          <a:xfrm>
            <a:off x="855300" y="1506350"/>
            <a:ext cx="1770600" cy="2864400"/>
          </a:xfrm>
          <a:prstGeom prst="rect">
            <a:avLst/>
          </a:prstGeom>
        </p:spPr>
        <p:txBody>
          <a:bodyPr spcFirstLastPara="1" wrap="square" lIns="0" tIns="0" rIns="0" bIns="0" anchor="t" anchorCtr="0">
            <a:noAutofit/>
          </a:bodyPr>
          <a:lstStyle>
            <a:lvl1pPr marL="457200" lvl="0" indent="-311150" rtl="0">
              <a:spcBef>
                <a:spcPts val="600"/>
              </a:spcBef>
              <a:spcAft>
                <a:spcPts val="0"/>
              </a:spcAft>
              <a:buSzPts val="1300"/>
              <a:buChar char="✓"/>
              <a:defRPr sz="1300">
                <a:latin typeface="+mj-lt"/>
              </a:defRPr>
            </a:lvl1pPr>
            <a:lvl2pPr marL="914400" lvl="1" indent="-311150" rtl="0">
              <a:spcBef>
                <a:spcPts val="600"/>
              </a:spcBef>
              <a:spcAft>
                <a:spcPts val="0"/>
              </a:spcAft>
              <a:buSzPts val="1300"/>
              <a:buChar char="○"/>
              <a:defRPr sz="1300"/>
            </a:lvl2pPr>
            <a:lvl3pPr marL="1371600" lvl="2" indent="-311150" rtl="0">
              <a:spcBef>
                <a:spcPts val="600"/>
              </a:spcBef>
              <a:spcAft>
                <a:spcPts val="0"/>
              </a:spcAft>
              <a:buSzPts val="1300"/>
              <a:buChar char="●"/>
              <a:defRPr sz="1300"/>
            </a:lvl3pPr>
            <a:lvl4pPr marL="1828800" lvl="3" indent="-311150" rtl="0">
              <a:spcBef>
                <a:spcPts val="600"/>
              </a:spcBef>
              <a:spcAft>
                <a:spcPts val="0"/>
              </a:spcAft>
              <a:buSzPts val="1300"/>
              <a:buChar char="●"/>
              <a:defRPr sz="1300"/>
            </a:lvl4pPr>
            <a:lvl5pPr marL="2286000" lvl="4" indent="-311150" rtl="0">
              <a:spcBef>
                <a:spcPts val="600"/>
              </a:spcBef>
              <a:spcAft>
                <a:spcPts val="0"/>
              </a:spcAft>
              <a:buSzPts val="1300"/>
              <a:buChar char="○"/>
              <a:defRPr sz="1300"/>
            </a:lvl5pPr>
            <a:lvl6pPr marL="2743200" lvl="5" indent="-311150" rtl="0">
              <a:spcBef>
                <a:spcPts val="600"/>
              </a:spcBef>
              <a:spcAft>
                <a:spcPts val="0"/>
              </a:spcAft>
              <a:buSzPts val="1300"/>
              <a:buChar char="■"/>
              <a:defRPr sz="1300"/>
            </a:lvl6pPr>
            <a:lvl7pPr marL="3200400" lvl="6" indent="-311150" rtl="0">
              <a:spcBef>
                <a:spcPts val="600"/>
              </a:spcBef>
              <a:spcAft>
                <a:spcPts val="0"/>
              </a:spcAft>
              <a:buSzPts val="1300"/>
              <a:buChar char="●"/>
              <a:defRPr sz="1300"/>
            </a:lvl7pPr>
            <a:lvl8pPr marL="3657600" lvl="7" indent="-311150" rtl="0">
              <a:spcBef>
                <a:spcPts val="600"/>
              </a:spcBef>
              <a:spcAft>
                <a:spcPts val="0"/>
              </a:spcAft>
              <a:buSzPts val="1300"/>
              <a:buChar char="○"/>
              <a:defRPr sz="1300"/>
            </a:lvl8pPr>
            <a:lvl9pPr marL="4114800" lvl="8" indent="-311150" rtl="0">
              <a:spcBef>
                <a:spcPts val="600"/>
              </a:spcBef>
              <a:spcAft>
                <a:spcPts val="600"/>
              </a:spcAft>
              <a:buSzPts val="1300"/>
              <a:buChar char="■"/>
              <a:defRPr sz="1300"/>
            </a:lvl9pPr>
          </a:lstStyle>
          <a:p>
            <a:endParaRPr/>
          </a:p>
        </p:txBody>
      </p:sp>
      <p:sp>
        <p:nvSpPr>
          <p:cNvPr id="44" name="Google Shape;44;p7"/>
          <p:cNvSpPr txBox="1">
            <a:spLocks noGrp="1"/>
          </p:cNvSpPr>
          <p:nvPr>
            <p:ph type="body" idx="2"/>
          </p:nvPr>
        </p:nvSpPr>
        <p:spPr>
          <a:xfrm>
            <a:off x="2811939" y="1506350"/>
            <a:ext cx="1770600" cy="2864400"/>
          </a:xfrm>
          <a:prstGeom prst="rect">
            <a:avLst/>
          </a:prstGeom>
        </p:spPr>
        <p:txBody>
          <a:bodyPr spcFirstLastPara="1" wrap="square" lIns="0" tIns="0" rIns="0" bIns="0" anchor="t" anchorCtr="0">
            <a:noAutofit/>
          </a:bodyPr>
          <a:lstStyle>
            <a:lvl1pPr marL="457200" lvl="0" indent="-311150" rtl="0">
              <a:spcBef>
                <a:spcPts val="600"/>
              </a:spcBef>
              <a:spcAft>
                <a:spcPts val="0"/>
              </a:spcAft>
              <a:buSzPts val="1300"/>
              <a:buChar char="✓"/>
              <a:defRPr sz="1300">
                <a:latin typeface="+mj-lt"/>
              </a:defRPr>
            </a:lvl1pPr>
            <a:lvl2pPr marL="914400" lvl="1" indent="-311150" rtl="0">
              <a:spcBef>
                <a:spcPts val="600"/>
              </a:spcBef>
              <a:spcAft>
                <a:spcPts val="0"/>
              </a:spcAft>
              <a:buSzPts val="1300"/>
              <a:buChar char="○"/>
              <a:defRPr sz="1300"/>
            </a:lvl2pPr>
            <a:lvl3pPr marL="1371600" lvl="2" indent="-311150" rtl="0">
              <a:spcBef>
                <a:spcPts val="600"/>
              </a:spcBef>
              <a:spcAft>
                <a:spcPts val="0"/>
              </a:spcAft>
              <a:buSzPts val="1300"/>
              <a:buChar char="●"/>
              <a:defRPr sz="1300"/>
            </a:lvl3pPr>
            <a:lvl4pPr marL="1828800" lvl="3" indent="-311150" rtl="0">
              <a:spcBef>
                <a:spcPts val="600"/>
              </a:spcBef>
              <a:spcAft>
                <a:spcPts val="0"/>
              </a:spcAft>
              <a:buSzPts val="1300"/>
              <a:buChar char="●"/>
              <a:defRPr sz="1300"/>
            </a:lvl4pPr>
            <a:lvl5pPr marL="2286000" lvl="4" indent="-311150" rtl="0">
              <a:spcBef>
                <a:spcPts val="600"/>
              </a:spcBef>
              <a:spcAft>
                <a:spcPts val="0"/>
              </a:spcAft>
              <a:buSzPts val="1300"/>
              <a:buChar char="○"/>
              <a:defRPr sz="1300"/>
            </a:lvl5pPr>
            <a:lvl6pPr marL="2743200" lvl="5" indent="-311150" rtl="0">
              <a:spcBef>
                <a:spcPts val="600"/>
              </a:spcBef>
              <a:spcAft>
                <a:spcPts val="0"/>
              </a:spcAft>
              <a:buSzPts val="1300"/>
              <a:buChar char="■"/>
              <a:defRPr sz="1300"/>
            </a:lvl6pPr>
            <a:lvl7pPr marL="3200400" lvl="6" indent="-311150" rtl="0">
              <a:spcBef>
                <a:spcPts val="600"/>
              </a:spcBef>
              <a:spcAft>
                <a:spcPts val="0"/>
              </a:spcAft>
              <a:buSzPts val="1300"/>
              <a:buChar char="●"/>
              <a:defRPr sz="1300"/>
            </a:lvl7pPr>
            <a:lvl8pPr marL="3657600" lvl="7" indent="-311150" rtl="0">
              <a:spcBef>
                <a:spcPts val="600"/>
              </a:spcBef>
              <a:spcAft>
                <a:spcPts val="0"/>
              </a:spcAft>
              <a:buSzPts val="1300"/>
              <a:buChar char="○"/>
              <a:defRPr sz="1300"/>
            </a:lvl8pPr>
            <a:lvl9pPr marL="4114800" lvl="8" indent="-311150" rtl="0">
              <a:spcBef>
                <a:spcPts val="600"/>
              </a:spcBef>
              <a:spcAft>
                <a:spcPts val="600"/>
              </a:spcAft>
              <a:buSzPts val="1300"/>
              <a:buChar char="■"/>
              <a:defRPr sz="1300"/>
            </a:lvl9pPr>
          </a:lstStyle>
          <a:p>
            <a:endParaRPr/>
          </a:p>
        </p:txBody>
      </p:sp>
      <p:sp>
        <p:nvSpPr>
          <p:cNvPr id="45" name="Google Shape;45;p7"/>
          <p:cNvSpPr txBox="1">
            <a:spLocks noGrp="1"/>
          </p:cNvSpPr>
          <p:nvPr>
            <p:ph type="body" idx="3"/>
          </p:nvPr>
        </p:nvSpPr>
        <p:spPr>
          <a:xfrm>
            <a:off x="4768578" y="1506350"/>
            <a:ext cx="1770600" cy="2864400"/>
          </a:xfrm>
          <a:prstGeom prst="rect">
            <a:avLst/>
          </a:prstGeom>
        </p:spPr>
        <p:txBody>
          <a:bodyPr spcFirstLastPara="1" wrap="square" lIns="0" tIns="0" rIns="0" bIns="0" anchor="t" anchorCtr="0">
            <a:noAutofit/>
          </a:bodyPr>
          <a:lstStyle>
            <a:lvl1pPr marL="457200" lvl="0" indent="-311150" rtl="0">
              <a:spcBef>
                <a:spcPts val="600"/>
              </a:spcBef>
              <a:spcAft>
                <a:spcPts val="0"/>
              </a:spcAft>
              <a:buSzPts val="1300"/>
              <a:buChar char="✓"/>
              <a:defRPr sz="1300">
                <a:latin typeface="+mj-lt"/>
              </a:defRPr>
            </a:lvl1pPr>
            <a:lvl2pPr marL="914400" lvl="1" indent="-311150" rtl="0">
              <a:spcBef>
                <a:spcPts val="600"/>
              </a:spcBef>
              <a:spcAft>
                <a:spcPts val="0"/>
              </a:spcAft>
              <a:buSzPts val="1300"/>
              <a:buChar char="○"/>
              <a:defRPr sz="1300"/>
            </a:lvl2pPr>
            <a:lvl3pPr marL="1371600" lvl="2" indent="-311150" rtl="0">
              <a:spcBef>
                <a:spcPts val="600"/>
              </a:spcBef>
              <a:spcAft>
                <a:spcPts val="0"/>
              </a:spcAft>
              <a:buSzPts val="1300"/>
              <a:buChar char="●"/>
              <a:defRPr sz="1300"/>
            </a:lvl3pPr>
            <a:lvl4pPr marL="1828800" lvl="3" indent="-311150" rtl="0">
              <a:spcBef>
                <a:spcPts val="600"/>
              </a:spcBef>
              <a:spcAft>
                <a:spcPts val="0"/>
              </a:spcAft>
              <a:buSzPts val="1300"/>
              <a:buChar char="●"/>
              <a:defRPr sz="1300"/>
            </a:lvl4pPr>
            <a:lvl5pPr marL="2286000" lvl="4" indent="-311150" rtl="0">
              <a:spcBef>
                <a:spcPts val="600"/>
              </a:spcBef>
              <a:spcAft>
                <a:spcPts val="0"/>
              </a:spcAft>
              <a:buSzPts val="1300"/>
              <a:buChar char="○"/>
              <a:defRPr sz="1300"/>
            </a:lvl5pPr>
            <a:lvl6pPr marL="2743200" lvl="5" indent="-311150" rtl="0">
              <a:spcBef>
                <a:spcPts val="600"/>
              </a:spcBef>
              <a:spcAft>
                <a:spcPts val="0"/>
              </a:spcAft>
              <a:buSzPts val="1300"/>
              <a:buChar char="■"/>
              <a:defRPr sz="1300"/>
            </a:lvl6pPr>
            <a:lvl7pPr marL="3200400" lvl="6" indent="-311150" rtl="0">
              <a:spcBef>
                <a:spcPts val="600"/>
              </a:spcBef>
              <a:spcAft>
                <a:spcPts val="0"/>
              </a:spcAft>
              <a:buSzPts val="1300"/>
              <a:buChar char="●"/>
              <a:defRPr sz="1300"/>
            </a:lvl7pPr>
            <a:lvl8pPr marL="3657600" lvl="7" indent="-311150" rtl="0">
              <a:spcBef>
                <a:spcPts val="600"/>
              </a:spcBef>
              <a:spcAft>
                <a:spcPts val="0"/>
              </a:spcAft>
              <a:buSzPts val="1300"/>
              <a:buChar char="○"/>
              <a:defRPr sz="1300"/>
            </a:lvl8pPr>
            <a:lvl9pPr marL="4114800" lvl="8" indent="-311150" rtl="0">
              <a:spcBef>
                <a:spcPts val="600"/>
              </a:spcBef>
              <a:spcAft>
                <a:spcPts val="600"/>
              </a:spcAft>
              <a:buSzPts val="1300"/>
              <a:buChar char="■"/>
              <a:defRPr sz="1300"/>
            </a:lvl9pPr>
          </a:lstStyle>
          <a:p>
            <a:endParaRPr/>
          </a:p>
        </p:txBody>
      </p:sp>
      <p:sp>
        <p:nvSpPr>
          <p:cNvPr id="46" name="Google Shape;46;p7"/>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lvl1pPr lvl="0" rtl="0">
              <a:buNone/>
              <a:defRPr>
                <a:latin typeface="+mj-lt"/>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pic>
        <p:nvPicPr>
          <p:cNvPr id="47" name="Google Shape;47;p7"/>
          <p:cNvPicPr preferRelativeResize="0"/>
          <p:nvPr/>
        </p:nvPicPr>
        <p:blipFill>
          <a:blip r:embed="rId2">
            <a:alphaModFix/>
          </a:blip>
          <a:stretch>
            <a:fillRect/>
          </a:stretch>
        </p:blipFill>
        <p:spPr>
          <a:xfrm>
            <a:off x="6687216" y="0"/>
            <a:ext cx="2456794" cy="4370635"/>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8"/>
        <p:cNvGrpSpPr/>
        <p:nvPr/>
      </p:nvGrpSpPr>
      <p:grpSpPr>
        <a:xfrm>
          <a:off x="0" y="0"/>
          <a:ext cx="0" cy="0"/>
          <a:chOff x="0" y="0"/>
          <a:chExt cx="0" cy="0"/>
        </a:xfrm>
      </p:grpSpPr>
      <p:sp>
        <p:nvSpPr>
          <p:cNvPr id="49" name="Google Shape;49;p8"/>
          <p:cNvSpPr/>
          <p:nvPr/>
        </p:nvSpPr>
        <p:spPr>
          <a:xfrm>
            <a:off x="5733000" y="577350"/>
            <a:ext cx="3988800" cy="3988800"/>
          </a:xfrm>
          <a:prstGeom prst="chord">
            <a:avLst>
              <a:gd name="adj1" fmla="val 2673960"/>
              <a:gd name="adj2" fmla="val 18921779"/>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8"/>
          <p:cNvSpPr/>
          <p:nvPr/>
        </p:nvSpPr>
        <p:spPr>
          <a:xfrm rot="10800000">
            <a:off x="-223925" y="228600"/>
            <a:ext cx="1528200" cy="1528200"/>
          </a:xfrm>
          <a:prstGeom prst="chord">
            <a:avLst>
              <a:gd name="adj1" fmla="val 2673960"/>
              <a:gd name="adj2" fmla="val 18921779"/>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8"/>
          <p:cNvSpPr txBox="1">
            <a:spLocks noGrp="1"/>
          </p:cNvSpPr>
          <p:nvPr>
            <p:ph type="title"/>
          </p:nvPr>
        </p:nvSpPr>
        <p:spPr>
          <a:xfrm>
            <a:off x="855300" y="748950"/>
            <a:ext cx="4549500" cy="487500"/>
          </a:xfrm>
          <a:prstGeom prst="rect">
            <a:avLst/>
          </a:prstGeom>
        </p:spPr>
        <p:txBody>
          <a:bodyPr spcFirstLastPara="1" wrap="square" lIns="0" tIns="0" rIns="0" bIns="0" anchor="ctr" anchorCtr="0">
            <a:noAutofit/>
          </a:bodyPr>
          <a:lstStyle>
            <a:lvl1pPr lvl="0" rtl="0">
              <a:spcBef>
                <a:spcPts val="0"/>
              </a:spcBef>
              <a:spcAft>
                <a:spcPts val="0"/>
              </a:spcAft>
              <a:buSzPts val="3200"/>
              <a:buNone/>
              <a:defRPr>
                <a:latin typeface="+mj-lt"/>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52" name="Google Shape;52;p8"/>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53" name="Google Shape;53;p8"/>
          <p:cNvPicPr preferRelativeResize="0"/>
          <p:nvPr/>
        </p:nvPicPr>
        <p:blipFill>
          <a:blip r:embed="rId2">
            <a:alphaModFix/>
          </a:blip>
          <a:stretch>
            <a:fillRect/>
          </a:stretch>
        </p:blipFill>
        <p:spPr>
          <a:xfrm>
            <a:off x="5766477" y="12"/>
            <a:ext cx="3377524" cy="4370637"/>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 Illustration 1" type="blank">
  <p:cSld name="BLANK">
    <p:spTree>
      <p:nvGrpSpPr>
        <p:cNvPr id="1" name="Shape 59"/>
        <p:cNvGrpSpPr/>
        <p:nvPr/>
      </p:nvGrpSpPr>
      <p:grpSpPr>
        <a:xfrm>
          <a:off x="0" y="0"/>
          <a:ext cx="0" cy="0"/>
          <a:chOff x="0" y="0"/>
          <a:chExt cx="0" cy="0"/>
        </a:xfrm>
      </p:grpSpPr>
      <p:sp>
        <p:nvSpPr>
          <p:cNvPr id="60" name="Google Shape;60;p10"/>
          <p:cNvSpPr/>
          <p:nvPr/>
        </p:nvSpPr>
        <p:spPr>
          <a:xfrm>
            <a:off x="5733000" y="577350"/>
            <a:ext cx="3988800" cy="3988800"/>
          </a:xfrm>
          <a:prstGeom prst="chord">
            <a:avLst>
              <a:gd name="adj1" fmla="val 2673960"/>
              <a:gd name="adj2" fmla="val 18921779"/>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10"/>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62" name="Google Shape;62;p10"/>
          <p:cNvPicPr preferRelativeResize="0"/>
          <p:nvPr/>
        </p:nvPicPr>
        <p:blipFill>
          <a:blip r:embed="rId2">
            <a:alphaModFix/>
          </a:blip>
          <a:stretch>
            <a:fillRect/>
          </a:stretch>
        </p:blipFill>
        <p:spPr>
          <a:xfrm>
            <a:off x="6146989" y="0"/>
            <a:ext cx="2996999" cy="4370636"/>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 Illustration 2">
  <p:cSld name="BLANK_1">
    <p:spTree>
      <p:nvGrpSpPr>
        <p:cNvPr id="1" name="Shape 63"/>
        <p:cNvGrpSpPr/>
        <p:nvPr/>
      </p:nvGrpSpPr>
      <p:grpSpPr>
        <a:xfrm>
          <a:off x="0" y="0"/>
          <a:ext cx="0" cy="0"/>
          <a:chOff x="0" y="0"/>
          <a:chExt cx="0" cy="0"/>
        </a:xfrm>
      </p:grpSpPr>
      <p:sp>
        <p:nvSpPr>
          <p:cNvPr id="64" name="Google Shape;64;p11"/>
          <p:cNvSpPr/>
          <p:nvPr/>
        </p:nvSpPr>
        <p:spPr>
          <a:xfrm>
            <a:off x="5733000" y="577350"/>
            <a:ext cx="3988800" cy="3988800"/>
          </a:xfrm>
          <a:prstGeom prst="chord">
            <a:avLst>
              <a:gd name="adj1" fmla="val 2673960"/>
              <a:gd name="adj2" fmla="val 18921779"/>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11"/>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66" name="Google Shape;66;p11"/>
          <p:cNvPicPr preferRelativeResize="0"/>
          <p:nvPr/>
        </p:nvPicPr>
        <p:blipFill>
          <a:blip r:embed="rId2">
            <a:alphaModFix/>
          </a:blip>
          <a:stretch>
            <a:fillRect/>
          </a:stretch>
        </p:blipFill>
        <p:spPr>
          <a:xfrm>
            <a:off x="6139187" y="0"/>
            <a:ext cx="3004805" cy="4370635"/>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55300" y="748950"/>
            <a:ext cx="4549500" cy="487500"/>
          </a:xfrm>
          <a:prstGeom prst="rect">
            <a:avLst/>
          </a:prstGeom>
          <a:noFill/>
          <a:ln>
            <a:noFill/>
          </a:ln>
        </p:spPr>
        <p:txBody>
          <a:bodyPr spcFirstLastPara="1" wrap="square" lIns="0" tIns="0" rIns="0" bIns="0" anchor="ctr" anchorCtr="0">
            <a:noAutofit/>
          </a:bodyPr>
          <a:lstStyle>
            <a:lvl1pPr lvl="0" rtl="0">
              <a:lnSpc>
                <a:spcPct val="90000"/>
              </a:lnSpc>
              <a:spcBef>
                <a:spcPts val="0"/>
              </a:spcBef>
              <a:spcAft>
                <a:spcPts val="0"/>
              </a:spcAft>
              <a:buClr>
                <a:schemeClr val="dk1"/>
              </a:buClr>
              <a:buSzPts val="3200"/>
              <a:buFont typeface="Playfair Display Regular"/>
              <a:buNone/>
              <a:defRPr sz="3200">
                <a:solidFill>
                  <a:schemeClr val="dk1"/>
                </a:solidFill>
                <a:latin typeface="Playfair Display Regular"/>
                <a:ea typeface="Playfair Display Regular"/>
                <a:cs typeface="Playfair Display Regular"/>
                <a:sym typeface="Playfair Display Regular"/>
              </a:defRPr>
            </a:lvl1pPr>
            <a:lvl2pPr lvl="1" rtl="0">
              <a:lnSpc>
                <a:spcPct val="90000"/>
              </a:lnSpc>
              <a:spcBef>
                <a:spcPts val="0"/>
              </a:spcBef>
              <a:spcAft>
                <a:spcPts val="0"/>
              </a:spcAft>
              <a:buClr>
                <a:schemeClr val="dk1"/>
              </a:buClr>
              <a:buSzPts val="3200"/>
              <a:buFont typeface="Playfair Display Regular"/>
              <a:buNone/>
              <a:defRPr sz="3200">
                <a:solidFill>
                  <a:schemeClr val="dk1"/>
                </a:solidFill>
                <a:latin typeface="Playfair Display Regular"/>
                <a:ea typeface="Playfair Display Regular"/>
                <a:cs typeface="Playfair Display Regular"/>
                <a:sym typeface="Playfair Display Regular"/>
              </a:defRPr>
            </a:lvl2pPr>
            <a:lvl3pPr lvl="2" rtl="0">
              <a:lnSpc>
                <a:spcPct val="90000"/>
              </a:lnSpc>
              <a:spcBef>
                <a:spcPts val="0"/>
              </a:spcBef>
              <a:spcAft>
                <a:spcPts val="0"/>
              </a:spcAft>
              <a:buClr>
                <a:schemeClr val="dk1"/>
              </a:buClr>
              <a:buSzPts val="3200"/>
              <a:buFont typeface="Playfair Display Regular"/>
              <a:buNone/>
              <a:defRPr sz="3200">
                <a:solidFill>
                  <a:schemeClr val="dk1"/>
                </a:solidFill>
                <a:latin typeface="Playfair Display Regular"/>
                <a:ea typeface="Playfair Display Regular"/>
                <a:cs typeface="Playfair Display Regular"/>
                <a:sym typeface="Playfair Display Regular"/>
              </a:defRPr>
            </a:lvl3pPr>
            <a:lvl4pPr lvl="3" rtl="0">
              <a:lnSpc>
                <a:spcPct val="90000"/>
              </a:lnSpc>
              <a:spcBef>
                <a:spcPts val="0"/>
              </a:spcBef>
              <a:spcAft>
                <a:spcPts val="0"/>
              </a:spcAft>
              <a:buClr>
                <a:schemeClr val="dk1"/>
              </a:buClr>
              <a:buSzPts val="3200"/>
              <a:buFont typeface="Playfair Display Regular"/>
              <a:buNone/>
              <a:defRPr sz="3200">
                <a:solidFill>
                  <a:schemeClr val="dk1"/>
                </a:solidFill>
                <a:latin typeface="Playfair Display Regular"/>
                <a:ea typeface="Playfair Display Regular"/>
                <a:cs typeface="Playfair Display Regular"/>
                <a:sym typeface="Playfair Display Regular"/>
              </a:defRPr>
            </a:lvl4pPr>
            <a:lvl5pPr lvl="4" rtl="0">
              <a:lnSpc>
                <a:spcPct val="90000"/>
              </a:lnSpc>
              <a:spcBef>
                <a:spcPts val="0"/>
              </a:spcBef>
              <a:spcAft>
                <a:spcPts val="0"/>
              </a:spcAft>
              <a:buClr>
                <a:schemeClr val="dk1"/>
              </a:buClr>
              <a:buSzPts val="3200"/>
              <a:buFont typeface="Playfair Display Regular"/>
              <a:buNone/>
              <a:defRPr sz="3200">
                <a:solidFill>
                  <a:schemeClr val="dk1"/>
                </a:solidFill>
                <a:latin typeface="Playfair Display Regular"/>
                <a:ea typeface="Playfair Display Regular"/>
                <a:cs typeface="Playfair Display Regular"/>
                <a:sym typeface="Playfair Display Regular"/>
              </a:defRPr>
            </a:lvl5pPr>
            <a:lvl6pPr lvl="5" rtl="0">
              <a:lnSpc>
                <a:spcPct val="90000"/>
              </a:lnSpc>
              <a:spcBef>
                <a:spcPts val="0"/>
              </a:spcBef>
              <a:spcAft>
                <a:spcPts val="0"/>
              </a:spcAft>
              <a:buClr>
                <a:schemeClr val="dk1"/>
              </a:buClr>
              <a:buSzPts val="3200"/>
              <a:buFont typeface="Playfair Display Regular"/>
              <a:buNone/>
              <a:defRPr sz="3200">
                <a:solidFill>
                  <a:schemeClr val="dk1"/>
                </a:solidFill>
                <a:latin typeface="Playfair Display Regular"/>
                <a:ea typeface="Playfair Display Regular"/>
                <a:cs typeface="Playfair Display Regular"/>
                <a:sym typeface="Playfair Display Regular"/>
              </a:defRPr>
            </a:lvl6pPr>
            <a:lvl7pPr lvl="6" rtl="0">
              <a:lnSpc>
                <a:spcPct val="90000"/>
              </a:lnSpc>
              <a:spcBef>
                <a:spcPts val="0"/>
              </a:spcBef>
              <a:spcAft>
                <a:spcPts val="0"/>
              </a:spcAft>
              <a:buClr>
                <a:schemeClr val="dk1"/>
              </a:buClr>
              <a:buSzPts val="3200"/>
              <a:buFont typeface="Playfair Display Regular"/>
              <a:buNone/>
              <a:defRPr sz="3200">
                <a:solidFill>
                  <a:schemeClr val="dk1"/>
                </a:solidFill>
                <a:latin typeface="Playfair Display Regular"/>
                <a:ea typeface="Playfair Display Regular"/>
                <a:cs typeface="Playfair Display Regular"/>
                <a:sym typeface="Playfair Display Regular"/>
              </a:defRPr>
            </a:lvl7pPr>
            <a:lvl8pPr lvl="7" rtl="0">
              <a:lnSpc>
                <a:spcPct val="90000"/>
              </a:lnSpc>
              <a:spcBef>
                <a:spcPts val="0"/>
              </a:spcBef>
              <a:spcAft>
                <a:spcPts val="0"/>
              </a:spcAft>
              <a:buClr>
                <a:schemeClr val="dk1"/>
              </a:buClr>
              <a:buSzPts val="3200"/>
              <a:buFont typeface="Playfair Display Regular"/>
              <a:buNone/>
              <a:defRPr sz="3200">
                <a:solidFill>
                  <a:schemeClr val="dk1"/>
                </a:solidFill>
                <a:latin typeface="Playfair Display Regular"/>
                <a:ea typeface="Playfair Display Regular"/>
                <a:cs typeface="Playfair Display Regular"/>
                <a:sym typeface="Playfair Display Regular"/>
              </a:defRPr>
            </a:lvl8pPr>
            <a:lvl9pPr lvl="8" rtl="0">
              <a:lnSpc>
                <a:spcPct val="90000"/>
              </a:lnSpc>
              <a:spcBef>
                <a:spcPts val="0"/>
              </a:spcBef>
              <a:spcAft>
                <a:spcPts val="0"/>
              </a:spcAft>
              <a:buClr>
                <a:schemeClr val="dk1"/>
              </a:buClr>
              <a:buSzPts val="3200"/>
              <a:buFont typeface="Playfair Display Regular"/>
              <a:buNone/>
              <a:defRPr sz="3200">
                <a:solidFill>
                  <a:schemeClr val="dk1"/>
                </a:solidFill>
                <a:latin typeface="Playfair Display Regular"/>
                <a:ea typeface="Playfair Display Regular"/>
                <a:cs typeface="Playfair Display Regular"/>
                <a:sym typeface="Playfair Display Regular"/>
              </a:defRPr>
            </a:lvl9pPr>
          </a:lstStyle>
          <a:p>
            <a:endParaRPr/>
          </a:p>
        </p:txBody>
      </p:sp>
      <p:sp>
        <p:nvSpPr>
          <p:cNvPr id="7" name="Google Shape;7;p1"/>
          <p:cNvSpPr txBox="1">
            <a:spLocks noGrp="1"/>
          </p:cNvSpPr>
          <p:nvPr>
            <p:ph type="body" idx="1"/>
          </p:nvPr>
        </p:nvSpPr>
        <p:spPr>
          <a:xfrm>
            <a:off x="855300" y="1506348"/>
            <a:ext cx="4549500" cy="3033900"/>
          </a:xfrm>
          <a:prstGeom prst="rect">
            <a:avLst/>
          </a:prstGeom>
          <a:noFill/>
          <a:ln>
            <a:noFill/>
          </a:ln>
        </p:spPr>
        <p:txBody>
          <a:bodyPr spcFirstLastPara="1" wrap="square" lIns="0" tIns="0" rIns="0" bIns="0" anchor="t" anchorCtr="0">
            <a:noAutofit/>
          </a:bodyPr>
          <a:lstStyle>
            <a:lvl1pPr marL="457200" lvl="0" indent="-355600" rtl="0">
              <a:lnSpc>
                <a:spcPct val="115000"/>
              </a:lnSpc>
              <a:spcBef>
                <a:spcPts val="600"/>
              </a:spcBef>
              <a:spcAft>
                <a:spcPts val="0"/>
              </a:spcAft>
              <a:buClr>
                <a:schemeClr val="accent2"/>
              </a:buClr>
              <a:buSzPts val="2000"/>
              <a:buFont typeface="Inter-Regular"/>
              <a:buChar char="✓"/>
              <a:defRPr sz="2000">
                <a:solidFill>
                  <a:schemeClr val="dk2"/>
                </a:solidFill>
                <a:latin typeface="Inter-Regular"/>
                <a:ea typeface="Inter-Regular"/>
                <a:cs typeface="Inter-Regular"/>
                <a:sym typeface="Inter-Regular"/>
              </a:defRPr>
            </a:lvl1pPr>
            <a:lvl2pPr marL="914400" lvl="1" indent="-355600" rtl="0">
              <a:lnSpc>
                <a:spcPct val="115000"/>
              </a:lnSpc>
              <a:spcBef>
                <a:spcPts val="600"/>
              </a:spcBef>
              <a:spcAft>
                <a:spcPts val="0"/>
              </a:spcAft>
              <a:buClr>
                <a:schemeClr val="accent2"/>
              </a:buClr>
              <a:buSzPts val="2000"/>
              <a:buFont typeface="Inter-Regular"/>
              <a:buChar char="○"/>
              <a:defRPr sz="2000">
                <a:solidFill>
                  <a:schemeClr val="dk2"/>
                </a:solidFill>
                <a:latin typeface="Inter-Regular"/>
                <a:ea typeface="Inter-Regular"/>
                <a:cs typeface="Inter-Regular"/>
                <a:sym typeface="Inter-Regular"/>
              </a:defRPr>
            </a:lvl2pPr>
            <a:lvl3pPr marL="1371600" lvl="2" indent="-355600" rtl="0">
              <a:lnSpc>
                <a:spcPct val="115000"/>
              </a:lnSpc>
              <a:spcBef>
                <a:spcPts val="600"/>
              </a:spcBef>
              <a:spcAft>
                <a:spcPts val="0"/>
              </a:spcAft>
              <a:buClr>
                <a:schemeClr val="accent1"/>
              </a:buClr>
              <a:buSzPts val="2000"/>
              <a:buFont typeface="Inter-Regular"/>
              <a:buChar char="●"/>
              <a:defRPr sz="2000">
                <a:solidFill>
                  <a:schemeClr val="dk2"/>
                </a:solidFill>
                <a:latin typeface="Inter-Regular"/>
                <a:ea typeface="Inter-Regular"/>
                <a:cs typeface="Inter-Regular"/>
                <a:sym typeface="Inter-Regular"/>
              </a:defRPr>
            </a:lvl3pPr>
            <a:lvl4pPr marL="1828800" lvl="3" indent="-355600" rtl="0">
              <a:lnSpc>
                <a:spcPct val="115000"/>
              </a:lnSpc>
              <a:spcBef>
                <a:spcPts val="600"/>
              </a:spcBef>
              <a:spcAft>
                <a:spcPts val="0"/>
              </a:spcAft>
              <a:buClr>
                <a:schemeClr val="accent1"/>
              </a:buClr>
              <a:buSzPts val="2000"/>
              <a:buFont typeface="Inter-Regular"/>
              <a:buChar char="●"/>
              <a:defRPr sz="2000">
                <a:solidFill>
                  <a:schemeClr val="dk2"/>
                </a:solidFill>
                <a:latin typeface="Inter-Regular"/>
                <a:ea typeface="Inter-Regular"/>
                <a:cs typeface="Inter-Regular"/>
                <a:sym typeface="Inter-Regular"/>
              </a:defRPr>
            </a:lvl4pPr>
            <a:lvl5pPr marL="2286000" lvl="4" indent="-355600" rtl="0">
              <a:lnSpc>
                <a:spcPct val="115000"/>
              </a:lnSpc>
              <a:spcBef>
                <a:spcPts val="600"/>
              </a:spcBef>
              <a:spcAft>
                <a:spcPts val="0"/>
              </a:spcAft>
              <a:buClr>
                <a:schemeClr val="dk2"/>
              </a:buClr>
              <a:buSzPts val="2000"/>
              <a:buFont typeface="Inter-Regular"/>
              <a:buChar char="○"/>
              <a:defRPr sz="2000">
                <a:solidFill>
                  <a:schemeClr val="dk2"/>
                </a:solidFill>
                <a:latin typeface="Inter-Regular"/>
                <a:ea typeface="Inter-Regular"/>
                <a:cs typeface="Inter-Regular"/>
                <a:sym typeface="Inter-Regular"/>
              </a:defRPr>
            </a:lvl5pPr>
            <a:lvl6pPr marL="2743200" lvl="5" indent="-355600" rtl="0">
              <a:lnSpc>
                <a:spcPct val="115000"/>
              </a:lnSpc>
              <a:spcBef>
                <a:spcPts val="600"/>
              </a:spcBef>
              <a:spcAft>
                <a:spcPts val="0"/>
              </a:spcAft>
              <a:buClr>
                <a:schemeClr val="dk2"/>
              </a:buClr>
              <a:buSzPts val="2000"/>
              <a:buFont typeface="Inter-Regular"/>
              <a:buChar char="■"/>
              <a:defRPr sz="2000">
                <a:solidFill>
                  <a:schemeClr val="dk2"/>
                </a:solidFill>
                <a:latin typeface="Inter-Regular"/>
                <a:ea typeface="Inter-Regular"/>
                <a:cs typeface="Inter-Regular"/>
                <a:sym typeface="Inter-Regular"/>
              </a:defRPr>
            </a:lvl6pPr>
            <a:lvl7pPr marL="3200400" lvl="6" indent="-355600" rtl="0">
              <a:lnSpc>
                <a:spcPct val="115000"/>
              </a:lnSpc>
              <a:spcBef>
                <a:spcPts val="600"/>
              </a:spcBef>
              <a:spcAft>
                <a:spcPts val="0"/>
              </a:spcAft>
              <a:buClr>
                <a:schemeClr val="dk2"/>
              </a:buClr>
              <a:buSzPts val="2000"/>
              <a:buFont typeface="Inter-Regular"/>
              <a:buChar char="●"/>
              <a:defRPr sz="2000">
                <a:solidFill>
                  <a:schemeClr val="dk2"/>
                </a:solidFill>
                <a:latin typeface="Inter-Regular"/>
                <a:ea typeface="Inter-Regular"/>
                <a:cs typeface="Inter-Regular"/>
                <a:sym typeface="Inter-Regular"/>
              </a:defRPr>
            </a:lvl7pPr>
            <a:lvl8pPr marL="3657600" lvl="7" indent="-355600" rtl="0">
              <a:lnSpc>
                <a:spcPct val="115000"/>
              </a:lnSpc>
              <a:spcBef>
                <a:spcPts val="600"/>
              </a:spcBef>
              <a:spcAft>
                <a:spcPts val="0"/>
              </a:spcAft>
              <a:buClr>
                <a:schemeClr val="dk2"/>
              </a:buClr>
              <a:buSzPts val="2000"/>
              <a:buFont typeface="Inter-Regular"/>
              <a:buChar char="○"/>
              <a:defRPr sz="2000">
                <a:solidFill>
                  <a:schemeClr val="dk2"/>
                </a:solidFill>
                <a:latin typeface="Inter-Regular"/>
                <a:ea typeface="Inter-Regular"/>
                <a:cs typeface="Inter-Regular"/>
                <a:sym typeface="Inter-Regular"/>
              </a:defRPr>
            </a:lvl8pPr>
            <a:lvl9pPr marL="4114800" lvl="8" indent="-355600" rtl="0">
              <a:lnSpc>
                <a:spcPct val="115000"/>
              </a:lnSpc>
              <a:spcBef>
                <a:spcPts val="600"/>
              </a:spcBef>
              <a:spcAft>
                <a:spcPts val="600"/>
              </a:spcAft>
              <a:buClr>
                <a:schemeClr val="dk2"/>
              </a:buClr>
              <a:buSzPts val="2000"/>
              <a:buFont typeface="Inter-Regular"/>
              <a:buChar char="■"/>
              <a:defRPr sz="2000">
                <a:solidFill>
                  <a:schemeClr val="dk2"/>
                </a:solidFill>
                <a:latin typeface="Inter-Regular"/>
                <a:ea typeface="Inter-Regular"/>
                <a:cs typeface="Inter-Regular"/>
                <a:sym typeface="Inter-Regular"/>
              </a:defRPr>
            </a:lvl9pPr>
          </a:lstStyle>
          <a:p>
            <a:endParaRPr/>
          </a:p>
        </p:txBody>
      </p:sp>
      <p:sp>
        <p:nvSpPr>
          <p:cNvPr id="8" name="Google Shape;8;p1"/>
          <p:cNvSpPr txBox="1">
            <a:spLocks noGrp="1"/>
          </p:cNvSpPr>
          <p:nvPr>
            <p:ph type="sldNum" idx="12"/>
          </p:nvPr>
        </p:nvSpPr>
        <p:spPr>
          <a:xfrm>
            <a:off x="8404384" y="4673651"/>
            <a:ext cx="548700" cy="393600"/>
          </a:xfrm>
          <a:prstGeom prst="rect">
            <a:avLst/>
          </a:prstGeom>
          <a:noFill/>
          <a:ln>
            <a:noFill/>
          </a:ln>
        </p:spPr>
        <p:txBody>
          <a:bodyPr spcFirstLastPara="1" wrap="square" lIns="0" tIns="0" rIns="0" bIns="0" anchor="ctr" anchorCtr="0">
            <a:noAutofit/>
          </a:bodyPr>
          <a:lstStyle>
            <a:lvl1pPr lvl="0" algn="r" rtl="0">
              <a:buNone/>
              <a:defRPr sz="1200">
                <a:solidFill>
                  <a:schemeClr val="accent2"/>
                </a:solidFill>
                <a:latin typeface="+mj-lt"/>
                <a:ea typeface="Inter-Regular"/>
                <a:cs typeface="Inter-Regular"/>
                <a:sym typeface="Inter-Regular"/>
              </a:defRPr>
            </a:lvl1pPr>
            <a:lvl2pPr lvl="1" algn="r" rtl="0">
              <a:buNone/>
              <a:defRPr sz="1200">
                <a:solidFill>
                  <a:schemeClr val="accent2"/>
                </a:solidFill>
                <a:latin typeface="Inter-Regular"/>
                <a:ea typeface="Inter-Regular"/>
                <a:cs typeface="Inter-Regular"/>
                <a:sym typeface="Inter-Regular"/>
              </a:defRPr>
            </a:lvl2pPr>
            <a:lvl3pPr lvl="2" algn="r" rtl="0">
              <a:buNone/>
              <a:defRPr sz="1200">
                <a:solidFill>
                  <a:schemeClr val="accent2"/>
                </a:solidFill>
                <a:latin typeface="Inter-Regular"/>
                <a:ea typeface="Inter-Regular"/>
                <a:cs typeface="Inter-Regular"/>
                <a:sym typeface="Inter-Regular"/>
              </a:defRPr>
            </a:lvl3pPr>
            <a:lvl4pPr lvl="3" algn="r" rtl="0">
              <a:buNone/>
              <a:defRPr sz="1200">
                <a:solidFill>
                  <a:schemeClr val="accent2"/>
                </a:solidFill>
                <a:latin typeface="Inter-Regular"/>
                <a:ea typeface="Inter-Regular"/>
                <a:cs typeface="Inter-Regular"/>
                <a:sym typeface="Inter-Regular"/>
              </a:defRPr>
            </a:lvl4pPr>
            <a:lvl5pPr lvl="4" algn="r" rtl="0">
              <a:buNone/>
              <a:defRPr sz="1200">
                <a:solidFill>
                  <a:schemeClr val="accent2"/>
                </a:solidFill>
                <a:latin typeface="Inter-Regular"/>
                <a:ea typeface="Inter-Regular"/>
                <a:cs typeface="Inter-Regular"/>
                <a:sym typeface="Inter-Regular"/>
              </a:defRPr>
            </a:lvl5pPr>
            <a:lvl6pPr lvl="5" algn="r" rtl="0">
              <a:buNone/>
              <a:defRPr sz="1200">
                <a:solidFill>
                  <a:schemeClr val="accent2"/>
                </a:solidFill>
                <a:latin typeface="Inter-Regular"/>
                <a:ea typeface="Inter-Regular"/>
                <a:cs typeface="Inter-Regular"/>
                <a:sym typeface="Inter-Regular"/>
              </a:defRPr>
            </a:lvl6pPr>
            <a:lvl7pPr lvl="6" algn="r" rtl="0">
              <a:buNone/>
              <a:defRPr sz="1200">
                <a:solidFill>
                  <a:schemeClr val="accent2"/>
                </a:solidFill>
                <a:latin typeface="Inter-Regular"/>
                <a:ea typeface="Inter-Regular"/>
                <a:cs typeface="Inter-Regular"/>
                <a:sym typeface="Inter-Regular"/>
              </a:defRPr>
            </a:lvl7pPr>
            <a:lvl8pPr lvl="7" algn="r" rtl="0">
              <a:buNone/>
              <a:defRPr sz="1200">
                <a:solidFill>
                  <a:schemeClr val="accent2"/>
                </a:solidFill>
                <a:latin typeface="Inter-Regular"/>
                <a:ea typeface="Inter-Regular"/>
                <a:cs typeface="Inter-Regular"/>
                <a:sym typeface="Inter-Regular"/>
              </a:defRPr>
            </a:lvl8pPr>
            <a:lvl9pPr lvl="8" algn="r" rtl="0">
              <a:buNone/>
              <a:defRPr sz="1200">
                <a:solidFill>
                  <a:schemeClr val="accent2"/>
                </a:solidFill>
                <a:latin typeface="Inter-Regular"/>
                <a:ea typeface="Inter-Regular"/>
                <a:cs typeface="Inter-Regular"/>
                <a:sym typeface="Inter-Regular"/>
              </a:defRPr>
            </a:lvl9pPr>
          </a:lstStyle>
          <a:p>
            <a:fld id="{00000000-1234-1234-1234-123412341234}" type="slidenum">
              <a:rPr lang="en" smtClean="0"/>
              <a:pPr/>
              <a:t>‹#›</a:t>
            </a:fld>
            <a:endParaRPr lang="en"/>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6" r:id="rId8"/>
    <p:sldLayoutId id="2147483657" r:id="rId9"/>
    <p:sldLayoutId id="2147483658" r:id="rId10"/>
    <p:sldLayoutId id="2147483659" r:id="rId11"/>
    <p:sldLayoutId id="2147483660" r:id="rId12"/>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mj-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mj-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2.xml"/><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slide" Target="slide5.xml"/><Relationship Id="rId1" Type="http://schemas.openxmlformats.org/officeDocument/2006/relationships/slideLayout" Target="../slideLayouts/slideLayout10.xml"/><Relationship Id="rId6" Type="http://schemas.openxmlformats.org/officeDocument/2006/relationships/slide" Target="slide9.xml"/><Relationship Id="rId5" Type="http://schemas.openxmlformats.org/officeDocument/2006/relationships/slide" Target="slide8.xml"/><Relationship Id="rId4" Type="http://schemas.openxmlformats.org/officeDocument/2006/relationships/slide" Target="slide7.xml"/></Relationships>
</file>

<file path=ppt/slides/_rels/slide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5"/>
          <p:cNvSpPr txBox="1">
            <a:spLocks noGrp="1"/>
          </p:cNvSpPr>
          <p:nvPr>
            <p:ph type="ctrTitle"/>
          </p:nvPr>
        </p:nvSpPr>
        <p:spPr>
          <a:xfrm>
            <a:off x="195942" y="1420587"/>
            <a:ext cx="4376058" cy="2553514"/>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US" sz="3200">
                <a:latin typeface="#9Slide03 AllRoundGothic" panose="020B0703020202020104" pitchFamily="34" charset="0"/>
              </a:rPr>
              <a:t>CHỦ ĐỘNG, TỰ TIN </a:t>
            </a:r>
            <a:br>
              <a:rPr lang="en-US" sz="3200">
                <a:latin typeface="#9Slide03 AllRoundGothic" panose="020B0703020202020104" pitchFamily="34" charset="0"/>
              </a:rPr>
            </a:br>
            <a:r>
              <a:rPr lang="en-US" sz="3200">
                <a:latin typeface="#9Slide03 AllRoundGothic" panose="020B0703020202020104" pitchFamily="34" charset="0"/>
              </a:rPr>
              <a:t>TRONG HỌC TẬP</a:t>
            </a:r>
            <a:br>
              <a:rPr lang="en-US" sz="3200">
                <a:latin typeface="#9Slide03 AllRoundGothic" panose="020B0703020202020104" pitchFamily="34" charset="0"/>
              </a:rPr>
            </a:br>
            <a:r>
              <a:rPr lang="en-US" sz="3200">
                <a:latin typeface="#9Slide03 AllRoundGothic" panose="020B0703020202020104" pitchFamily="34" charset="0"/>
              </a:rPr>
              <a:t>VÀ GIAO TIẾP</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FE2CC2-28CC-FE54-D04D-94ED5069F1EB}"/>
              </a:ext>
            </a:extLst>
          </p:cNvPr>
          <p:cNvSpPr>
            <a:spLocks noGrp="1"/>
          </p:cNvSpPr>
          <p:nvPr>
            <p:ph type="title"/>
          </p:nvPr>
        </p:nvSpPr>
        <p:spPr/>
        <p:txBody>
          <a:bodyPr/>
          <a:lstStyle/>
          <a:p>
            <a:r>
              <a:rPr lang="en-US"/>
              <a:t>Thảo luận nhóm và nêu</a:t>
            </a:r>
          </a:p>
        </p:txBody>
      </p:sp>
      <p:sp>
        <p:nvSpPr>
          <p:cNvPr id="3" name="Text Placeholder 2">
            <a:extLst>
              <a:ext uri="{FF2B5EF4-FFF2-40B4-BE49-F238E27FC236}">
                <a16:creationId xmlns:a16="http://schemas.microsoft.com/office/drawing/2014/main" id="{04CFB17C-F44F-1187-0632-60F4C41449C2}"/>
              </a:ext>
            </a:extLst>
          </p:cNvPr>
          <p:cNvSpPr>
            <a:spLocks noGrp="1"/>
          </p:cNvSpPr>
          <p:nvPr>
            <p:ph type="body" idx="1"/>
          </p:nvPr>
        </p:nvSpPr>
        <p:spPr/>
        <p:txBody>
          <a:bodyPr/>
          <a:lstStyle/>
          <a:p>
            <a:pPr algn="just">
              <a:lnSpc>
                <a:spcPct val="130000"/>
              </a:lnSpc>
              <a:spcAft>
                <a:spcPts val="800"/>
              </a:spcAft>
            </a:pPr>
            <a:r>
              <a:rPr lang="en-US" sz="2400" b="1">
                <a:latin typeface="+mn-lt"/>
              </a:rPr>
              <a:t>Các biểu hiện của sự chủ động học tập, giao tiếp.</a:t>
            </a:r>
          </a:p>
          <a:p>
            <a:pPr algn="just">
              <a:lnSpc>
                <a:spcPct val="130000"/>
              </a:lnSpc>
              <a:spcAft>
                <a:spcPts val="800"/>
              </a:spcAft>
            </a:pPr>
            <a:r>
              <a:rPr lang="en-US" sz="2400" b="1">
                <a:latin typeface="+mn-lt"/>
              </a:rPr>
              <a:t>Lợi ích của sự chủ động học tập, giao tiếp.</a:t>
            </a:r>
          </a:p>
          <a:p>
            <a:endParaRPr lang="en-US" sz="2400" b="1">
              <a:latin typeface="+mn-lt"/>
            </a:endParaRPr>
          </a:p>
        </p:txBody>
      </p:sp>
      <p:sp>
        <p:nvSpPr>
          <p:cNvPr id="4" name="Slide Number Placeholder 3">
            <a:extLst>
              <a:ext uri="{FF2B5EF4-FFF2-40B4-BE49-F238E27FC236}">
                <a16:creationId xmlns:a16="http://schemas.microsoft.com/office/drawing/2014/main" id="{EB037561-0AB1-5459-26DF-1D273948BFCC}"/>
              </a:ext>
            </a:extLst>
          </p:cNvPr>
          <p:cNvSpPr>
            <a:spLocks noGrp="1"/>
          </p:cNvSpPr>
          <p:nvPr>
            <p:ph type="sldNum" idx="12"/>
          </p:nvPr>
        </p:nvSpPr>
        <p:spPr/>
        <p:txBody>
          <a:bodyPr/>
          <a:lstStyle/>
          <a:p>
            <a:fld id="{00000000-1234-1234-1234-123412341234}" type="slidenum">
              <a:rPr lang="en" smtClean="0"/>
              <a:pPr/>
              <a:t>10</a:t>
            </a:fld>
            <a:endParaRPr lang="en"/>
          </a:p>
        </p:txBody>
      </p:sp>
    </p:spTree>
    <p:extLst>
      <p:ext uri="{BB962C8B-B14F-4D97-AF65-F5344CB8AC3E}">
        <p14:creationId xmlns:p14="http://schemas.microsoft.com/office/powerpoint/2010/main" val="34525732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76F60C6-B339-B80C-88F9-1800440D609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11</a:t>
            </a:fld>
            <a:endParaRPr lang="en"/>
          </a:p>
        </p:txBody>
      </p:sp>
      <p:sp>
        <p:nvSpPr>
          <p:cNvPr id="3" name="Text Placeholder 2">
            <a:extLst>
              <a:ext uri="{FF2B5EF4-FFF2-40B4-BE49-F238E27FC236}">
                <a16:creationId xmlns:a16="http://schemas.microsoft.com/office/drawing/2014/main" id="{DC3C6C96-7F45-F663-7A43-164E58620A67}"/>
              </a:ext>
            </a:extLst>
          </p:cNvPr>
          <p:cNvSpPr>
            <a:spLocks noGrp="1"/>
          </p:cNvSpPr>
          <p:nvPr>
            <p:ph type="body" idx="1"/>
          </p:nvPr>
        </p:nvSpPr>
        <p:spPr/>
        <p:txBody>
          <a:bodyPr/>
          <a:lstStyle/>
          <a:p>
            <a:pPr marL="50800" indent="0">
              <a:buNone/>
            </a:pPr>
            <a:r>
              <a:rPr lang="en-US" sz="2000">
                <a:effectLst/>
                <a:latin typeface="Times New Roman" panose="02020603050405020304" pitchFamily="18" charset="0"/>
                <a:ea typeface="Times New Roman" panose="02020603050405020304" pitchFamily="18" charset="0"/>
              </a:rPr>
              <a:t>Chủ động trong các môi trường học tập và giao tiếp khác nhau </a:t>
            </a:r>
          </a:p>
          <a:p>
            <a:pPr>
              <a:buFont typeface="Symbol" panose="05050102010706020507" pitchFamily="18" charset="2"/>
              <a:buChar char="Þ"/>
            </a:pPr>
            <a:r>
              <a:rPr lang="en-US" sz="2000">
                <a:effectLst/>
                <a:latin typeface="Times New Roman" panose="02020603050405020304" pitchFamily="18" charset="0"/>
                <a:ea typeface="Times New Roman" panose="02020603050405020304" pitchFamily="18" charset="0"/>
              </a:rPr>
              <a:t>tạo cho ta nhiều cơ hội tiếp nhận tri thức,</a:t>
            </a:r>
          </a:p>
          <a:p>
            <a:pPr>
              <a:buFont typeface="Symbol" panose="05050102010706020507" pitchFamily="18" charset="2"/>
              <a:buChar char="Þ"/>
            </a:pPr>
            <a:r>
              <a:rPr lang="en-US" sz="2000">
                <a:effectLst/>
                <a:latin typeface="Times New Roman" panose="02020603050405020304" pitchFamily="18" charset="0"/>
                <a:ea typeface="Times New Roman" panose="02020603050405020304" pitchFamily="18" charset="0"/>
              </a:rPr>
              <a:t>có nhiều kĩ năng trong giao tiếp, </a:t>
            </a:r>
          </a:p>
          <a:p>
            <a:pPr>
              <a:buFont typeface="Symbol" panose="05050102010706020507" pitchFamily="18" charset="2"/>
              <a:buChar char="Þ"/>
            </a:pPr>
            <a:r>
              <a:rPr lang="en-US" sz="2000">
                <a:effectLst/>
                <a:latin typeface="Times New Roman" panose="02020603050405020304" pitchFamily="18" charset="0"/>
                <a:ea typeface="Times New Roman" panose="02020603050405020304" pitchFamily="18" charset="0"/>
              </a:rPr>
              <a:t>giúp ta thực hiện tốt mục tiêu đề ra,...</a:t>
            </a:r>
            <a:endParaRPr lang="en-US" sz="3200"/>
          </a:p>
        </p:txBody>
      </p:sp>
    </p:spTree>
    <p:extLst>
      <p:ext uri="{BB962C8B-B14F-4D97-AF65-F5344CB8AC3E}">
        <p14:creationId xmlns:p14="http://schemas.microsoft.com/office/powerpoint/2010/main" val="1317780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25D03F-410B-2323-2646-C8327E88482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12</a:t>
            </a:fld>
            <a:endParaRPr lang="en"/>
          </a:p>
        </p:txBody>
      </p:sp>
      <p:sp>
        <p:nvSpPr>
          <p:cNvPr id="4" name="TextBox 3">
            <a:extLst>
              <a:ext uri="{FF2B5EF4-FFF2-40B4-BE49-F238E27FC236}">
                <a16:creationId xmlns:a16="http://schemas.microsoft.com/office/drawing/2014/main" id="{533909CE-DD2B-36A3-7563-AAAF293DF03C}"/>
              </a:ext>
            </a:extLst>
          </p:cNvPr>
          <p:cNvSpPr txBox="1"/>
          <p:nvPr/>
        </p:nvSpPr>
        <p:spPr>
          <a:xfrm>
            <a:off x="635000" y="307085"/>
            <a:ext cx="3784600" cy="4627229"/>
          </a:xfrm>
          <a:prstGeom prst="rect">
            <a:avLst/>
          </a:prstGeom>
          <a:noFill/>
        </p:spPr>
        <p:txBody>
          <a:bodyPr wrap="square">
            <a:spAutoFit/>
          </a:bodyPr>
          <a:lstStyle/>
          <a:p>
            <a:pPr algn="just">
              <a:lnSpc>
                <a:spcPct val="130000"/>
              </a:lnSpc>
              <a:spcAft>
                <a:spcPts val="800"/>
              </a:spcAft>
            </a:pPr>
            <a:r>
              <a:rPr lang="en-US" sz="2200" b="1">
                <a:effectLst/>
                <a:latin typeface="+mj-lt"/>
                <a:ea typeface="Times New Roman" panose="02020603050405020304" pitchFamily="18" charset="0"/>
                <a:cs typeface="Times New Roman" panose="02020603050405020304" pitchFamily="18" charset="0"/>
              </a:rPr>
              <a:t>1. Các biểu hiện của sự chủ động trong giao tiếp, học tập</a:t>
            </a:r>
            <a:endParaRPr lang="en-US" sz="2200" b="1">
              <a:effectLst/>
              <a:latin typeface="+mj-lt"/>
              <a:ea typeface="Calibri" panose="020F0502020204030204" pitchFamily="34" charset="0"/>
              <a:cs typeface="Times New Roman" panose="02020603050405020304" pitchFamily="18" charset="0"/>
            </a:endParaRPr>
          </a:p>
          <a:p>
            <a:pPr indent="254000">
              <a:lnSpc>
                <a:spcPct val="130000"/>
              </a:lnSpc>
              <a:spcAft>
                <a:spcPts val="300"/>
              </a:spcAft>
            </a:pPr>
            <a:r>
              <a:rPr lang="en-US" sz="2200">
                <a:effectLst/>
                <a:latin typeface="+mj-lt"/>
                <a:ea typeface="Times New Roman" panose="02020603050405020304" pitchFamily="18" charset="0"/>
              </a:rPr>
              <a:t>+ Chăm chú nghe giảng.</a:t>
            </a:r>
          </a:p>
          <a:p>
            <a:pPr indent="254000">
              <a:lnSpc>
                <a:spcPct val="130000"/>
              </a:lnSpc>
              <a:spcAft>
                <a:spcPts val="300"/>
              </a:spcAft>
            </a:pPr>
            <a:r>
              <a:rPr lang="en-US" sz="2200">
                <a:effectLst/>
                <a:latin typeface="+mj-lt"/>
                <a:ea typeface="Times New Roman" panose="02020603050405020304" pitchFamily="18" charset="0"/>
              </a:rPr>
              <a:t>+ Chủ động hỏi bài bạn bè, thầy cô khi chưa hiểu bài.</a:t>
            </a:r>
          </a:p>
          <a:p>
            <a:pPr indent="254000">
              <a:lnSpc>
                <a:spcPct val="130000"/>
              </a:lnSpc>
              <a:spcAft>
                <a:spcPts val="300"/>
              </a:spcAft>
            </a:pPr>
            <a:r>
              <a:rPr lang="en-US" sz="2200">
                <a:effectLst/>
                <a:latin typeface="+mj-lt"/>
                <a:ea typeface="Times New Roman" panose="02020603050405020304" pitchFamily="18" charset="0"/>
              </a:rPr>
              <a:t>+ Chủ động trao đổi, chia sẻ những kiến thức mình hiểu biết vói bạn bè.</a:t>
            </a:r>
          </a:p>
        </p:txBody>
      </p:sp>
      <p:sp>
        <p:nvSpPr>
          <p:cNvPr id="8" name="TextBox 7">
            <a:extLst>
              <a:ext uri="{FF2B5EF4-FFF2-40B4-BE49-F238E27FC236}">
                <a16:creationId xmlns:a16="http://schemas.microsoft.com/office/drawing/2014/main" id="{CA29EA74-213D-9A1C-DD3D-1A48557170BA}"/>
              </a:ext>
            </a:extLst>
          </p:cNvPr>
          <p:cNvSpPr txBox="1"/>
          <p:nvPr/>
        </p:nvSpPr>
        <p:spPr>
          <a:xfrm>
            <a:off x="4889084" y="546463"/>
            <a:ext cx="3619916" cy="4122988"/>
          </a:xfrm>
          <a:prstGeom prst="rect">
            <a:avLst/>
          </a:prstGeom>
          <a:noFill/>
        </p:spPr>
        <p:txBody>
          <a:bodyPr wrap="square">
            <a:spAutoFit/>
          </a:bodyPr>
          <a:lstStyle/>
          <a:p>
            <a:pPr marL="0" marR="0" lvl="0" indent="254000" algn="l" defTabSz="914400" rtl="0" eaLnBrk="1" fontAlgn="auto" latinLnBrk="0" hangingPunct="1">
              <a:lnSpc>
                <a:spcPct val="130000"/>
              </a:lnSpc>
              <a:spcBef>
                <a:spcPts val="0"/>
              </a:spcBef>
              <a:spcAft>
                <a:spcPts val="300"/>
              </a:spcAft>
              <a:buClr>
                <a:srgbClr val="000000"/>
              </a:buClr>
              <a:buSzTx/>
              <a:buFont typeface="Arial"/>
              <a:buNone/>
              <a:tabLst/>
              <a:defRPr/>
            </a:pPr>
            <a:r>
              <a:rPr kumimoji="0" lang="en-US" sz="2200" b="0" i="0" u="none" strike="noStrike" kern="0" cap="none" spc="0" normalizeH="0" baseline="0" noProof="0">
                <a:ln>
                  <a:noFill/>
                </a:ln>
                <a:solidFill>
                  <a:srgbClr val="000000"/>
                </a:solidFill>
                <a:effectLst/>
                <a:uLnTx/>
                <a:uFillTx/>
                <a:latin typeface="Arial"/>
                <a:ea typeface="Times New Roman" panose="02020603050405020304" pitchFamily="18" charset="0"/>
                <a:cs typeface="Arial"/>
                <a:sym typeface="Arial"/>
              </a:rPr>
              <a:t>+ Tích cực tranh biện, đặt câu hỏi mở rộng kiến thức.</a:t>
            </a:r>
          </a:p>
          <a:p>
            <a:pPr marL="0" marR="0" lvl="0" indent="254000" algn="l" defTabSz="914400" rtl="0" eaLnBrk="1" fontAlgn="auto" latinLnBrk="0" hangingPunct="1">
              <a:lnSpc>
                <a:spcPct val="130000"/>
              </a:lnSpc>
              <a:spcBef>
                <a:spcPts val="0"/>
              </a:spcBef>
              <a:spcAft>
                <a:spcPts val="300"/>
              </a:spcAft>
              <a:buClr>
                <a:srgbClr val="000000"/>
              </a:buClr>
              <a:buSzTx/>
              <a:buFont typeface="Arial"/>
              <a:buNone/>
              <a:tabLst/>
              <a:defRPr/>
            </a:pPr>
            <a:r>
              <a:rPr kumimoji="0" lang="en-US" sz="2200" b="0" i="0" u="none" strike="noStrike" kern="0" cap="none" spc="0" normalizeH="0" baseline="0" noProof="0">
                <a:ln>
                  <a:noFill/>
                </a:ln>
                <a:solidFill>
                  <a:srgbClr val="000000"/>
                </a:solidFill>
                <a:effectLst/>
                <a:uLnTx/>
                <a:uFillTx/>
                <a:latin typeface="Arial"/>
                <a:ea typeface="Times New Roman" panose="02020603050405020304" pitchFamily="18" charset="0"/>
                <a:cs typeface="Arial"/>
                <a:sym typeface="Arial"/>
              </a:rPr>
              <a:t>+ Chủ động làm quen với bạn mới.</a:t>
            </a:r>
          </a:p>
          <a:p>
            <a:pPr marL="0" marR="0" lvl="0" indent="254000" algn="l" defTabSz="914400" rtl="0" eaLnBrk="1" fontAlgn="auto" latinLnBrk="0" hangingPunct="1">
              <a:lnSpc>
                <a:spcPct val="130000"/>
              </a:lnSpc>
              <a:spcBef>
                <a:spcPts val="0"/>
              </a:spcBef>
              <a:spcAft>
                <a:spcPts val="300"/>
              </a:spcAft>
              <a:buClr>
                <a:srgbClr val="000000"/>
              </a:buClr>
              <a:buSzTx/>
              <a:buFont typeface="Arial"/>
              <a:buNone/>
              <a:tabLst/>
              <a:defRPr/>
            </a:pPr>
            <a:r>
              <a:rPr kumimoji="0" lang="en-US" sz="2200" b="0" i="0" u="none" strike="noStrike" kern="0" cap="none" spc="0" normalizeH="0" baseline="0" noProof="0">
                <a:ln>
                  <a:noFill/>
                </a:ln>
                <a:solidFill>
                  <a:srgbClr val="000000"/>
                </a:solidFill>
                <a:effectLst/>
                <a:uLnTx/>
                <a:uFillTx/>
                <a:latin typeface="Arial"/>
                <a:ea typeface="Times New Roman" panose="02020603050405020304" pitchFamily="18" charset="0"/>
                <a:cs typeface="Arial"/>
                <a:sym typeface="Arial"/>
              </a:rPr>
              <a:t>+ Tích cực tham gia hoạt động cộng đồng, rèn luyện kĩ năng sống,...</a:t>
            </a:r>
          </a:p>
          <a:p>
            <a:pPr marL="0" marR="0" lvl="0" indent="254000" algn="l" defTabSz="914400" rtl="0" eaLnBrk="1" fontAlgn="auto" latinLnBrk="0" hangingPunct="1">
              <a:lnSpc>
                <a:spcPct val="130000"/>
              </a:lnSpc>
              <a:spcBef>
                <a:spcPts val="0"/>
              </a:spcBef>
              <a:spcAft>
                <a:spcPts val="300"/>
              </a:spcAft>
              <a:buClr>
                <a:srgbClr val="000000"/>
              </a:buClr>
              <a:buSzTx/>
              <a:buFont typeface="Arial"/>
              <a:buNone/>
              <a:tabLst/>
              <a:defRPr/>
            </a:pPr>
            <a:r>
              <a:rPr kumimoji="0" lang="en-US" sz="2200" b="0" i="0" u="none" strike="noStrike" kern="0" cap="none" spc="0" normalizeH="0" baseline="0" noProof="0">
                <a:ln>
                  <a:noFill/>
                </a:ln>
                <a:solidFill>
                  <a:srgbClr val="000000"/>
                </a:solidFill>
                <a:effectLst/>
                <a:uLnTx/>
                <a:uFillTx/>
                <a:latin typeface="Arial"/>
                <a:ea typeface="Calibri" panose="020F0502020204030204" pitchFamily="34" charset="0"/>
                <a:cs typeface="Arial"/>
                <a:sym typeface="Arial"/>
              </a:rPr>
              <a:t>+ ...</a:t>
            </a:r>
            <a:endParaRPr kumimoji="0" lang="en-US" sz="22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4282301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25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250" fill="hold"/>
                                        <p:tgtEl>
                                          <p:spTgt spid="4">
                                            <p:txEl>
                                              <p:pRg st="0" end="0"/>
                                            </p:txEl>
                                          </p:spTgt>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25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250" fill="hold"/>
                                        <p:tgtEl>
                                          <p:spTgt spid="4">
                                            <p:txEl>
                                              <p:pRg st="1" end="1"/>
                                            </p:txEl>
                                          </p:spTgt>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additive="base">
                                        <p:cTn id="15" dur="25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6" dur="250" fill="hold"/>
                                        <p:tgtEl>
                                          <p:spTgt spid="4">
                                            <p:txEl>
                                              <p:pRg st="2" end="2"/>
                                            </p:txEl>
                                          </p:spTgt>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25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250" fill="hold"/>
                                        <p:tgtEl>
                                          <p:spTgt spid="4">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8">
                                            <p:txEl>
                                              <p:pRg st="0" end="0"/>
                                            </p:txEl>
                                          </p:spTgt>
                                        </p:tgtEl>
                                        <p:attrNameLst>
                                          <p:attrName>style.visibility</p:attrName>
                                        </p:attrNameLst>
                                      </p:cBhvr>
                                      <p:to>
                                        <p:strVal val="visible"/>
                                      </p:to>
                                    </p:set>
                                    <p:anim calcmode="lin" valueType="num">
                                      <p:cBhvr additive="base">
                                        <p:cTn id="25" dur="25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6" dur="250" fill="hold"/>
                                        <p:tgtEl>
                                          <p:spTgt spid="8">
                                            <p:txEl>
                                              <p:pRg st="0" end="0"/>
                                            </p:txEl>
                                          </p:spTgt>
                                        </p:tgtEl>
                                        <p:attrNameLst>
                                          <p:attrName>ppt_y</p:attrName>
                                        </p:attrNameLst>
                                      </p:cBhvr>
                                      <p:tavLst>
                                        <p:tav tm="0">
                                          <p:val>
                                            <p:strVal val="0-#ppt_h/2"/>
                                          </p:val>
                                        </p:tav>
                                        <p:tav tm="100000">
                                          <p:val>
                                            <p:strVal val="#ppt_y"/>
                                          </p:val>
                                        </p:tav>
                                      </p:tavLst>
                                    </p:anim>
                                  </p:childTnLst>
                                </p:cTn>
                              </p:par>
                              <p:par>
                                <p:cTn id="27" presetID="2" presetClass="entr" presetSubtype="1" fill="hold" grpId="0" nodeType="withEffect">
                                  <p:stCondLst>
                                    <p:cond delay="0"/>
                                  </p:stCondLst>
                                  <p:childTnLst>
                                    <p:set>
                                      <p:cBhvr>
                                        <p:cTn id="28" dur="1" fill="hold">
                                          <p:stCondLst>
                                            <p:cond delay="0"/>
                                          </p:stCondLst>
                                        </p:cTn>
                                        <p:tgtEl>
                                          <p:spTgt spid="8">
                                            <p:txEl>
                                              <p:pRg st="1" end="1"/>
                                            </p:txEl>
                                          </p:spTgt>
                                        </p:tgtEl>
                                        <p:attrNameLst>
                                          <p:attrName>style.visibility</p:attrName>
                                        </p:attrNameLst>
                                      </p:cBhvr>
                                      <p:to>
                                        <p:strVal val="visible"/>
                                      </p:to>
                                    </p:set>
                                    <p:anim calcmode="lin" valueType="num">
                                      <p:cBhvr additive="base">
                                        <p:cTn id="29" dur="25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30" dur="250" fill="hold"/>
                                        <p:tgtEl>
                                          <p:spTgt spid="8">
                                            <p:txEl>
                                              <p:pRg st="1" end="1"/>
                                            </p:txEl>
                                          </p:spTgt>
                                        </p:tgtEl>
                                        <p:attrNameLst>
                                          <p:attrName>ppt_y</p:attrName>
                                        </p:attrNameLst>
                                      </p:cBhvr>
                                      <p:tavLst>
                                        <p:tav tm="0">
                                          <p:val>
                                            <p:strVal val="0-#ppt_h/2"/>
                                          </p:val>
                                        </p:tav>
                                        <p:tav tm="100000">
                                          <p:val>
                                            <p:strVal val="#ppt_y"/>
                                          </p:val>
                                        </p:tav>
                                      </p:tavLst>
                                    </p:anim>
                                  </p:childTnLst>
                                </p:cTn>
                              </p:par>
                              <p:par>
                                <p:cTn id="31" presetID="2" presetClass="entr" presetSubtype="1" fill="hold" grpId="0" nodeType="withEffect">
                                  <p:stCondLst>
                                    <p:cond delay="0"/>
                                  </p:stCondLst>
                                  <p:childTnLst>
                                    <p:set>
                                      <p:cBhvr>
                                        <p:cTn id="32" dur="1" fill="hold">
                                          <p:stCondLst>
                                            <p:cond delay="0"/>
                                          </p:stCondLst>
                                        </p:cTn>
                                        <p:tgtEl>
                                          <p:spTgt spid="8">
                                            <p:txEl>
                                              <p:pRg st="2" end="2"/>
                                            </p:txEl>
                                          </p:spTgt>
                                        </p:tgtEl>
                                        <p:attrNameLst>
                                          <p:attrName>style.visibility</p:attrName>
                                        </p:attrNameLst>
                                      </p:cBhvr>
                                      <p:to>
                                        <p:strVal val="visible"/>
                                      </p:to>
                                    </p:set>
                                    <p:anim calcmode="lin" valueType="num">
                                      <p:cBhvr additive="base">
                                        <p:cTn id="33" dur="25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34" dur="250" fill="hold"/>
                                        <p:tgtEl>
                                          <p:spTgt spid="8">
                                            <p:txEl>
                                              <p:pRg st="2" end="2"/>
                                            </p:txEl>
                                          </p:spTgt>
                                        </p:tgtEl>
                                        <p:attrNameLst>
                                          <p:attrName>ppt_y</p:attrName>
                                        </p:attrNameLst>
                                      </p:cBhvr>
                                      <p:tavLst>
                                        <p:tav tm="0">
                                          <p:val>
                                            <p:strVal val="0-#ppt_h/2"/>
                                          </p:val>
                                        </p:tav>
                                        <p:tav tm="100000">
                                          <p:val>
                                            <p:strVal val="#ppt_y"/>
                                          </p:val>
                                        </p:tav>
                                      </p:tavLst>
                                    </p:anim>
                                  </p:childTnLst>
                                </p:cTn>
                              </p:par>
                              <p:par>
                                <p:cTn id="35" presetID="2" presetClass="entr" presetSubtype="1" fill="hold" grpId="0" nodeType="withEffect">
                                  <p:stCondLst>
                                    <p:cond delay="0"/>
                                  </p:stCondLst>
                                  <p:childTnLst>
                                    <p:set>
                                      <p:cBhvr>
                                        <p:cTn id="36" dur="1" fill="hold">
                                          <p:stCondLst>
                                            <p:cond delay="0"/>
                                          </p:stCondLst>
                                        </p:cTn>
                                        <p:tgtEl>
                                          <p:spTgt spid="8">
                                            <p:txEl>
                                              <p:pRg st="3" end="3"/>
                                            </p:txEl>
                                          </p:spTgt>
                                        </p:tgtEl>
                                        <p:attrNameLst>
                                          <p:attrName>style.visibility</p:attrName>
                                        </p:attrNameLst>
                                      </p:cBhvr>
                                      <p:to>
                                        <p:strVal val="visible"/>
                                      </p:to>
                                    </p:set>
                                    <p:anim calcmode="lin" valueType="num">
                                      <p:cBhvr additive="base">
                                        <p:cTn id="37" dur="25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38" dur="250" fill="hold"/>
                                        <p:tgtEl>
                                          <p:spTgt spid="8">
                                            <p:txEl>
                                              <p:pRg st="3" end="3"/>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allAtOnce"/>
      <p:bldP spid="8" grpId="0" build="allAtOnce"/>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99"/>
        <p:cNvGrpSpPr/>
        <p:nvPr/>
      </p:nvGrpSpPr>
      <p:grpSpPr>
        <a:xfrm>
          <a:off x="0" y="0"/>
          <a:ext cx="0" cy="0"/>
          <a:chOff x="0" y="0"/>
          <a:chExt cx="0" cy="0"/>
        </a:xfrm>
      </p:grpSpPr>
      <p:sp>
        <p:nvSpPr>
          <p:cNvPr id="100" name="Google Shape;100;p18"/>
          <p:cNvSpPr/>
          <p:nvPr/>
        </p:nvSpPr>
        <p:spPr>
          <a:xfrm rot="10800000">
            <a:off x="-348346" y="421850"/>
            <a:ext cx="2375400" cy="2375400"/>
          </a:xfrm>
          <a:prstGeom prst="chord">
            <a:avLst>
              <a:gd name="adj1" fmla="val 2673960"/>
              <a:gd name="adj2" fmla="val 18921779"/>
            </a:avLst>
          </a:prstGeom>
          <a:solidFill>
            <a:srgbClr val="FFF0ED">
              <a:alpha val="290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01" name="Google Shape;101;p18"/>
          <p:cNvSpPr txBox="1">
            <a:spLocks noGrp="1"/>
          </p:cNvSpPr>
          <p:nvPr>
            <p:ph type="ctrTitle" idx="4294967295"/>
          </p:nvPr>
        </p:nvSpPr>
        <p:spPr>
          <a:xfrm>
            <a:off x="723900" y="1991850"/>
            <a:ext cx="4465500" cy="1159800"/>
          </a:xfrm>
          <a:prstGeom prst="rect">
            <a:avLst/>
          </a:prstGeom>
        </p:spPr>
        <p:txBody>
          <a:bodyPr spcFirstLastPara="1" wrap="square" lIns="0" tIns="0" rIns="0" bIns="0" anchor="ctr" anchorCtr="0">
            <a:noAutofit/>
          </a:bodyPr>
          <a:lstStyle/>
          <a:p>
            <a:pPr algn="just">
              <a:lnSpc>
                <a:spcPct val="130000"/>
              </a:lnSpc>
              <a:spcAft>
                <a:spcPts val="800"/>
              </a:spcAft>
            </a:pPr>
            <a:r>
              <a:rPr lang="en-US" b="1">
                <a:effectLst/>
                <a:latin typeface="Times New Roman" panose="02020603050405020304" pitchFamily="18" charset="0"/>
                <a:ea typeface="Calibri" panose="020F0502020204030204" pitchFamily="34" charset="0"/>
                <a:cs typeface="Times New Roman" panose="02020603050405020304" pitchFamily="18" charset="0"/>
              </a:rPr>
              <a:t>2. Biểu hiện của sự tự tin, thân thiện trong giao tiếp</a:t>
            </a:r>
            <a:endParaRPr lang="en-US">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3" name="Google Shape;103;p18"/>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latin typeface="+mj-lt"/>
              </a:rPr>
              <a:t>13</a:t>
            </a:fld>
            <a:endParaRPr>
              <a:latin typeface="+mj-lt"/>
            </a:endParaRPr>
          </a:p>
        </p:txBody>
      </p:sp>
      <p:pic>
        <p:nvPicPr>
          <p:cNvPr id="104" name="Google Shape;104;p18"/>
          <p:cNvPicPr preferRelativeResize="0"/>
          <p:nvPr/>
        </p:nvPicPr>
        <p:blipFill rotWithShape="1">
          <a:blip r:embed="rId3">
            <a:alphaModFix/>
          </a:blip>
          <a:srcRect l="790" t="1782" r="16864" b="5384"/>
          <a:stretch/>
        </p:blipFill>
        <p:spPr>
          <a:xfrm>
            <a:off x="5737400" y="578825"/>
            <a:ext cx="3971700" cy="3971700"/>
          </a:xfrm>
          <a:prstGeom prst="chord">
            <a:avLst>
              <a:gd name="adj1" fmla="val 2658481"/>
              <a:gd name="adj2" fmla="val 18942614"/>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85922-8DF6-24BC-AC29-853AF72F9BDF}"/>
              </a:ext>
            </a:extLst>
          </p:cNvPr>
          <p:cNvSpPr>
            <a:spLocks noGrp="1"/>
          </p:cNvSpPr>
          <p:nvPr>
            <p:ph type="ctrTitle"/>
          </p:nvPr>
        </p:nvSpPr>
        <p:spPr>
          <a:xfrm>
            <a:off x="685800" y="394787"/>
            <a:ext cx="4102500" cy="437100"/>
          </a:xfrm>
        </p:spPr>
        <p:txBody>
          <a:bodyPr/>
          <a:lstStyle/>
          <a:p>
            <a:r>
              <a:rPr lang="en-US"/>
              <a:t>Làm việc theo nhóm</a:t>
            </a:r>
          </a:p>
        </p:txBody>
      </p:sp>
      <p:sp>
        <p:nvSpPr>
          <p:cNvPr id="4" name="TextBox 3">
            <a:extLst>
              <a:ext uri="{FF2B5EF4-FFF2-40B4-BE49-F238E27FC236}">
                <a16:creationId xmlns:a16="http://schemas.microsoft.com/office/drawing/2014/main" id="{1642F460-8929-F82C-07C0-630FE6BCD117}"/>
              </a:ext>
            </a:extLst>
          </p:cNvPr>
          <p:cNvSpPr txBox="1"/>
          <p:nvPr/>
        </p:nvSpPr>
        <p:spPr>
          <a:xfrm>
            <a:off x="330200" y="2947822"/>
            <a:ext cx="2146700" cy="914400"/>
          </a:xfrm>
          <a:prstGeom prst="rect">
            <a:avLst/>
          </a:prstGeom>
          <a:solidFill>
            <a:schemeClr val="tx2"/>
          </a:solidFill>
          <a:ln>
            <a:solidFill>
              <a:schemeClr val="tx1"/>
            </a:solidFill>
          </a:ln>
        </p:spPr>
        <p:txBody>
          <a:bodyPr wrap="square" rtlCol="0" anchor="ctr">
            <a:spAutoFit/>
          </a:bodyPr>
          <a:lstStyle/>
          <a:p>
            <a:pPr algn="ctr"/>
            <a:r>
              <a:rPr lang="vi-VN" sz="2400"/>
              <a:t>Ứng xử tự tin</a:t>
            </a:r>
            <a:endParaRPr lang="en-US" sz="2400"/>
          </a:p>
        </p:txBody>
      </p:sp>
      <p:sp>
        <p:nvSpPr>
          <p:cNvPr id="5" name="TextBox 4">
            <a:extLst>
              <a:ext uri="{FF2B5EF4-FFF2-40B4-BE49-F238E27FC236}">
                <a16:creationId xmlns:a16="http://schemas.microsoft.com/office/drawing/2014/main" id="{372A10F9-2233-44E9-923C-FC2BA42D6151}"/>
              </a:ext>
            </a:extLst>
          </p:cNvPr>
          <p:cNvSpPr txBox="1"/>
          <p:nvPr/>
        </p:nvSpPr>
        <p:spPr>
          <a:xfrm>
            <a:off x="2641600" y="2947821"/>
            <a:ext cx="2146700" cy="914400"/>
          </a:xfrm>
          <a:prstGeom prst="rect">
            <a:avLst/>
          </a:prstGeom>
          <a:solidFill>
            <a:schemeClr val="accent3">
              <a:lumMod val="20000"/>
              <a:lumOff val="80000"/>
            </a:schemeClr>
          </a:solidFill>
          <a:ln>
            <a:solidFill>
              <a:schemeClr val="tx1"/>
            </a:solidFill>
          </a:ln>
        </p:spPr>
        <p:txBody>
          <a:bodyPr wrap="square" rtlCol="0" anchor="ctr">
            <a:spAutoFit/>
          </a:bodyPr>
          <a:lstStyle/>
          <a:p>
            <a:pPr algn="ctr"/>
            <a:r>
              <a:rPr lang="vi-VN" sz="2400"/>
              <a:t>Ứng xử thân thiện</a:t>
            </a:r>
            <a:endParaRPr lang="en-US" sz="2400"/>
          </a:p>
        </p:txBody>
      </p:sp>
      <p:sp>
        <p:nvSpPr>
          <p:cNvPr id="6" name="TextBox 5">
            <a:extLst>
              <a:ext uri="{FF2B5EF4-FFF2-40B4-BE49-F238E27FC236}">
                <a16:creationId xmlns:a16="http://schemas.microsoft.com/office/drawing/2014/main" id="{D619EDBB-B40B-D24E-0789-74514032F561}"/>
              </a:ext>
            </a:extLst>
          </p:cNvPr>
          <p:cNvSpPr txBox="1"/>
          <p:nvPr/>
        </p:nvSpPr>
        <p:spPr>
          <a:xfrm>
            <a:off x="330200" y="1174750"/>
            <a:ext cx="2146700" cy="830997"/>
          </a:xfrm>
          <a:prstGeom prst="rect">
            <a:avLst/>
          </a:prstGeom>
          <a:solidFill>
            <a:schemeClr val="accent2">
              <a:lumMod val="60000"/>
              <a:lumOff val="40000"/>
            </a:schemeClr>
          </a:solidFill>
          <a:ln>
            <a:solidFill>
              <a:schemeClr val="tx1"/>
            </a:solidFill>
          </a:ln>
        </p:spPr>
        <p:txBody>
          <a:bodyPr wrap="square" rtlCol="0">
            <a:spAutoFit/>
          </a:bodyPr>
          <a:lstStyle/>
          <a:p>
            <a:pPr algn="ctr"/>
            <a:r>
              <a:rPr lang="en-US" sz="2400"/>
              <a:t>Nhóm 1, nhóm 2</a:t>
            </a:r>
          </a:p>
        </p:txBody>
      </p:sp>
      <p:sp>
        <p:nvSpPr>
          <p:cNvPr id="7" name="TextBox 6">
            <a:extLst>
              <a:ext uri="{FF2B5EF4-FFF2-40B4-BE49-F238E27FC236}">
                <a16:creationId xmlns:a16="http://schemas.microsoft.com/office/drawing/2014/main" id="{484E9EB2-E86E-D924-F55D-4A64C712D948}"/>
              </a:ext>
            </a:extLst>
          </p:cNvPr>
          <p:cNvSpPr txBox="1"/>
          <p:nvPr/>
        </p:nvSpPr>
        <p:spPr>
          <a:xfrm>
            <a:off x="2641600" y="1174750"/>
            <a:ext cx="2146700" cy="830997"/>
          </a:xfrm>
          <a:prstGeom prst="rect">
            <a:avLst/>
          </a:prstGeom>
          <a:solidFill>
            <a:schemeClr val="accent3">
              <a:lumMod val="60000"/>
              <a:lumOff val="40000"/>
            </a:schemeClr>
          </a:solidFill>
          <a:ln>
            <a:solidFill>
              <a:schemeClr val="tx1"/>
            </a:solidFill>
          </a:ln>
        </p:spPr>
        <p:txBody>
          <a:bodyPr wrap="square" rtlCol="0">
            <a:spAutoFit/>
          </a:bodyPr>
          <a:lstStyle/>
          <a:p>
            <a:pPr algn="ctr"/>
            <a:r>
              <a:rPr lang="en-US" sz="2400"/>
              <a:t>Nhóm 3, nhóm 4</a:t>
            </a:r>
          </a:p>
        </p:txBody>
      </p:sp>
      <p:sp>
        <p:nvSpPr>
          <p:cNvPr id="15" name="TextBox 14">
            <a:extLst>
              <a:ext uri="{FF2B5EF4-FFF2-40B4-BE49-F238E27FC236}">
                <a16:creationId xmlns:a16="http://schemas.microsoft.com/office/drawing/2014/main" id="{E2B57BC9-4D3E-4794-A9AB-D6F5F50B9BDA}"/>
              </a:ext>
            </a:extLst>
          </p:cNvPr>
          <p:cNvSpPr txBox="1"/>
          <p:nvPr/>
        </p:nvSpPr>
        <p:spPr>
          <a:xfrm>
            <a:off x="1425775" y="2348610"/>
            <a:ext cx="2289175" cy="461665"/>
          </a:xfrm>
          <a:prstGeom prst="rect">
            <a:avLst/>
          </a:prstGeom>
          <a:noFill/>
        </p:spPr>
        <p:txBody>
          <a:bodyPr wrap="square">
            <a:spAutoFit/>
          </a:bodyPr>
          <a:lstStyle/>
          <a:p>
            <a:r>
              <a:rPr kumimoji="0" lang="vi-VN" sz="2400" b="0" i="0" u="none" strike="noStrike" kern="0" cap="none" spc="0" normalizeH="0" baseline="0" noProof="0">
                <a:ln>
                  <a:noFill/>
                </a:ln>
                <a:solidFill>
                  <a:srgbClr val="000000"/>
                </a:solidFill>
                <a:effectLst/>
                <a:uLnTx/>
                <a:uFillTx/>
                <a:latin typeface="Arial"/>
                <a:cs typeface="Arial"/>
                <a:sym typeface="Arial"/>
              </a:rPr>
              <a:t>Biểu hiện của </a:t>
            </a:r>
            <a:endParaRPr lang="en-US"/>
          </a:p>
        </p:txBody>
      </p:sp>
      <p:sp>
        <p:nvSpPr>
          <p:cNvPr id="17" name="TextBox 16">
            <a:extLst>
              <a:ext uri="{FF2B5EF4-FFF2-40B4-BE49-F238E27FC236}">
                <a16:creationId xmlns:a16="http://schemas.microsoft.com/office/drawing/2014/main" id="{3CE5F7CE-D56D-F63E-344B-346FE9E60546}"/>
              </a:ext>
            </a:extLst>
          </p:cNvPr>
          <p:cNvSpPr txBox="1"/>
          <p:nvPr/>
        </p:nvSpPr>
        <p:spPr>
          <a:xfrm>
            <a:off x="447874" y="3968750"/>
            <a:ext cx="4578350" cy="830997"/>
          </a:xfrm>
          <a:prstGeom prst="rect">
            <a:avLst/>
          </a:prstGeom>
          <a:noFill/>
        </p:spPr>
        <p:txBody>
          <a:bodyPr wrap="square">
            <a:spAutoFit/>
          </a:bodyPr>
          <a:lstStyle/>
          <a:p>
            <a:pPr algn="ctr"/>
            <a:r>
              <a:rPr kumimoji="0" lang="vi-VN" sz="2400" b="0" i="0" u="none" strike="noStrike" kern="0" cap="none" spc="0" normalizeH="0" baseline="0" noProof="0">
                <a:ln>
                  <a:noFill/>
                </a:ln>
                <a:solidFill>
                  <a:srgbClr val="000000"/>
                </a:solidFill>
                <a:effectLst/>
                <a:uLnTx/>
                <a:uFillTx/>
                <a:latin typeface="Arial"/>
                <a:cs typeface="Arial"/>
                <a:sym typeface="Arial"/>
              </a:rPr>
              <a:t>trong giao tiếp với bạn bè </a:t>
            </a:r>
            <a:endParaRPr kumimoji="0" lang="en-US" sz="2400" b="0" i="0" u="none" strike="noStrike" kern="0" cap="none" spc="0" normalizeH="0" baseline="0" noProof="0">
              <a:ln>
                <a:noFill/>
              </a:ln>
              <a:solidFill>
                <a:srgbClr val="000000"/>
              </a:solidFill>
              <a:effectLst/>
              <a:uLnTx/>
              <a:uFillTx/>
              <a:latin typeface="Arial"/>
              <a:cs typeface="Arial"/>
              <a:sym typeface="Arial"/>
            </a:endParaRPr>
          </a:p>
          <a:p>
            <a:pPr algn="ctr"/>
            <a:r>
              <a:rPr kumimoji="0" lang="vi-VN" sz="2400" b="0" i="0" u="none" strike="noStrike" kern="0" cap="none" spc="0" normalizeH="0" baseline="0" noProof="0">
                <a:ln>
                  <a:noFill/>
                </a:ln>
                <a:solidFill>
                  <a:srgbClr val="000000"/>
                </a:solidFill>
                <a:effectLst/>
                <a:uLnTx/>
                <a:uFillTx/>
                <a:latin typeface="Arial"/>
                <a:cs typeface="Arial"/>
                <a:sym typeface="Arial"/>
              </a:rPr>
              <a:t>và thầy cô ở trường</a:t>
            </a:r>
            <a:endParaRPr lang="en-US"/>
          </a:p>
        </p:txBody>
      </p:sp>
    </p:spTree>
    <p:extLst>
      <p:ext uri="{BB962C8B-B14F-4D97-AF65-F5344CB8AC3E}">
        <p14:creationId xmlns:p14="http://schemas.microsoft.com/office/powerpoint/2010/main" val="37747582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9"/>
          <p:cNvSpPr txBox="1">
            <a:spLocks noGrp="1"/>
          </p:cNvSpPr>
          <p:nvPr>
            <p:ph type="body" idx="1"/>
          </p:nvPr>
        </p:nvSpPr>
        <p:spPr>
          <a:xfrm>
            <a:off x="1423307" y="496286"/>
            <a:ext cx="4095750" cy="3141000"/>
          </a:xfrm>
          <a:prstGeom prst="rect">
            <a:avLst/>
          </a:prstGeom>
        </p:spPr>
        <p:txBody>
          <a:bodyPr spcFirstLastPara="1" wrap="square" lIns="0" tIns="0" rIns="0" bIns="0" anchor="t" anchorCtr="0">
            <a:noAutofit/>
          </a:bodyPr>
          <a:lstStyle/>
          <a:p>
            <a:pPr marL="0" lvl="0" indent="0" algn="l" rtl="0">
              <a:spcBef>
                <a:spcPts val="600"/>
              </a:spcBef>
              <a:spcAft>
                <a:spcPts val="600"/>
              </a:spcAft>
              <a:buNone/>
            </a:pPr>
            <a:r>
              <a:rPr lang="vi-VN" sz="2400">
                <a:latin typeface="+mn-lt"/>
              </a:rPr>
              <a:t>Kĩ năng giao tiếp rất quan trọng trong cuộc sống của mỗi người. Dù ở môi trường gia đình, nhà trường hay xã hội, chúng ta cần phải chủ động, tự tin, thân thiện, giao tiếp phù hợp.</a:t>
            </a:r>
            <a:endParaRPr lang="en-US" sz="2400">
              <a:latin typeface="+mn-lt"/>
            </a:endParaRPr>
          </a:p>
        </p:txBody>
      </p:sp>
      <p:sp>
        <p:nvSpPr>
          <p:cNvPr id="110" name="Google Shape;110;p19"/>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latin typeface="+mj-lt"/>
              </a:rPr>
              <a:t>15</a:t>
            </a:fld>
            <a:endParaRPr>
              <a:latin typeface="+mj-l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48CFC3D-8BCA-56DF-8F67-F4C8AE5921C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16</a:t>
            </a:fld>
            <a:endParaRPr lang="en"/>
          </a:p>
        </p:txBody>
      </p:sp>
      <p:pic>
        <p:nvPicPr>
          <p:cNvPr id="4" name="Picture 3">
            <a:extLst>
              <a:ext uri="{FF2B5EF4-FFF2-40B4-BE49-F238E27FC236}">
                <a16:creationId xmlns:a16="http://schemas.microsoft.com/office/drawing/2014/main" id="{650E4CBF-1E2E-8662-C437-9B4CF9160114}"/>
              </a:ext>
            </a:extLst>
          </p:cNvPr>
          <p:cNvPicPr>
            <a:picLocks noChangeAspect="1"/>
          </p:cNvPicPr>
          <p:nvPr/>
        </p:nvPicPr>
        <p:blipFill>
          <a:blip r:embed="rId2"/>
          <a:stretch>
            <a:fillRect/>
          </a:stretch>
        </p:blipFill>
        <p:spPr>
          <a:xfrm>
            <a:off x="0" y="0"/>
            <a:ext cx="6591300" cy="5180123"/>
          </a:xfrm>
          <a:prstGeom prst="rect">
            <a:avLst/>
          </a:prstGeom>
        </p:spPr>
      </p:pic>
    </p:spTree>
    <p:extLst>
      <p:ext uri="{BB962C8B-B14F-4D97-AF65-F5344CB8AC3E}">
        <p14:creationId xmlns:p14="http://schemas.microsoft.com/office/powerpoint/2010/main" val="3092993656"/>
      </p:ext>
    </p:extLst>
  </p:cSld>
  <p:clrMapOvr>
    <a:masterClrMapping/>
  </p:clrMapOvr>
  <p:transition spd="slow">
    <p:randomBar dir="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327EBA0-6FA2-A9C1-A679-2A0DE2CCB5A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17</a:t>
            </a:fld>
            <a:endParaRPr lang="en"/>
          </a:p>
        </p:txBody>
      </p:sp>
      <p:pic>
        <p:nvPicPr>
          <p:cNvPr id="1026" name="Picture 2" descr="Active vs passive learning">
            <a:extLst>
              <a:ext uri="{FF2B5EF4-FFF2-40B4-BE49-F238E27FC236}">
                <a16:creationId xmlns:a16="http://schemas.microsoft.com/office/drawing/2014/main" id="{F95CD910-0336-479D-6923-D8A9583113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39900"/>
            <a:ext cx="9142830" cy="42036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7A67B652-FA82-64D5-70E6-517AEB50E2B9}"/>
              </a:ext>
            </a:extLst>
          </p:cNvPr>
          <p:cNvSpPr txBox="1"/>
          <p:nvPr/>
        </p:nvSpPr>
        <p:spPr>
          <a:xfrm>
            <a:off x="0" y="76249"/>
            <a:ext cx="9271000" cy="646331"/>
          </a:xfrm>
          <a:prstGeom prst="rect">
            <a:avLst/>
          </a:prstGeom>
          <a:noFill/>
        </p:spPr>
        <p:txBody>
          <a:bodyPr wrap="square" rtlCol="0">
            <a:spAutoFit/>
          </a:bodyPr>
          <a:lstStyle/>
          <a:p>
            <a:pPr algn="ctr"/>
            <a:r>
              <a:rPr lang="en-US" sz="3600" b="1">
                <a:solidFill>
                  <a:schemeClr val="accent3">
                    <a:lumMod val="50000"/>
                  </a:schemeClr>
                </a:solidFill>
              </a:rPr>
              <a:t>3. </a:t>
            </a:r>
            <a:r>
              <a:rPr lang="vi-VN" sz="3600" b="1">
                <a:solidFill>
                  <a:schemeClr val="accent3">
                    <a:lumMod val="50000"/>
                  </a:schemeClr>
                </a:solidFill>
              </a:rPr>
              <a:t>SỰ CHỦ ĐỘNG HỌC TẬP, GIAO TIẾ</a:t>
            </a:r>
            <a:r>
              <a:rPr lang="en-US" sz="3600" b="1">
                <a:solidFill>
                  <a:schemeClr val="accent3">
                    <a:lumMod val="50000"/>
                  </a:schemeClr>
                </a:solidFill>
              </a:rPr>
              <a:t>P</a:t>
            </a:r>
          </a:p>
        </p:txBody>
      </p:sp>
    </p:spTree>
    <p:extLst>
      <p:ext uri="{BB962C8B-B14F-4D97-AF65-F5344CB8AC3E}">
        <p14:creationId xmlns:p14="http://schemas.microsoft.com/office/powerpoint/2010/main" val="35664172"/>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6B349-454C-503B-EB3F-B415D762B6C3}"/>
              </a:ext>
            </a:extLst>
          </p:cNvPr>
          <p:cNvSpPr>
            <a:spLocks noGrp="1"/>
          </p:cNvSpPr>
          <p:nvPr>
            <p:ph type="title"/>
          </p:nvPr>
        </p:nvSpPr>
        <p:spPr/>
        <p:txBody>
          <a:bodyPr/>
          <a:lstStyle/>
          <a:p>
            <a:r>
              <a:rPr lang="en-US" sz="2800" b="1">
                <a:effectLst/>
                <a:ea typeface="Times New Roman" panose="02020603050405020304" pitchFamily="18" charset="0"/>
              </a:rPr>
              <a:t>Trong mỗi tình huống</a:t>
            </a:r>
            <a:endParaRPr lang="en-US" sz="4400" b="1"/>
          </a:p>
        </p:txBody>
      </p:sp>
      <p:sp>
        <p:nvSpPr>
          <p:cNvPr id="3" name="Text Placeholder 2">
            <a:extLst>
              <a:ext uri="{FF2B5EF4-FFF2-40B4-BE49-F238E27FC236}">
                <a16:creationId xmlns:a16="http://schemas.microsoft.com/office/drawing/2014/main" id="{72A803AF-2DCB-AB0C-B3ED-11B7DC870060}"/>
              </a:ext>
            </a:extLst>
          </p:cNvPr>
          <p:cNvSpPr>
            <a:spLocks noGrp="1"/>
          </p:cNvSpPr>
          <p:nvPr>
            <p:ph type="body" idx="1"/>
          </p:nvPr>
        </p:nvSpPr>
        <p:spPr>
          <a:xfrm>
            <a:off x="385400" y="1530150"/>
            <a:ext cx="2240500" cy="2864400"/>
          </a:xfrm>
        </p:spPr>
        <p:txBody>
          <a:bodyPr/>
          <a:lstStyle/>
          <a:p>
            <a:r>
              <a:rPr lang="en-US" sz="2400">
                <a:effectLst/>
                <a:ea typeface="Times New Roman" panose="02020603050405020304" pitchFamily="18" charset="0"/>
              </a:rPr>
              <a:t>Phân tích và đánh giá sự chủ động, tự tin của các nhân vật trong tình huống.</a:t>
            </a:r>
            <a:endParaRPr lang="en-US" sz="1600"/>
          </a:p>
        </p:txBody>
      </p:sp>
      <p:sp>
        <p:nvSpPr>
          <p:cNvPr id="4" name="Text Placeholder 3">
            <a:extLst>
              <a:ext uri="{FF2B5EF4-FFF2-40B4-BE49-F238E27FC236}">
                <a16:creationId xmlns:a16="http://schemas.microsoft.com/office/drawing/2014/main" id="{8C6AC1BA-237F-19CF-B718-3F3F63E18951}"/>
              </a:ext>
            </a:extLst>
          </p:cNvPr>
          <p:cNvSpPr>
            <a:spLocks noGrp="1"/>
          </p:cNvSpPr>
          <p:nvPr>
            <p:ph type="body" idx="2"/>
          </p:nvPr>
        </p:nvSpPr>
        <p:spPr/>
        <p:txBody>
          <a:bodyPr/>
          <a:lstStyle/>
          <a:p>
            <a:r>
              <a:rPr lang="en-US" sz="2400">
                <a:effectLst/>
                <a:ea typeface="Times New Roman" panose="02020603050405020304" pitchFamily="18" charset="0"/>
              </a:rPr>
              <a:t>Đề xuất cách thể hiện sự tự tin, chủ động trong tình huống đó.</a:t>
            </a:r>
            <a:endParaRPr lang="en-US" sz="1600"/>
          </a:p>
        </p:txBody>
      </p:sp>
      <p:sp>
        <p:nvSpPr>
          <p:cNvPr id="5" name="Text Placeholder 4">
            <a:extLst>
              <a:ext uri="{FF2B5EF4-FFF2-40B4-BE49-F238E27FC236}">
                <a16:creationId xmlns:a16="http://schemas.microsoft.com/office/drawing/2014/main" id="{339A908A-7328-D1D0-9D42-C40482A37BF8}"/>
              </a:ext>
            </a:extLst>
          </p:cNvPr>
          <p:cNvSpPr>
            <a:spLocks noGrp="1"/>
          </p:cNvSpPr>
          <p:nvPr>
            <p:ph type="body" idx="3"/>
          </p:nvPr>
        </p:nvSpPr>
        <p:spPr/>
        <p:txBody>
          <a:bodyPr/>
          <a:lstStyle/>
          <a:p>
            <a:r>
              <a:rPr lang="en-US" sz="2400">
                <a:effectLst/>
                <a:ea typeface="Times New Roman" panose="02020603050405020304" pitchFamily="18" charset="0"/>
              </a:rPr>
              <a:t>Rút ra bài học cho bản thân.</a:t>
            </a:r>
            <a:endParaRPr lang="en-US" sz="1600"/>
          </a:p>
        </p:txBody>
      </p:sp>
      <p:sp>
        <p:nvSpPr>
          <p:cNvPr id="6" name="Slide Number Placeholder 5">
            <a:extLst>
              <a:ext uri="{FF2B5EF4-FFF2-40B4-BE49-F238E27FC236}">
                <a16:creationId xmlns:a16="http://schemas.microsoft.com/office/drawing/2014/main" id="{8C8EE33A-7FA5-AE36-A653-3975D23CDBD8}"/>
              </a:ext>
            </a:extLst>
          </p:cNvPr>
          <p:cNvSpPr>
            <a:spLocks noGrp="1"/>
          </p:cNvSpPr>
          <p:nvPr>
            <p:ph type="sldNum" idx="12"/>
          </p:nvPr>
        </p:nvSpPr>
        <p:spPr/>
        <p:txBody>
          <a:bodyPr/>
          <a:lstStyle/>
          <a:p>
            <a:fld id="{00000000-1234-1234-1234-123412341234}" type="slidenum">
              <a:rPr lang="en" smtClean="0"/>
              <a:pPr/>
              <a:t>18</a:t>
            </a:fld>
            <a:endParaRPr lang="en"/>
          </a:p>
        </p:txBody>
      </p:sp>
    </p:spTree>
    <p:extLst>
      <p:ext uri="{BB962C8B-B14F-4D97-AF65-F5344CB8AC3E}">
        <p14:creationId xmlns:p14="http://schemas.microsoft.com/office/powerpoint/2010/main" val="869261482"/>
      </p:ext>
    </p:extLst>
  </p:cSld>
  <p:clrMapOvr>
    <a:masterClrMapping/>
  </p:clrMapOvr>
  <mc:AlternateContent xmlns:mc="http://schemas.openxmlformats.org/markup-compatibility/2006">
    <mc:Choice xmlns:p14="http://schemas.microsoft.com/office/powerpoint/2010/main" Requires="p14">
      <p:transition>
        <p14:reveal/>
      </p:transition>
    </mc:Choice>
    <mc:Fallback>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48A4584-D027-B47F-5F75-C65151B30A3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19</a:t>
            </a:fld>
            <a:endParaRPr lang="en"/>
          </a:p>
        </p:txBody>
      </p:sp>
      <p:sp>
        <p:nvSpPr>
          <p:cNvPr id="3" name="Text Placeholder 2">
            <a:extLst>
              <a:ext uri="{FF2B5EF4-FFF2-40B4-BE49-F238E27FC236}">
                <a16:creationId xmlns:a16="http://schemas.microsoft.com/office/drawing/2014/main" id="{351327E5-CA71-4DAF-A118-552EFAB7C140}"/>
              </a:ext>
            </a:extLst>
          </p:cNvPr>
          <p:cNvSpPr>
            <a:spLocks noGrp="1"/>
          </p:cNvSpPr>
          <p:nvPr>
            <p:ph type="body" idx="1"/>
          </p:nvPr>
        </p:nvSpPr>
        <p:spPr>
          <a:xfrm>
            <a:off x="1219200" y="1126670"/>
            <a:ext cx="4316186" cy="2194929"/>
          </a:xfrm>
        </p:spPr>
        <p:txBody>
          <a:bodyPr/>
          <a:lstStyle/>
          <a:p>
            <a:pPr marL="50800" indent="0">
              <a:buNone/>
            </a:pPr>
            <a:r>
              <a:rPr lang="vi-VN" sz="2400">
                <a:solidFill>
                  <a:schemeClr val="bg1"/>
                </a:solidFill>
                <a:effectLst/>
                <a:latin typeface="+mn-lt"/>
                <a:ea typeface="Times New Roman" panose="02020603050405020304" pitchFamily="18" charset="0"/>
                <a:cs typeface="Times New Roman" panose="02020603050405020304" pitchFamily="18" charset="0"/>
              </a:rPr>
              <a:t>Th</a:t>
            </a:r>
            <a:r>
              <a:rPr lang="en-US" sz="2400">
                <a:solidFill>
                  <a:schemeClr val="bg1"/>
                </a:solidFill>
                <a:effectLst/>
                <a:latin typeface="+mn-lt"/>
                <a:ea typeface="Times New Roman" panose="02020603050405020304" pitchFamily="18" charset="0"/>
                <a:cs typeface="Times New Roman" panose="02020603050405020304" pitchFamily="18" charset="0"/>
              </a:rPr>
              <a:t>ể</a:t>
            </a:r>
            <a:r>
              <a:rPr lang="vi-VN" sz="2400">
                <a:solidFill>
                  <a:schemeClr val="bg1"/>
                </a:solidFill>
                <a:effectLst/>
                <a:latin typeface="+mn-lt"/>
                <a:ea typeface="Times New Roman" panose="02020603050405020304" pitchFamily="18" charset="0"/>
                <a:cs typeface="Times New Roman" panose="02020603050405020304" pitchFamily="18" charset="0"/>
              </a:rPr>
              <a:t> hiện sự chủ động, tự tin của bản thân giúp bản thân làm chủ được kiến thức đã tiếp thu, làm chủ cuộc sống và dễ dàng đạt mục tiêu đề ra.</a:t>
            </a:r>
            <a:endParaRPr lang="en-US" sz="2400">
              <a:solidFill>
                <a:schemeClr val="bg1"/>
              </a:solidFill>
              <a:effectLst/>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42528121"/>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6"/>
          <p:cNvSpPr txBox="1">
            <a:spLocks noGrp="1"/>
          </p:cNvSpPr>
          <p:nvPr>
            <p:ph type="title"/>
          </p:nvPr>
        </p:nvSpPr>
        <p:spPr>
          <a:xfrm>
            <a:off x="879792" y="748950"/>
            <a:ext cx="4549500" cy="4875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b="1">
                <a:solidFill>
                  <a:srgbClr val="922604"/>
                </a:solidFill>
                <a:latin typeface="+mj-lt"/>
              </a:rPr>
              <a:t>Mục tiêu</a:t>
            </a:r>
            <a:endParaRPr b="1">
              <a:solidFill>
                <a:srgbClr val="922604"/>
              </a:solidFill>
              <a:latin typeface="+mj-lt"/>
            </a:endParaRPr>
          </a:p>
        </p:txBody>
      </p:sp>
      <p:sp>
        <p:nvSpPr>
          <p:cNvPr id="86" name="Google Shape;86;p16"/>
          <p:cNvSpPr txBox="1">
            <a:spLocks noGrp="1"/>
          </p:cNvSpPr>
          <p:nvPr>
            <p:ph type="body" idx="1"/>
          </p:nvPr>
        </p:nvSpPr>
        <p:spPr>
          <a:xfrm>
            <a:off x="536868" y="1530150"/>
            <a:ext cx="4614796" cy="2864400"/>
          </a:xfrm>
          <a:prstGeom prst="rect">
            <a:avLst/>
          </a:prstGeom>
        </p:spPr>
        <p:txBody>
          <a:bodyPr spcFirstLastPara="1" wrap="square" lIns="0" tIns="0" rIns="0" bIns="0" anchor="t" anchorCtr="0">
            <a:noAutofit/>
          </a:bodyPr>
          <a:lstStyle/>
          <a:p>
            <a:pPr marL="342900" lvl="0" indent="-342900" algn="just">
              <a:lnSpc>
                <a:spcPct val="130000"/>
              </a:lnSpc>
              <a:buFont typeface="Wingdings" panose="05000000000000000000" pitchFamily="2" charset="2"/>
              <a:buChar char="Ø"/>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 hiện được sự chủ động của bản thân trong các môi trường học tập, giao tiếp khác nhau.</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30000"/>
              </a:lnSpc>
              <a:buFont typeface="Wingdings" panose="05000000000000000000" pitchFamily="2" charset="2"/>
              <a:buChar char="Ø"/>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 hiện được sự tự tin trong các tình huống giao tiếp, ứng xử và biết cách thể hiện sự thân thiện với bạn bè, thầy cô.</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30000"/>
              </a:lnSpc>
              <a:spcAft>
                <a:spcPts val="800"/>
              </a:spcAft>
              <a:buFont typeface="Wingdings" panose="05000000000000000000" pitchFamily="2" charset="2"/>
              <a:buChar char="Ø"/>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Ứng xử phù hợp trong các tình huống giao tiếp khác nhau trong gia đình.</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8" name="Google Shape;88;p16"/>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latin typeface="+mj-lt"/>
              </a:rPr>
              <a:t>2</a:t>
            </a:fld>
            <a:endParaRPr>
              <a:latin typeface="+mj-l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121"/>
        <p:cNvGrpSpPr/>
        <p:nvPr/>
      </p:nvGrpSpPr>
      <p:grpSpPr>
        <a:xfrm>
          <a:off x="0" y="0"/>
          <a:ext cx="0" cy="0"/>
          <a:chOff x="0" y="0"/>
          <a:chExt cx="0" cy="0"/>
        </a:xfrm>
      </p:grpSpPr>
      <p:sp>
        <p:nvSpPr>
          <p:cNvPr id="122" name="Google Shape;122;p21"/>
          <p:cNvSpPr txBox="1">
            <a:spLocks noGrp="1"/>
          </p:cNvSpPr>
          <p:nvPr>
            <p:ph type="ctrTitle" idx="4294967295"/>
          </p:nvPr>
        </p:nvSpPr>
        <p:spPr>
          <a:xfrm>
            <a:off x="157788" y="1350506"/>
            <a:ext cx="5480735" cy="2049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sz="7200">
                <a:solidFill>
                  <a:schemeClr val="lt1"/>
                </a:solidFill>
                <a:latin typeface="+mj-lt"/>
              </a:rPr>
              <a:t>LUYỆN TẬP</a:t>
            </a:r>
            <a:endParaRPr sz="7200">
              <a:solidFill>
                <a:schemeClr val="lt1"/>
              </a:solidFill>
              <a:latin typeface="+mj-lt"/>
            </a:endParaRPr>
          </a:p>
        </p:txBody>
      </p:sp>
      <p:sp>
        <p:nvSpPr>
          <p:cNvPr id="124" name="Google Shape;124;p21"/>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solidFill>
                  <a:schemeClr val="lt1"/>
                </a:solidFill>
                <a:latin typeface="+mj-lt"/>
              </a:rPr>
              <a:t>20</a:t>
            </a:fld>
            <a:endParaRPr>
              <a:solidFill>
                <a:schemeClr val="lt1"/>
              </a:solidFill>
              <a:latin typeface="+mj-lt"/>
            </a:endParaRPr>
          </a:p>
        </p:txBody>
      </p:sp>
      <p:sp>
        <p:nvSpPr>
          <p:cNvPr id="125" name="Google Shape;125;p21"/>
          <p:cNvSpPr/>
          <p:nvPr/>
        </p:nvSpPr>
        <p:spPr>
          <a:xfrm>
            <a:off x="5733000" y="577350"/>
            <a:ext cx="3988800" cy="3988800"/>
          </a:xfrm>
          <a:prstGeom prst="chord">
            <a:avLst>
              <a:gd name="adj1" fmla="val 2673960"/>
              <a:gd name="adj2" fmla="val 18921779"/>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26" name="Google Shape;126;p21"/>
          <p:cNvSpPr/>
          <p:nvPr/>
        </p:nvSpPr>
        <p:spPr>
          <a:xfrm>
            <a:off x="6923409" y="1611296"/>
            <a:ext cx="1799891" cy="1823854"/>
          </a:xfrm>
          <a:custGeom>
            <a:avLst/>
            <a:gdLst/>
            <a:ahLst/>
            <a:cxnLst/>
            <a:rect l="l" t="t" r="r" b="b"/>
            <a:pathLst>
              <a:path w="16449" h="16668" extrusionOk="0">
                <a:moveTo>
                  <a:pt x="12288" y="1995"/>
                </a:moveTo>
                <a:lnTo>
                  <a:pt x="12093" y="2117"/>
                </a:lnTo>
                <a:lnTo>
                  <a:pt x="11923" y="2239"/>
                </a:lnTo>
                <a:lnTo>
                  <a:pt x="11655" y="2531"/>
                </a:lnTo>
                <a:lnTo>
                  <a:pt x="11461" y="2433"/>
                </a:lnTo>
                <a:lnTo>
                  <a:pt x="11874" y="2214"/>
                </a:lnTo>
                <a:lnTo>
                  <a:pt x="12288" y="1995"/>
                </a:lnTo>
                <a:close/>
                <a:moveTo>
                  <a:pt x="13261" y="2239"/>
                </a:moveTo>
                <a:lnTo>
                  <a:pt x="13359" y="2263"/>
                </a:lnTo>
                <a:lnTo>
                  <a:pt x="13456" y="2287"/>
                </a:lnTo>
                <a:lnTo>
                  <a:pt x="13529" y="2336"/>
                </a:lnTo>
                <a:lnTo>
                  <a:pt x="13578" y="2433"/>
                </a:lnTo>
                <a:lnTo>
                  <a:pt x="13626" y="2531"/>
                </a:lnTo>
                <a:lnTo>
                  <a:pt x="13675" y="2725"/>
                </a:lnTo>
                <a:lnTo>
                  <a:pt x="13651" y="2896"/>
                </a:lnTo>
                <a:lnTo>
                  <a:pt x="13626" y="3090"/>
                </a:lnTo>
                <a:lnTo>
                  <a:pt x="13578" y="3285"/>
                </a:lnTo>
                <a:lnTo>
                  <a:pt x="13480" y="3480"/>
                </a:lnTo>
                <a:lnTo>
                  <a:pt x="13383" y="3650"/>
                </a:lnTo>
                <a:lnTo>
                  <a:pt x="13188" y="4015"/>
                </a:lnTo>
                <a:lnTo>
                  <a:pt x="12969" y="3674"/>
                </a:lnTo>
                <a:lnTo>
                  <a:pt x="12702" y="3358"/>
                </a:lnTo>
                <a:lnTo>
                  <a:pt x="12410" y="3066"/>
                </a:lnTo>
                <a:lnTo>
                  <a:pt x="12093" y="2823"/>
                </a:lnTo>
                <a:lnTo>
                  <a:pt x="12288" y="2677"/>
                </a:lnTo>
                <a:lnTo>
                  <a:pt x="12483" y="2531"/>
                </a:lnTo>
                <a:lnTo>
                  <a:pt x="12726" y="2385"/>
                </a:lnTo>
                <a:lnTo>
                  <a:pt x="12945" y="2287"/>
                </a:lnTo>
                <a:lnTo>
                  <a:pt x="13164" y="2239"/>
                </a:lnTo>
                <a:close/>
                <a:moveTo>
                  <a:pt x="7981" y="3699"/>
                </a:moveTo>
                <a:lnTo>
                  <a:pt x="7981" y="3723"/>
                </a:lnTo>
                <a:lnTo>
                  <a:pt x="7932" y="3723"/>
                </a:lnTo>
                <a:lnTo>
                  <a:pt x="7908" y="3747"/>
                </a:lnTo>
                <a:lnTo>
                  <a:pt x="7835" y="3796"/>
                </a:lnTo>
                <a:lnTo>
                  <a:pt x="7786" y="3845"/>
                </a:lnTo>
                <a:lnTo>
                  <a:pt x="7738" y="3918"/>
                </a:lnTo>
                <a:lnTo>
                  <a:pt x="7689" y="3991"/>
                </a:lnTo>
                <a:lnTo>
                  <a:pt x="7689" y="4064"/>
                </a:lnTo>
                <a:lnTo>
                  <a:pt x="7689" y="4088"/>
                </a:lnTo>
                <a:lnTo>
                  <a:pt x="7689" y="4112"/>
                </a:lnTo>
                <a:lnTo>
                  <a:pt x="7689" y="4137"/>
                </a:lnTo>
                <a:lnTo>
                  <a:pt x="7689" y="4161"/>
                </a:lnTo>
                <a:lnTo>
                  <a:pt x="7689" y="4307"/>
                </a:lnTo>
                <a:lnTo>
                  <a:pt x="7738" y="4453"/>
                </a:lnTo>
                <a:lnTo>
                  <a:pt x="7786" y="4526"/>
                </a:lnTo>
                <a:lnTo>
                  <a:pt x="7859" y="4574"/>
                </a:lnTo>
                <a:lnTo>
                  <a:pt x="8030" y="4672"/>
                </a:lnTo>
                <a:lnTo>
                  <a:pt x="8176" y="4720"/>
                </a:lnTo>
                <a:lnTo>
                  <a:pt x="8297" y="4720"/>
                </a:lnTo>
                <a:lnTo>
                  <a:pt x="8395" y="4696"/>
                </a:lnTo>
                <a:lnTo>
                  <a:pt x="8492" y="4672"/>
                </a:lnTo>
                <a:lnTo>
                  <a:pt x="8589" y="4599"/>
                </a:lnTo>
                <a:lnTo>
                  <a:pt x="8662" y="4526"/>
                </a:lnTo>
                <a:lnTo>
                  <a:pt x="8711" y="4429"/>
                </a:lnTo>
                <a:lnTo>
                  <a:pt x="8711" y="4307"/>
                </a:lnTo>
                <a:lnTo>
                  <a:pt x="8711" y="4185"/>
                </a:lnTo>
                <a:lnTo>
                  <a:pt x="8662" y="4064"/>
                </a:lnTo>
                <a:lnTo>
                  <a:pt x="8614" y="3942"/>
                </a:lnTo>
                <a:lnTo>
                  <a:pt x="8541" y="3845"/>
                </a:lnTo>
                <a:lnTo>
                  <a:pt x="8468" y="3772"/>
                </a:lnTo>
                <a:lnTo>
                  <a:pt x="8370" y="3723"/>
                </a:lnTo>
                <a:lnTo>
                  <a:pt x="8273" y="3699"/>
                </a:lnTo>
                <a:close/>
                <a:moveTo>
                  <a:pt x="9830" y="3966"/>
                </a:moveTo>
                <a:lnTo>
                  <a:pt x="9709" y="3991"/>
                </a:lnTo>
                <a:lnTo>
                  <a:pt x="9611" y="4064"/>
                </a:lnTo>
                <a:lnTo>
                  <a:pt x="9538" y="4161"/>
                </a:lnTo>
                <a:lnTo>
                  <a:pt x="9514" y="4258"/>
                </a:lnTo>
                <a:lnTo>
                  <a:pt x="9490" y="4356"/>
                </a:lnTo>
                <a:lnTo>
                  <a:pt x="9514" y="4453"/>
                </a:lnTo>
                <a:lnTo>
                  <a:pt x="9563" y="4574"/>
                </a:lnTo>
                <a:lnTo>
                  <a:pt x="9636" y="4647"/>
                </a:lnTo>
                <a:lnTo>
                  <a:pt x="9757" y="4720"/>
                </a:lnTo>
                <a:lnTo>
                  <a:pt x="9879" y="4745"/>
                </a:lnTo>
                <a:lnTo>
                  <a:pt x="10025" y="4696"/>
                </a:lnTo>
                <a:lnTo>
                  <a:pt x="10098" y="4672"/>
                </a:lnTo>
                <a:lnTo>
                  <a:pt x="10147" y="4623"/>
                </a:lnTo>
                <a:lnTo>
                  <a:pt x="10244" y="4502"/>
                </a:lnTo>
                <a:lnTo>
                  <a:pt x="10268" y="4429"/>
                </a:lnTo>
                <a:lnTo>
                  <a:pt x="10268" y="4356"/>
                </a:lnTo>
                <a:lnTo>
                  <a:pt x="10244" y="4234"/>
                </a:lnTo>
                <a:lnTo>
                  <a:pt x="10220" y="4161"/>
                </a:lnTo>
                <a:lnTo>
                  <a:pt x="10147" y="4064"/>
                </a:lnTo>
                <a:lnTo>
                  <a:pt x="10074" y="4015"/>
                </a:lnTo>
                <a:lnTo>
                  <a:pt x="9952" y="3966"/>
                </a:lnTo>
                <a:close/>
                <a:moveTo>
                  <a:pt x="9125" y="5572"/>
                </a:moveTo>
                <a:lnTo>
                  <a:pt x="9003" y="5596"/>
                </a:lnTo>
                <a:lnTo>
                  <a:pt x="8881" y="5669"/>
                </a:lnTo>
                <a:lnTo>
                  <a:pt x="8808" y="5791"/>
                </a:lnTo>
                <a:lnTo>
                  <a:pt x="8784" y="5913"/>
                </a:lnTo>
                <a:lnTo>
                  <a:pt x="8808" y="6034"/>
                </a:lnTo>
                <a:lnTo>
                  <a:pt x="8881" y="6156"/>
                </a:lnTo>
                <a:lnTo>
                  <a:pt x="9003" y="6229"/>
                </a:lnTo>
                <a:lnTo>
                  <a:pt x="9125" y="6253"/>
                </a:lnTo>
                <a:lnTo>
                  <a:pt x="9246" y="6229"/>
                </a:lnTo>
                <a:lnTo>
                  <a:pt x="9368" y="6156"/>
                </a:lnTo>
                <a:lnTo>
                  <a:pt x="9441" y="6034"/>
                </a:lnTo>
                <a:lnTo>
                  <a:pt x="9465" y="5913"/>
                </a:lnTo>
                <a:lnTo>
                  <a:pt x="9441" y="5791"/>
                </a:lnTo>
                <a:lnTo>
                  <a:pt x="9368" y="5669"/>
                </a:lnTo>
                <a:lnTo>
                  <a:pt x="9246" y="5596"/>
                </a:lnTo>
                <a:lnTo>
                  <a:pt x="9125" y="5572"/>
                </a:lnTo>
                <a:close/>
                <a:moveTo>
                  <a:pt x="5013" y="9441"/>
                </a:moveTo>
                <a:lnTo>
                  <a:pt x="4842" y="9538"/>
                </a:lnTo>
                <a:lnTo>
                  <a:pt x="4672" y="9684"/>
                </a:lnTo>
                <a:lnTo>
                  <a:pt x="4502" y="9855"/>
                </a:lnTo>
                <a:lnTo>
                  <a:pt x="4356" y="10025"/>
                </a:lnTo>
                <a:lnTo>
                  <a:pt x="4112" y="10414"/>
                </a:lnTo>
                <a:lnTo>
                  <a:pt x="3918" y="10779"/>
                </a:lnTo>
                <a:lnTo>
                  <a:pt x="3723" y="11144"/>
                </a:lnTo>
                <a:lnTo>
                  <a:pt x="3650" y="11363"/>
                </a:lnTo>
                <a:lnTo>
                  <a:pt x="3553" y="11582"/>
                </a:lnTo>
                <a:lnTo>
                  <a:pt x="3504" y="11826"/>
                </a:lnTo>
                <a:lnTo>
                  <a:pt x="3480" y="12045"/>
                </a:lnTo>
                <a:lnTo>
                  <a:pt x="3480" y="12239"/>
                </a:lnTo>
                <a:lnTo>
                  <a:pt x="3528" y="12337"/>
                </a:lnTo>
                <a:lnTo>
                  <a:pt x="3577" y="12410"/>
                </a:lnTo>
                <a:lnTo>
                  <a:pt x="3601" y="12434"/>
                </a:lnTo>
                <a:lnTo>
                  <a:pt x="3626" y="12458"/>
                </a:lnTo>
                <a:lnTo>
                  <a:pt x="3650" y="12434"/>
                </a:lnTo>
                <a:lnTo>
                  <a:pt x="3674" y="12410"/>
                </a:lnTo>
                <a:lnTo>
                  <a:pt x="3747" y="12288"/>
                </a:lnTo>
                <a:lnTo>
                  <a:pt x="3772" y="12166"/>
                </a:lnTo>
                <a:lnTo>
                  <a:pt x="3820" y="11874"/>
                </a:lnTo>
                <a:lnTo>
                  <a:pt x="3869" y="11631"/>
                </a:lnTo>
                <a:lnTo>
                  <a:pt x="3966" y="11388"/>
                </a:lnTo>
                <a:lnTo>
                  <a:pt x="4137" y="10925"/>
                </a:lnTo>
                <a:lnTo>
                  <a:pt x="4331" y="10536"/>
                </a:lnTo>
                <a:lnTo>
                  <a:pt x="4575" y="10171"/>
                </a:lnTo>
                <a:lnTo>
                  <a:pt x="4818" y="9830"/>
                </a:lnTo>
                <a:lnTo>
                  <a:pt x="5061" y="9490"/>
                </a:lnTo>
                <a:lnTo>
                  <a:pt x="5061" y="9465"/>
                </a:lnTo>
                <a:lnTo>
                  <a:pt x="5061" y="9441"/>
                </a:lnTo>
                <a:close/>
                <a:moveTo>
                  <a:pt x="9003" y="2287"/>
                </a:moveTo>
                <a:lnTo>
                  <a:pt x="9319" y="2312"/>
                </a:lnTo>
                <a:lnTo>
                  <a:pt x="9611" y="2360"/>
                </a:lnTo>
                <a:lnTo>
                  <a:pt x="9928" y="2409"/>
                </a:lnTo>
                <a:lnTo>
                  <a:pt x="10220" y="2482"/>
                </a:lnTo>
                <a:lnTo>
                  <a:pt x="10512" y="2579"/>
                </a:lnTo>
                <a:lnTo>
                  <a:pt x="10804" y="2677"/>
                </a:lnTo>
                <a:lnTo>
                  <a:pt x="11071" y="2798"/>
                </a:lnTo>
                <a:lnTo>
                  <a:pt x="11339" y="2944"/>
                </a:lnTo>
                <a:lnTo>
                  <a:pt x="11582" y="3066"/>
                </a:lnTo>
                <a:lnTo>
                  <a:pt x="11826" y="3236"/>
                </a:lnTo>
                <a:lnTo>
                  <a:pt x="12020" y="3382"/>
                </a:lnTo>
                <a:lnTo>
                  <a:pt x="12215" y="3577"/>
                </a:lnTo>
                <a:lnTo>
                  <a:pt x="12580" y="3966"/>
                </a:lnTo>
                <a:lnTo>
                  <a:pt x="12921" y="4380"/>
                </a:lnTo>
                <a:lnTo>
                  <a:pt x="12410" y="5012"/>
                </a:lnTo>
                <a:lnTo>
                  <a:pt x="11874" y="5596"/>
                </a:lnTo>
                <a:lnTo>
                  <a:pt x="11339" y="6180"/>
                </a:lnTo>
                <a:lnTo>
                  <a:pt x="10804" y="6764"/>
                </a:lnTo>
                <a:lnTo>
                  <a:pt x="9684" y="7908"/>
                </a:lnTo>
                <a:lnTo>
                  <a:pt x="9149" y="8492"/>
                </a:lnTo>
                <a:lnTo>
                  <a:pt x="8614" y="9076"/>
                </a:lnTo>
                <a:lnTo>
                  <a:pt x="6667" y="11217"/>
                </a:lnTo>
                <a:lnTo>
                  <a:pt x="6302" y="11631"/>
                </a:lnTo>
                <a:lnTo>
                  <a:pt x="5889" y="12045"/>
                </a:lnTo>
                <a:lnTo>
                  <a:pt x="5499" y="12410"/>
                </a:lnTo>
                <a:lnTo>
                  <a:pt x="5061" y="12774"/>
                </a:lnTo>
                <a:lnTo>
                  <a:pt x="5061" y="12774"/>
                </a:lnTo>
                <a:lnTo>
                  <a:pt x="5110" y="12677"/>
                </a:lnTo>
                <a:lnTo>
                  <a:pt x="5329" y="12166"/>
                </a:lnTo>
                <a:lnTo>
                  <a:pt x="5572" y="11631"/>
                </a:lnTo>
                <a:lnTo>
                  <a:pt x="5597" y="11582"/>
                </a:lnTo>
                <a:lnTo>
                  <a:pt x="5548" y="11558"/>
                </a:lnTo>
                <a:lnTo>
                  <a:pt x="5499" y="11534"/>
                </a:lnTo>
                <a:lnTo>
                  <a:pt x="5475" y="11582"/>
                </a:lnTo>
                <a:lnTo>
                  <a:pt x="5183" y="11996"/>
                </a:lnTo>
                <a:lnTo>
                  <a:pt x="4915" y="12434"/>
                </a:lnTo>
                <a:lnTo>
                  <a:pt x="4745" y="12750"/>
                </a:lnTo>
                <a:lnTo>
                  <a:pt x="4648" y="12920"/>
                </a:lnTo>
                <a:lnTo>
                  <a:pt x="4599" y="13091"/>
                </a:lnTo>
                <a:lnTo>
                  <a:pt x="4477" y="13188"/>
                </a:lnTo>
                <a:lnTo>
                  <a:pt x="4404" y="13115"/>
                </a:lnTo>
                <a:lnTo>
                  <a:pt x="4258" y="13042"/>
                </a:lnTo>
                <a:lnTo>
                  <a:pt x="4331" y="12750"/>
                </a:lnTo>
                <a:lnTo>
                  <a:pt x="4404" y="12507"/>
                </a:lnTo>
                <a:lnTo>
                  <a:pt x="4526" y="12264"/>
                </a:lnTo>
                <a:lnTo>
                  <a:pt x="4769" y="11801"/>
                </a:lnTo>
                <a:lnTo>
                  <a:pt x="5232" y="11071"/>
                </a:lnTo>
                <a:lnTo>
                  <a:pt x="5694" y="10366"/>
                </a:lnTo>
                <a:lnTo>
                  <a:pt x="5718" y="10341"/>
                </a:lnTo>
                <a:lnTo>
                  <a:pt x="5694" y="10317"/>
                </a:lnTo>
                <a:lnTo>
                  <a:pt x="5670" y="10293"/>
                </a:lnTo>
                <a:lnTo>
                  <a:pt x="5645" y="10317"/>
                </a:lnTo>
                <a:lnTo>
                  <a:pt x="5037" y="11047"/>
                </a:lnTo>
                <a:lnTo>
                  <a:pt x="4745" y="11412"/>
                </a:lnTo>
                <a:lnTo>
                  <a:pt x="4477" y="11801"/>
                </a:lnTo>
                <a:lnTo>
                  <a:pt x="4331" y="12020"/>
                </a:lnTo>
                <a:lnTo>
                  <a:pt x="4185" y="12288"/>
                </a:lnTo>
                <a:lnTo>
                  <a:pt x="4064" y="12556"/>
                </a:lnTo>
                <a:lnTo>
                  <a:pt x="3966" y="12847"/>
                </a:lnTo>
                <a:lnTo>
                  <a:pt x="3674" y="12604"/>
                </a:lnTo>
                <a:lnTo>
                  <a:pt x="3407" y="12312"/>
                </a:lnTo>
                <a:lnTo>
                  <a:pt x="3188" y="11996"/>
                </a:lnTo>
                <a:lnTo>
                  <a:pt x="2969" y="11655"/>
                </a:lnTo>
                <a:lnTo>
                  <a:pt x="3066" y="11436"/>
                </a:lnTo>
                <a:lnTo>
                  <a:pt x="3139" y="11193"/>
                </a:lnTo>
                <a:lnTo>
                  <a:pt x="3236" y="10950"/>
                </a:lnTo>
                <a:lnTo>
                  <a:pt x="3358" y="10706"/>
                </a:lnTo>
                <a:lnTo>
                  <a:pt x="3626" y="10220"/>
                </a:lnTo>
                <a:lnTo>
                  <a:pt x="3869" y="9782"/>
                </a:lnTo>
                <a:lnTo>
                  <a:pt x="4161" y="9368"/>
                </a:lnTo>
                <a:lnTo>
                  <a:pt x="4453" y="8954"/>
                </a:lnTo>
                <a:lnTo>
                  <a:pt x="4769" y="8565"/>
                </a:lnTo>
                <a:lnTo>
                  <a:pt x="4794" y="8541"/>
                </a:lnTo>
                <a:lnTo>
                  <a:pt x="4769" y="8516"/>
                </a:lnTo>
                <a:lnTo>
                  <a:pt x="4745" y="8492"/>
                </a:lnTo>
                <a:lnTo>
                  <a:pt x="4721" y="8492"/>
                </a:lnTo>
                <a:lnTo>
                  <a:pt x="4331" y="8808"/>
                </a:lnTo>
                <a:lnTo>
                  <a:pt x="3991" y="9149"/>
                </a:lnTo>
                <a:lnTo>
                  <a:pt x="3699" y="9514"/>
                </a:lnTo>
                <a:lnTo>
                  <a:pt x="3407" y="9928"/>
                </a:lnTo>
                <a:lnTo>
                  <a:pt x="3236" y="10195"/>
                </a:lnTo>
                <a:lnTo>
                  <a:pt x="3042" y="10512"/>
                </a:lnTo>
                <a:lnTo>
                  <a:pt x="2871" y="10852"/>
                </a:lnTo>
                <a:lnTo>
                  <a:pt x="2798" y="11047"/>
                </a:lnTo>
                <a:lnTo>
                  <a:pt x="2750" y="11217"/>
                </a:lnTo>
                <a:lnTo>
                  <a:pt x="2579" y="10852"/>
                </a:lnTo>
                <a:lnTo>
                  <a:pt x="2458" y="10487"/>
                </a:lnTo>
                <a:lnTo>
                  <a:pt x="2579" y="10341"/>
                </a:lnTo>
                <a:lnTo>
                  <a:pt x="2652" y="10195"/>
                </a:lnTo>
                <a:lnTo>
                  <a:pt x="2798" y="9830"/>
                </a:lnTo>
                <a:lnTo>
                  <a:pt x="3236" y="8954"/>
                </a:lnTo>
                <a:lnTo>
                  <a:pt x="3455" y="8565"/>
                </a:lnTo>
                <a:lnTo>
                  <a:pt x="3699" y="8200"/>
                </a:lnTo>
                <a:lnTo>
                  <a:pt x="3966" y="7835"/>
                </a:lnTo>
                <a:lnTo>
                  <a:pt x="4185" y="7446"/>
                </a:lnTo>
                <a:lnTo>
                  <a:pt x="4210" y="7421"/>
                </a:lnTo>
                <a:lnTo>
                  <a:pt x="4185" y="7397"/>
                </a:lnTo>
                <a:lnTo>
                  <a:pt x="4161" y="7373"/>
                </a:lnTo>
                <a:lnTo>
                  <a:pt x="4137" y="7397"/>
                </a:lnTo>
                <a:lnTo>
                  <a:pt x="3966" y="7494"/>
                </a:lnTo>
                <a:lnTo>
                  <a:pt x="3820" y="7640"/>
                </a:lnTo>
                <a:lnTo>
                  <a:pt x="3674" y="7786"/>
                </a:lnTo>
                <a:lnTo>
                  <a:pt x="3528" y="7957"/>
                </a:lnTo>
                <a:lnTo>
                  <a:pt x="3285" y="8346"/>
                </a:lnTo>
                <a:lnTo>
                  <a:pt x="3066" y="8687"/>
                </a:lnTo>
                <a:lnTo>
                  <a:pt x="2798" y="9198"/>
                </a:lnTo>
                <a:lnTo>
                  <a:pt x="2555" y="9709"/>
                </a:lnTo>
                <a:lnTo>
                  <a:pt x="2458" y="9928"/>
                </a:lnTo>
                <a:lnTo>
                  <a:pt x="2360" y="10171"/>
                </a:lnTo>
                <a:lnTo>
                  <a:pt x="2239" y="9757"/>
                </a:lnTo>
                <a:lnTo>
                  <a:pt x="2166" y="9368"/>
                </a:lnTo>
                <a:lnTo>
                  <a:pt x="2239" y="9173"/>
                </a:lnTo>
                <a:lnTo>
                  <a:pt x="2385" y="8833"/>
                </a:lnTo>
                <a:lnTo>
                  <a:pt x="2555" y="8492"/>
                </a:lnTo>
                <a:lnTo>
                  <a:pt x="2725" y="8176"/>
                </a:lnTo>
                <a:lnTo>
                  <a:pt x="2920" y="7859"/>
                </a:lnTo>
                <a:lnTo>
                  <a:pt x="3309" y="7300"/>
                </a:lnTo>
                <a:lnTo>
                  <a:pt x="3528" y="7056"/>
                </a:lnTo>
                <a:lnTo>
                  <a:pt x="3747" y="6789"/>
                </a:lnTo>
                <a:lnTo>
                  <a:pt x="3893" y="6667"/>
                </a:lnTo>
                <a:lnTo>
                  <a:pt x="4088" y="6545"/>
                </a:lnTo>
                <a:lnTo>
                  <a:pt x="4234" y="6399"/>
                </a:lnTo>
                <a:lnTo>
                  <a:pt x="4380" y="6253"/>
                </a:lnTo>
                <a:lnTo>
                  <a:pt x="4356" y="6229"/>
                </a:lnTo>
                <a:lnTo>
                  <a:pt x="4283" y="6205"/>
                </a:lnTo>
                <a:lnTo>
                  <a:pt x="4185" y="6180"/>
                </a:lnTo>
                <a:lnTo>
                  <a:pt x="4064" y="6229"/>
                </a:lnTo>
                <a:lnTo>
                  <a:pt x="3942" y="6278"/>
                </a:lnTo>
                <a:lnTo>
                  <a:pt x="3820" y="6375"/>
                </a:lnTo>
                <a:lnTo>
                  <a:pt x="3699" y="6472"/>
                </a:lnTo>
                <a:lnTo>
                  <a:pt x="3455" y="6716"/>
                </a:lnTo>
                <a:lnTo>
                  <a:pt x="3236" y="6983"/>
                </a:lnTo>
                <a:lnTo>
                  <a:pt x="3017" y="7251"/>
                </a:lnTo>
                <a:lnTo>
                  <a:pt x="2750" y="7640"/>
                </a:lnTo>
                <a:lnTo>
                  <a:pt x="2579" y="7908"/>
                </a:lnTo>
                <a:lnTo>
                  <a:pt x="2409" y="8176"/>
                </a:lnTo>
                <a:lnTo>
                  <a:pt x="2239" y="8468"/>
                </a:lnTo>
                <a:lnTo>
                  <a:pt x="2093" y="8784"/>
                </a:lnTo>
                <a:lnTo>
                  <a:pt x="2093" y="8565"/>
                </a:lnTo>
                <a:lnTo>
                  <a:pt x="2093" y="8224"/>
                </a:lnTo>
                <a:lnTo>
                  <a:pt x="2239" y="7835"/>
                </a:lnTo>
                <a:lnTo>
                  <a:pt x="2385" y="7567"/>
                </a:lnTo>
                <a:lnTo>
                  <a:pt x="2506" y="7324"/>
                </a:lnTo>
                <a:lnTo>
                  <a:pt x="2823" y="6837"/>
                </a:lnTo>
                <a:lnTo>
                  <a:pt x="3139" y="6375"/>
                </a:lnTo>
                <a:lnTo>
                  <a:pt x="3309" y="6156"/>
                </a:lnTo>
                <a:lnTo>
                  <a:pt x="3504" y="5961"/>
                </a:lnTo>
                <a:lnTo>
                  <a:pt x="3723" y="5742"/>
                </a:lnTo>
                <a:lnTo>
                  <a:pt x="3942" y="5572"/>
                </a:lnTo>
                <a:lnTo>
                  <a:pt x="4161" y="5402"/>
                </a:lnTo>
                <a:lnTo>
                  <a:pt x="4404" y="5256"/>
                </a:lnTo>
                <a:lnTo>
                  <a:pt x="4429" y="5207"/>
                </a:lnTo>
                <a:lnTo>
                  <a:pt x="4429" y="5158"/>
                </a:lnTo>
                <a:lnTo>
                  <a:pt x="4380" y="5110"/>
                </a:lnTo>
                <a:lnTo>
                  <a:pt x="4331" y="5110"/>
                </a:lnTo>
                <a:lnTo>
                  <a:pt x="4088" y="5207"/>
                </a:lnTo>
                <a:lnTo>
                  <a:pt x="3845" y="5353"/>
                </a:lnTo>
                <a:lnTo>
                  <a:pt x="3626" y="5499"/>
                </a:lnTo>
                <a:lnTo>
                  <a:pt x="3431" y="5645"/>
                </a:lnTo>
                <a:lnTo>
                  <a:pt x="3236" y="5840"/>
                </a:lnTo>
                <a:lnTo>
                  <a:pt x="3042" y="6034"/>
                </a:lnTo>
                <a:lnTo>
                  <a:pt x="2701" y="6424"/>
                </a:lnTo>
                <a:lnTo>
                  <a:pt x="2409" y="6837"/>
                </a:lnTo>
                <a:lnTo>
                  <a:pt x="2166" y="7251"/>
                </a:lnTo>
                <a:lnTo>
                  <a:pt x="2239" y="6910"/>
                </a:lnTo>
                <a:lnTo>
                  <a:pt x="2312" y="6570"/>
                </a:lnTo>
                <a:lnTo>
                  <a:pt x="2409" y="6229"/>
                </a:lnTo>
                <a:lnTo>
                  <a:pt x="2531" y="5888"/>
                </a:lnTo>
                <a:lnTo>
                  <a:pt x="2774" y="5621"/>
                </a:lnTo>
                <a:lnTo>
                  <a:pt x="3042" y="5402"/>
                </a:lnTo>
                <a:lnTo>
                  <a:pt x="3626" y="4964"/>
                </a:lnTo>
                <a:lnTo>
                  <a:pt x="3650" y="4915"/>
                </a:lnTo>
                <a:lnTo>
                  <a:pt x="3650" y="4866"/>
                </a:lnTo>
                <a:lnTo>
                  <a:pt x="3626" y="4818"/>
                </a:lnTo>
                <a:lnTo>
                  <a:pt x="3407" y="4818"/>
                </a:lnTo>
                <a:lnTo>
                  <a:pt x="3261" y="4866"/>
                </a:lnTo>
                <a:lnTo>
                  <a:pt x="3090" y="4939"/>
                </a:lnTo>
                <a:lnTo>
                  <a:pt x="2944" y="5012"/>
                </a:lnTo>
                <a:lnTo>
                  <a:pt x="3236" y="4574"/>
                </a:lnTo>
                <a:lnTo>
                  <a:pt x="3577" y="4161"/>
                </a:lnTo>
                <a:lnTo>
                  <a:pt x="3747" y="3966"/>
                </a:lnTo>
                <a:lnTo>
                  <a:pt x="3942" y="3796"/>
                </a:lnTo>
                <a:lnTo>
                  <a:pt x="4137" y="3626"/>
                </a:lnTo>
                <a:lnTo>
                  <a:pt x="4356" y="3480"/>
                </a:lnTo>
                <a:lnTo>
                  <a:pt x="4623" y="3309"/>
                </a:lnTo>
                <a:lnTo>
                  <a:pt x="4867" y="3163"/>
                </a:lnTo>
                <a:lnTo>
                  <a:pt x="5426" y="2896"/>
                </a:lnTo>
                <a:lnTo>
                  <a:pt x="5986" y="2677"/>
                </a:lnTo>
                <a:lnTo>
                  <a:pt x="6594" y="2506"/>
                </a:lnTo>
                <a:lnTo>
                  <a:pt x="7178" y="2385"/>
                </a:lnTo>
                <a:lnTo>
                  <a:pt x="7786" y="2312"/>
                </a:lnTo>
                <a:lnTo>
                  <a:pt x="8419" y="2287"/>
                </a:lnTo>
                <a:close/>
                <a:moveTo>
                  <a:pt x="2506" y="11947"/>
                </a:moveTo>
                <a:lnTo>
                  <a:pt x="2798" y="12410"/>
                </a:lnTo>
                <a:lnTo>
                  <a:pt x="2969" y="12628"/>
                </a:lnTo>
                <a:lnTo>
                  <a:pt x="3139" y="12823"/>
                </a:lnTo>
                <a:lnTo>
                  <a:pt x="3334" y="12993"/>
                </a:lnTo>
                <a:lnTo>
                  <a:pt x="3528" y="13188"/>
                </a:lnTo>
                <a:lnTo>
                  <a:pt x="3723" y="13334"/>
                </a:lnTo>
                <a:lnTo>
                  <a:pt x="3918" y="13480"/>
                </a:lnTo>
                <a:lnTo>
                  <a:pt x="3528" y="13675"/>
                </a:lnTo>
                <a:lnTo>
                  <a:pt x="3309" y="13748"/>
                </a:lnTo>
                <a:lnTo>
                  <a:pt x="3090" y="13821"/>
                </a:lnTo>
                <a:lnTo>
                  <a:pt x="2871" y="13845"/>
                </a:lnTo>
                <a:lnTo>
                  <a:pt x="2677" y="13845"/>
                </a:lnTo>
                <a:lnTo>
                  <a:pt x="2506" y="13796"/>
                </a:lnTo>
                <a:lnTo>
                  <a:pt x="2409" y="13772"/>
                </a:lnTo>
                <a:lnTo>
                  <a:pt x="2336" y="13723"/>
                </a:lnTo>
                <a:lnTo>
                  <a:pt x="2239" y="13626"/>
                </a:lnTo>
                <a:lnTo>
                  <a:pt x="2190" y="13553"/>
                </a:lnTo>
                <a:lnTo>
                  <a:pt x="2141" y="13456"/>
                </a:lnTo>
                <a:lnTo>
                  <a:pt x="2117" y="13358"/>
                </a:lnTo>
                <a:lnTo>
                  <a:pt x="2117" y="13139"/>
                </a:lnTo>
                <a:lnTo>
                  <a:pt x="2166" y="12896"/>
                </a:lnTo>
                <a:lnTo>
                  <a:pt x="2239" y="12653"/>
                </a:lnTo>
                <a:lnTo>
                  <a:pt x="2336" y="12410"/>
                </a:lnTo>
                <a:lnTo>
                  <a:pt x="2506" y="11947"/>
                </a:lnTo>
                <a:close/>
                <a:moveTo>
                  <a:pt x="14064" y="6570"/>
                </a:moveTo>
                <a:lnTo>
                  <a:pt x="14113" y="6740"/>
                </a:lnTo>
                <a:lnTo>
                  <a:pt x="14162" y="6910"/>
                </a:lnTo>
                <a:lnTo>
                  <a:pt x="14210" y="7105"/>
                </a:lnTo>
                <a:lnTo>
                  <a:pt x="14235" y="7324"/>
                </a:lnTo>
                <a:lnTo>
                  <a:pt x="14235" y="7713"/>
                </a:lnTo>
                <a:lnTo>
                  <a:pt x="14235" y="8078"/>
                </a:lnTo>
                <a:lnTo>
                  <a:pt x="14235" y="8541"/>
                </a:lnTo>
                <a:lnTo>
                  <a:pt x="14210" y="9003"/>
                </a:lnTo>
                <a:lnTo>
                  <a:pt x="14162" y="9465"/>
                </a:lnTo>
                <a:lnTo>
                  <a:pt x="14064" y="9928"/>
                </a:lnTo>
                <a:lnTo>
                  <a:pt x="13943" y="10341"/>
                </a:lnTo>
                <a:lnTo>
                  <a:pt x="13797" y="10731"/>
                </a:lnTo>
                <a:lnTo>
                  <a:pt x="13602" y="11120"/>
                </a:lnTo>
                <a:lnTo>
                  <a:pt x="13383" y="11485"/>
                </a:lnTo>
                <a:lnTo>
                  <a:pt x="13140" y="11850"/>
                </a:lnTo>
                <a:lnTo>
                  <a:pt x="12848" y="12166"/>
                </a:lnTo>
                <a:lnTo>
                  <a:pt x="12556" y="12483"/>
                </a:lnTo>
                <a:lnTo>
                  <a:pt x="12239" y="12799"/>
                </a:lnTo>
                <a:lnTo>
                  <a:pt x="12191" y="12726"/>
                </a:lnTo>
                <a:lnTo>
                  <a:pt x="12142" y="12701"/>
                </a:lnTo>
                <a:lnTo>
                  <a:pt x="12020" y="12628"/>
                </a:lnTo>
                <a:lnTo>
                  <a:pt x="11972" y="12628"/>
                </a:lnTo>
                <a:lnTo>
                  <a:pt x="11947" y="12653"/>
                </a:lnTo>
                <a:lnTo>
                  <a:pt x="11947" y="12677"/>
                </a:lnTo>
                <a:lnTo>
                  <a:pt x="11947" y="12726"/>
                </a:lnTo>
                <a:lnTo>
                  <a:pt x="11996" y="12774"/>
                </a:lnTo>
                <a:lnTo>
                  <a:pt x="12020" y="12823"/>
                </a:lnTo>
                <a:lnTo>
                  <a:pt x="12045" y="12969"/>
                </a:lnTo>
                <a:lnTo>
                  <a:pt x="11680" y="13237"/>
                </a:lnTo>
                <a:lnTo>
                  <a:pt x="11582" y="13018"/>
                </a:lnTo>
                <a:lnTo>
                  <a:pt x="11558" y="12896"/>
                </a:lnTo>
                <a:lnTo>
                  <a:pt x="11534" y="12774"/>
                </a:lnTo>
                <a:lnTo>
                  <a:pt x="11509" y="12726"/>
                </a:lnTo>
                <a:lnTo>
                  <a:pt x="11461" y="12701"/>
                </a:lnTo>
                <a:lnTo>
                  <a:pt x="11412" y="12726"/>
                </a:lnTo>
                <a:lnTo>
                  <a:pt x="11388" y="12774"/>
                </a:lnTo>
                <a:lnTo>
                  <a:pt x="11363" y="13115"/>
                </a:lnTo>
                <a:lnTo>
                  <a:pt x="11363" y="13285"/>
                </a:lnTo>
                <a:lnTo>
                  <a:pt x="11388" y="13431"/>
                </a:lnTo>
                <a:lnTo>
                  <a:pt x="11266" y="13529"/>
                </a:lnTo>
                <a:lnTo>
                  <a:pt x="11096" y="13626"/>
                </a:lnTo>
                <a:lnTo>
                  <a:pt x="11023" y="13310"/>
                </a:lnTo>
                <a:lnTo>
                  <a:pt x="10925" y="12993"/>
                </a:lnTo>
                <a:lnTo>
                  <a:pt x="10877" y="12969"/>
                </a:lnTo>
                <a:lnTo>
                  <a:pt x="10828" y="12993"/>
                </a:lnTo>
                <a:lnTo>
                  <a:pt x="10779" y="13188"/>
                </a:lnTo>
                <a:lnTo>
                  <a:pt x="10779" y="13383"/>
                </a:lnTo>
                <a:lnTo>
                  <a:pt x="10804" y="13577"/>
                </a:lnTo>
                <a:lnTo>
                  <a:pt x="10852" y="13772"/>
                </a:lnTo>
                <a:lnTo>
                  <a:pt x="10487" y="13918"/>
                </a:lnTo>
                <a:lnTo>
                  <a:pt x="10487" y="13821"/>
                </a:lnTo>
                <a:lnTo>
                  <a:pt x="10463" y="13480"/>
                </a:lnTo>
                <a:lnTo>
                  <a:pt x="10439" y="13310"/>
                </a:lnTo>
                <a:lnTo>
                  <a:pt x="10414" y="13139"/>
                </a:lnTo>
                <a:lnTo>
                  <a:pt x="10390" y="13091"/>
                </a:lnTo>
                <a:lnTo>
                  <a:pt x="10293" y="13091"/>
                </a:lnTo>
                <a:lnTo>
                  <a:pt x="10268" y="13139"/>
                </a:lnTo>
                <a:lnTo>
                  <a:pt x="10195" y="13480"/>
                </a:lnTo>
                <a:lnTo>
                  <a:pt x="10195" y="13821"/>
                </a:lnTo>
                <a:lnTo>
                  <a:pt x="10171" y="14040"/>
                </a:lnTo>
                <a:lnTo>
                  <a:pt x="9782" y="14186"/>
                </a:lnTo>
                <a:lnTo>
                  <a:pt x="9806" y="13845"/>
                </a:lnTo>
                <a:lnTo>
                  <a:pt x="9879" y="13504"/>
                </a:lnTo>
                <a:lnTo>
                  <a:pt x="9928" y="13164"/>
                </a:lnTo>
                <a:lnTo>
                  <a:pt x="9952" y="12823"/>
                </a:lnTo>
                <a:lnTo>
                  <a:pt x="9952" y="12774"/>
                </a:lnTo>
                <a:lnTo>
                  <a:pt x="9928" y="12750"/>
                </a:lnTo>
                <a:lnTo>
                  <a:pt x="9879" y="12726"/>
                </a:lnTo>
                <a:lnTo>
                  <a:pt x="9806" y="12750"/>
                </a:lnTo>
                <a:lnTo>
                  <a:pt x="9757" y="12799"/>
                </a:lnTo>
                <a:lnTo>
                  <a:pt x="9636" y="13139"/>
                </a:lnTo>
                <a:lnTo>
                  <a:pt x="9490" y="13504"/>
                </a:lnTo>
                <a:lnTo>
                  <a:pt x="9417" y="13894"/>
                </a:lnTo>
                <a:lnTo>
                  <a:pt x="9392" y="14088"/>
                </a:lnTo>
                <a:lnTo>
                  <a:pt x="9368" y="14283"/>
                </a:lnTo>
                <a:lnTo>
                  <a:pt x="9125" y="14332"/>
                </a:lnTo>
                <a:lnTo>
                  <a:pt x="9125" y="14064"/>
                </a:lnTo>
                <a:lnTo>
                  <a:pt x="9149" y="13821"/>
                </a:lnTo>
                <a:lnTo>
                  <a:pt x="9173" y="13431"/>
                </a:lnTo>
                <a:lnTo>
                  <a:pt x="9222" y="13237"/>
                </a:lnTo>
                <a:lnTo>
                  <a:pt x="9246" y="13139"/>
                </a:lnTo>
                <a:lnTo>
                  <a:pt x="9295" y="13091"/>
                </a:lnTo>
                <a:lnTo>
                  <a:pt x="9295" y="13066"/>
                </a:lnTo>
                <a:lnTo>
                  <a:pt x="9295" y="13042"/>
                </a:lnTo>
                <a:lnTo>
                  <a:pt x="9246" y="13042"/>
                </a:lnTo>
                <a:lnTo>
                  <a:pt x="9173" y="13091"/>
                </a:lnTo>
                <a:lnTo>
                  <a:pt x="9125" y="13139"/>
                </a:lnTo>
                <a:lnTo>
                  <a:pt x="9027" y="13310"/>
                </a:lnTo>
                <a:lnTo>
                  <a:pt x="8954" y="13480"/>
                </a:lnTo>
                <a:lnTo>
                  <a:pt x="8906" y="13650"/>
                </a:lnTo>
                <a:lnTo>
                  <a:pt x="8808" y="13991"/>
                </a:lnTo>
                <a:lnTo>
                  <a:pt x="8784" y="14210"/>
                </a:lnTo>
                <a:lnTo>
                  <a:pt x="8784" y="14405"/>
                </a:lnTo>
                <a:lnTo>
                  <a:pt x="8443" y="14453"/>
                </a:lnTo>
                <a:lnTo>
                  <a:pt x="8443" y="14332"/>
                </a:lnTo>
                <a:lnTo>
                  <a:pt x="8492" y="13894"/>
                </a:lnTo>
                <a:lnTo>
                  <a:pt x="8589" y="13456"/>
                </a:lnTo>
                <a:lnTo>
                  <a:pt x="8735" y="13042"/>
                </a:lnTo>
                <a:lnTo>
                  <a:pt x="8833" y="12847"/>
                </a:lnTo>
                <a:lnTo>
                  <a:pt x="8930" y="12653"/>
                </a:lnTo>
                <a:lnTo>
                  <a:pt x="8930" y="12628"/>
                </a:lnTo>
                <a:lnTo>
                  <a:pt x="8906" y="12580"/>
                </a:lnTo>
                <a:lnTo>
                  <a:pt x="8881" y="12580"/>
                </a:lnTo>
                <a:lnTo>
                  <a:pt x="8857" y="12604"/>
                </a:lnTo>
                <a:lnTo>
                  <a:pt x="8687" y="12799"/>
                </a:lnTo>
                <a:lnTo>
                  <a:pt x="8516" y="12993"/>
                </a:lnTo>
                <a:lnTo>
                  <a:pt x="8395" y="13237"/>
                </a:lnTo>
                <a:lnTo>
                  <a:pt x="8297" y="13456"/>
                </a:lnTo>
                <a:lnTo>
                  <a:pt x="8200" y="13723"/>
                </a:lnTo>
                <a:lnTo>
                  <a:pt x="8127" y="13967"/>
                </a:lnTo>
                <a:lnTo>
                  <a:pt x="8103" y="14234"/>
                </a:lnTo>
                <a:lnTo>
                  <a:pt x="8078" y="14478"/>
                </a:lnTo>
                <a:lnTo>
                  <a:pt x="7762" y="14502"/>
                </a:lnTo>
                <a:lnTo>
                  <a:pt x="7811" y="14259"/>
                </a:lnTo>
                <a:lnTo>
                  <a:pt x="7859" y="14113"/>
                </a:lnTo>
                <a:lnTo>
                  <a:pt x="7908" y="13967"/>
                </a:lnTo>
                <a:lnTo>
                  <a:pt x="7957" y="13796"/>
                </a:lnTo>
                <a:lnTo>
                  <a:pt x="7981" y="13650"/>
                </a:lnTo>
                <a:lnTo>
                  <a:pt x="7957" y="13602"/>
                </a:lnTo>
                <a:lnTo>
                  <a:pt x="7932" y="13577"/>
                </a:lnTo>
                <a:lnTo>
                  <a:pt x="7884" y="13577"/>
                </a:lnTo>
                <a:lnTo>
                  <a:pt x="7811" y="13626"/>
                </a:lnTo>
                <a:lnTo>
                  <a:pt x="7738" y="13699"/>
                </a:lnTo>
                <a:lnTo>
                  <a:pt x="7689" y="13772"/>
                </a:lnTo>
                <a:lnTo>
                  <a:pt x="7640" y="13869"/>
                </a:lnTo>
                <a:lnTo>
                  <a:pt x="7567" y="14064"/>
                </a:lnTo>
                <a:lnTo>
                  <a:pt x="7519" y="14259"/>
                </a:lnTo>
                <a:lnTo>
                  <a:pt x="7446" y="14526"/>
                </a:lnTo>
                <a:lnTo>
                  <a:pt x="7105" y="14526"/>
                </a:lnTo>
                <a:lnTo>
                  <a:pt x="7129" y="14380"/>
                </a:lnTo>
                <a:lnTo>
                  <a:pt x="7178" y="14210"/>
                </a:lnTo>
                <a:lnTo>
                  <a:pt x="7300" y="13894"/>
                </a:lnTo>
                <a:lnTo>
                  <a:pt x="7421" y="13577"/>
                </a:lnTo>
                <a:lnTo>
                  <a:pt x="7421" y="13529"/>
                </a:lnTo>
                <a:lnTo>
                  <a:pt x="7397" y="13504"/>
                </a:lnTo>
                <a:lnTo>
                  <a:pt x="7324" y="13504"/>
                </a:lnTo>
                <a:lnTo>
                  <a:pt x="7154" y="13650"/>
                </a:lnTo>
                <a:lnTo>
                  <a:pt x="7008" y="13821"/>
                </a:lnTo>
                <a:lnTo>
                  <a:pt x="6886" y="13991"/>
                </a:lnTo>
                <a:lnTo>
                  <a:pt x="6789" y="14210"/>
                </a:lnTo>
                <a:lnTo>
                  <a:pt x="6740" y="14332"/>
                </a:lnTo>
                <a:lnTo>
                  <a:pt x="6716" y="14502"/>
                </a:lnTo>
                <a:lnTo>
                  <a:pt x="6497" y="14453"/>
                </a:lnTo>
                <a:lnTo>
                  <a:pt x="6302" y="14380"/>
                </a:lnTo>
                <a:lnTo>
                  <a:pt x="5889" y="14210"/>
                </a:lnTo>
                <a:lnTo>
                  <a:pt x="7008" y="13358"/>
                </a:lnTo>
                <a:lnTo>
                  <a:pt x="8078" y="12458"/>
                </a:lnTo>
                <a:lnTo>
                  <a:pt x="8881" y="11777"/>
                </a:lnTo>
                <a:lnTo>
                  <a:pt x="9271" y="11436"/>
                </a:lnTo>
                <a:lnTo>
                  <a:pt x="9684" y="11120"/>
                </a:lnTo>
                <a:lnTo>
                  <a:pt x="10463" y="10512"/>
                </a:lnTo>
                <a:lnTo>
                  <a:pt x="10828" y="10195"/>
                </a:lnTo>
                <a:lnTo>
                  <a:pt x="11193" y="9855"/>
                </a:lnTo>
                <a:lnTo>
                  <a:pt x="11388" y="9636"/>
                </a:lnTo>
                <a:lnTo>
                  <a:pt x="11582" y="9417"/>
                </a:lnTo>
                <a:lnTo>
                  <a:pt x="11923" y="8930"/>
                </a:lnTo>
                <a:lnTo>
                  <a:pt x="12264" y="8443"/>
                </a:lnTo>
                <a:lnTo>
                  <a:pt x="12434" y="8200"/>
                </a:lnTo>
                <a:lnTo>
                  <a:pt x="12629" y="7981"/>
                </a:lnTo>
                <a:lnTo>
                  <a:pt x="12969" y="7616"/>
                </a:lnTo>
                <a:lnTo>
                  <a:pt x="13334" y="7251"/>
                </a:lnTo>
                <a:lnTo>
                  <a:pt x="13699" y="6910"/>
                </a:lnTo>
                <a:lnTo>
                  <a:pt x="14064" y="6570"/>
                </a:lnTo>
                <a:close/>
                <a:moveTo>
                  <a:pt x="14356" y="1460"/>
                </a:moveTo>
                <a:lnTo>
                  <a:pt x="14575" y="1509"/>
                </a:lnTo>
                <a:lnTo>
                  <a:pt x="14721" y="1582"/>
                </a:lnTo>
                <a:lnTo>
                  <a:pt x="14843" y="1679"/>
                </a:lnTo>
                <a:lnTo>
                  <a:pt x="14916" y="1825"/>
                </a:lnTo>
                <a:lnTo>
                  <a:pt x="14964" y="1971"/>
                </a:lnTo>
                <a:lnTo>
                  <a:pt x="14989" y="2141"/>
                </a:lnTo>
                <a:lnTo>
                  <a:pt x="14964" y="2312"/>
                </a:lnTo>
                <a:lnTo>
                  <a:pt x="14940" y="2506"/>
                </a:lnTo>
                <a:lnTo>
                  <a:pt x="14867" y="2701"/>
                </a:lnTo>
                <a:lnTo>
                  <a:pt x="14721" y="3090"/>
                </a:lnTo>
                <a:lnTo>
                  <a:pt x="14551" y="3455"/>
                </a:lnTo>
                <a:lnTo>
                  <a:pt x="14381" y="3747"/>
                </a:lnTo>
                <a:lnTo>
                  <a:pt x="14162" y="4112"/>
                </a:lnTo>
                <a:lnTo>
                  <a:pt x="13918" y="4477"/>
                </a:lnTo>
                <a:lnTo>
                  <a:pt x="13432" y="5183"/>
                </a:lnTo>
                <a:lnTo>
                  <a:pt x="12385" y="6545"/>
                </a:lnTo>
                <a:lnTo>
                  <a:pt x="12045" y="7008"/>
                </a:lnTo>
                <a:lnTo>
                  <a:pt x="11704" y="7421"/>
                </a:lnTo>
                <a:lnTo>
                  <a:pt x="11339" y="7835"/>
                </a:lnTo>
                <a:lnTo>
                  <a:pt x="10950" y="8224"/>
                </a:lnTo>
                <a:lnTo>
                  <a:pt x="10560" y="8614"/>
                </a:lnTo>
                <a:lnTo>
                  <a:pt x="10171" y="9003"/>
                </a:lnTo>
                <a:lnTo>
                  <a:pt x="9319" y="9733"/>
                </a:lnTo>
                <a:lnTo>
                  <a:pt x="8565" y="10341"/>
                </a:lnTo>
                <a:lnTo>
                  <a:pt x="7835" y="10974"/>
                </a:lnTo>
                <a:lnTo>
                  <a:pt x="7129" y="11607"/>
                </a:lnTo>
                <a:lnTo>
                  <a:pt x="6789" y="11947"/>
                </a:lnTo>
                <a:lnTo>
                  <a:pt x="6448" y="12288"/>
                </a:lnTo>
                <a:lnTo>
                  <a:pt x="5791" y="12945"/>
                </a:lnTo>
                <a:lnTo>
                  <a:pt x="5134" y="13602"/>
                </a:lnTo>
                <a:lnTo>
                  <a:pt x="4794" y="13918"/>
                </a:lnTo>
                <a:lnTo>
                  <a:pt x="4429" y="14210"/>
                </a:lnTo>
                <a:lnTo>
                  <a:pt x="4064" y="14478"/>
                </a:lnTo>
                <a:lnTo>
                  <a:pt x="3674" y="14745"/>
                </a:lnTo>
                <a:lnTo>
                  <a:pt x="3431" y="14891"/>
                </a:lnTo>
                <a:lnTo>
                  <a:pt x="3115" y="15037"/>
                </a:lnTo>
                <a:lnTo>
                  <a:pt x="2750" y="15208"/>
                </a:lnTo>
                <a:lnTo>
                  <a:pt x="2360" y="15305"/>
                </a:lnTo>
                <a:lnTo>
                  <a:pt x="2166" y="15354"/>
                </a:lnTo>
                <a:lnTo>
                  <a:pt x="1971" y="15378"/>
                </a:lnTo>
                <a:lnTo>
                  <a:pt x="1776" y="15402"/>
                </a:lnTo>
                <a:lnTo>
                  <a:pt x="1606" y="15378"/>
                </a:lnTo>
                <a:lnTo>
                  <a:pt x="1460" y="15329"/>
                </a:lnTo>
                <a:lnTo>
                  <a:pt x="1314" y="15256"/>
                </a:lnTo>
                <a:lnTo>
                  <a:pt x="1192" y="15159"/>
                </a:lnTo>
                <a:lnTo>
                  <a:pt x="1095" y="15037"/>
                </a:lnTo>
                <a:lnTo>
                  <a:pt x="1022" y="14867"/>
                </a:lnTo>
                <a:lnTo>
                  <a:pt x="973" y="14672"/>
                </a:lnTo>
                <a:lnTo>
                  <a:pt x="973" y="14478"/>
                </a:lnTo>
                <a:lnTo>
                  <a:pt x="973" y="14283"/>
                </a:lnTo>
                <a:lnTo>
                  <a:pt x="998" y="14064"/>
                </a:lnTo>
                <a:lnTo>
                  <a:pt x="1046" y="13869"/>
                </a:lnTo>
                <a:lnTo>
                  <a:pt x="1168" y="13456"/>
                </a:lnTo>
                <a:lnTo>
                  <a:pt x="1752" y="12288"/>
                </a:lnTo>
                <a:lnTo>
                  <a:pt x="2020" y="11753"/>
                </a:lnTo>
                <a:lnTo>
                  <a:pt x="2141" y="11558"/>
                </a:lnTo>
                <a:lnTo>
                  <a:pt x="2190" y="11485"/>
                </a:lnTo>
                <a:lnTo>
                  <a:pt x="2239" y="11436"/>
                </a:lnTo>
                <a:lnTo>
                  <a:pt x="2287" y="11534"/>
                </a:lnTo>
                <a:lnTo>
                  <a:pt x="2263" y="11558"/>
                </a:lnTo>
                <a:lnTo>
                  <a:pt x="1995" y="12118"/>
                </a:lnTo>
                <a:lnTo>
                  <a:pt x="1874" y="12410"/>
                </a:lnTo>
                <a:lnTo>
                  <a:pt x="1776" y="12701"/>
                </a:lnTo>
                <a:lnTo>
                  <a:pt x="1703" y="12993"/>
                </a:lnTo>
                <a:lnTo>
                  <a:pt x="1703" y="13139"/>
                </a:lnTo>
                <a:lnTo>
                  <a:pt x="1703" y="13285"/>
                </a:lnTo>
                <a:lnTo>
                  <a:pt x="1703" y="13431"/>
                </a:lnTo>
                <a:lnTo>
                  <a:pt x="1728" y="13577"/>
                </a:lnTo>
                <a:lnTo>
                  <a:pt x="1776" y="13723"/>
                </a:lnTo>
                <a:lnTo>
                  <a:pt x="1849" y="13869"/>
                </a:lnTo>
                <a:lnTo>
                  <a:pt x="1922" y="13967"/>
                </a:lnTo>
                <a:lnTo>
                  <a:pt x="2020" y="14064"/>
                </a:lnTo>
                <a:lnTo>
                  <a:pt x="2117" y="14137"/>
                </a:lnTo>
                <a:lnTo>
                  <a:pt x="2214" y="14210"/>
                </a:lnTo>
                <a:lnTo>
                  <a:pt x="2336" y="14234"/>
                </a:lnTo>
                <a:lnTo>
                  <a:pt x="2458" y="14283"/>
                </a:lnTo>
                <a:lnTo>
                  <a:pt x="2701" y="14283"/>
                </a:lnTo>
                <a:lnTo>
                  <a:pt x="2969" y="14259"/>
                </a:lnTo>
                <a:lnTo>
                  <a:pt x="3236" y="14210"/>
                </a:lnTo>
                <a:lnTo>
                  <a:pt x="3480" y="14137"/>
                </a:lnTo>
                <a:lnTo>
                  <a:pt x="3674" y="14040"/>
                </a:lnTo>
                <a:lnTo>
                  <a:pt x="4064" y="13869"/>
                </a:lnTo>
                <a:lnTo>
                  <a:pt x="4404" y="13650"/>
                </a:lnTo>
                <a:lnTo>
                  <a:pt x="4745" y="13407"/>
                </a:lnTo>
                <a:lnTo>
                  <a:pt x="5086" y="13139"/>
                </a:lnTo>
                <a:lnTo>
                  <a:pt x="5718" y="12580"/>
                </a:lnTo>
                <a:lnTo>
                  <a:pt x="6351" y="12020"/>
                </a:lnTo>
                <a:lnTo>
                  <a:pt x="7056" y="11315"/>
                </a:lnTo>
                <a:lnTo>
                  <a:pt x="7762" y="10585"/>
                </a:lnTo>
                <a:lnTo>
                  <a:pt x="8443" y="9855"/>
                </a:lnTo>
                <a:lnTo>
                  <a:pt x="9149" y="9125"/>
                </a:lnTo>
                <a:lnTo>
                  <a:pt x="10585" y="7665"/>
                </a:lnTo>
                <a:lnTo>
                  <a:pt x="11315" y="6910"/>
                </a:lnTo>
                <a:lnTo>
                  <a:pt x="12045" y="6180"/>
                </a:lnTo>
                <a:lnTo>
                  <a:pt x="12580" y="5596"/>
                </a:lnTo>
                <a:lnTo>
                  <a:pt x="13091" y="4988"/>
                </a:lnTo>
                <a:lnTo>
                  <a:pt x="13334" y="4672"/>
                </a:lnTo>
                <a:lnTo>
                  <a:pt x="13553" y="4356"/>
                </a:lnTo>
                <a:lnTo>
                  <a:pt x="13772" y="4015"/>
                </a:lnTo>
                <a:lnTo>
                  <a:pt x="13943" y="3674"/>
                </a:lnTo>
                <a:lnTo>
                  <a:pt x="14040" y="3407"/>
                </a:lnTo>
                <a:lnTo>
                  <a:pt x="14113" y="3163"/>
                </a:lnTo>
                <a:lnTo>
                  <a:pt x="14162" y="2896"/>
                </a:lnTo>
                <a:lnTo>
                  <a:pt x="14186" y="2628"/>
                </a:lnTo>
                <a:lnTo>
                  <a:pt x="14137" y="2385"/>
                </a:lnTo>
                <a:lnTo>
                  <a:pt x="14089" y="2263"/>
                </a:lnTo>
                <a:lnTo>
                  <a:pt x="14040" y="2141"/>
                </a:lnTo>
                <a:lnTo>
                  <a:pt x="13967" y="2044"/>
                </a:lnTo>
                <a:lnTo>
                  <a:pt x="13894" y="1947"/>
                </a:lnTo>
                <a:lnTo>
                  <a:pt x="13772" y="1849"/>
                </a:lnTo>
                <a:lnTo>
                  <a:pt x="13651" y="1776"/>
                </a:lnTo>
                <a:lnTo>
                  <a:pt x="13480" y="1703"/>
                </a:lnTo>
                <a:lnTo>
                  <a:pt x="13334" y="1679"/>
                </a:lnTo>
                <a:lnTo>
                  <a:pt x="12994" y="1679"/>
                </a:lnTo>
                <a:lnTo>
                  <a:pt x="13261" y="1606"/>
                </a:lnTo>
                <a:lnTo>
                  <a:pt x="13529" y="1533"/>
                </a:lnTo>
                <a:lnTo>
                  <a:pt x="13821" y="1484"/>
                </a:lnTo>
                <a:lnTo>
                  <a:pt x="14113" y="1460"/>
                </a:lnTo>
                <a:close/>
                <a:moveTo>
                  <a:pt x="15573" y="535"/>
                </a:moveTo>
                <a:lnTo>
                  <a:pt x="15694" y="584"/>
                </a:lnTo>
                <a:lnTo>
                  <a:pt x="15767" y="633"/>
                </a:lnTo>
                <a:lnTo>
                  <a:pt x="15816" y="681"/>
                </a:lnTo>
                <a:lnTo>
                  <a:pt x="15840" y="754"/>
                </a:lnTo>
                <a:lnTo>
                  <a:pt x="15889" y="852"/>
                </a:lnTo>
                <a:lnTo>
                  <a:pt x="15938" y="1119"/>
                </a:lnTo>
                <a:lnTo>
                  <a:pt x="15938" y="1387"/>
                </a:lnTo>
                <a:lnTo>
                  <a:pt x="15913" y="1679"/>
                </a:lnTo>
                <a:lnTo>
                  <a:pt x="15865" y="1971"/>
                </a:lnTo>
                <a:lnTo>
                  <a:pt x="15719" y="2531"/>
                </a:lnTo>
                <a:lnTo>
                  <a:pt x="15548" y="3066"/>
                </a:lnTo>
                <a:lnTo>
                  <a:pt x="15378" y="3577"/>
                </a:lnTo>
                <a:lnTo>
                  <a:pt x="15159" y="4088"/>
                </a:lnTo>
                <a:lnTo>
                  <a:pt x="14916" y="4574"/>
                </a:lnTo>
                <a:lnTo>
                  <a:pt x="14624" y="5061"/>
                </a:lnTo>
                <a:lnTo>
                  <a:pt x="14332" y="5499"/>
                </a:lnTo>
                <a:lnTo>
                  <a:pt x="13991" y="5937"/>
                </a:lnTo>
                <a:lnTo>
                  <a:pt x="13626" y="6351"/>
                </a:lnTo>
                <a:lnTo>
                  <a:pt x="13261" y="6740"/>
                </a:lnTo>
                <a:lnTo>
                  <a:pt x="12604" y="7397"/>
                </a:lnTo>
                <a:lnTo>
                  <a:pt x="12288" y="7738"/>
                </a:lnTo>
                <a:lnTo>
                  <a:pt x="11996" y="8103"/>
                </a:lnTo>
                <a:lnTo>
                  <a:pt x="11363" y="8979"/>
                </a:lnTo>
                <a:lnTo>
                  <a:pt x="11047" y="9392"/>
                </a:lnTo>
                <a:lnTo>
                  <a:pt x="10877" y="9611"/>
                </a:lnTo>
                <a:lnTo>
                  <a:pt x="10682" y="9806"/>
                </a:lnTo>
                <a:lnTo>
                  <a:pt x="10293" y="10122"/>
                </a:lnTo>
                <a:lnTo>
                  <a:pt x="9903" y="10439"/>
                </a:lnTo>
                <a:lnTo>
                  <a:pt x="9100" y="11047"/>
                </a:lnTo>
                <a:lnTo>
                  <a:pt x="8687" y="11388"/>
                </a:lnTo>
                <a:lnTo>
                  <a:pt x="8297" y="11728"/>
                </a:lnTo>
                <a:lnTo>
                  <a:pt x="7519" y="12410"/>
                </a:lnTo>
                <a:lnTo>
                  <a:pt x="6837" y="12969"/>
                </a:lnTo>
                <a:lnTo>
                  <a:pt x="6156" y="13529"/>
                </a:lnTo>
                <a:lnTo>
                  <a:pt x="5475" y="14064"/>
                </a:lnTo>
                <a:lnTo>
                  <a:pt x="4769" y="14575"/>
                </a:lnTo>
                <a:lnTo>
                  <a:pt x="4283" y="14916"/>
                </a:lnTo>
                <a:lnTo>
                  <a:pt x="3796" y="15208"/>
                </a:lnTo>
                <a:lnTo>
                  <a:pt x="3285" y="15500"/>
                </a:lnTo>
                <a:lnTo>
                  <a:pt x="2750" y="15767"/>
                </a:lnTo>
                <a:lnTo>
                  <a:pt x="2287" y="15962"/>
                </a:lnTo>
                <a:lnTo>
                  <a:pt x="2020" y="16059"/>
                </a:lnTo>
                <a:lnTo>
                  <a:pt x="1752" y="16132"/>
                </a:lnTo>
                <a:lnTo>
                  <a:pt x="1484" y="16205"/>
                </a:lnTo>
                <a:lnTo>
                  <a:pt x="1217" y="16230"/>
                </a:lnTo>
                <a:lnTo>
                  <a:pt x="949" y="16205"/>
                </a:lnTo>
                <a:lnTo>
                  <a:pt x="827" y="16181"/>
                </a:lnTo>
                <a:lnTo>
                  <a:pt x="730" y="16132"/>
                </a:lnTo>
                <a:lnTo>
                  <a:pt x="633" y="16084"/>
                </a:lnTo>
                <a:lnTo>
                  <a:pt x="560" y="16011"/>
                </a:lnTo>
                <a:lnTo>
                  <a:pt x="511" y="15938"/>
                </a:lnTo>
                <a:lnTo>
                  <a:pt x="462" y="15840"/>
                </a:lnTo>
                <a:lnTo>
                  <a:pt x="438" y="15646"/>
                </a:lnTo>
                <a:lnTo>
                  <a:pt x="438" y="15402"/>
                </a:lnTo>
                <a:lnTo>
                  <a:pt x="487" y="15159"/>
                </a:lnTo>
                <a:lnTo>
                  <a:pt x="560" y="14891"/>
                </a:lnTo>
                <a:lnTo>
                  <a:pt x="754" y="14405"/>
                </a:lnTo>
                <a:lnTo>
                  <a:pt x="754" y="14599"/>
                </a:lnTo>
                <a:lnTo>
                  <a:pt x="754" y="14794"/>
                </a:lnTo>
                <a:lnTo>
                  <a:pt x="803" y="14964"/>
                </a:lnTo>
                <a:lnTo>
                  <a:pt x="827" y="15110"/>
                </a:lnTo>
                <a:lnTo>
                  <a:pt x="900" y="15232"/>
                </a:lnTo>
                <a:lnTo>
                  <a:pt x="973" y="15354"/>
                </a:lnTo>
                <a:lnTo>
                  <a:pt x="1046" y="15427"/>
                </a:lnTo>
                <a:lnTo>
                  <a:pt x="1144" y="15500"/>
                </a:lnTo>
                <a:lnTo>
                  <a:pt x="1241" y="15573"/>
                </a:lnTo>
                <a:lnTo>
                  <a:pt x="1338" y="15597"/>
                </a:lnTo>
                <a:lnTo>
                  <a:pt x="1460" y="15646"/>
                </a:lnTo>
                <a:lnTo>
                  <a:pt x="1849" y="15646"/>
                </a:lnTo>
                <a:lnTo>
                  <a:pt x="2141" y="15597"/>
                </a:lnTo>
                <a:lnTo>
                  <a:pt x="2433" y="15500"/>
                </a:lnTo>
                <a:lnTo>
                  <a:pt x="2750" y="15402"/>
                </a:lnTo>
                <a:lnTo>
                  <a:pt x="3042" y="15256"/>
                </a:lnTo>
                <a:lnTo>
                  <a:pt x="3626" y="14964"/>
                </a:lnTo>
                <a:lnTo>
                  <a:pt x="4112" y="14648"/>
                </a:lnTo>
                <a:lnTo>
                  <a:pt x="4453" y="14405"/>
                </a:lnTo>
                <a:lnTo>
                  <a:pt x="4794" y="14137"/>
                </a:lnTo>
                <a:lnTo>
                  <a:pt x="5134" y="13845"/>
                </a:lnTo>
                <a:lnTo>
                  <a:pt x="5767" y="13261"/>
                </a:lnTo>
                <a:lnTo>
                  <a:pt x="6375" y="12653"/>
                </a:lnTo>
                <a:lnTo>
                  <a:pt x="6983" y="12045"/>
                </a:lnTo>
                <a:lnTo>
                  <a:pt x="7738" y="11363"/>
                </a:lnTo>
                <a:lnTo>
                  <a:pt x="8492" y="10731"/>
                </a:lnTo>
                <a:lnTo>
                  <a:pt x="9271" y="10098"/>
                </a:lnTo>
                <a:lnTo>
                  <a:pt x="10049" y="9465"/>
                </a:lnTo>
                <a:lnTo>
                  <a:pt x="10439" y="9125"/>
                </a:lnTo>
                <a:lnTo>
                  <a:pt x="10828" y="8760"/>
                </a:lnTo>
                <a:lnTo>
                  <a:pt x="11193" y="8395"/>
                </a:lnTo>
                <a:lnTo>
                  <a:pt x="11558" y="8030"/>
                </a:lnTo>
                <a:lnTo>
                  <a:pt x="11899" y="7665"/>
                </a:lnTo>
                <a:lnTo>
                  <a:pt x="12239" y="7275"/>
                </a:lnTo>
                <a:lnTo>
                  <a:pt x="12896" y="6448"/>
                </a:lnTo>
                <a:lnTo>
                  <a:pt x="13894" y="5110"/>
                </a:lnTo>
                <a:lnTo>
                  <a:pt x="14381" y="4429"/>
                </a:lnTo>
                <a:lnTo>
                  <a:pt x="14599" y="4064"/>
                </a:lnTo>
                <a:lnTo>
                  <a:pt x="14818" y="3723"/>
                </a:lnTo>
                <a:lnTo>
                  <a:pt x="14989" y="3382"/>
                </a:lnTo>
                <a:lnTo>
                  <a:pt x="15159" y="2993"/>
                </a:lnTo>
                <a:lnTo>
                  <a:pt x="15281" y="2604"/>
                </a:lnTo>
                <a:lnTo>
                  <a:pt x="15329" y="2409"/>
                </a:lnTo>
                <a:lnTo>
                  <a:pt x="15378" y="2214"/>
                </a:lnTo>
                <a:lnTo>
                  <a:pt x="15378" y="2020"/>
                </a:lnTo>
                <a:lnTo>
                  <a:pt x="15354" y="1849"/>
                </a:lnTo>
                <a:lnTo>
                  <a:pt x="15305" y="1655"/>
                </a:lnTo>
                <a:lnTo>
                  <a:pt x="15232" y="1509"/>
                </a:lnTo>
                <a:lnTo>
                  <a:pt x="15135" y="1363"/>
                </a:lnTo>
                <a:lnTo>
                  <a:pt x="14989" y="1241"/>
                </a:lnTo>
                <a:lnTo>
                  <a:pt x="14794" y="1144"/>
                </a:lnTo>
                <a:lnTo>
                  <a:pt x="14575" y="1046"/>
                </a:lnTo>
                <a:lnTo>
                  <a:pt x="14332" y="998"/>
                </a:lnTo>
                <a:lnTo>
                  <a:pt x="14089" y="973"/>
                </a:lnTo>
                <a:lnTo>
                  <a:pt x="14818" y="730"/>
                </a:lnTo>
                <a:lnTo>
                  <a:pt x="15110" y="608"/>
                </a:lnTo>
                <a:lnTo>
                  <a:pt x="15281" y="560"/>
                </a:lnTo>
                <a:lnTo>
                  <a:pt x="15427" y="535"/>
                </a:lnTo>
                <a:close/>
                <a:moveTo>
                  <a:pt x="15451" y="0"/>
                </a:moveTo>
                <a:lnTo>
                  <a:pt x="15305" y="24"/>
                </a:lnTo>
                <a:lnTo>
                  <a:pt x="15013" y="97"/>
                </a:lnTo>
                <a:lnTo>
                  <a:pt x="13845" y="462"/>
                </a:lnTo>
                <a:lnTo>
                  <a:pt x="13261" y="657"/>
                </a:lnTo>
                <a:lnTo>
                  <a:pt x="12702" y="876"/>
                </a:lnTo>
                <a:lnTo>
                  <a:pt x="12118" y="1119"/>
                </a:lnTo>
                <a:lnTo>
                  <a:pt x="11582" y="1411"/>
                </a:lnTo>
                <a:lnTo>
                  <a:pt x="11047" y="1703"/>
                </a:lnTo>
                <a:lnTo>
                  <a:pt x="10536" y="2020"/>
                </a:lnTo>
                <a:lnTo>
                  <a:pt x="10512" y="2068"/>
                </a:lnTo>
                <a:lnTo>
                  <a:pt x="10195" y="1971"/>
                </a:lnTo>
                <a:lnTo>
                  <a:pt x="9879" y="1898"/>
                </a:lnTo>
                <a:lnTo>
                  <a:pt x="9246" y="1801"/>
                </a:lnTo>
                <a:lnTo>
                  <a:pt x="8906" y="1776"/>
                </a:lnTo>
                <a:lnTo>
                  <a:pt x="8565" y="1752"/>
                </a:lnTo>
                <a:lnTo>
                  <a:pt x="8224" y="1752"/>
                </a:lnTo>
                <a:lnTo>
                  <a:pt x="7884" y="1776"/>
                </a:lnTo>
                <a:lnTo>
                  <a:pt x="7543" y="1801"/>
                </a:lnTo>
                <a:lnTo>
                  <a:pt x="7178" y="1849"/>
                </a:lnTo>
                <a:lnTo>
                  <a:pt x="6837" y="1898"/>
                </a:lnTo>
                <a:lnTo>
                  <a:pt x="6497" y="1971"/>
                </a:lnTo>
                <a:lnTo>
                  <a:pt x="6181" y="2068"/>
                </a:lnTo>
                <a:lnTo>
                  <a:pt x="5840" y="2166"/>
                </a:lnTo>
                <a:lnTo>
                  <a:pt x="5524" y="2287"/>
                </a:lnTo>
                <a:lnTo>
                  <a:pt x="5207" y="2409"/>
                </a:lnTo>
                <a:lnTo>
                  <a:pt x="4891" y="2555"/>
                </a:lnTo>
                <a:lnTo>
                  <a:pt x="4575" y="2725"/>
                </a:lnTo>
                <a:lnTo>
                  <a:pt x="4283" y="2896"/>
                </a:lnTo>
                <a:lnTo>
                  <a:pt x="3991" y="3090"/>
                </a:lnTo>
                <a:lnTo>
                  <a:pt x="3626" y="3358"/>
                </a:lnTo>
                <a:lnTo>
                  <a:pt x="3285" y="3699"/>
                </a:lnTo>
                <a:lnTo>
                  <a:pt x="2969" y="4039"/>
                </a:lnTo>
                <a:lnTo>
                  <a:pt x="2677" y="4429"/>
                </a:lnTo>
                <a:lnTo>
                  <a:pt x="2433" y="4842"/>
                </a:lnTo>
                <a:lnTo>
                  <a:pt x="2214" y="5256"/>
                </a:lnTo>
                <a:lnTo>
                  <a:pt x="2044" y="5718"/>
                </a:lnTo>
                <a:lnTo>
                  <a:pt x="1874" y="6156"/>
                </a:lnTo>
                <a:lnTo>
                  <a:pt x="1776" y="6351"/>
                </a:lnTo>
                <a:lnTo>
                  <a:pt x="1679" y="6521"/>
                </a:lnTo>
                <a:lnTo>
                  <a:pt x="1630" y="6691"/>
                </a:lnTo>
                <a:lnTo>
                  <a:pt x="1630" y="6862"/>
                </a:lnTo>
                <a:lnTo>
                  <a:pt x="1655" y="6910"/>
                </a:lnTo>
                <a:lnTo>
                  <a:pt x="1703" y="6935"/>
                </a:lnTo>
                <a:lnTo>
                  <a:pt x="1630" y="7348"/>
                </a:lnTo>
                <a:lnTo>
                  <a:pt x="1582" y="7762"/>
                </a:lnTo>
                <a:lnTo>
                  <a:pt x="1557" y="8151"/>
                </a:lnTo>
                <a:lnTo>
                  <a:pt x="1557" y="8565"/>
                </a:lnTo>
                <a:lnTo>
                  <a:pt x="1557" y="8881"/>
                </a:lnTo>
                <a:lnTo>
                  <a:pt x="1606" y="9198"/>
                </a:lnTo>
                <a:lnTo>
                  <a:pt x="1655" y="9514"/>
                </a:lnTo>
                <a:lnTo>
                  <a:pt x="1703" y="9830"/>
                </a:lnTo>
                <a:lnTo>
                  <a:pt x="1776" y="10171"/>
                </a:lnTo>
                <a:lnTo>
                  <a:pt x="1874" y="10487"/>
                </a:lnTo>
                <a:lnTo>
                  <a:pt x="1995" y="10828"/>
                </a:lnTo>
                <a:lnTo>
                  <a:pt x="2117" y="11144"/>
                </a:lnTo>
                <a:lnTo>
                  <a:pt x="2020" y="11193"/>
                </a:lnTo>
                <a:lnTo>
                  <a:pt x="1898" y="11290"/>
                </a:lnTo>
                <a:lnTo>
                  <a:pt x="1776" y="11412"/>
                </a:lnTo>
                <a:lnTo>
                  <a:pt x="1655" y="11607"/>
                </a:lnTo>
                <a:lnTo>
                  <a:pt x="1387" y="12045"/>
                </a:lnTo>
                <a:lnTo>
                  <a:pt x="1119" y="12556"/>
                </a:lnTo>
                <a:lnTo>
                  <a:pt x="876" y="13091"/>
                </a:lnTo>
                <a:lnTo>
                  <a:pt x="657" y="13553"/>
                </a:lnTo>
                <a:lnTo>
                  <a:pt x="414" y="14113"/>
                </a:lnTo>
                <a:lnTo>
                  <a:pt x="243" y="14551"/>
                </a:lnTo>
                <a:lnTo>
                  <a:pt x="97" y="14989"/>
                </a:lnTo>
                <a:lnTo>
                  <a:pt x="49" y="15208"/>
                </a:lnTo>
                <a:lnTo>
                  <a:pt x="0" y="15427"/>
                </a:lnTo>
                <a:lnTo>
                  <a:pt x="0" y="15670"/>
                </a:lnTo>
                <a:lnTo>
                  <a:pt x="49" y="15889"/>
                </a:lnTo>
                <a:lnTo>
                  <a:pt x="97" y="16084"/>
                </a:lnTo>
                <a:lnTo>
                  <a:pt x="195" y="16254"/>
                </a:lnTo>
                <a:lnTo>
                  <a:pt x="316" y="16400"/>
                </a:lnTo>
                <a:lnTo>
                  <a:pt x="487" y="16497"/>
                </a:lnTo>
                <a:lnTo>
                  <a:pt x="657" y="16595"/>
                </a:lnTo>
                <a:lnTo>
                  <a:pt x="827" y="16643"/>
                </a:lnTo>
                <a:lnTo>
                  <a:pt x="1046" y="16668"/>
                </a:lnTo>
                <a:lnTo>
                  <a:pt x="1241" y="16668"/>
                </a:lnTo>
                <a:lnTo>
                  <a:pt x="1509" y="16643"/>
                </a:lnTo>
                <a:lnTo>
                  <a:pt x="1776" y="16570"/>
                </a:lnTo>
                <a:lnTo>
                  <a:pt x="2044" y="16497"/>
                </a:lnTo>
                <a:lnTo>
                  <a:pt x="2312" y="16400"/>
                </a:lnTo>
                <a:lnTo>
                  <a:pt x="2823" y="16157"/>
                </a:lnTo>
                <a:lnTo>
                  <a:pt x="3309" y="15913"/>
                </a:lnTo>
                <a:lnTo>
                  <a:pt x="3796" y="15646"/>
                </a:lnTo>
                <a:lnTo>
                  <a:pt x="4258" y="15378"/>
                </a:lnTo>
                <a:lnTo>
                  <a:pt x="4721" y="15062"/>
                </a:lnTo>
                <a:lnTo>
                  <a:pt x="5183" y="14745"/>
                </a:lnTo>
                <a:lnTo>
                  <a:pt x="5791" y="14307"/>
                </a:lnTo>
                <a:lnTo>
                  <a:pt x="5767" y="14405"/>
                </a:lnTo>
                <a:lnTo>
                  <a:pt x="5767" y="14502"/>
                </a:lnTo>
                <a:lnTo>
                  <a:pt x="5791" y="14599"/>
                </a:lnTo>
                <a:lnTo>
                  <a:pt x="5864" y="14672"/>
                </a:lnTo>
                <a:lnTo>
                  <a:pt x="5937" y="14745"/>
                </a:lnTo>
                <a:lnTo>
                  <a:pt x="6035" y="14794"/>
                </a:lnTo>
                <a:lnTo>
                  <a:pt x="6302" y="14867"/>
                </a:lnTo>
                <a:lnTo>
                  <a:pt x="6594" y="14940"/>
                </a:lnTo>
                <a:lnTo>
                  <a:pt x="6910" y="14964"/>
                </a:lnTo>
                <a:lnTo>
                  <a:pt x="7227" y="14989"/>
                </a:lnTo>
                <a:lnTo>
                  <a:pt x="7543" y="14989"/>
                </a:lnTo>
                <a:lnTo>
                  <a:pt x="7567" y="15037"/>
                </a:lnTo>
                <a:lnTo>
                  <a:pt x="7640" y="15062"/>
                </a:lnTo>
                <a:lnTo>
                  <a:pt x="7689" y="15062"/>
                </a:lnTo>
                <a:lnTo>
                  <a:pt x="7713" y="15037"/>
                </a:lnTo>
                <a:lnTo>
                  <a:pt x="7738" y="14964"/>
                </a:lnTo>
                <a:lnTo>
                  <a:pt x="8127" y="14940"/>
                </a:lnTo>
                <a:lnTo>
                  <a:pt x="8224" y="14940"/>
                </a:lnTo>
                <a:lnTo>
                  <a:pt x="8322" y="14964"/>
                </a:lnTo>
                <a:lnTo>
                  <a:pt x="8395" y="14916"/>
                </a:lnTo>
                <a:lnTo>
                  <a:pt x="8808" y="14867"/>
                </a:lnTo>
                <a:lnTo>
                  <a:pt x="9198" y="14794"/>
                </a:lnTo>
                <a:lnTo>
                  <a:pt x="9611" y="14697"/>
                </a:lnTo>
                <a:lnTo>
                  <a:pt x="10001" y="14599"/>
                </a:lnTo>
                <a:lnTo>
                  <a:pt x="10390" y="14453"/>
                </a:lnTo>
                <a:lnTo>
                  <a:pt x="10779" y="14307"/>
                </a:lnTo>
                <a:lnTo>
                  <a:pt x="11144" y="14137"/>
                </a:lnTo>
                <a:lnTo>
                  <a:pt x="11509" y="13918"/>
                </a:lnTo>
                <a:lnTo>
                  <a:pt x="12020" y="13577"/>
                </a:lnTo>
                <a:lnTo>
                  <a:pt x="12507" y="13164"/>
                </a:lnTo>
                <a:lnTo>
                  <a:pt x="12969" y="12726"/>
                </a:lnTo>
                <a:lnTo>
                  <a:pt x="13359" y="12264"/>
                </a:lnTo>
                <a:lnTo>
                  <a:pt x="13553" y="11996"/>
                </a:lnTo>
                <a:lnTo>
                  <a:pt x="13724" y="11753"/>
                </a:lnTo>
                <a:lnTo>
                  <a:pt x="13894" y="11485"/>
                </a:lnTo>
                <a:lnTo>
                  <a:pt x="14040" y="11193"/>
                </a:lnTo>
                <a:lnTo>
                  <a:pt x="14186" y="10925"/>
                </a:lnTo>
                <a:lnTo>
                  <a:pt x="14308" y="10633"/>
                </a:lnTo>
                <a:lnTo>
                  <a:pt x="14405" y="10341"/>
                </a:lnTo>
                <a:lnTo>
                  <a:pt x="14478" y="10049"/>
                </a:lnTo>
                <a:lnTo>
                  <a:pt x="14599" y="9538"/>
                </a:lnTo>
                <a:lnTo>
                  <a:pt x="14648" y="9003"/>
                </a:lnTo>
                <a:lnTo>
                  <a:pt x="14672" y="8468"/>
                </a:lnTo>
                <a:lnTo>
                  <a:pt x="14697" y="7957"/>
                </a:lnTo>
                <a:lnTo>
                  <a:pt x="14697" y="7519"/>
                </a:lnTo>
                <a:lnTo>
                  <a:pt x="14672" y="7032"/>
                </a:lnTo>
                <a:lnTo>
                  <a:pt x="14624" y="6813"/>
                </a:lnTo>
                <a:lnTo>
                  <a:pt x="14575" y="6594"/>
                </a:lnTo>
                <a:lnTo>
                  <a:pt x="14502" y="6375"/>
                </a:lnTo>
                <a:lnTo>
                  <a:pt x="14381" y="6180"/>
                </a:lnTo>
                <a:lnTo>
                  <a:pt x="14745" y="5718"/>
                </a:lnTo>
                <a:lnTo>
                  <a:pt x="15086" y="5207"/>
                </a:lnTo>
                <a:lnTo>
                  <a:pt x="15378" y="4696"/>
                </a:lnTo>
                <a:lnTo>
                  <a:pt x="15646" y="4185"/>
                </a:lnTo>
                <a:lnTo>
                  <a:pt x="15889" y="3650"/>
                </a:lnTo>
                <a:lnTo>
                  <a:pt x="16084" y="3090"/>
                </a:lnTo>
                <a:lnTo>
                  <a:pt x="16254" y="2506"/>
                </a:lnTo>
                <a:lnTo>
                  <a:pt x="16376" y="1922"/>
                </a:lnTo>
                <a:lnTo>
                  <a:pt x="16449" y="1509"/>
                </a:lnTo>
                <a:lnTo>
                  <a:pt x="16449" y="1290"/>
                </a:lnTo>
                <a:lnTo>
                  <a:pt x="16449" y="1046"/>
                </a:lnTo>
                <a:lnTo>
                  <a:pt x="16424" y="803"/>
                </a:lnTo>
                <a:lnTo>
                  <a:pt x="16376" y="584"/>
                </a:lnTo>
                <a:lnTo>
                  <a:pt x="16303" y="389"/>
                </a:lnTo>
                <a:lnTo>
                  <a:pt x="16230" y="316"/>
                </a:lnTo>
                <a:lnTo>
                  <a:pt x="16157" y="243"/>
                </a:lnTo>
                <a:lnTo>
                  <a:pt x="16035" y="122"/>
                </a:lnTo>
                <a:lnTo>
                  <a:pt x="15889" y="49"/>
                </a:lnTo>
                <a:lnTo>
                  <a:pt x="15767" y="24"/>
                </a:lnTo>
                <a:lnTo>
                  <a:pt x="1562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latin typeface="+mj-lt"/>
            </a:endParaRPr>
          </a:p>
        </p:txBody>
      </p:sp>
      <p:sp>
        <p:nvSpPr>
          <p:cNvPr id="127" name="Google Shape;127;p21"/>
          <p:cNvSpPr/>
          <p:nvPr/>
        </p:nvSpPr>
        <p:spPr>
          <a:xfrm rot="1473096">
            <a:off x="5286885" y="2521954"/>
            <a:ext cx="1052374" cy="1025082"/>
          </a:xfrm>
          <a:custGeom>
            <a:avLst/>
            <a:gdLst/>
            <a:ahLst/>
            <a:cxnLst/>
            <a:rect l="l" t="t" r="r" b="b"/>
            <a:pathLst>
              <a:path w="18737" h="18250" extrusionOk="0">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latin typeface="+mj-lt"/>
            </a:endParaRPr>
          </a:p>
        </p:txBody>
      </p:sp>
      <p:sp>
        <p:nvSpPr>
          <p:cNvPr id="128" name="Google Shape;128;p21"/>
          <p:cNvSpPr/>
          <p:nvPr/>
        </p:nvSpPr>
        <p:spPr>
          <a:xfrm>
            <a:off x="6575291" y="1437000"/>
            <a:ext cx="460690" cy="447672"/>
          </a:xfrm>
          <a:custGeom>
            <a:avLst/>
            <a:gdLst/>
            <a:ahLst/>
            <a:cxnLst/>
            <a:rect l="l" t="t" r="r" b="b"/>
            <a:pathLst>
              <a:path w="15501" h="15063" extrusionOk="0">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latin typeface="+mj-lt"/>
            </a:endParaRPr>
          </a:p>
        </p:txBody>
      </p:sp>
      <p:sp>
        <p:nvSpPr>
          <p:cNvPr id="129" name="Google Shape;129;p21"/>
          <p:cNvSpPr/>
          <p:nvPr/>
        </p:nvSpPr>
        <p:spPr>
          <a:xfrm rot="2487177">
            <a:off x="6279019" y="3468403"/>
            <a:ext cx="327755" cy="318494"/>
          </a:xfrm>
          <a:custGeom>
            <a:avLst/>
            <a:gdLst/>
            <a:ahLst/>
            <a:cxnLst/>
            <a:rect l="l" t="t" r="r" b="b"/>
            <a:pathLst>
              <a:path w="15501" h="15063" extrusionOk="0">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latin typeface="+mj-lt"/>
            </a:endParaRPr>
          </a:p>
        </p:txBody>
      </p:sp>
    </p:spTree>
  </p:cSld>
  <p:clrMapOvr>
    <a:masterClrMapping/>
  </p:clrMapOvr>
  <p:transition spd="slow">
    <p:checke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0D109A5-DAEA-91C5-06DB-35F4A95D069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21</a:t>
            </a:fld>
            <a:endParaRPr lang="en"/>
          </a:p>
        </p:txBody>
      </p:sp>
      <p:sp>
        <p:nvSpPr>
          <p:cNvPr id="3" name="TextBox 2">
            <a:extLst>
              <a:ext uri="{FF2B5EF4-FFF2-40B4-BE49-F238E27FC236}">
                <a16:creationId xmlns:a16="http://schemas.microsoft.com/office/drawing/2014/main" id="{3E860FA5-48F8-8081-6E03-29B72DC00231}"/>
              </a:ext>
            </a:extLst>
          </p:cNvPr>
          <p:cNvSpPr txBox="1"/>
          <p:nvPr/>
        </p:nvSpPr>
        <p:spPr>
          <a:xfrm>
            <a:off x="368716" y="1790811"/>
            <a:ext cx="4864100" cy="2882840"/>
          </a:xfrm>
          <a:prstGeom prst="rect">
            <a:avLst/>
          </a:prstGeom>
          <a:noFill/>
        </p:spPr>
        <p:txBody>
          <a:bodyPr wrap="square" rtlCol="0">
            <a:spAutoFit/>
          </a:bodyPr>
          <a:lstStyle/>
          <a:p>
            <a:r>
              <a:rPr lang="en-US" sz="2400"/>
              <a:t>Chọn 1 tình huống và:</a:t>
            </a:r>
          </a:p>
          <a:p>
            <a:pPr marL="457200" indent="-457200" algn="just">
              <a:spcAft>
                <a:spcPts val="800"/>
              </a:spcAft>
              <a:buFont typeface="Wingdings" panose="05000000000000000000" pitchFamily="2" charset="2"/>
              <a:buChar char="q"/>
            </a:pPr>
            <a:r>
              <a:rPr lang="en-US" sz="2400"/>
              <a:t>Phân tích cách ứng xử đã cho.</a:t>
            </a:r>
          </a:p>
          <a:p>
            <a:pPr marL="457200" indent="-457200" algn="just">
              <a:spcAft>
                <a:spcPts val="800"/>
              </a:spcAft>
              <a:buFont typeface="Wingdings" panose="05000000000000000000" pitchFamily="2" charset="2"/>
              <a:buChar char="q"/>
            </a:pPr>
            <a:r>
              <a:rPr lang="en-US" sz="2400"/>
              <a:t>Đề xuất cách giao tiếp phù hợp.</a:t>
            </a:r>
          </a:p>
          <a:p>
            <a:pPr marL="457200" indent="-457200" algn="just">
              <a:spcAft>
                <a:spcPts val="800"/>
              </a:spcAft>
              <a:buFont typeface="Wingdings" panose="05000000000000000000" pitchFamily="2" charset="2"/>
              <a:buChar char="q"/>
            </a:pPr>
            <a:r>
              <a:rPr lang="en-US" sz="2400"/>
              <a:t>Sắm vai và thể hiện tình huống sau khi chọn cách giao tiếp hợp lý.</a:t>
            </a:r>
          </a:p>
        </p:txBody>
      </p:sp>
      <p:sp>
        <p:nvSpPr>
          <p:cNvPr id="5" name="TextBox 4">
            <a:extLst>
              <a:ext uri="{FF2B5EF4-FFF2-40B4-BE49-F238E27FC236}">
                <a16:creationId xmlns:a16="http://schemas.microsoft.com/office/drawing/2014/main" id="{817EE729-AA14-9D05-963F-46A572175C72}"/>
              </a:ext>
            </a:extLst>
          </p:cNvPr>
          <p:cNvSpPr txBox="1"/>
          <p:nvPr/>
        </p:nvSpPr>
        <p:spPr>
          <a:xfrm>
            <a:off x="-24984" y="98401"/>
            <a:ext cx="6832184" cy="1154355"/>
          </a:xfrm>
          <a:prstGeom prst="rect">
            <a:avLst/>
          </a:prstGeom>
          <a:noFill/>
        </p:spPr>
        <p:txBody>
          <a:bodyPr wrap="square">
            <a:spAutoFit/>
          </a:bodyPr>
          <a:lstStyle/>
          <a:p>
            <a:pPr algn="ctr">
              <a:lnSpc>
                <a:spcPct val="130000"/>
              </a:lnSpc>
              <a:spcBef>
                <a:spcPts val="200"/>
              </a:spcBef>
            </a:pPr>
            <a:r>
              <a:rPr lang="en-US" sz="2800" b="1">
                <a:solidFill>
                  <a:srgbClr val="1F3763"/>
                </a:solidFill>
                <a:effectLst/>
                <a:latin typeface="+mj-lt"/>
                <a:ea typeface="Times New Roman" panose="02020603050405020304" pitchFamily="18" charset="0"/>
                <a:cs typeface="Times New Roman" panose="02020603050405020304" pitchFamily="18" charset="0"/>
              </a:rPr>
              <a:t>Thực hành giao tiếp, ứng xử tự tin, thân thiện với bạn bè trong trường học</a:t>
            </a:r>
          </a:p>
        </p:txBody>
      </p:sp>
    </p:spTree>
    <p:extLst>
      <p:ext uri="{BB962C8B-B14F-4D97-AF65-F5344CB8AC3E}">
        <p14:creationId xmlns:p14="http://schemas.microsoft.com/office/powerpoint/2010/main" val="10958631"/>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69DF97F-7525-0B90-4409-C975F337F9A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22</a:t>
            </a:fld>
            <a:endParaRPr lang="en"/>
          </a:p>
        </p:txBody>
      </p:sp>
      <p:sp>
        <p:nvSpPr>
          <p:cNvPr id="3" name="Text Placeholder 2">
            <a:extLst>
              <a:ext uri="{FF2B5EF4-FFF2-40B4-BE49-F238E27FC236}">
                <a16:creationId xmlns:a16="http://schemas.microsoft.com/office/drawing/2014/main" id="{AECBEEE7-2023-38E4-2742-5244FB57E663}"/>
              </a:ext>
            </a:extLst>
          </p:cNvPr>
          <p:cNvSpPr>
            <a:spLocks noGrp="1"/>
          </p:cNvSpPr>
          <p:nvPr>
            <p:ph type="body" idx="1"/>
          </p:nvPr>
        </p:nvSpPr>
        <p:spPr/>
        <p:txBody>
          <a:bodyPr/>
          <a:lstStyle/>
          <a:p>
            <a:pPr marL="50800" indent="0">
              <a:buNone/>
            </a:pPr>
            <a:r>
              <a:rPr lang="vi-VN" sz="2400">
                <a:latin typeface="+mn-lt"/>
              </a:rPr>
              <a:t>Bạn bè chung lớp chung trường cần tôn trọng, thấu hiểu và chia sẻ cùng nhau; ứng xử tự tin, thân thiện, hoà đồng để xây dựng tình bạn đẹp, lớp đoàn kết, góp phần xây dựng trường học thân thiện - HS tích cực.</a:t>
            </a:r>
            <a:r>
              <a:rPr lang="en-US" sz="2400">
                <a:latin typeface="+mn-lt"/>
              </a:rPr>
              <a:t>”</a:t>
            </a:r>
          </a:p>
        </p:txBody>
      </p:sp>
    </p:spTree>
    <p:extLst>
      <p:ext uri="{BB962C8B-B14F-4D97-AF65-F5344CB8AC3E}">
        <p14:creationId xmlns:p14="http://schemas.microsoft.com/office/powerpoint/2010/main" val="34343849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30DAB45-6025-99DB-2B13-C795B8EC416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23</a:t>
            </a:fld>
            <a:endParaRPr lang="en"/>
          </a:p>
        </p:txBody>
      </p:sp>
      <p:sp>
        <p:nvSpPr>
          <p:cNvPr id="3" name="TextBox 2">
            <a:extLst>
              <a:ext uri="{FF2B5EF4-FFF2-40B4-BE49-F238E27FC236}">
                <a16:creationId xmlns:a16="http://schemas.microsoft.com/office/drawing/2014/main" id="{EF910F00-15ED-F90A-64EF-E4D3544BE00A}"/>
              </a:ext>
            </a:extLst>
          </p:cNvPr>
          <p:cNvSpPr txBox="1"/>
          <p:nvPr/>
        </p:nvSpPr>
        <p:spPr>
          <a:xfrm>
            <a:off x="187484" y="76249"/>
            <a:ext cx="8216900" cy="1077218"/>
          </a:xfrm>
          <a:prstGeom prst="rect">
            <a:avLst/>
          </a:prstGeom>
          <a:noFill/>
        </p:spPr>
        <p:txBody>
          <a:bodyPr wrap="square" rtlCol="0">
            <a:spAutoFit/>
          </a:bodyPr>
          <a:lstStyle/>
          <a:p>
            <a:pPr algn="ctr"/>
            <a:r>
              <a:rPr lang="en-US" sz="3200" b="1">
                <a:effectLst/>
                <a:latin typeface="+mj-lt"/>
                <a:ea typeface="Calibri" panose="020F0502020204030204" pitchFamily="34" charset="0"/>
              </a:rPr>
              <a:t>Thực hành giao tiếp, ứng xử </a:t>
            </a:r>
          </a:p>
          <a:p>
            <a:pPr algn="ctr"/>
            <a:r>
              <a:rPr lang="en-US" sz="3200" b="1">
                <a:effectLst/>
                <a:latin typeface="+mj-lt"/>
                <a:ea typeface="Calibri" panose="020F0502020204030204" pitchFamily="34" charset="0"/>
              </a:rPr>
              <a:t>phù hợp với thầy, cô giáo</a:t>
            </a:r>
            <a:endParaRPr lang="en-US" sz="2400">
              <a:latin typeface="+mj-lt"/>
            </a:endParaRPr>
          </a:p>
        </p:txBody>
      </p:sp>
      <p:pic>
        <p:nvPicPr>
          <p:cNvPr id="5" name="Picture 4">
            <a:extLst>
              <a:ext uri="{FF2B5EF4-FFF2-40B4-BE49-F238E27FC236}">
                <a16:creationId xmlns:a16="http://schemas.microsoft.com/office/drawing/2014/main" id="{DE659380-05CA-15FC-8AA3-0D15341ECE4B}"/>
              </a:ext>
            </a:extLst>
          </p:cNvPr>
          <p:cNvPicPr>
            <a:picLocks noChangeAspect="1"/>
          </p:cNvPicPr>
          <p:nvPr/>
        </p:nvPicPr>
        <p:blipFill>
          <a:blip r:embed="rId2"/>
          <a:stretch>
            <a:fillRect/>
          </a:stretch>
        </p:blipFill>
        <p:spPr>
          <a:xfrm>
            <a:off x="-63500" y="1971976"/>
            <a:ext cx="9257710" cy="1943100"/>
          </a:xfrm>
          <a:prstGeom prst="rect">
            <a:avLst/>
          </a:prstGeom>
        </p:spPr>
      </p:pic>
      <p:pic>
        <p:nvPicPr>
          <p:cNvPr id="2050" name="Picture 2" descr="32 Preschool Teacher Hugging Child Illustrations &amp; Clip Art - iStock">
            <a:extLst>
              <a:ext uri="{FF2B5EF4-FFF2-40B4-BE49-F238E27FC236}">
                <a16:creationId xmlns:a16="http://schemas.microsoft.com/office/drawing/2014/main" id="{3D3D9632-35C7-0D18-37C9-C67B425E1E97}"/>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9024" b="92683" l="8170" r="93301">
                        <a14:foregroundMark x1="8170" y1="38780" x2="8170" y2="38780"/>
                        <a14:foregroundMark x1="20098" y1="92683" x2="20098" y2="92683"/>
                        <a14:foregroundMark x1="14216" y1="91951" x2="14216" y2="91951"/>
                        <a14:foregroundMark x1="32516" y1="91220" x2="32516" y2="91220"/>
                        <a14:foregroundMark x1="25163" y1="89268" x2="25163" y2="89268"/>
                        <a14:foregroundMark x1="93464" y1="44878" x2="93464" y2="44878"/>
                        <a14:foregroundMark x1="92484" y1="51463" x2="92484" y2="51463"/>
                        <a14:foregroundMark x1="92810" y1="46585" x2="91993" y2="54146"/>
                        <a14:foregroundMark x1="73693" y1="91951" x2="73693" y2="91951"/>
                        <a14:foregroundMark x1="64706" y1="92439" x2="64706" y2="92439"/>
                        <a14:foregroundMark x1="44281" y1="90976" x2="44281" y2="90976"/>
                        <a14:foregroundMark x1="55065" y1="9024" x2="55065" y2="9024"/>
                        <a14:backgroundMark x1="22549" y1="80732" x2="22549" y2="80732"/>
                        <a14:backgroundMark x1="22386" y1="77561" x2="22386" y2="77561"/>
                        <a14:backgroundMark x1="28105" y1="82439" x2="28105" y2="82439"/>
                        <a14:backgroundMark x1="28105" y1="82683" x2="27941" y2="78780"/>
                        <a14:backgroundMark x1="28105" y1="77317" x2="28105" y2="77317"/>
                      </a14:backgroundRemoval>
                    </a14:imgEffect>
                  </a14:imgLayer>
                </a14:imgProps>
              </a:ext>
              <a:ext uri="{28A0092B-C50C-407E-A947-70E740481C1C}">
                <a14:useLocalDpi xmlns:a14="http://schemas.microsoft.com/office/drawing/2010/main" val="0"/>
              </a:ext>
            </a:extLst>
          </a:blip>
          <a:srcRect/>
          <a:stretch>
            <a:fillRect/>
          </a:stretch>
        </p:blipFill>
        <p:spPr bwMode="auto">
          <a:xfrm>
            <a:off x="5851490" y="3357553"/>
            <a:ext cx="2847273" cy="190748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44EE5B3D-E67C-537A-B522-1C817C5EF49A}"/>
              </a:ext>
            </a:extLst>
          </p:cNvPr>
          <p:cNvSpPr txBox="1"/>
          <p:nvPr/>
        </p:nvSpPr>
        <p:spPr>
          <a:xfrm>
            <a:off x="1415988" y="1518004"/>
            <a:ext cx="6107963" cy="523220"/>
          </a:xfrm>
          <a:prstGeom prst="rect">
            <a:avLst/>
          </a:prstGeom>
          <a:noFill/>
        </p:spPr>
        <p:txBody>
          <a:bodyPr wrap="square" rtlCol="0">
            <a:spAutoFit/>
          </a:bodyPr>
          <a:lstStyle/>
          <a:p>
            <a:pPr algn="ctr"/>
            <a:r>
              <a:rPr lang="en-US" sz="2800" b="1">
                <a:solidFill>
                  <a:schemeClr val="accent3">
                    <a:lumMod val="50000"/>
                  </a:schemeClr>
                </a:solidFill>
              </a:rPr>
              <a:t>Diễn kịch cho nội dung dưới đây</a:t>
            </a:r>
          </a:p>
        </p:txBody>
      </p:sp>
    </p:spTree>
    <p:extLst>
      <p:ext uri="{BB962C8B-B14F-4D97-AF65-F5344CB8AC3E}">
        <p14:creationId xmlns:p14="http://schemas.microsoft.com/office/powerpoint/2010/main" val="327363968"/>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328B2D6-F7C1-ED8C-2E3F-7406FF93D5E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24</a:t>
            </a:fld>
            <a:endParaRPr lang="en"/>
          </a:p>
        </p:txBody>
      </p:sp>
      <p:sp>
        <p:nvSpPr>
          <p:cNvPr id="3" name="Text Placeholder 2">
            <a:extLst>
              <a:ext uri="{FF2B5EF4-FFF2-40B4-BE49-F238E27FC236}">
                <a16:creationId xmlns:a16="http://schemas.microsoft.com/office/drawing/2014/main" id="{7A5AF94D-DF67-EAA1-BC84-CBCCCCEE76F7}"/>
              </a:ext>
            </a:extLst>
          </p:cNvPr>
          <p:cNvSpPr>
            <a:spLocks noGrp="1"/>
          </p:cNvSpPr>
          <p:nvPr>
            <p:ph type="body" idx="1"/>
          </p:nvPr>
        </p:nvSpPr>
        <p:spPr>
          <a:xfrm>
            <a:off x="1358900" y="498100"/>
            <a:ext cx="4407300" cy="3141000"/>
          </a:xfrm>
        </p:spPr>
        <p:txBody>
          <a:bodyPr/>
          <a:lstStyle/>
          <a:p>
            <a:pPr marL="50800" indent="0">
              <a:buNone/>
            </a:pPr>
            <a:r>
              <a:rPr lang="vi-VN">
                <a:latin typeface="+mn-lt"/>
              </a:rPr>
              <a:t>Đối với thầy, cồ giáo trong trường, HS cần tôn trọng, lễ phép. Trong giao tiếp cần chủ động, tự tin khi đề đạt nguyện vọng; ứng xử mọi tình huống cần thân thiện và phù hợp.</a:t>
            </a:r>
            <a:endParaRPr lang="en-US">
              <a:latin typeface="+mn-lt"/>
            </a:endParaRPr>
          </a:p>
        </p:txBody>
      </p:sp>
    </p:spTree>
    <p:extLst>
      <p:ext uri="{BB962C8B-B14F-4D97-AF65-F5344CB8AC3E}">
        <p14:creationId xmlns:p14="http://schemas.microsoft.com/office/powerpoint/2010/main" val="353448872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2"/>
          <p:cNvSpPr txBox="1">
            <a:spLocks noGrp="1"/>
          </p:cNvSpPr>
          <p:nvPr>
            <p:ph type="body" idx="1"/>
          </p:nvPr>
        </p:nvSpPr>
        <p:spPr>
          <a:xfrm>
            <a:off x="309174" y="1506349"/>
            <a:ext cx="2522925" cy="3167301"/>
          </a:xfrm>
          <a:prstGeom prst="rect">
            <a:avLst/>
          </a:prstGeom>
          <a:solidFill>
            <a:srgbClr val="BCEAD0"/>
          </a:solidFill>
          <a:ln>
            <a:solidFill>
              <a:srgbClr val="21864E"/>
            </a:solidFill>
          </a:ln>
        </p:spPr>
        <p:style>
          <a:lnRef idx="1">
            <a:schemeClr val="accent2"/>
          </a:lnRef>
          <a:fillRef idx="2">
            <a:schemeClr val="accent2"/>
          </a:fillRef>
          <a:effectRef idx="1">
            <a:schemeClr val="accent2"/>
          </a:effectRef>
          <a:fontRef idx="minor">
            <a:schemeClr val="dk1"/>
          </a:fontRef>
        </p:style>
        <p:txBody>
          <a:bodyPr spcFirstLastPara="1" wrap="square" lIns="0" tIns="0" rIns="0" bIns="0" anchor="t" anchorCtr="0">
            <a:noAutofit/>
          </a:bodyPr>
          <a:lstStyle/>
          <a:p>
            <a:pPr marL="0" lvl="0" indent="0" algn="l" rtl="0">
              <a:spcBef>
                <a:spcPts val="600"/>
              </a:spcBef>
              <a:spcAft>
                <a:spcPts val="600"/>
              </a:spcAft>
              <a:buNone/>
            </a:pPr>
            <a:r>
              <a:rPr lang="en" sz="2800">
                <a:solidFill>
                  <a:schemeClr val="tx1">
                    <a:lumMod val="50000"/>
                  </a:schemeClr>
                </a:solidFill>
                <a:latin typeface="+mj-lt"/>
              </a:rPr>
              <a:t>Ghi lại kinh nghiệm khi giao tiếp với các thành viên khác nhau của gia đình</a:t>
            </a:r>
            <a:endParaRPr sz="2800">
              <a:solidFill>
                <a:schemeClr val="tx1">
                  <a:lumMod val="50000"/>
                </a:schemeClr>
              </a:solidFill>
              <a:latin typeface="+mj-lt"/>
            </a:endParaRPr>
          </a:p>
        </p:txBody>
      </p:sp>
      <p:sp>
        <p:nvSpPr>
          <p:cNvPr id="135" name="Google Shape;135;p22"/>
          <p:cNvSpPr txBox="1">
            <a:spLocks noGrp="1"/>
          </p:cNvSpPr>
          <p:nvPr>
            <p:ph type="title"/>
          </p:nvPr>
        </p:nvSpPr>
        <p:spPr>
          <a:xfrm>
            <a:off x="855300" y="748950"/>
            <a:ext cx="5316900" cy="29245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US" sz="2800" b="1">
                <a:solidFill>
                  <a:srgbClr val="000000"/>
                </a:solidFill>
                <a:effectLst/>
                <a:ea typeface="Times New Roman" panose="02020603050405020304" pitchFamily="18" charset="0"/>
              </a:rPr>
              <a:t>Thực hành ứng xử phù hợp trong giao tiếp ở gia đình</a:t>
            </a:r>
            <a:endParaRPr sz="4400"/>
          </a:p>
        </p:txBody>
      </p:sp>
      <p:sp>
        <p:nvSpPr>
          <p:cNvPr id="136" name="Google Shape;136;p22"/>
          <p:cNvSpPr txBox="1">
            <a:spLocks noGrp="1"/>
          </p:cNvSpPr>
          <p:nvPr>
            <p:ph type="body" idx="2"/>
          </p:nvPr>
        </p:nvSpPr>
        <p:spPr>
          <a:xfrm>
            <a:off x="3822701" y="1506350"/>
            <a:ext cx="1219200" cy="2864400"/>
          </a:xfrm>
          <a:prstGeom prst="rect">
            <a:avLst/>
          </a:prstGeom>
          <a:solidFill>
            <a:srgbClr val="BCEAD0"/>
          </a:solidFill>
          <a:ln>
            <a:solidFill>
              <a:srgbClr val="21864E"/>
            </a:solidFill>
          </a:ln>
        </p:spPr>
        <p:style>
          <a:lnRef idx="1">
            <a:schemeClr val="accent2"/>
          </a:lnRef>
          <a:fillRef idx="2">
            <a:schemeClr val="accent2"/>
          </a:fillRef>
          <a:effectRef idx="1">
            <a:schemeClr val="accent2"/>
          </a:effectRef>
          <a:fontRef idx="minor">
            <a:schemeClr val="dk1"/>
          </a:fontRef>
        </p:style>
        <p:txBody>
          <a:bodyPr spcFirstLastPara="1" wrap="square" lIns="0" tIns="0" rIns="0" bIns="0" anchor="t" anchorCtr="0">
            <a:noAutofit/>
          </a:bodyPr>
          <a:lstStyle/>
          <a:p>
            <a:pPr marL="0" lvl="0" indent="0" algn="l" rtl="0">
              <a:spcBef>
                <a:spcPts val="600"/>
              </a:spcBef>
              <a:spcAft>
                <a:spcPts val="0"/>
              </a:spcAft>
              <a:buNone/>
            </a:pPr>
            <a:r>
              <a:rPr lang="en-US" sz="2800">
                <a:solidFill>
                  <a:schemeClr val="tx1">
                    <a:lumMod val="50000"/>
                  </a:schemeClr>
                </a:solidFill>
              </a:rPr>
              <a:t>Chia </a:t>
            </a:r>
          </a:p>
          <a:p>
            <a:pPr marL="0" lvl="0" indent="0" algn="l" rtl="0">
              <a:spcBef>
                <a:spcPts val="600"/>
              </a:spcBef>
              <a:spcAft>
                <a:spcPts val="0"/>
              </a:spcAft>
              <a:buNone/>
            </a:pPr>
            <a:r>
              <a:rPr lang="en-US" sz="2800">
                <a:solidFill>
                  <a:schemeClr val="tx1">
                    <a:lumMod val="50000"/>
                  </a:schemeClr>
                </a:solidFill>
              </a:rPr>
              <a:t>sẻ </a:t>
            </a:r>
          </a:p>
          <a:p>
            <a:pPr marL="0" lvl="0" indent="0" algn="l" rtl="0">
              <a:spcBef>
                <a:spcPts val="600"/>
              </a:spcBef>
              <a:spcAft>
                <a:spcPts val="0"/>
              </a:spcAft>
              <a:buNone/>
            </a:pPr>
            <a:r>
              <a:rPr lang="en-US" sz="2800">
                <a:solidFill>
                  <a:schemeClr val="tx1">
                    <a:lumMod val="50000"/>
                  </a:schemeClr>
                </a:solidFill>
              </a:rPr>
              <a:t>kinh nghiệm</a:t>
            </a:r>
            <a:endParaRPr sz="2800">
              <a:solidFill>
                <a:schemeClr val="tx1">
                  <a:lumMod val="50000"/>
                </a:schemeClr>
              </a:solidFill>
              <a:latin typeface="+mj-lt"/>
            </a:endParaRPr>
          </a:p>
        </p:txBody>
      </p:sp>
      <p:sp>
        <p:nvSpPr>
          <p:cNvPr id="137" name="Google Shape;137;p22"/>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latin typeface="+mj-lt"/>
              </a:rPr>
              <a:t>25</a:t>
            </a:fld>
            <a:endParaRPr>
              <a:latin typeface="+mj-lt"/>
            </a:endParaRPr>
          </a:p>
        </p:txBody>
      </p:sp>
      <p:sp>
        <p:nvSpPr>
          <p:cNvPr id="2" name="Arrow: Right 1">
            <a:extLst>
              <a:ext uri="{FF2B5EF4-FFF2-40B4-BE49-F238E27FC236}">
                <a16:creationId xmlns:a16="http://schemas.microsoft.com/office/drawing/2014/main" id="{749BAB30-D355-4E3F-0B7B-902495F9F889}"/>
              </a:ext>
            </a:extLst>
          </p:cNvPr>
          <p:cNvSpPr/>
          <p:nvPr/>
        </p:nvSpPr>
        <p:spPr>
          <a:xfrm>
            <a:off x="3073400" y="2667000"/>
            <a:ext cx="393700" cy="393700"/>
          </a:xfrm>
          <a:prstGeom prst="rightArrow">
            <a:avLst/>
          </a:prstGeom>
          <a:solidFill>
            <a:srgbClr val="92D05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4">
                                            <p:bg/>
                                          </p:spTgt>
                                        </p:tgtEl>
                                        <p:attrNameLst>
                                          <p:attrName>style.visibility</p:attrName>
                                        </p:attrNameLst>
                                      </p:cBhvr>
                                      <p:to>
                                        <p:strVal val="visible"/>
                                      </p:to>
                                    </p:set>
                                    <p:anim calcmode="lin" valueType="num">
                                      <p:cBhvr additive="base">
                                        <p:cTn id="7" dur="250" fill="hold"/>
                                        <p:tgtEl>
                                          <p:spTgt spid="134">
                                            <p:bg/>
                                          </p:spTgt>
                                        </p:tgtEl>
                                        <p:attrNameLst>
                                          <p:attrName>ppt_x</p:attrName>
                                        </p:attrNameLst>
                                      </p:cBhvr>
                                      <p:tavLst>
                                        <p:tav tm="0">
                                          <p:val>
                                            <p:strVal val="0-#ppt_w/2"/>
                                          </p:val>
                                        </p:tav>
                                        <p:tav tm="100000">
                                          <p:val>
                                            <p:strVal val="#ppt_x"/>
                                          </p:val>
                                        </p:tav>
                                      </p:tavLst>
                                    </p:anim>
                                    <p:anim calcmode="lin" valueType="num">
                                      <p:cBhvr additive="base">
                                        <p:cTn id="8" dur="250" fill="hold"/>
                                        <p:tgtEl>
                                          <p:spTgt spid="134">
                                            <p:bg/>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34">
                                            <p:txEl>
                                              <p:pRg st="0" end="0"/>
                                            </p:txEl>
                                          </p:spTgt>
                                        </p:tgtEl>
                                        <p:attrNameLst>
                                          <p:attrName>style.visibility</p:attrName>
                                        </p:attrNameLst>
                                      </p:cBhvr>
                                      <p:to>
                                        <p:strVal val="visible"/>
                                      </p:to>
                                    </p:set>
                                    <p:anim calcmode="lin" valueType="num">
                                      <p:cBhvr additive="base">
                                        <p:cTn id="13" dur="250" fill="hold"/>
                                        <p:tgtEl>
                                          <p:spTgt spid="134">
                                            <p:txEl>
                                              <p:pRg st="0" end="0"/>
                                            </p:txEl>
                                          </p:spTgt>
                                        </p:tgtEl>
                                        <p:attrNameLst>
                                          <p:attrName>ppt_x</p:attrName>
                                        </p:attrNameLst>
                                      </p:cBhvr>
                                      <p:tavLst>
                                        <p:tav tm="0">
                                          <p:val>
                                            <p:strVal val="0-#ppt_w/2"/>
                                          </p:val>
                                        </p:tav>
                                        <p:tav tm="100000">
                                          <p:val>
                                            <p:strVal val="#ppt_x"/>
                                          </p:val>
                                        </p:tav>
                                      </p:tavLst>
                                    </p:anim>
                                    <p:anim calcmode="lin" valueType="num">
                                      <p:cBhvr additive="base">
                                        <p:cTn id="14" dur="250" fill="hold"/>
                                        <p:tgtEl>
                                          <p:spTgt spid="134">
                                            <p:txEl>
                                              <p:pRg st="0" end="0"/>
                                            </p:tx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250" fill="hold"/>
                                        <p:tgtEl>
                                          <p:spTgt spid="2"/>
                                        </p:tgtEl>
                                        <p:attrNameLst>
                                          <p:attrName>ppt_x</p:attrName>
                                        </p:attrNameLst>
                                      </p:cBhvr>
                                      <p:tavLst>
                                        <p:tav tm="0">
                                          <p:val>
                                            <p:strVal val="0-#ppt_w/2"/>
                                          </p:val>
                                        </p:tav>
                                        <p:tav tm="100000">
                                          <p:val>
                                            <p:strVal val="#ppt_x"/>
                                          </p:val>
                                        </p:tav>
                                      </p:tavLst>
                                    </p:anim>
                                    <p:anim calcmode="lin" valueType="num">
                                      <p:cBhvr additive="base">
                                        <p:cTn id="18" dur="250" fill="hold"/>
                                        <p:tgtEl>
                                          <p:spTgt spid="2"/>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136">
                                            <p:bg/>
                                          </p:spTgt>
                                        </p:tgtEl>
                                        <p:attrNameLst>
                                          <p:attrName>style.visibility</p:attrName>
                                        </p:attrNameLst>
                                      </p:cBhvr>
                                      <p:to>
                                        <p:strVal val="visible"/>
                                      </p:to>
                                    </p:set>
                                    <p:anim calcmode="lin" valueType="num">
                                      <p:cBhvr additive="base">
                                        <p:cTn id="21" dur="250" fill="hold"/>
                                        <p:tgtEl>
                                          <p:spTgt spid="136">
                                            <p:bg/>
                                          </p:spTgt>
                                        </p:tgtEl>
                                        <p:attrNameLst>
                                          <p:attrName>ppt_x</p:attrName>
                                        </p:attrNameLst>
                                      </p:cBhvr>
                                      <p:tavLst>
                                        <p:tav tm="0">
                                          <p:val>
                                            <p:strVal val="0-#ppt_w/2"/>
                                          </p:val>
                                        </p:tav>
                                        <p:tav tm="100000">
                                          <p:val>
                                            <p:strVal val="#ppt_x"/>
                                          </p:val>
                                        </p:tav>
                                      </p:tavLst>
                                    </p:anim>
                                    <p:anim calcmode="lin" valueType="num">
                                      <p:cBhvr additive="base">
                                        <p:cTn id="22" dur="250" fill="hold"/>
                                        <p:tgtEl>
                                          <p:spTgt spid="136">
                                            <p:bg/>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136">
                                            <p:txEl>
                                              <p:pRg st="0" end="0"/>
                                            </p:txEl>
                                          </p:spTgt>
                                        </p:tgtEl>
                                        <p:attrNameLst>
                                          <p:attrName>style.visibility</p:attrName>
                                        </p:attrNameLst>
                                      </p:cBhvr>
                                      <p:to>
                                        <p:strVal val="visible"/>
                                      </p:to>
                                    </p:set>
                                    <p:anim calcmode="lin" valueType="num">
                                      <p:cBhvr additive="base">
                                        <p:cTn id="27" dur="250" fill="hold"/>
                                        <p:tgtEl>
                                          <p:spTgt spid="136">
                                            <p:txEl>
                                              <p:pRg st="0" end="0"/>
                                            </p:txEl>
                                          </p:spTgt>
                                        </p:tgtEl>
                                        <p:attrNameLst>
                                          <p:attrName>ppt_x</p:attrName>
                                        </p:attrNameLst>
                                      </p:cBhvr>
                                      <p:tavLst>
                                        <p:tav tm="0">
                                          <p:val>
                                            <p:strVal val="0-#ppt_w/2"/>
                                          </p:val>
                                        </p:tav>
                                        <p:tav tm="100000">
                                          <p:val>
                                            <p:strVal val="#ppt_x"/>
                                          </p:val>
                                        </p:tav>
                                      </p:tavLst>
                                    </p:anim>
                                    <p:anim calcmode="lin" valueType="num">
                                      <p:cBhvr additive="base">
                                        <p:cTn id="28" dur="250" fill="hold"/>
                                        <p:tgtEl>
                                          <p:spTgt spid="13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136">
                                            <p:txEl>
                                              <p:pRg st="1" end="1"/>
                                            </p:txEl>
                                          </p:spTgt>
                                        </p:tgtEl>
                                        <p:attrNameLst>
                                          <p:attrName>style.visibility</p:attrName>
                                        </p:attrNameLst>
                                      </p:cBhvr>
                                      <p:to>
                                        <p:strVal val="visible"/>
                                      </p:to>
                                    </p:set>
                                    <p:anim calcmode="lin" valueType="num">
                                      <p:cBhvr additive="base">
                                        <p:cTn id="33" dur="250" fill="hold"/>
                                        <p:tgtEl>
                                          <p:spTgt spid="136">
                                            <p:txEl>
                                              <p:pRg st="1" end="1"/>
                                            </p:txEl>
                                          </p:spTgt>
                                        </p:tgtEl>
                                        <p:attrNameLst>
                                          <p:attrName>ppt_x</p:attrName>
                                        </p:attrNameLst>
                                      </p:cBhvr>
                                      <p:tavLst>
                                        <p:tav tm="0">
                                          <p:val>
                                            <p:strVal val="0-#ppt_w/2"/>
                                          </p:val>
                                        </p:tav>
                                        <p:tav tm="100000">
                                          <p:val>
                                            <p:strVal val="#ppt_x"/>
                                          </p:val>
                                        </p:tav>
                                      </p:tavLst>
                                    </p:anim>
                                    <p:anim calcmode="lin" valueType="num">
                                      <p:cBhvr additive="base">
                                        <p:cTn id="34" dur="250" fill="hold"/>
                                        <p:tgtEl>
                                          <p:spTgt spid="13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grpId="0" nodeType="clickEffect">
                                  <p:stCondLst>
                                    <p:cond delay="0"/>
                                  </p:stCondLst>
                                  <p:childTnLst>
                                    <p:set>
                                      <p:cBhvr>
                                        <p:cTn id="38" dur="1" fill="hold">
                                          <p:stCondLst>
                                            <p:cond delay="0"/>
                                          </p:stCondLst>
                                        </p:cTn>
                                        <p:tgtEl>
                                          <p:spTgt spid="136">
                                            <p:txEl>
                                              <p:pRg st="2" end="2"/>
                                            </p:txEl>
                                          </p:spTgt>
                                        </p:tgtEl>
                                        <p:attrNameLst>
                                          <p:attrName>style.visibility</p:attrName>
                                        </p:attrNameLst>
                                      </p:cBhvr>
                                      <p:to>
                                        <p:strVal val="visible"/>
                                      </p:to>
                                    </p:set>
                                    <p:anim calcmode="lin" valueType="num">
                                      <p:cBhvr additive="base">
                                        <p:cTn id="39" dur="250" fill="hold"/>
                                        <p:tgtEl>
                                          <p:spTgt spid="136">
                                            <p:txEl>
                                              <p:pRg st="2" end="2"/>
                                            </p:txEl>
                                          </p:spTgt>
                                        </p:tgtEl>
                                        <p:attrNameLst>
                                          <p:attrName>ppt_x</p:attrName>
                                        </p:attrNameLst>
                                      </p:cBhvr>
                                      <p:tavLst>
                                        <p:tav tm="0">
                                          <p:val>
                                            <p:strVal val="0-#ppt_w/2"/>
                                          </p:val>
                                        </p:tav>
                                        <p:tav tm="100000">
                                          <p:val>
                                            <p:strVal val="#ppt_x"/>
                                          </p:val>
                                        </p:tav>
                                      </p:tavLst>
                                    </p:anim>
                                    <p:anim calcmode="lin" valueType="num">
                                      <p:cBhvr additive="base">
                                        <p:cTn id="40" dur="250" fill="hold"/>
                                        <p:tgtEl>
                                          <p:spTgt spid="136">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 grpId="0" build="p" animBg="1"/>
      <p:bldP spid="136" grpId="0" build="p" animBg="1"/>
      <p:bldP spid="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2"/>
          <p:cNvSpPr txBox="1">
            <a:spLocks noGrp="1"/>
          </p:cNvSpPr>
          <p:nvPr>
            <p:ph type="body" idx="1"/>
          </p:nvPr>
        </p:nvSpPr>
        <p:spPr>
          <a:xfrm>
            <a:off x="309174" y="1506349"/>
            <a:ext cx="4859726" cy="3167301"/>
          </a:xfrm>
          <a:prstGeom prst="rect">
            <a:avLst/>
          </a:prstGeom>
          <a:solidFill>
            <a:srgbClr val="BCEAD0"/>
          </a:solidFill>
          <a:ln>
            <a:solidFill>
              <a:srgbClr val="21864E"/>
            </a:solidFill>
          </a:ln>
        </p:spPr>
        <p:style>
          <a:lnRef idx="1">
            <a:schemeClr val="accent2"/>
          </a:lnRef>
          <a:fillRef idx="2">
            <a:schemeClr val="accent2"/>
          </a:fillRef>
          <a:effectRef idx="1">
            <a:schemeClr val="accent2"/>
          </a:effectRef>
          <a:fontRef idx="minor">
            <a:schemeClr val="dk1"/>
          </a:fontRef>
        </p:style>
        <p:txBody>
          <a:bodyPr spcFirstLastPara="1" wrap="square" lIns="0" tIns="0" rIns="0" bIns="0" anchor="t" anchorCtr="0">
            <a:noAutofit/>
          </a:bodyPr>
          <a:lstStyle/>
          <a:p>
            <a:pPr marL="0" lvl="0" indent="0" algn="l" rtl="0">
              <a:spcBef>
                <a:spcPts val="600"/>
              </a:spcBef>
              <a:spcAft>
                <a:spcPts val="600"/>
              </a:spcAft>
              <a:buNone/>
            </a:pPr>
            <a:r>
              <a:rPr lang="en" sz="2800">
                <a:solidFill>
                  <a:schemeClr val="tx1">
                    <a:lumMod val="50000"/>
                  </a:schemeClr>
                </a:solidFill>
              </a:rPr>
              <a:t>  Với mỗi tình huống:</a:t>
            </a:r>
          </a:p>
          <a:p>
            <a:pPr lvl="0" indent="-457200" algn="l" rtl="0">
              <a:spcBef>
                <a:spcPts val="600"/>
              </a:spcBef>
              <a:spcAft>
                <a:spcPts val="600"/>
              </a:spcAft>
              <a:buFont typeface="Wingdings" panose="05000000000000000000" pitchFamily="2" charset="2"/>
              <a:buChar char="ü"/>
            </a:pPr>
            <a:r>
              <a:rPr lang="en" sz="2800">
                <a:solidFill>
                  <a:schemeClr val="tx1">
                    <a:lumMod val="50000"/>
                  </a:schemeClr>
                </a:solidFill>
                <a:latin typeface="+mj-lt"/>
              </a:rPr>
              <a:t>Phân tích cách ứng xử đã cho</a:t>
            </a:r>
          </a:p>
          <a:p>
            <a:pPr lvl="0" indent="-457200" algn="l" rtl="0">
              <a:spcBef>
                <a:spcPts val="600"/>
              </a:spcBef>
              <a:spcAft>
                <a:spcPts val="600"/>
              </a:spcAft>
              <a:buFont typeface="Wingdings" panose="05000000000000000000" pitchFamily="2" charset="2"/>
              <a:buChar char="ü"/>
            </a:pPr>
            <a:r>
              <a:rPr lang="en" sz="2800">
                <a:solidFill>
                  <a:schemeClr val="tx1">
                    <a:lumMod val="50000"/>
                  </a:schemeClr>
                </a:solidFill>
              </a:rPr>
              <a:t>Đưa ra cách ứng xử phù hợp</a:t>
            </a:r>
            <a:endParaRPr sz="2800">
              <a:solidFill>
                <a:schemeClr val="tx1">
                  <a:lumMod val="50000"/>
                </a:schemeClr>
              </a:solidFill>
              <a:latin typeface="+mj-lt"/>
            </a:endParaRPr>
          </a:p>
        </p:txBody>
      </p:sp>
      <p:sp>
        <p:nvSpPr>
          <p:cNvPr id="135" name="Google Shape;135;p22"/>
          <p:cNvSpPr txBox="1">
            <a:spLocks noGrp="1"/>
          </p:cNvSpPr>
          <p:nvPr>
            <p:ph type="title"/>
          </p:nvPr>
        </p:nvSpPr>
        <p:spPr>
          <a:xfrm>
            <a:off x="855300" y="748950"/>
            <a:ext cx="5316900" cy="29245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US" sz="2800" b="1">
                <a:solidFill>
                  <a:srgbClr val="000000"/>
                </a:solidFill>
                <a:effectLst/>
                <a:ea typeface="Times New Roman" panose="02020603050405020304" pitchFamily="18" charset="0"/>
              </a:rPr>
              <a:t>Thực hành ứng xử phù hợp trong giao tiếp ở gia đình</a:t>
            </a:r>
            <a:endParaRPr sz="4400"/>
          </a:p>
        </p:txBody>
      </p:sp>
      <p:sp>
        <p:nvSpPr>
          <p:cNvPr id="137" name="Google Shape;137;p22"/>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latin typeface="+mj-lt"/>
              </a:rPr>
              <a:t>26</a:t>
            </a:fld>
            <a:endParaRPr>
              <a:latin typeface="+mj-lt"/>
            </a:endParaRPr>
          </a:p>
        </p:txBody>
      </p:sp>
    </p:spTree>
    <p:extLst>
      <p:ext uri="{BB962C8B-B14F-4D97-AF65-F5344CB8AC3E}">
        <p14:creationId xmlns:p14="http://schemas.microsoft.com/office/powerpoint/2010/main" val="2487245308"/>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4">
                                            <p:bg/>
                                          </p:spTgt>
                                        </p:tgtEl>
                                        <p:attrNameLst>
                                          <p:attrName>style.visibility</p:attrName>
                                        </p:attrNameLst>
                                      </p:cBhvr>
                                      <p:to>
                                        <p:strVal val="visible"/>
                                      </p:to>
                                    </p:set>
                                    <p:anim calcmode="lin" valueType="num">
                                      <p:cBhvr additive="base">
                                        <p:cTn id="7" dur="250" fill="hold"/>
                                        <p:tgtEl>
                                          <p:spTgt spid="134">
                                            <p:bg/>
                                          </p:spTgt>
                                        </p:tgtEl>
                                        <p:attrNameLst>
                                          <p:attrName>ppt_x</p:attrName>
                                        </p:attrNameLst>
                                      </p:cBhvr>
                                      <p:tavLst>
                                        <p:tav tm="0">
                                          <p:val>
                                            <p:strVal val="#ppt_x"/>
                                          </p:val>
                                        </p:tav>
                                        <p:tav tm="100000">
                                          <p:val>
                                            <p:strVal val="#ppt_x"/>
                                          </p:val>
                                        </p:tav>
                                      </p:tavLst>
                                    </p:anim>
                                    <p:anim calcmode="lin" valueType="num">
                                      <p:cBhvr additive="base">
                                        <p:cTn id="8" dur="250" fill="hold"/>
                                        <p:tgtEl>
                                          <p:spTgt spid="134">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4">
                                            <p:txEl>
                                              <p:pRg st="0" end="0"/>
                                            </p:txEl>
                                          </p:spTgt>
                                        </p:tgtEl>
                                        <p:attrNameLst>
                                          <p:attrName>style.visibility</p:attrName>
                                        </p:attrNameLst>
                                      </p:cBhvr>
                                      <p:to>
                                        <p:strVal val="visible"/>
                                      </p:to>
                                    </p:set>
                                    <p:anim calcmode="lin" valueType="num">
                                      <p:cBhvr additive="base">
                                        <p:cTn id="13" dur="250" fill="hold"/>
                                        <p:tgtEl>
                                          <p:spTgt spid="134">
                                            <p:txEl>
                                              <p:pRg st="0" end="0"/>
                                            </p:txEl>
                                          </p:spTgt>
                                        </p:tgtEl>
                                        <p:attrNameLst>
                                          <p:attrName>ppt_x</p:attrName>
                                        </p:attrNameLst>
                                      </p:cBhvr>
                                      <p:tavLst>
                                        <p:tav tm="0">
                                          <p:val>
                                            <p:strVal val="#ppt_x"/>
                                          </p:val>
                                        </p:tav>
                                        <p:tav tm="100000">
                                          <p:val>
                                            <p:strVal val="#ppt_x"/>
                                          </p:val>
                                        </p:tav>
                                      </p:tavLst>
                                    </p:anim>
                                    <p:anim calcmode="lin" valueType="num">
                                      <p:cBhvr additive="base">
                                        <p:cTn id="14" dur="250" fill="hold"/>
                                        <p:tgtEl>
                                          <p:spTgt spid="13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4">
                                            <p:txEl>
                                              <p:pRg st="1" end="1"/>
                                            </p:txEl>
                                          </p:spTgt>
                                        </p:tgtEl>
                                        <p:attrNameLst>
                                          <p:attrName>style.visibility</p:attrName>
                                        </p:attrNameLst>
                                      </p:cBhvr>
                                      <p:to>
                                        <p:strVal val="visible"/>
                                      </p:to>
                                    </p:set>
                                    <p:anim calcmode="lin" valueType="num">
                                      <p:cBhvr additive="base">
                                        <p:cTn id="19" dur="250" fill="hold"/>
                                        <p:tgtEl>
                                          <p:spTgt spid="134">
                                            <p:txEl>
                                              <p:pRg st="1" end="1"/>
                                            </p:txEl>
                                          </p:spTgt>
                                        </p:tgtEl>
                                        <p:attrNameLst>
                                          <p:attrName>ppt_x</p:attrName>
                                        </p:attrNameLst>
                                      </p:cBhvr>
                                      <p:tavLst>
                                        <p:tav tm="0">
                                          <p:val>
                                            <p:strVal val="#ppt_x"/>
                                          </p:val>
                                        </p:tav>
                                        <p:tav tm="100000">
                                          <p:val>
                                            <p:strVal val="#ppt_x"/>
                                          </p:val>
                                        </p:tav>
                                      </p:tavLst>
                                    </p:anim>
                                    <p:anim calcmode="lin" valueType="num">
                                      <p:cBhvr additive="base">
                                        <p:cTn id="20" dur="250" fill="hold"/>
                                        <p:tgtEl>
                                          <p:spTgt spid="13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4">
                                            <p:txEl>
                                              <p:pRg st="2" end="2"/>
                                            </p:txEl>
                                          </p:spTgt>
                                        </p:tgtEl>
                                        <p:attrNameLst>
                                          <p:attrName>style.visibility</p:attrName>
                                        </p:attrNameLst>
                                      </p:cBhvr>
                                      <p:to>
                                        <p:strVal val="visible"/>
                                      </p:to>
                                    </p:set>
                                    <p:anim calcmode="lin" valueType="num">
                                      <p:cBhvr additive="base">
                                        <p:cTn id="25" dur="250" fill="hold"/>
                                        <p:tgtEl>
                                          <p:spTgt spid="134">
                                            <p:txEl>
                                              <p:pRg st="2" end="2"/>
                                            </p:txEl>
                                          </p:spTgt>
                                        </p:tgtEl>
                                        <p:attrNameLst>
                                          <p:attrName>ppt_x</p:attrName>
                                        </p:attrNameLst>
                                      </p:cBhvr>
                                      <p:tavLst>
                                        <p:tav tm="0">
                                          <p:val>
                                            <p:strVal val="#ppt_x"/>
                                          </p:val>
                                        </p:tav>
                                        <p:tav tm="100000">
                                          <p:val>
                                            <p:strVal val="#ppt_x"/>
                                          </p:val>
                                        </p:tav>
                                      </p:tavLst>
                                    </p:anim>
                                    <p:anim calcmode="lin" valueType="num">
                                      <p:cBhvr additive="base">
                                        <p:cTn id="26" dur="250" fill="hold"/>
                                        <p:tgtEl>
                                          <p:spTgt spid="13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 grpId="0" build="p"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0CD1D00-B2F2-D4AA-339E-63E640D25BF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27</a:t>
            </a:fld>
            <a:endParaRPr lang="en"/>
          </a:p>
        </p:txBody>
      </p:sp>
      <p:sp>
        <p:nvSpPr>
          <p:cNvPr id="3" name="Text Placeholder 2">
            <a:extLst>
              <a:ext uri="{FF2B5EF4-FFF2-40B4-BE49-F238E27FC236}">
                <a16:creationId xmlns:a16="http://schemas.microsoft.com/office/drawing/2014/main" id="{9EFCD758-7716-CE06-0682-246ACD9107F0}"/>
              </a:ext>
            </a:extLst>
          </p:cNvPr>
          <p:cNvSpPr>
            <a:spLocks noGrp="1"/>
          </p:cNvSpPr>
          <p:nvPr>
            <p:ph type="body" idx="1"/>
          </p:nvPr>
        </p:nvSpPr>
        <p:spPr/>
        <p:txBody>
          <a:bodyPr/>
          <a:lstStyle/>
          <a:p>
            <a:pPr marL="50800" indent="0">
              <a:buNone/>
            </a:pPr>
            <a:r>
              <a:rPr lang="vi-VN" sz="2400">
                <a:latin typeface="+mn-lt"/>
              </a:rPr>
              <a:t>Khi giao tiếp trong gia đình, em cấn tuỳ từng tình huống cụ thể để có cách ứng xử phù hợp. Khi ứng xử, cần chú ý đến cảm xúc của người thân để điều chỉnh hành vi, thái độ của mình.</a:t>
            </a:r>
            <a:endParaRPr lang="en-US" sz="2400">
              <a:latin typeface="+mn-lt"/>
            </a:endParaRPr>
          </a:p>
        </p:txBody>
      </p:sp>
    </p:spTree>
    <p:extLst>
      <p:ext uri="{BB962C8B-B14F-4D97-AF65-F5344CB8AC3E}">
        <p14:creationId xmlns:p14="http://schemas.microsoft.com/office/powerpoint/2010/main" val="731147767"/>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6"/>
          <p:cNvSpPr txBox="1">
            <a:spLocks noGrp="1"/>
          </p:cNvSpPr>
          <p:nvPr>
            <p:ph type="title"/>
          </p:nvPr>
        </p:nvSpPr>
        <p:spPr>
          <a:xfrm>
            <a:off x="829900" y="393350"/>
            <a:ext cx="4549500" cy="4875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b="1">
                <a:solidFill>
                  <a:schemeClr val="accent1">
                    <a:lumMod val="50000"/>
                  </a:schemeClr>
                </a:solidFill>
                <a:latin typeface="+mj-lt"/>
              </a:rPr>
              <a:t>VẬN DỤNG</a:t>
            </a:r>
            <a:endParaRPr b="1">
              <a:solidFill>
                <a:schemeClr val="accent1">
                  <a:lumMod val="50000"/>
                </a:schemeClr>
              </a:solidFill>
              <a:latin typeface="+mj-lt"/>
            </a:endParaRPr>
          </a:p>
        </p:txBody>
      </p:sp>
      <p:sp>
        <p:nvSpPr>
          <p:cNvPr id="168" name="Google Shape;168;p26"/>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latin typeface="+mj-lt"/>
              </a:rPr>
              <a:t>28</a:t>
            </a:fld>
            <a:endParaRPr>
              <a:latin typeface="+mj-lt"/>
            </a:endParaRPr>
          </a:p>
        </p:txBody>
      </p:sp>
      <p:sp>
        <p:nvSpPr>
          <p:cNvPr id="2" name="TextBox 1">
            <a:extLst>
              <a:ext uri="{FF2B5EF4-FFF2-40B4-BE49-F238E27FC236}">
                <a16:creationId xmlns:a16="http://schemas.microsoft.com/office/drawing/2014/main" id="{B74D96A5-2727-F970-F157-0D14E4C2A3EA}"/>
              </a:ext>
            </a:extLst>
          </p:cNvPr>
          <p:cNvSpPr txBox="1"/>
          <p:nvPr/>
        </p:nvSpPr>
        <p:spPr>
          <a:xfrm>
            <a:off x="546100" y="1397000"/>
            <a:ext cx="4648200" cy="3293209"/>
          </a:xfrm>
          <a:prstGeom prst="rect">
            <a:avLst/>
          </a:prstGeom>
          <a:noFill/>
        </p:spPr>
        <p:txBody>
          <a:bodyPr wrap="square" rtlCol="0">
            <a:spAutoFit/>
          </a:bodyPr>
          <a:lstStyle/>
          <a:p>
            <a:r>
              <a:rPr lang="en-US" sz="2600">
                <a:latin typeface="+mj-lt"/>
              </a:rPr>
              <a:t>1. Lập danh sách </a:t>
            </a:r>
            <a:r>
              <a:rPr lang="en-US" sz="2600">
                <a:solidFill>
                  <a:srgbClr val="000000"/>
                </a:solidFill>
                <a:effectLst/>
                <a:latin typeface="+mj-lt"/>
                <a:ea typeface="Times New Roman" panose="02020603050405020304" pitchFamily="18" charset="0"/>
              </a:rPr>
              <a:t>những hoạt động cần rèn luyện tính chủ động, tự tin, trong học tập và giao tiếp.</a:t>
            </a:r>
          </a:p>
          <a:p>
            <a:r>
              <a:rPr lang="en-US" sz="2600">
                <a:latin typeface="+mj-lt"/>
              </a:rPr>
              <a:t>2. Lập danh sách </a:t>
            </a:r>
            <a:r>
              <a:rPr lang="en-US" sz="2600">
                <a:solidFill>
                  <a:srgbClr val="000000"/>
                </a:solidFill>
                <a:effectLst/>
                <a:latin typeface="+mj-lt"/>
                <a:ea typeface="Times New Roman" panose="02020603050405020304" pitchFamily="18" charset="0"/>
              </a:rPr>
              <a:t>những việc cần làm để rèn luyện tính chủ động, tự tin, thân thiện, phù hợp trong giao tiếp</a:t>
            </a:r>
            <a:endParaRPr lang="en-US" sz="2600">
              <a:latin typeface="+mj-lt"/>
            </a:endParaRPr>
          </a:p>
        </p:txBody>
      </p:sp>
      <p:sp>
        <p:nvSpPr>
          <p:cNvPr id="4" name="TextBox 3">
            <a:extLst>
              <a:ext uri="{FF2B5EF4-FFF2-40B4-BE49-F238E27FC236}">
                <a16:creationId xmlns:a16="http://schemas.microsoft.com/office/drawing/2014/main" id="{A98549FA-0D76-938E-0217-0C0C4E617F3F}"/>
              </a:ext>
            </a:extLst>
          </p:cNvPr>
          <p:cNvSpPr txBox="1"/>
          <p:nvPr/>
        </p:nvSpPr>
        <p:spPr>
          <a:xfrm>
            <a:off x="165100" y="492594"/>
            <a:ext cx="4580164" cy="830997"/>
          </a:xfrm>
          <a:prstGeom prst="rect">
            <a:avLst/>
          </a:prstGeom>
          <a:noFill/>
        </p:spPr>
        <p:txBody>
          <a:bodyPr wrap="square">
            <a:spAutoFit/>
          </a:bodyPr>
          <a:lstStyle/>
          <a:p>
            <a:r>
              <a:rPr lang="en" sz="4800">
                <a:solidFill>
                  <a:schemeClr val="dk1"/>
                </a:solidFill>
                <a:latin typeface="Inter-Regular"/>
                <a:ea typeface="Inter-Regular"/>
                <a:cs typeface="Inter-Regular"/>
                <a:sym typeface="Inter-Regular"/>
              </a:rPr>
              <a:t>📌</a:t>
            </a:r>
            <a:endParaRPr lang="en-US" sz="480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337"/>
        <p:cNvGrpSpPr/>
        <p:nvPr/>
      </p:nvGrpSpPr>
      <p:grpSpPr>
        <a:xfrm>
          <a:off x="0" y="0"/>
          <a:ext cx="0" cy="0"/>
          <a:chOff x="0" y="0"/>
          <a:chExt cx="0" cy="0"/>
        </a:xfrm>
      </p:grpSpPr>
      <p:pic>
        <p:nvPicPr>
          <p:cNvPr id="2" name="Picture 1">
            <a:extLst>
              <a:ext uri="{FF2B5EF4-FFF2-40B4-BE49-F238E27FC236}">
                <a16:creationId xmlns:a16="http://schemas.microsoft.com/office/drawing/2014/main" id="{21895724-C40D-851A-5806-6D24607D4F90}"/>
              </a:ext>
            </a:extLst>
          </p:cNvPr>
          <p:cNvPicPr>
            <a:picLocks noChangeAspect="1"/>
          </p:cNvPicPr>
          <p:nvPr/>
        </p:nvPicPr>
        <p:blipFill rotWithShape="1">
          <a:blip r:embed="rId3"/>
          <a:srcRect t="16015" b="-389"/>
          <a:stretch/>
        </p:blipFill>
        <p:spPr>
          <a:xfrm>
            <a:off x="0" y="-4591"/>
            <a:ext cx="9152162" cy="5148091"/>
          </a:xfrm>
          <a:prstGeom prst="rect">
            <a:avLst/>
          </a:prstGeom>
        </p:spPr>
      </p:pic>
      <p:sp>
        <p:nvSpPr>
          <p:cNvPr id="338" name="Google Shape;338;p37"/>
          <p:cNvSpPr/>
          <p:nvPr/>
        </p:nvSpPr>
        <p:spPr>
          <a:xfrm rot="10800000">
            <a:off x="-348346" y="421850"/>
            <a:ext cx="2375400" cy="2375400"/>
          </a:xfrm>
          <a:prstGeom prst="chord">
            <a:avLst>
              <a:gd name="adj1" fmla="val 2673960"/>
              <a:gd name="adj2" fmla="val 18921779"/>
            </a:avLst>
          </a:prstGeom>
          <a:solidFill>
            <a:srgbClr val="FFF0ED">
              <a:alpha val="290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37"/>
          <p:cNvSpPr txBox="1">
            <a:spLocks noGrp="1"/>
          </p:cNvSpPr>
          <p:nvPr>
            <p:ph type="ctrTitle" idx="4294967295"/>
          </p:nvPr>
        </p:nvSpPr>
        <p:spPr>
          <a:xfrm>
            <a:off x="2002562" y="2694214"/>
            <a:ext cx="4265400" cy="620486"/>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sz="5400">
                <a:solidFill>
                  <a:srgbClr val="FFFF43"/>
                </a:solidFill>
              </a:rPr>
              <a:t>Thanks!</a:t>
            </a:r>
            <a:endParaRPr sz="5400">
              <a:solidFill>
                <a:srgbClr val="FFFF43"/>
              </a:solidFill>
            </a:endParaRPr>
          </a:p>
        </p:txBody>
      </p:sp>
      <p:sp>
        <p:nvSpPr>
          <p:cNvPr id="341" name="Google Shape;341;p37"/>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solidFill>
                  <a:schemeClr val="accent6"/>
                </a:solidFill>
              </a:rPr>
              <a:t>29</a:t>
            </a:fld>
            <a:endParaRPr>
              <a:solidFill>
                <a:schemeClr val="accent6"/>
              </a:solidFill>
            </a:endParaRPr>
          </a:p>
        </p:txBody>
      </p:sp>
    </p:spTree>
  </p:cSld>
  <p:clrMapOvr>
    <a:masterClrMapping/>
  </p:clrMapOvr>
  <mc:AlternateContent xmlns:mc="http://schemas.openxmlformats.org/markup-compatibility/2006">
    <mc:Choice xmlns:p14="http://schemas.microsoft.com/office/powerpoint/2010/main" Requires="p14">
      <p:transition spd="slow">
        <p14:glitter pattern="hexagon"/>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7C02B93-E828-EE3A-4B42-D4A1CC1BBDC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a:t>
            </a:fld>
            <a:endParaRPr lang="en"/>
          </a:p>
        </p:txBody>
      </p:sp>
      <p:sp>
        <p:nvSpPr>
          <p:cNvPr id="4" name="TextBox 3">
            <a:extLst>
              <a:ext uri="{FF2B5EF4-FFF2-40B4-BE49-F238E27FC236}">
                <a16:creationId xmlns:a16="http://schemas.microsoft.com/office/drawing/2014/main" id="{FB03E8C1-682B-EF2F-2601-B43563470F80}"/>
              </a:ext>
            </a:extLst>
          </p:cNvPr>
          <p:cNvSpPr txBox="1"/>
          <p:nvPr/>
        </p:nvSpPr>
        <p:spPr>
          <a:xfrm>
            <a:off x="669471" y="1559378"/>
            <a:ext cx="4661808" cy="1846659"/>
          </a:xfrm>
          <a:prstGeom prst="rect">
            <a:avLst/>
          </a:prstGeom>
          <a:noFill/>
        </p:spPr>
        <p:txBody>
          <a:bodyPr wrap="square" rtlCol="0">
            <a:spAutoFit/>
          </a:bodyPr>
          <a:lstStyle/>
          <a:p>
            <a:pPr algn="ctr"/>
            <a:r>
              <a:rPr lang="en-US" sz="4800" b="1">
                <a:latin typeface="#9Slide04 HLT Finura Roman" panose="02000503080000020003" pitchFamily="2" charset="0"/>
              </a:rPr>
              <a:t>KHỞI ĐỘNG</a:t>
            </a:r>
          </a:p>
          <a:p>
            <a:pPr algn="ctr"/>
            <a:r>
              <a:rPr lang="en-US" sz="6600" b="1">
                <a:ln>
                  <a:solidFill>
                    <a:schemeClr val="accent1">
                      <a:lumMod val="25000"/>
                    </a:schemeClr>
                  </a:solidFill>
                </a:ln>
                <a:solidFill>
                  <a:srgbClr val="922604"/>
                </a:solidFill>
                <a:effectLst/>
                <a:latin typeface="#9Slide04 HLT Finura Roman" panose="02000503080000020003" pitchFamily="2" charset="0"/>
                <a:ea typeface="Times New Roman" panose="02020603050405020304" pitchFamily="18" charset="0"/>
              </a:rPr>
              <a:t>“Giải Oscar”</a:t>
            </a:r>
            <a:endParaRPr lang="en-US" sz="5400" b="1">
              <a:ln>
                <a:solidFill>
                  <a:schemeClr val="accent1">
                    <a:lumMod val="25000"/>
                  </a:schemeClr>
                </a:solidFill>
              </a:ln>
              <a:solidFill>
                <a:srgbClr val="922604"/>
              </a:solidFill>
              <a:latin typeface="#9Slide04 HLT Finura Roman" panose="02000503080000020003" pitchFamily="2" charset="0"/>
            </a:endParaRPr>
          </a:p>
        </p:txBody>
      </p:sp>
    </p:spTree>
    <p:extLst>
      <p:ext uri="{BB962C8B-B14F-4D97-AF65-F5344CB8AC3E}">
        <p14:creationId xmlns:p14="http://schemas.microsoft.com/office/powerpoint/2010/main" val="29374314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E234DB8-F536-B679-A9B7-384EDC05A1F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a:t>
            </a:fld>
            <a:endParaRPr lang="en"/>
          </a:p>
        </p:txBody>
      </p:sp>
      <p:grpSp>
        <p:nvGrpSpPr>
          <p:cNvPr id="23" name="Group 22">
            <a:extLst>
              <a:ext uri="{FF2B5EF4-FFF2-40B4-BE49-F238E27FC236}">
                <a16:creationId xmlns:a16="http://schemas.microsoft.com/office/drawing/2014/main" id="{DDC46C54-D87B-5D98-69B9-AE871A827A78}"/>
              </a:ext>
            </a:extLst>
          </p:cNvPr>
          <p:cNvGrpSpPr/>
          <p:nvPr/>
        </p:nvGrpSpPr>
        <p:grpSpPr>
          <a:xfrm>
            <a:off x="1216479" y="1007887"/>
            <a:ext cx="1902276" cy="1902270"/>
            <a:chOff x="1216479" y="869094"/>
            <a:chExt cx="1902276" cy="1902270"/>
          </a:xfrm>
        </p:grpSpPr>
        <p:sp>
          <p:nvSpPr>
            <p:cNvPr id="10" name="Freeform: Shape 9">
              <a:extLst>
                <a:ext uri="{FF2B5EF4-FFF2-40B4-BE49-F238E27FC236}">
                  <a16:creationId xmlns:a16="http://schemas.microsoft.com/office/drawing/2014/main" id="{A3B84B2B-046B-6990-F118-C52D25DF8826}"/>
                </a:ext>
              </a:extLst>
            </p:cNvPr>
            <p:cNvSpPr/>
            <p:nvPr/>
          </p:nvSpPr>
          <p:spPr>
            <a:xfrm>
              <a:off x="1216479" y="869094"/>
              <a:ext cx="1902276" cy="1902270"/>
            </a:xfrm>
            <a:custGeom>
              <a:avLst/>
              <a:gdLst>
                <a:gd name="connsiteX0" fmla="*/ 1902276 w 1902276"/>
                <a:gd name="connsiteY0" fmla="*/ 0 h 1902270"/>
                <a:gd name="connsiteX1" fmla="*/ 1902276 w 1902276"/>
                <a:gd name="connsiteY1" fmla="*/ 1902270 h 1902270"/>
                <a:gd name="connsiteX2" fmla="*/ 0 w 1902276"/>
                <a:gd name="connsiteY2" fmla="*/ 1902270 h 1902270"/>
                <a:gd name="connsiteX3" fmla="*/ 9820 w 1902276"/>
                <a:gd name="connsiteY3" fmla="*/ 1707782 h 1902270"/>
                <a:gd name="connsiteX4" fmla="*/ 1707781 w 1902276"/>
                <a:gd name="connsiteY4" fmla="*/ 9821 h 1902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2276" h="1902270">
                  <a:moveTo>
                    <a:pt x="1902276" y="0"/>
                  </a:moveTo>
                  <a:lnTo>
                    <a:pt x="1902276" y="1902270"/>
                  </a:lnTo>
                  <a:lnTo>
                    <a:pt x="0" y="1902270"/>
                  </a:lnTo>
                  <a:lnTo>
                    <a:pt x="9820" y="1707782"/>
                  </a:lnTo>
                  <a:cubicBezTo>
                    <a:pt x="100742" y="812495"/>
                    <a:pt x="812494" y="100743"/>
                    <a:pt x="1707781" y="9821"/>
                  </a:cubicBezTo>
                  <a:close/>
                </a:path>
              </a:pathLst>
            </a:cu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2" algn="ctr"/>
              <a:r>
                <a:rPr lang="en-US" sz="4400">
                  <a:solidFill>
                    <a:srgbClr val="00B050"/>
                  </a:solidFill>
                </a:rPr>
                <a:t>  </a:t>
              </a:r>
            </a:p>
          </p:txBody>
        </p:sp>
        <p:sp>
          <p:nvSpPr>
            <p:cNvPr id="19" name="TextBox 18">
              <a:hlinkClick r:id="rId2" action="ppaction://hlinksldjump"/>
              <a:extLst>
                <a:ext uri="{FF2B5EF4-FFF2-40B4-BE49-F238E27FC236}">
                  <a16:creationId xmlns:a16="http://schemas.microsoft.com/office/drawing/2014/main" id="{04AC0D2D-BCBB-636E-1B0D-FC36946B77E0}"/>
                </a:ext>
              </a:extLst>
            </p:cNvPr>
            <p:cNvSpPr txBox="1"/>
            <p:nvPr/>
          </p:nvSpPr>
          <p:spPr>
            <a:xfrm>
              <a:off x="2041072" y="1680844"/>
              <a:ext cx="718457" cy="769441"/>
            </a:xfrm>
            <a:prstGeom prst="rect">
              <a:avLst/>
            </a:prstGeom>
            <a:noFill/>
          </p:spPr>
          <p:txBody>
            <a:bodyPr wrap="square">
              <a:spAutoFit/>
            </a:bodyPr>
            <a:lstStyle/>
            <a:p>
              <a:pPr marL="0" marR="0" lvl="2"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400" b="0" i="0" u="none" strike="noStrike" kern="0" cap="none" spc="0" normalizeH="0" baseline="0" noProof="0">
                  <a:ln>
                    <a:noFill/>
                  </a:ln>
                  <a:solidFill>
                    <a:srgbClr val="00B050"/>
                  </a:solidFill>
                  <a:effectLst/>
                  <a:uLnTx/>
                  <a:uFillTx/>
                  <a:latin typeface="Arial"/>
                  <a:ea typeface="+mn-ea"/>
                  <a:cs typeface="+mn-cs"/>
                  <a:sym typeface="Arial"/>
                </a:rPr>
                <a:t>1</a:t>
              </a:r>
            </a:p>
          </p:txBody>
        </p:sp>
      </p:grpSp>
      <p:grpSp>
        <p:nvGrpSpPr>
          <p:cNvPr id="24" name="Group 23">
            <a:extLst>
              <a:ext uri="{FF2B5EF4-FFF2-40B4-BE49-F238E27FC236}">
                <a16:creationId xmlns:a16="http://schemas.microsoft.com/office/drawing/2014/main" id="{C664828B-3451-EC7B-70E9-0E55AAD5A23C}"/>
              </a:ext>
            </a:extLst>
          </p:cNvPr>
          <p:cNvGrpSpPr/>
          <p:nvPr/>
        </p:nvGrpSpPr>
        <p:grpSpPr>
          <a:xfrm>
            <a:off x="3118760" y="1007887"/>
            <a:ext cx="1902276" cy="1902270"/>
            <a:chOff x="3118760" y="869094"/>
            <a:chExt cx="1902276" cy="1902270"/>
          </a:xfrm>
        </p:grpSpPr>
        <p:sp>
          <p:nvSpPr>
            <p:cNvPr id="13" name="Freeform: Shape 12">
              <a:extLst>
                <a:ext uri="{FF2B5EF4-FFF2-40B4-BE49-F238E27FC236}">
                  <a16:creationId xmlns:a16="http://schemas.microsoft.com/office/drawing/2014/main" id="{172E0479-E3E4-ADEE-EE71-1528BDD65666}"/>
                </a:ext>
              </a:extLst>
            </p:cNvPr>
            <p:cNvSpPr/>
            <p:nvPr/>
          </p:nvSpPr>
          <p:spPr>
            <a:xfrm flipH="1">
              <a:off x="3118760" y="869094"/>
              <a:ext cx="1902276" cy="1902270"/>
            </a:xfrm>
            <a:custGeom>
              <a:avLst/>
              <a:gdLst>
                <a:gd name="connsiteX0" fmla="*/ 1902276 w 1902276"/>
                <a:gd name="connsiteY0" fmla="*/ 0 h 1902270"/>
                <a:gd name="connsiteX1" fmla="*/ 1902276 w 1902276"/>
                <a:gd name="connsiteY1" fmla="*/ 1902270 h 1902270"/>
                <a:gd name="connsiteX2" fmla="*/ 0 w 1902276"/>
                <a:gd name="connsiteY2" fmla="*/ 1902270 h 1902270"/>
                <a:gd name="connsiteX3" fmla="*/ 9820 w 1902276"/>
                <a:gd name="connsiteY3" fmla="*/ 1707782 h 1902270"/>
                <a:gd name="connsiteX4" fmla="*/ 1707781 w 1902276"/>
                <a:gd name="connsiteY4" fmla="*/ 9821 h 1902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2276" h="1902270">
                  <a:moveTo>
                    <a:pt x="1902276" y="0"/>
                  </a:moveTo>
                  <a:lnTo>
                    <a:pt x="1902276" y="1902270"/>
                  </a:lnTo>
                  <a:lnTo>
                    <a:pt x="0" y="1902270"/>
                  </a:lnTo>
                  <a:lnTo>
                    <a:pt x="9820" y="1707782"/>
                  </a:lnTo>
                  <a:cubicBezTo>
                    <a:pt x="100742" y="812495"/>
                    <a:pt x="812494" y="100743"/>
                    <a:pt x="1707781" y="9821"/>
                  </a:cubicBezTo>
                  <a:close/>
                </a:path>
              </a:pathLst>
            </a:cu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4400">
                <a:solidFill>
                  <a:srgbClr val="00B050"/>
                </a:solidFill>
              </a:endParaRPr>
            </a:p>
          </p:txBody>
        </p:sp>
        <p:sp>
          <p:nvSpPr>
            <p:cNvPr id="20" name="TextBox 19">
              <a:hlinkClick r:id="rId3" action="ppaction://hlinksldjump"/>
              <a:extLst>
                <a:ext uri="{FF2B5EF4-FFF2-40B4-BE49-F238E27FC236}">
                  <a16:creationId xmlns:a16="http://schemas.microsoft.com/office/drawing/2014/main" id="{5C19AE3A-FA70-925D-40D6-B365A64D916C}"/>
                </a:ext>
              </a:extLst>
            </p:cNvPr>
            <p:cNvSpPr txBox="1"/>
            <p:nvPr/>
          </p:nvSpPr>
          <p:spPr>
            <a:xfrm>
              <a:off x="3458936" y="1680844"/>
              <a:ext cx="718457" cy="769441"/>
            </a:xfrm>
            <a:prstGeom prst="rect">
              <a:avLst/>
            </a:prstGeom>
            <a:noFill/>
          </p:spPr>
          <p:txBody>
            <a:bodyPr wrap="square">
              <a:spAutoFit/>
            </a:bodyPr>
            <a:lstStyle/>
            <a:p>
              <a:pPr marL="0" marR="0" lvl="2"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400" b="0" i="0" u="none" strike="noStrike" kern="0" cap="none" spc="0" normalizeH="0" baseline="0" noProof="0">
                  <a:ln>
                    <a:noFill/>
                  </a:ln>
                  <a:solidFill>
                    <a:srgbClr val="00B0F0"/>
                  </a:solidFill>
                  <a:effectLst/>
                  <a:uLnTx/>
                  <a:uFillTx/>
                  <a:latin typeface="Arial"/>
                  <a:ea typeface="+mn-ea"/>
                  <a:cs typeface="+mn-cs"/>
                  <a:sym typeface="Arial"/>
                </a:rPr>
                <a:t>2</a:t>
              </a:r>
            </a:p>
          </p:txBody>
        </p:sp>
      </p:grpSp>
      <p:grpSp>
        <p:nvGrpSpPr>
          <p:cNvPr id="25" name="Group 24">
            <a:extLst>
              <a:ext uri="{FF2B5EF4-FFF2-40B4-BE49-F238E27FC236}">
                <a16:creationId xmlns:a16="http://schemas.microsoft.com/office/drawing/2014/main" id="{1ECEC3BA-4EEE-5401-A66C-A032F881C7B7}"/>
              </a:ext>
            </a:extLst>
          </p:cNvPr>
          <p:cNvGrpSpPr/>
          <p:nvPr/>
        </p:nvGrpSpPr>
        <p:grpSpPr>
          <a:xfrm>
            <a:off x="3118755" y="2899231"/>
            <a:ext cx="1902270" cy="1902276"/>
            <a:chOff x="3118755" y="2760438"/>
            <a:chExt cx="1902270" cy="1902276"/>
          </a:xfrm>
        </p:grpSpPr>
        <p:sp>
          <p:nvSpPr>
            <p:cNvPr id="11" name="Freeform: Shape 10">
              <a:extLst>
                <a:ext uri="{FF2B5EF4-FFF2-40B4-BE49-F238E27FC236}">
                  <a16:creationId xmlns:a16="http://schemas.microsoft.com/office/drawing/2014/main" id="{58B52AB4-2E3F-E61D-4A31-380D62417AC7}"/>
                </a:ext>
              </a:extLst>
            </p:cNvPr>
            <p:cNvSpPr/>
            <p:nvPr/>
          </p:nvSpPr>
          <p:spPr>
            <a:xfrm rot="16200000" flipV="1">
              <a:off x="3118752" y="2760441"/>
              <a:ext cx="1902276" cy="1902270"/>
            </a:xfrm>
            <a:custGeom>
              <a:avLst/>
              <a:gdLst>
                <a:gd name="connsiteX0" fmla="*/ 1902276 w 1902276"/>
                <a:gd name="connsiteY0" fmla="*/ 0 h 1902270"/>
                <a:gd name="connsiteX1" fmla="*/ 1902276 w 1902276"/>
                <a:gd name="connsiteY1" fmla="*/ 1902270 h 1902270"/>
                <a:gd name="connsiteX2" fmla="*/ 0 w 1902276"/>
                <a:gd name="connsiteY2" fmla="*/ 1902270 h 1902270"/>
                <a:gd name="connsiteX3" fmla="*/ 9820 w 1902276"/>
                <a:gd name="connsiteY3" fmla="*/ 1707782 h 1902270"/>
                <a:gd name="connsiteX4" fmla="*/ 1707781 w 1902276"/>
                <a:gd name="connsiteY4" fmla="*/ 9821 h 1902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2276" h="1902270">
                  <a:moveTo>
                    <a:pt x="1902276" y="0"/>
                  </a:moveTo>
                  <a:lnTo>
                    <a:pt x="1902276" y="1902270"/>
                  </a:lnTo>
                  <a:lnTo>
                    <a:pt x="0" y="1902270"/>
                  </a:lnTo>
                  <a:lnTo>
                    <a:pt x="9820" y="1707782"/>
                  </a:lnTo>
                  <a:cubicBezTo>
                    <a:pt x="100742" y="812495"/>
                    <a:pt x="812494" y="100743"/>
                    <a:pt x="1707781" y="9821"/>
                  </a:cubicBezTo>
                  <a:close/>
                </a:path>
              </a:pathLst>
            </a:cu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TextBox 20">
              <a:hlinkClick r:id="rId4" action="ppaction://hlinksldjump"/>
              <a:extLst>
                <a:ext uri="{FF2B5EF4-FFF2-40B4-BE49-F238E27FC236}">
                  <a16:creationId xmlns:a16="http://schemas.microsoft.com/office/drawing/2014/main" id="{684CBC8D-7918-9310-FDED-88BE82622808}"/>
                </a:ext>
              </a:extLst>
            </p:cNvPr>
            <p:cNvSpPr txBox="1"/>
            <p:nvPr/>
          </p:nvSpPr>
          <p:spPr>
            <a:xfrm>
              <a:off x="3458935" y="3198393"/>
              <a:ext cx="718457" cy="769441"/>
            </a:xfrm>
            <a:prstGeom prst="rect">
              <a:avLst/>
            </a:prstGeom>
            <a:noFill/>
          </p:spPr>
          <p:txBody>
            <a:bodyPr wrap="square">
              <a:spAutoFit/>
            </a:bodyPr>
            <a:lstStyle/>
            <a:p>
              <a:pPr marL="0" marR="0" lvl="2"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400" b="0" i="0" u="none" strike="noStrike" kern="0" cap="none" spc="0" normalizeH="0" baseline="0" noProof="0">
                  <a:ln>
                    <a:noFill/>
                  </a:ln>
                  <a:solidFill>
                    <a:schemeClr val="tx2">
                      <a:lumMod val="50000"/>
                    </a:schemeClr>
                  </a:solidFill>
                  <a:effectLst/>
                  <a:uLnTx/>
                  <a:uFillTx/>
                  <a:latin typeface="Arial"/>
                  <a:ea typeface="+mn-ea"/>
                  <a:cs typeface="+mn-cs"/>
                  <a:sym typeface="Arial"/>
                </a:rPr>
                <a:t>3</a:t>
              </a:r>
            </a:p>
          </p:txBody>
        </p:sp>
      </p:grpSp>
      <p:grpSp>
        <p:nvGrpSpPr>
          <p:cNvPr id="26" name="Group 25">
            <a:extLst>
              <a:ext uri="{FF2B5EF4-FFF2-40B4-BE49-F238E27FC236}">
                <a16:creationId xmlns:a16="http://schemas.microsoft.com/office/drawing/2014/main" id="{6A62AF19-A8CD-1610-82FE-A486896418B7}"/>
              </a:ext>
            </a:extLst>
          </p:cNvPr>
          <p:cNvGrpSpPr/>
          <p:nvPr/>
        </p:nvGrpSpPr>
        <p:grpSpPr>
          <a:xfrm>
            <a:off x="1216479" y="2899233"/>
            <a:ext cx="1902276" cy="1902270"/>
            <a:chOff x="1216479" y="2760440"/>
            <a:chExt cx="1902276" cy="1902270"/>
          </a:xfrm>
        </p:grpSpPr>
        <p:sp>
          <p:nvSpPr>
            <p:cNvPr id="12" name="Freeform: Shape 11">
              <a:extLst>
                <a:ext uri="{FF2B5EF4-FFF2-40B4-BE49-F238E27FC236}">
                  <a16:creationId xmlns:a16="http://schemas.microsoft.com/office/drawing/2014/main" id="{CF313923-4CE3-80D1-6337-22C721D7240D}"/>
                </a:ext>
              </a:extLst>
            </p:cNvPr>
            <p:cNvSpPr/>
            <p:nvPr/>
          </p:nvSpPr>
          <p:spPr>
            <a:xfrm flipV="1">
              <a:off x="1216479" y="2760440"/>
              <a:ext cx="1902276" cy="1902270"/>
            </a:xfrm>
            <a:custGeom>
              <a:avLst/>
              <a:gdLst>
                <a:gd name="connsiteX0" fmla="*/ 1902276 w 1902276"/>
                <a:gd name="connsiteY0" fmla="*/ 0 h 1902270"/>
                <a:gd name="connsiteX1" fmla="*/ 1902276 w 1902276"/>
                <a:gd name="connsiteY1" fmla="*/ 1902270 h 1902270"/>
                <a:gd name="connsiteX2" fmla="*/ 0 w 1902276"/>
                <a:gd name="connsiteY2" fmla="*/ 1902270 h 1902270"/>
                <a:gd name="connsiteX3" fmla="*/ 9820 w 1902276"/>
                <a:gd name="connsiteY3" fmla="*/ 1707782 h 1902270"/>
                <a:gd name="connsiteX4" fmla="*/ 1707781 w 1902276"/>
                <a:gd name="connsiteY4" fmla="*/ 9821 h 1902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2276" h="1902270">
                  <a:moveTo>
                    <a:pt x="1902276" y="0"/>
                  </a:moveTo>
                  <a:lnTo>
                    <a:pt x="1902276" y="1902270"/>
                  </a:lnTo>
                  <a:lnTo>
                    <a:pt x="0" y="1902270"/>
                  </a:lnTo>
                  <a:lnTo>
                    <a:pt x="9820" y="1707782"/>
                  </a:lnTo>
                  <a:cubicBezTo>
                    <a:pt x="100742" y="812495"/>
                    <a:pt x="812494" y="100743"/>
                    <a:pt x="1707781" y="9821"/>
                  </a:cubicBezTo>
                  <a:close/>
                </a:path>
              </a:pathLst>
            </a:cu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TextBox 21">
              <a:hlinkClick r:id="rId5" action="ppaction://hlinksldjump"/>
              <a:extLst>
                <a:ext uri="{FF2B5EF4-FFF2-40B4-BE49-F238E27FC236}">
                  <a16:creationId xmlns:a16="http://schemas.microsoft.com/office/drawing/2014/main" id="{D09D7453-E637-AB85-D896-BD3B4ACBEAD4}"/>
                </a:ext>
              </a:extLst>
            </p:cNvPr>
            <p:cNvSpPr txBox="1"/>
            <p:nvPr/>
          </p:nvSpPr>
          <p:spPr>
            <a:xfrm>
              <a:off x="2041071" y="3198392"/>
              <a:ext cx="718457" cy="769441"/>
            </a:xfrm>
            <a:prstGeom prst="rect">
              <a:avLst/>
            </a:prstGeom>
            <a:noFill/>
          </p:spPr>
          <p:txBody>
            <a:bodyPr wrap="square">
              <a:spAutoFit/>
            </a:bodyPr>
            <a:lstStyle/>
            <a:p>
              <a:pPr marL="0" marR="0" lvl="2"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400" b="0" i="0" u="none" strike="noStrike" kern="0" cap="none" spc="0" normalizeH="0" baseline="0" noProof="0">
                  <a:ln>
                    <a:noFill/>
                  </a:ln>
                  <a:solidFill>
                    <a:srgbClr val="FFFF00"/>
                  </a:solidFill>
                  <a:effectLst/>
                  <a:uLnTx/>
                  <a:uFillTx/>
                  <a:latin typeface="Arial"/>
                  <a:ea typeface="+mn-ea"/>
                  <a:cs typeface="+mn-cs"/>
                  <a:sym typeface="Arial"/>
                </a:rPr>
                <a:t>4</a:t>
              </a:r>
            </a:p>
          </p:txBody>
        </p:sp>
      </p:grpSp>
      <p:sp>
        <p:nvSpPr>
          <p:cNvPr id="27" name="TextBox 26">
            <a:extLst>
              <a:ext uri="{FF2B5EF4-FFF2-40B4-BE49-F238E27FC236}">
                <a16:creationId xmlns:a16="http://schemas.microsoft.com/office/drawing/2014/main" id="{FEBF11AB-6023-AC81-1115-1CE5FAF510DD}"/>
              </a:ext>
            </a:extLst>
          </p:cNvPr>
          <p:cNvSpPr txBox="1"/>
          <p:nvPr/>
        </p:nvSpPr>
        <p:spPr>
          <a:xfrm>
            <a:off x="28572" y="498026"/>
            <a:ext cx="6180365" cy="400110"/>
          </a:xfrm>
          <a:prstGeom prst="rect">
            <a:avLst/>
          </a:prstGeom>
          <a:noFill/>
        </p:spPr>
        <p:txBody>
          <a:bodyPr wrap="square" rtlCol="0">
            <a:spAutoFit/>
          </a:bodyPr>
          <a:lstStyle/>
          <a:p>
            <a:pPr algn="ctr"/>
            <a:r>
              <a:rPr lang="en-US" sz="2000" b="1"/>
              <a:t>CHỌN 1 TRONG 4 TÌNH HUỐNG SAU</a:t>
            </a:r>
          </a:p>
        </p:txBody>
      </p:sp>
      <p:sp>
        <p:nvSpPr>
          <p:cNvPr id="28" name="Arrow: Right 27">
            <a:hlinkClick r:id="rId6" action="ppaction://hlinksldjump"/>
            <a:extLst>
              <a:ext uri="{FF2B5EF4-FFF2-40B4-BE49-F238E27FC236}">
                <a16:creationId xmlns:a16="http://schemas.microsoft.com/office/drawing/2014/main" id="{EB89760C-5225-E311-DD87-9F4CAC6F45A2}"/>
              </a:ext>
            </a:extLst>
          </p:cNvPr>
          <p:cNvSpPr/>
          <p:nvPr/>
        </p:nvSpPr>
        <p:spPr>
          <a:xfrm>
            <a:off x="7992836" y="4801503"/>
            <a:ext cx="548700" cy="265748"/>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534667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3"/>
                    </p:tgtEl>
                  </p:cond>
                </p:stCondLst>
                <p:endSync evt="end" delay="0">
                  <p:rtn val="all"/>
                </p:endSync>
                <p:childTnLst>
                  <p:par>
                    <p:cTn id="3" fill="hold">
                      <p:stCondLst>
                        <p:cond delay="0"/>
                      </p:stCondLst>
                      <p:childTnLst>
                        <p:par>
                          <p:cTn id="4" fill="hold">
                            <p:stCondLst>
                              <p:cond delay="0"/>
                            </p:stCondLst>
                            <p:childTnLst>
                              <p:par>
                                <p:cTn id="5" presetID="14" presetClass="exit" presetSubtype="10" fill="hold" nodeType="clickEffect">
                                  <p:stCondLst>
                                    <p:cond delay="0"/>
                                  </p:stCondLst>
                                  <p:childTnLst>
                                    <p:animEffect transition="out" filter="randombar(horizontal)">
                                      <p:cBhvr>
                                        <p:cTn id="6" dur="500"/>
                                        <p:tgtEl>
                                          <p:spTgt spid="23"/>
                                        </p:tgtEl>
                                      </p:cBhvr>
                                    </p:animEffect>
                                    <p:set>
                                      <p:cBhvr>
                                        <p:cTn id="7"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8" restart="whenNotActive" fill="hold" evtFilter="cancelBubble" nodeType="interactiveSeq">
                <p:stCondLst>
                  <p:cond evt="onClick" delay="0">
                    <p:tgtEl>
                      <p:spTgt spid="24"/>
                    </p:tgtEl>
                  </p:cond>
                </p:stCondLst>
                <p:endSync evt="end" delay="0">
                  <p:rtn val="all"/>
                </p:endSync>
                <p:childTnLst>
                  <p:par>
                    <p:cTn id="9" fill="hold">
                      <p:stCondLst>
                        <p:cond delay="0"/>
                      </p:stCondLst>
                      <p:childTnLst>
                        <p:par>
                          <p:cTn id="10" fill="hold">
                            <p:stCondLst>
                              <p:cond delay="0"/>
                            </p:stCondLst>
                            <p:childTnLst>
                              <p:par>
                                <p:cTn id="11" presetID="14" presetClass="exit" presetSubtype="10" fill="hold" nodeType="clickEffect">
                                  <p:stCondLst>
                                    <p:cond delay="0"/>
                                  </p:stCondLst>
                                  <p:childTnLst>
                                    <p:animEffect transition="out" filter="randombar(horizontal)">
                                      <p:cBhvr>
                                        <p:cTn id="12" dur="500"/>
                                        <p:tgtEl>
                                          <p:spTgt spid="24"/>
                                        </p:tgtEl>
                                      </p:cBhvr>
                                    </p:animEffect>
                                    <p:set>
                                      <p:cBhvr>
                                        <p:cTn id="13"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14" restart="whenNotActive" fill="hold" evtFilter="cancelBubble" nodeType="interactiveSeq">
                <p:stCondLst>
                  <p:cond evt="onClick" delay="0">
                    <p:tgtEl>
                      <p:spTgt spid="25"/>
                    </p:tgtEl>
                  </p:cond>
                </p:stCondLst>
                <p:endSync evt="end" delay="0">
                  <p:rtn val="all"/>
                </p:endSync>
                <p:childTnLst>
                  <p:par>
                    <p:cTn id="15" fill="hold">
                      <p:stCondLst>
                        <p:cond delay="0"/>
                      </p:stCondLst>
                      <p:childTnLst>
                        <p:par>
                          <p:cTn id="16" fill="hold">
                            <p:stCondLst>
                              <p:cond delay="0"/>
                            </p:stCondLst>
                            <p:childTnLst>
                              <p:par>
                                <p:cTn id="17" presetID="14" presetClass="exit" presetSubtype="10" fill="hold" nodeType="clickEffect">
                                  <p:stCondLst>
                                    <p:cond delay="0"/>
                                  </p:stCondLst>
                                  <p:childTnLst>
                                    <p:animEffect transition="out" filter="randombar(horizontal)">
                                      <p:cBhvr>
                                        <p:cTn id="18" dur="500"/>
                                        <p:tgtEl>
                                          <p:spTgt spid="25"/>
                                        </p:tgtEl>
                                      </p:cBhvr>
                                    </p:animEffect>
                                    <p:set>
                                      <p:cBhvr>
                                        <p:cTn id="19"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20" restart="whenNotActive" fill="hold" evtFilter="cancelBubble" nodeType="interactiveSeq">
                <p:stCondLst>
                  <p:cond evt="onClick" delay="0">
                    <p:tgtEl>
                      <p:spTgt spid="26"/>
                    </p:tgtEl>
                  </p:cond>
                </p:stCondLst>
                <p:endSync evt="end" delay="0">
                  <p:rtn val="all"/>
                </p:endSync>
                <p:childTnLst>
                  <p:par>
                    <p:cTn id="21" fill="hold">
                      <p:stCondLst>
                        <p:cond delay="0"/>
                      </p:stCondLst>
                      <p:childTnLst>
                        <p:par>
                          <p:cTn id="22" fill="hold">
                            <p:stCondLst>
                              <p:cond delay="0"/>
                            </p:stCondLst>
                            <p:childTnLst>
                              <p:par>
                                <p:cTn id="23" presetID="14" presetClass="exit" presetSubtype="10" fill="hold" nodeType="clickEffect">
                                  <p:stCondLst>
                                    <p:cond delay="0"/>
                                  </p:stCondLst>
                                  <p:childTnLst>
                                    <p:animEffect transition="out" filter="randombar(horizontal)">
                                      <p:cBhvr>
                                        <p:cTn id="24" dur="500"/>
                                        <p:tgtEl>
                                          <p:spTgt spid="26"/>
                                        </p:tgtEl>
                                      </p:cBhvr>
                                    </p:animEffect>
                                    <p:set>
                                      <p:cBhvr>
                                        <p:cTn id="25"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787CCB1-EB9C-79DB-4ED7-78842C2D427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a:t>
            </a:fld>
            <a:endParaRPr lang="en"/>
          </a:p>
        </p:txBody>
      </p:sp>
      <p:pic>
        <p:nvPicPr>
          <p:cNvPr id="5" name="Picture 4">
            <a:extLst>
              <a:ext uri="{FF2B5EF4-FFF2-40B4-BE49-F238E27FC236}">
                <a16:creationId xmlns:a16="http://schemas.microsoft.com/office/drawing/2014/main" id="{E7CC0319-4D13-B924-B603-1A9B71AC427F}"/>
              </a:ext>
            </a:extLst>
          </p:cNvPr>
          <p:cNvPicPr>
            <a:picLocks noChangeAspect="1"/>
          </p:cNvPicPr>
          <p:nvPr/>
        </p:nvPicPr>
        <p:blipFill rotWithShape="1">
          <a:blip r:embed="rId2"/>
          <a:srcRect t="5573" b="25247"/>
          <a:stretch/>
        </p:blipFill>
        <p:spPr>
          <a:xfrm>
            <a:off x="833926" y="604157"/>
            <a:ext cx="5663675" cy="889907"/>
          </a:xfrm>
          <a:prstGeom prst="rect">
            <a:avLst/>
          </a:prstGeom>
        </p:spPr>
      </p:pic>
      <p:sp>
        <p:nvSpPr>
          <p:cNvPr id="7" name="TextBox 6">
            <a:extLst>
              <a:ext uri="{FF2B5EF4-FFF2-40B4-BE49-F238E27FC236}">
                <a16:creationId xmlns:a16="http://schemas.microsoft.com/office/drawing/2014/main" id="{A326821F-808D-C012-6426-F5F8461EE8FD}"/>
              </a:ext>
            </a:extLst>
          </p:cNvPr>
          <p:cNvSpPr txBox="1"/>
          <p:nvPr/>
        </p:nvSpPr>
        <p:spPr>
          <a:xfrm>
            <a:off x="947057" y="2367643"/>
            <a:ext cx="5910943" cy="830997"/>
          </a:xfrm>
          <a:prstGeom prst="rect">
            <a:avLst/>
          </a:prstGeom>
          <a:solidFill>
            <a:srgbClr val="FFF6E8"/>
          </a:solidFill>
        </p:spPr>
        <p:txBody>
          <a:bodyPr wrap="square">
            <a:spAutoFit/>
          </a:bodyPr>
          <a:lstStyle/>
          <a:p>
            <a:r>
              <a:rPr lang="en-US" sz="2400">
                <a:effectLst/>
                <a:latin typeface="Times New Roman" panose="02020603050405020304" pitchFamily="18" charset="0"/>
                <a:ea typeface="Times New Roman" panose="02020603050405020304" pitchFamily="18" charset="0"/>
              </a:rPr>
              <a:t>Thái sư Trần Thủ Độ nói với vua “Đầu thần chưa rơi xuống đất, xin bệ hạ đừng lo”.</a:t>
            </a:r>
            <a:endParaRPr lang="en-US" sz="2400"/>
          </a:p>
        </p:txBody>
      </p:sp>
      <p:sp>
        <p:nvSpPr>
          <p:cNvPr id="8" name="Arrow: Right 7">
            <a:hlinkClick r:id="rId3" action="ppaction://hlinksldjump"/>
            <a:extLst>
              <a:ext uri="{FF2B5EF4-FFF2-40B4-BE49-F238E27FC236}">
                <a16:creationId xmlns:a16="http://schemas.microsoft.com/office/drawing/2014/main" id="{1FC43C3C-B817-63E9-51F7-215AE6FF9E1F}"/>
              </a:ext>
            </a:extLst>
          </p:cNvPr>
          <p:cNvSpPr/>
          <p:nvPr/>
        </p:nvSpPr>
        <p:spPr>
          <a:xfrm rot="16200000">
            <a:off x="8260799" y="4704086"/>
            <a:ext cx="323801" cy="402528"/>
          </a:xfrm>
          <a:prstGeom prst="rightArrow">
            <a:avLst>
              <a:gd name="adj1" fmla="val 58206"/>
              <a:gd name="adj2" fmla="val 48694"/>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92D050"/>
                </a:solidFill>
              </a:ln>
            </a:endParaRPr>
          </a:p>
        </p:txBody>
      </p:sp>
    </p:spTree>
    <p:extLst>
      <p:ext uri="{BB962C8B-B14F-4D97-AF65-F5344CB8AC3E}">
        <p14:creationId xmlns:p14="http://schemas.microsoft.com/office/powerpoint/2010/main" val="6010033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787CCB1-EB9C-79DB-4ED7-78842C2D427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6</a:t>
            </a:fld>
            <a:endParaRPr lang="en"/>
          </a:p>
        </p:txBody>
      </p:sp>
      <p:sp>
        <p:nvSpPr>
          <p:cNvPr id="9" name="TextBox 8">
            <a:extLst>
              <a:ext uri="{FF2B5EF4-FFF2-40B4-BE49-F238E27FC236}">
                <a16:creationId xmlns:a16="http://schemas.microsoft.com/office/drawing/2014/main" id="{104376C0-3201-7AA8-683B-A59D8D5AD91A}"/>
              </a:ext>
            </a:extLst>
          </p:cNvPr>
          <p:cNvSpPr txBox="1"/>
          <p:nvPr/>
        </p:nvSpPr>
        <p:spPr>
          <a:xfrm>
            <a:off x="555171" y="2202418"/>
            <a:ext cx="6229349" cy="1384995"/>
          </a:xfrm>
          <a:prstGeom prst="rect">
            <a:avLst/>
          </a:prstGeom>
          <a:solidFill>
            <a:srgbClr val="FFF6E8"/>
          </a:solidFill>
        </p:spPr>
        <p:txBody>
          <a:bodyPr wrap="square">
            <a:spAutoFit/>
          </a:bodyPr>
          <a:lstStyle/>
          <a:p>
            <a:r>
              <a:rPr lang="en-US" sz="2800">
                <a:solidFill>
                  <a:srgbClr val="000000"/>
                </a:solidFill>
                <a:effectLst/>
                <a:latin typeface="Times New Roman" panose="02020603050405020304" pitchFamily="18" charset="0"/>
                <a:ea typeface="Times New Roman" panose="02020603050405020304" pitchFamily="18" charset="0"/>
              </a:rPr>
              <a:t>Bạn đang lo lắng khi đến những giây phút cuối cùng của cuộc thi Hoa hậu, BGK thông báo bạn giành ngôi vị “Hoa hậu”.</a:t>
            </a:r>
            <a:endParaRPr lang="en-US" sz="2800"/>
          </a:p>
        </p:txBody>
      </p:sp>
      <p:pic>
        <p:nvPicPr>
          <p:cNvPr id="11" name="Picture 10">
            <a:extLst>
              <a:ext uri="{FF2B5EF4-FFF2-40B4-BE49-F238E27FC236}">
                <a16:creationId xmlns:a16="http://schemas.microsoft.com/office/drawing/2014/main" id="{92163902-468A-ABFE-B50A-4B37881D2D5B}"/>
              </a:ext>
            </a:extLst>
          </p:cNvPr>
          <p:cNvPicPr>
            <a:picLocks noChangeAspect="1"/>
          </p:cNvPicPr>
          <p:nvPr/>
        </p:nvPicPr>
        <p:blipFill>
          <a:blip r:embed="rId2"/>
          <a:stretch>
            <a:fillRect/>
          </a:stretch>
        </p:blipFill>
        <p:spPr>
          <a:xfrm>
            <a:off x="739004" y="473042"/>
            <a:ext cx="5657578" cy="1176630"/>
          </a:xfrm>
          <a:prstGeom prst="rect">
            <a:avLst/>
          </a:prstGeom>
        </p:spPr>
      </p:pic>
      <p:sp>
        <p:nvSpPr>
          <p:cNvPr id="12" name="Arrow: Right 11">
            <a:hlinkClick r:id="rId3" action="ppaction://hlinksldjump"/>
            <a:extLst>
              <a:ext uri="{FF2B5EF4-FFF2-40B4-BE49-F238E27FC236}">
                <a16:creationId xmlns:a16="http://schemas.microsoft.com/office/drawing/2014/main" id="{101BDD09-DF85-42DB-FF17-8DF9C1863255}"/>
              </a:ext>
            </a:extLst>
          </p:cNvPr>
          <p:cNvSpPr/>
          <p:nvPr/>
        </p:nvSpPr>
        <p:spPr>
          <a:xfrm rot="16200000">
            <a:off x="8260799" y="4704086"/>
            <a:ext cx="323801" cy="402528"/>
          </a:xfrm>
          <a:prstGeom prst="rightArrow">
            <a:avLst>
              <a:gd name="adj1" fmla="val 58206"/>
              <a:gd name="adj2" fmla="val 48694"/>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92D050"/>
                </a:solidFill>
              </a:ln>
            </a:endParaRPr>
          </a:p>
        </p:txBody>
      </p:sp>
    </p:spTree>
    <p:extLst>
      <p:ext uri="{BB962C8B-B14F-4D97-AF65-F5344CB8AC3E}">
        <p14:creationId xmlns:p14="http://schemas.microsoft.com/office/powerpoint/2010/main" val="20522899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787CCB1-EB9C-79DB-4ED7-78842C2D427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7</a:t>
            </a:fld>
            <a:endParaRPr lang="en"/>
          </a:p>
        </p:txBody>
      </p:sp>
      <p:sp>
        <p:nvSpPr>
          <p:cNvPr id="5" name="TextBox 4">
            <a:extLst>
              <a:ext uri="{FF2B5EF4-FFF2-40B4-BE49-F238E27FC236}">
                <a16:creationId xmlns:a16="http://schemas.microsoft.com/office/drawing/2014/main" id="{033C7609-ED9C-2901-3DEB-C10F7CBA9391}"/>
              </a:ext>
            </a:extLst>
          </p:cNvPr>
          <p:cNvSpPr txBox="1"/>
          <p:nvPr/>
        </p:nvSpPr>
        <p:spPr>
          <a:xfrm>
            <a:off x="759280" y="2416275"/>
            <a:ext cx="5853792" cy="954107"/>
          </a:xfrm>
          <a:prstGeom prst="rect">
            <a:avLst/>
          </a:prstGeom>
          <a:solidFill>
            <a:srgbClr val="FFF6E8"/>
          </a:solidFill>
        </p:spPr>
        <p:txBody>
          <a:bodyPr wrap="square">
            <a:spAutoFit/>
          </a:bodyPr>
          <a:lstStyle/>
          <a:p>
            <a:r>
              <a:rPr lang="en-US" sz="2800">
                <a:solidFill>
                  <a:srgbClr val="000000"/>
                </a:solidFill>
                <a:effectLst/>
                <a:latin typeface="Times New Roman" panose="02020603050405020304" pitchFamily="18" charset="0"/>
                <a:ea typeface="Times New Roman" panose="02020603050405020304" pitchFamily="18" charset="0"/>
              </a:rPr>
              <a:t>Bạn thể hiện sự yêu thương dành cho bố mẹ nhân ngày “Gia đình Việt Nam”. </a:t>
            </a:r>
            <a:endParaRPr lang="en-US" sz="2800"/>
          </a:p>
        </p:txBody>
      </p:sp>
      <p:pic>
        <p:nvPicPr>
          <p:cNvPr id="7" name="Picture 6">
            <a:extLst>
              <a:ext uri="{FF2B5EF4-FFF2-40B4-BE49-F238E27FC236}">
                <a16:creationId xmlns:a16="http://schemas.microsoft.com/office/drawing/2014/main" id="{D02A4162-4820-FE93-5E36-0AD4A9B45850}"/>
              </a:ext>
            </a:extLst>
          </p:cNvPr>
          <p:cNvPicPr>
            <a:picLocks noChangeAspect="1"/>
          </p:cNvPicPr>
          <p:nvPr/>
        </p:nvPicPr>
        <p:blipFill>
          <a:blip r:embed="rId2"/>
          <a:stretch>
            <a:fillRect/>
          </a:stretch>
        </p:blipFill>
        <p:spPr>
          <a:xfrm>
            <a:off x="955494" y="668985"/>
            <a:ext cx="5657578" cy="1176630"/>
          </a:xfrm>
          <a:prstGeom prst="rect">
            <a:avLst/>
          </a:prstGeom>
        </p:spPr>
      </p:pic>
      <p:sp>
        <p:nvSpPr>
          <p:cNvPr id="8" name="Arrow: Right 7">
            <a:hlinkClick r:id="rId3" action="ppaction://hlinksldjump"/>
            <a:extLst>
              <a:ext uri="{FF2B5EF4-FFF2-40B4-BE49-F238E27FC236}">
                <a16:creationId xmlns:a16="http://schemas.microsoft.com/office/drawing/2014/main" id="{2268236C-21C9-46C4-8C84-29630473C2B2}"/>
              </a:ext>
            </a:extLst>
          </p:cNvPr>
          <p:cNvSpPr/>
          <p:nvPr/>
        </p:nvSpPr>
        <p:spPr>
          <a:xfrm rot="16200000">
            <a:off x="8260799" y="4704086"/>
            <a:ext cx="323801" cy="402528"/>
          </a:xfrm>
          <a:prstGeom prst="rightArrow">
            <a:avLst>
              <a:gd name="adj1" fmla="val 58206"/>
              <a:gd name="adj2" fmla="val 48694"/>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92D050"/>
                </a:solidFill>
              </a:ln>
            </a:endParaRPr>
          </a:p>
        </p:txBody>
      </p:sp>
    </p:spTree>
    <p:extLst>
      <p:ext uri="{BB962C8B-B14F-4D97-AF65-F5344CB8AC3E}">
        <p14:creationId xmlns:p14="http://schemas.microsoft.com/office/powerpoint/2010/main" val="28788992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787CCB1-EB9C-79DB-4ED7-78842C2D427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8</a:t>
            </a:fld>
            <a:endParaRPr lang="en"/>
          </a:p>
        </p:txBody>
      </p:sp>
      <p:pic>
        <p:nvPicPr>
          <p:cNvPr id="5" name="Picture 4">
            <a:extLst>
              <a:ext uri="{FF2B5EF4-FFF2-40B4-BE49-F238E27FC236}">
                <a16:creationId xmlns:a16="http://schemas.microsoft.com/office/drawing/2014/main" id="{A8CE8727-911F-9495-94C1-BA3C6C814A8F}"/>
              </a:ext>
            </a:extLst>
          </p:cNvPr>
          <p:cNvPicPr>
            <a:picLocks noChangeAspect="1"/>
          </p:cNvPicPr>
          <p:nvPr/>
        </p:nvPicPr>
        <p:blipFill>
          <a:blip r:embed="rId2"/>
          <a:stretch>
            <a:fillRect/>
          </a:stretch>
        </p:blipFill>
        <p:spPr>
          <a:xfrm>
            <a:off x="1130890" y="693477"/>
            <a:ext cx="5657578" cy="1176630"/>
          </a:xfrm>
          <a:prstGeom prst="rect">
            <a:avLst/>
          </a:prstGeom>
        </p:spPr>
      </p:pic>
      <p:sp>
        <p:nvSpPr>
          <p:cNvPr id="6" name="TextBox 5">
            <a:extLst>
              <a:ext uri="{FF2B5EF4-FFF2-40B4-BE49-F238E27FC236}">
                <a16:creationId xmlns:a16="http://schemas.microsoft.com/office/drawing/2014/main" id="{0C1DCC7A-01E7-684A-A8C0-44A07101904C}"/>
              </a:ext>
            </a:extLst>
          </p:cNvPr>
          <p:cNvSpPr txBox="1"/>
          <p:nvPr/>
        </p:nvSpPr>
        <p:spPr>
          <a:xfrm>
            <a:off x="612322" y="2269671"/>
            <a:ext cx="6523264" cy="830997"/>
          </a:xfrm>
          <a:prstGeom prst="rect">
            <a:avLst/>
          </a:prstGeom>
          <a:solidFill>
            <a:srgbClr val="FFF6E8"/>
          </a:solidFill>
        </p:spPr>
        <p:txBody>
          <a:bodyPr wrap="square" rtlCol="0">
            <a:spAutoFit/>
          </a:bodyPr>
          <a:lstStyle/>
          <a:p>
            <a:r>
              <a:rPr lang="en-US" sz="2400"/>
              <a:t>Bạn đang bị con chó becgie 40kg không xích, không rọ mõm gầm gừ ngay trước mặt.</a:t>
            </a:r>
          </a:p>
        </p:txBody>
      </p:sp>
      <p:sp>
        <p:nvSpPr>
          <p:cNvPr id="7" name="Arrow: Right 6">
            <a:hlinkClick r:id="rId3" action="ppaction://hlinksldjump"/>
            <a:extLst>
              <a:ext uri="{FF2B5EF4-FFF2-40B4-BE49-F238E27FC236}">
                <a16:creationId xmlns:a16="http://schemas.microsoft.com/office/drawing/2014/main" id="{42058904-30E1-D1AD-52F1-BBCDC282ACEC}"/>
              </a:ext>
            </a:extLst>
          </p:cNvPr>
          <p:cNvSpPr/>
          <p:nvPr/>
        </p:nvSpPr>
        <p:spPr>
          <a:xfrm rot="16200000">
            <a:off x="8260799" y="4704086"/>
            <a:ext cx="323801" cy="402528"/>
          </a:xfrm>
          <a:prstGeom prst="rightArrow">
            <a:avLst>
              <a:gd name="adj1" fmla="val 58206"/>
              <a:gd name="adj2" fmla="val 48694"/>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92D050"/>
                </a:solidFill>
              </a:ln>
            </a:endParaRPr>
          </a:p>
        </p:txBody>
      </p:sp>
    </p:spTree>
    <p:extLst>
      <p:ext uri="{BB962C8B-B14F-4D97-AF65-F5344CB8AC3E}">
        <p14:creationId xmlns:p14="http://schemas.microsoft.com/office/powerpoint/2010/main" val="38533788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7"/>
          <p:cNvSpPr txBox="1"/>
          <p:nvPr/>
        </p:nvSpPr>
        <p:spPr>
          <a:xfrm>
            <a:off x="505100" y="0"/>
            <a:ext cx="2396700" cy="51435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30000">
                <a:solidFill>
                  <a:schemeClr val="lt2"/>
                </a:solidFill>
                <a:latin typeface="+mj-lt"/>
                <a:ea typeface="Inter-Regular"/>
                <a:cs typeface="Inter-Regular"/>
                <a:sym typeface="Inter-Regular"/>
              </a:rPr>
              <a:t>1</a:t>
            </a:r>
            <a:endParaRPr sz="30000">
              <a:solidFill>
                <a:schemeClr val="lt2"/>
              </a:solidFill>
              <a:latin typeface="+mj-lt"/>
              <a:ea typeface="Inter-Regular"/>
              <a:cs typeface="Inter-Regular"/>
              <a:sym typeface="Inter-Regular"/>
            </a:endParaRPr>
          </a:p>
        </p:txBody>
      </p:sp>
      <p:sp>
        <p:nvSpPr>
          <p:cNvPr id="94" name="Google Shape;94;p17"/>
          <p:cNvSpPr txBox="1">
            <a:spLocks noGrp="1"/>
          </p:cNvSpPr>
          <p:nvPr>
            <p:ph type="ctrTitle"/>
          </p:nvPr>
        </p:nvSpPr>
        <p:spPr>
          <a:xfrm>
            <a:off x="685800" y="2167338"/>
            <a:ext cx="4102500" cy="4371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b="1">
                <a:latin typeface="+mj-lt"/>
              </a:rPr>
              <a:t>KHÁM PHÁ KẾT NỐI</a:t>
            </a:r>
          </a:p>
        </p:txBody>
      </p:sp>
      <p:sp>
        <p:nvSpPr>
          <p:cNvPr id="95" name="Google Shape;95;p17"/>
          <p:cNvSpPr txBox="1">
            <a:spLocks noGrp="1"/>
          </p:cNvSpPr>
          <p:nvPr>
            <p:ph type="subTitle" idx="1"/>
          </p:nvPr>
        </p:nvSpPr>
        <p:spPr>
          <a:xfrm>
            <a:off x="685800" y="2701363"/>
            <a:ext cx="4102500" cy="274800"/>
          </a:xfrm>
          <a:prstGeom prst="rect">
            <a:avLst/>
          </a:prstGeom>
        </p:spPr>
        <p:txBody>
          <a:bodyPr spcFirstLastPara="1" wrap="square" lIns="0" tIns="0" rIns="0" bIns="0" anchor="t" anchorCtr="0">
            <a:noAutofit/>
          </a:bodyPr>
          <a:lstStyle/>
          <a:p>
            <a:pPr marL="0" lvl="0" indent="0" algn="l" rtl="0">
              <a:spcBef>
                <a:spcPts val="0"/>
              </a:spcBef>
              <a:spcAft>
                <a:spcPts val="600"/>
              </a:spcAft>
              <a:buNone/>
            </a:pPr>
            <a:r>
              <a:rPr lang="en">
                <a:latin typeface="+mj-lt"/>
              </a:rPr>
              <a:t>Tìm hiểu sự biểu hiện của chủ động, tự tin</a:t>
            </a:r>
            <a:endParaRPr>
              <a:latin typeface="+mj-lt"/>
            </a:endParaRPr>
          </a:p>
        </p:txBody>
      </p:sp>
    </p:spTree>
  </p:cSld>
  <p:clrMapOvr>
    <a:masterClrMapping/>
  </p:clrMapOvr>
</p:sld>
</file>

<file path=ppt/theme/theme1.xml><?xml version="1.0" encoding="utf-8"?>
<a:theme xmlns:a="http://schemas.openxmlformats.org/drawingml/2006/main" name="Feeble template">
  <a:themeElements>
    <a:clrScheme name="Custom 347">
      <a:dk1>
        <a:srgbClr val="333A47"/>
      </a:dk1>
      <a:lt1>
        <a:srgbClr val="FFFFFF"/>
      </a:lt1>
      <a:dk2>
        <a:srgbClr val="707379"/>
      </a:dk2>
      <a:lt2>
        <a:srgbClr val="FFF0ED"/>
      </a:lt2>
      <a:accent1>
        <a:srgbClr val="FFB9A7"/>
      </a:accent1>
      <a:accent2>
        <a:srgbClr val="D26A50"/>
      </a:accent2>
      <a:accent3>
        <a:srgbClr val="8BB0C4"/>
      </a:accent3>
      <a:accent4>
        <a:srgbClr val="5F759B"/>
      </a:accent4>
      <a:accent5>
        <a:srgbClr val="E2C7A1"/>
      </a:accent5>
      <a:accent6>
        <a:srgbClr val="B28F64"/>
      </a:accent6>
      <a:hlink>
        <a:srgbClr val="425C8B"/>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642</TotalTime>
  <Words>930</Words>
  <PresentationFormat>On-screen Show (16:9)</PresentationFormat>
  <Paragraphs>103</Paragraphs>
  <Slides>29</Slides>
  <Notes>10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29</vt:i4>
      </vt:variant>
    </vt:vector>
  </HeadingPairs>
  <TitlesOfParts>
    <vt:vector size="39" baseType="lpstr">
      <vt:lpstr>Times New Roman</vt:lpstr>
      <vt:lpstr>Playfair Display Regular</vt:lpstr>
      <vt:lpstr>Playfair Display</vt:lpstr>
      <vt:lpstr>Symbol</vt:lpstr>
      <vt:lpstr>Inter-Regular</vt:lpstr>
      <vt:lpstr>Wingdings</vt:lpstr>
      <vt:lpstr>Arial</vt:lpstr>
      <vt:lpstr>#9Slide03 AllRoundGothic</vt:lpstr>
      <vt:lpstr>#9Slide04 HLT Finura Roman</vt:lpstr>
      <vt:lpstr>Feeble template</vt:lpstr>
      <vt:lpstr>CHỦ ĐỘNG, TỰ TIN  TRONG HỌC TẬP VÀ GIAO TIẾP</vt:lpstr>
      <vt:lpstr>Mục tiêu</vt:lpstr>
      <vt:lpstr>PowerPoint Presentation</vt:lpstr>
      <vt:lpstr>PowerPoint Presentation</vt:lpstr>
      <vt:lpstr>PowerPoint Presentation</vt:lpstr>
      <vt:lpstr>PowerPoint Presentation</vt:lpstr>
      <vt:lpstr>PowerPoint Presentation</vt:lpstr>
      <vt:lpstr>PowerPoint Presentation</vt:lpstr>
      <vt:lpstr>KHÁM PHÁ KẾT NỐI</vt:lpstr>
      <vt:lpstr>Thảo luận nhóm và nêu</vt:lpstr>
      <vt:lpstr>PowerPoint Presentation</vt:lpstr>
      <vt:lpstr>PowerPoint Presentation</vt:lpstr>
      <vt:lpstr>2. Biểu hiện của sự tự tin, thân thiện trong giao tiếp</vt:lpstr>
      <vt:lpstr>Làm việc theo nhóm</vt:lpstr>
      <vt:lpstr>PowerPoint Presentation</vt:lpstr>
      <vt:lpstr>PowerPoint Presentation</vt:lpstr>
      <vt:lpstr>PowerPoint Presentation</vt:lpstr>
      <vt:lpstr>Trong mỗi tình huống</vt:lpstr>
      <vt:lpstr>PowerPoint Presentation</vt:lpstr>
      <vt:lpstr>LUYỆN TẬP</vt:lpstr>
      <vt:lpstr>PowerPoint Presentation</vt:lpstr>
      <vt:lpstr>PowerPoint Presentation</vt:lpstr>
      <vt:lpstr>PowerPoint Presentation</vt:lpstr>
      <vt:lpstr>PowerPoint Presentation</vt:lpstr>
      <vt:lpstr>Thực hành ứng xử phù hợp trong giao tiếp ở gia đình</vt:lpstr>
      <vt:lpstr>Thực hành ứng xử phù hợp trong giao tiếp ở gia đình</vt:lpstr>
      <vt:lpstr>PowerPoint Presentation</vt:lpstr>
      <vt:lpstr>VẬN DỤNG</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modified xsi:type="dcterms:W3CDTF">2022-08-28T15:00:22Z</dcterms:modified>
</cp:coreProperties>
</file>