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4" r:id="rId4"/>
    <p:sldId id="265" r:id="rId5"/>
    <p:sldId id="257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0EDFFF1-7A52-4ABB-AA43-A492C04D4F5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3141F8D-23CC-4228-9386-6E3772F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1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FFF1-7A52-4ABB-AA43-A492C04D4F5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1F8D-23CC-4228-9386-6E3772F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7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FFF1-7A52-4ABB-AA43-A492C04D4F5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1F8D-23CC-4228-9386-6E3772F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5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FFF1-7A52-4ABB-AA43-A492C04D4F5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1F8D-23CC-4228-9386-6E3772F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6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FFF1-7A52-4ABB-AA43-A492C04D4F5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1F8D-23CC-4228-9386-6E3772F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4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FFF1-7A52-4ABB-AA43-A492C04D4F5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1F8D-23CC-4228-9386-6E3772F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FFF1-7A52-4ABB-AA43-A492C04D4F5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1F8D-23CC-4228-9386-6E3772F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5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FFF1-7A52-4ABB-AA43-A492C04D4F5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1F8D-23CC-4228-9386-6E3772F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3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FFF1-7A52-4ABB-AA43-A492C04D4F5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1F8D-23CC-4228-9386-6E3772F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3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FFF1-7A52-4ABB-AA43-A492C04D4F5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3141F8D-23CC-4228-9386-6E3772F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8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0EDFFF1-7A52-4ABB-AA43-A492C04D4F5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3141F8D-23CC-4228-9386-6E3772F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31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0EDFFF1-7A52-4ABB-AA43-A492C04D4F5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3141F8D-23CC-4228-9386-6E3772F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4AB9D39-5731-16F9-FFA4-2C5B19193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567825-5397-C846-B3DE-F656B0399131}"/>
              </a:ext>
            </a:extLst>
          </p:cNvPr>
          <p:cNvSpPr txBox="1"/>
          <p:nvPr/>
        </p:nvSpPr>
        <p:spPr>
          <a:xfrm>
            <a:off x="2889956" y="2065867"/>
            <a:ext cx="721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8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58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BDBEF33-23C8-22D2-828D-AA841976E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4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8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61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5040CBC-5F30-5938-218B-25BAC05AD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3" t="34074" r="10971" b="23065"/>
          <a:stretch/>
        </p:blipFill>
        <p:spPr>
          <a:xfrm>
            <a:off x="2835174" y="190308"/>
            <a:ext cx="5288383" cy="3066756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1466C3D-BEA2-5EC9-F636-713CDA6DC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8" t="86371" r="10971"/>
          <a:stretch/>
        </p:blipFill>
        <p:spPr>
          <a:xfrm>
            <a:off x="1941342" y="4740812"/>
            <a:ext cx="7076049" cy="1688123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8DA0BBF-DB10-F314-88FB-62130F4A7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3" t="76240" r="10971" b="12364"/>
          <a:stretch/>
        </p:blipFill>
        <p:spPr>
          <a:xfrm>
            <a:off x="634348" y="3066757"/>
            <a:ext cx="8284569" cy="15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2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9ED65F9-DB9F-F7F3-EC3F-C27E70446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7"/>
            <a:ext cx="12192000" cy="6858000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DCD06840-4812-F21F-1EFD-F9451871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230" y="413229"/>
            <a:ext cx="562650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latin typeface="Times New Roman" pitchFamily="18" charset="0"/>
              </a:rPr>
              <a:t>Sao </a:t>
            </a:r>
            <a:r>
              <a:rPr lang="en-US" sz="3600" b="1" dirty="0" err="1">
                <a:latin typeface="Times New Roman" pitchFamily="18" charset="0"/>
              </a:rPr>
              <a:t>Hôm</a:t>
            </a:r>
            <a:r>
              <a:rPr lang="en-US" sz="3600" b="1" dirty="0">
                <a:latin typeface="Times New Roman" pitchFamily="18" charset="0"/>
              </a:rPr>
              <a:t>, Sao Mai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6A690538-7731-ECF4-F876-2F644047E2D4}"/>
              </a:ext>
            </a:extLst>
          </p:cNvPr>
          <p:cNvSpPr txBox="1"/>
          <p:nvPr/>
        </p:nvSpPr>
        <p:spPr>
          <a:xfrm>
            <a:off x="637449" y="936010"/>
            <a:ext cx="47518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Mai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PHẠM ĐÌNH ÂN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CB98F-4723-BC74-A024-74C70B5EB1E5}"/>
              </a:ext>
            </a:extLst>
          </p:cNvPr>
          <p:cNvSpPr/>
          <p:nvPr/>
        </p:nvSpPr>
        <p:spPr>
          <a:xfrm>
            <a:off x="848139" y="-16278"/>
            <a:ext cx="678180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EBF035-8923-4775-F646-CBA55632D21E}"/>
              </a:ext>
            </a:extLst>
          </p:cNvPr>
          <p:cNvSpPr/>
          <p:nvPr/>
        </p:nvSpPr>
        <p:spPr>
          <a:xfrm>
            <a:off x="4903800" y="1725162"/>
            <a:ext cx="6911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12974-2765-4389-C0E1-A499095BE669}"/>
              </a:ext>
            </a:extLst>
          </p:cNvPr>
          <p:cNvSpPr/>
          <p:nvPr/>
        </p:nvSpPr>
        <p:spPr>
          <a:xfrm>
            <a:off x="5477576" y="2666500"/>
            <a:ext cx="5979424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FF0000"/>
                </a:solidFill>
                <a:effectLst/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C, </a:t>
            </a:r>
            <a:r>
              <a:rPr lang="en-US" sz="4400" dirty="0">
                <a:solidFill>
                  <a:srgbClr val="FF0000"/>
                </a:solidFill>
                <a:effectLst/>
                <a:latin typeface="HP001 4 hang 1 ô ly" panose="020B0603050302020204" pitchFamily="34" charset="0"/>
                <a:ea typeface="Calibri" panose="020F0502020204030204" pitchFamily="34" charset="0"/>
              </a:rPr>
              <a:t>Đ, H, M, L, S, T </a:t>
            </a:r>
            <a:endParaRPr lang="en-US" sz="72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1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E0F34EB-B682-C3E3-02ED-A2FEA55C13F9}"/>
              </a:ext>
            </a:extLst>
          </p:cNvPr>
          <p:cNvGrpSpPr/>
          <p:nvPr/>
        </p:nvGrpSpPr>
        <p:grpSpPr>
          <a:xfrm>
            <a:off x="4357042" y="3041162"/>
            <a:ext cx="3477915" cy="3211694"/>
            <a:chOff x="1889919" y="4572000"/>
            <a:chExt cx="4140200" cy="4117326"/>
          </a:xfrm>
        </p:grpSpPr>
        <p:pic>
          <p:nvPicPr>
            <p:cNvPr id="6" name="Picture 5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67838883-2DD5-4B2C-92B3-360D1F556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19" y="4572000"/>
              <a:ext cx="4140200" cy="411732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020114-6B73-F83F-A65E-F9C0607A669E}"/>
                </a:ext>
              </a:extLst>
            </p:cNvPr>
            <p:cNvSpPr/>
            <p:nvPr/>
          </p:nvSpPr>
          <p:spPr>
            <a:xfrm>
              <a:off x="3337719" y="4629150"/>
              <a:ext cx="941898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5D3B59-962A-404C-89FA-3421DA34D003}"/>
                </a:ext>
              </a:extLst>
            </p:cNvPr>
            <p:cNvSpPr/>
            <p:nvPr/>
          </p:nvSpPr>
          <p:spPr>
            <a:xfrm>
              <a:off x="2013489" y="4629150"/>
              <a:ext cx="117183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5148DD-AA3B-7BD4-D65C-AB7B170919C8}"/>
              </a:ext>
            </a:extLst>
          </p:cNvPr>
          <p:cNvGrpSpPr/>
          <p:nvPr/>
        </p:nvGrpSpPr>
        <p:grpSpPr>
          <a:xfrm>
            <a:off x="379917" y="3056455"/>
            <a:ext cx="3477916" cy="3211694"/>
            <a:chOff x="3604419" y="4896151"/>
            <a:chExt cx="4140200" cy="4174992"/>
          </a:xfrm>
        </p:grpSpPr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25E78614-E696-629B-CE1F-4F9CD6D2F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419" y="4896151"/>
              <a:ext cx="4140200" cy="417499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034DCD-6BBA-7DD1-B234-7186C7EC5C05}"/>
                </a:ext>
              </a:extLst>
            </p:cNvPr>
            <p:cNvSpPr/>
            <p:nvPr/>
          </p:nvSpPr>
          <p:spPr>
            <a:xfrm>
              <a:off x="5071269" y="4953301"/>
              <a:ext cx="941898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E35C48-7FFB-9098-5204-2A0512093224}"/>
                </a:ext>
              </a:extLst>
            </p:cNvPr>
            <p:cNvSpPr/>
            <p:nvPr/>
          </p:nvSpPr>
          <p:spPr>
            <a:xfrm>
              <a:off x="3747039" y="4953301"/>
              <a:ext cx="117183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25C65C-6123-32F8-C707-8CCCF7A871A7}"/>
              </a:ext>
            </a:extLst>
          </p:cNvPr>
          <p:cNvGrpSpPr/>
          <p:nvPr/>
        </p:nvGrpSpPr>
        <p:grpSpPr>
          <a:xfrm>
            <a:off x="8385818" y="3194073"/>
            <a:ext cx="3306459" cy="3167728"/>
            <a:chOff x="9357519" y="4895635"/>
            <a:chExt cx="4015573" cy="4060692"/>
          </a:xfrm>
        </p:grpSpPr>
        <p:pic>
          <p:nvPicPr>
            <p:cNvPr id="14" name="Picture 13" descr="A picture containing scissors&#10;&#10;Description automatically generated">
              <a:extLst>
                <a:ext uri="{FF2B5EF4-FFF2-40B4-BE49-F238E27FC236}">
                  <a16:creationId xmlns:a16="http://schemas.microsoft.com/office/drawing/2014/main" id="{185E9A38-C5EF-AB0C-B7B2-1ABEA378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7519" y="4895635"/>
              <a:ext cx="4015573" cy="406069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ADA8FF-EA84-5BAB-119F-7A0651DEF6F0}"/>
                </a:ext>
              </a:extLst>
            </p:cNvPr>
            <p:cNvSpPr/>
            <p:nvPr/>
          </p:nvSpPr>
          <p:spPr>
            <a:xfrm>
              <a:off x="10750096" y="4971835"/>
              <a:ext cx="941898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6021F75-3D85-CA0F-A8DD-915B3F5C0303}"/>
                </a:ext>
              </a:extLst>
            </p:cNvPr>
            <p:cNvSpPr/>
            <p:nvPr/>
          </p:nvSpPr>
          <p:spPr>
            <a:xfrm>
              <a:off x="9425866" y="4971835"/>
              <a:ext cx="117183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">
            <a:extLst>
              <a:ext uri="{FF2B5EF4-FFF2-40B4-BE49-F238E27FC236}">
                <a16:creationId xmlns:a16="http://schemas.microsoft.com/office/drawing/2014/main" id="{A315941C-392D-BFAA-F9D0-92C58797E346}"/>
              </a:ext>
            </a:extLst>
          </p:cNvPr>
          <p:cNvSpPr/>
          <p:nvPr/>
        </p:nvSpPr>
        <p:spPr>
          <a:xfrm>
            <a:off x="606213" y="245564"/>
            <a:ext cx="2396631" cy="1413904"/>
          </a:xfrm>
          <a:prstGeom prst="ellipse">
            <a:avLst/>
          </a:prstGeom>
          <a:solidFill>
            <a:srgbClr val="92D05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Ôn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chữ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viết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hoa</a:t>
            </a:r>
            <a:endParaRPr lang="en-US" sz="2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037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D4F604B-A45B-F797-8E26-7C32A316B847}"/>
              </a:ext>
            </a:extLst>
          </p:cNvPr>
          <p:cNvGrpSpPr/>
          <p:nvPr/>
        </p:nvGrpSpPr>
        <p:grpSpPr>
          <a:xfrm>
            <a:off x="97737" y="2874455"/>
            <a:ext cx="3504044" cy="3494338"/>
            <a:chOff x="3670537" y="4120631"/>
            <a:chExt cx="4140200" cy="4163330"/>
          </a:xfrm>
        </p:grpSpPr>
        <p:pic>
          <p:nvPicPr>
            <p:cNvPr id="5" name="Picture 4" descr="Graphical user interface, diagram&#10;&#10;Description automatically generated with medium confidence">
              <a:extLst>
                <a:ext uri="{FF2B5EF4-FFF2-40B4-BE49-F238E27FC236}">
                  <a16:creationId xmlns:a16="http://schemas.microsoft.com/office/drawing/2014/main" id="{0F98E7A2-B96D-08CD-7853-36A4F5702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0537" y="4120631"/>
              <a:ext cx="4140200" cy="416333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897464-73B1-780B-D99D-382E41B583C9}"/>
                </a:ext>
              </a:extLst>
            </p:cNvPr>
            <p:cNvSpPr/>
            <p:nvPr/>
          </p:nvSpPr>
          <p:spPr>
            <a:xfrm>
              <a:off x="5101697" y="4191000"/>
              <a:ext cx="941898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C455DA-8532-50D9-EDA5-E174315E2BA0}"/>
                </a:ext>
              </a:extLst>
            </p:cNvPr>
            <p:cNvSpPr/>
            <p:nvPr/>
          </p:nvSpPr>
          <p:spPr>
            <a:xfrm>
              <a:off x="3777467" y="4191000"/>
              <a:ext cx="117183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95061D-190D-12E2-0E09-37445914FF86}"/>
              </a:ext>
            </a:extLst>
          </p:cNvPr>
          <p:cNvGrpSpPr/>
          <p:nvPr/>
        </p:nvGrpSpPr>
        <p:grpSpPr>
          <a:xfrm>
            <a:off x="4121694" y="2874455"/>
            <a:ext cx="3694518" cy="3494337"/>
            <a:chOff x="5158327" y="4149592"/>
            <a:chExt cx="4140200" cy="4140200"/>
          </a:xfrm>
        </p:grpSpPr>
        <p:pic>
          <p:nvPicPr>
            <p:cNvPr id="9" name="Picture 8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45B309EF-F82E-8D22-A093-F8D342334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327" y="4149592"/>
              <a:ext cx="4140200" cy="41402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277D5B-7AE7-0280-3633-A8E58D7DA841}"/>
                </a:ext>
              </a:extLst>
            </p:cNvPr>
            <p:cNvSpPr/>
            <p:nvPr/>
          </p:nvSpPr>
          <p:spPr>
            <a:xfrm>
              <a:off x="6585999" y="4229100"/>
              <a:ext cx="941898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0499A5-B68C-2D09-DB0A-E8BDB1AD3E71}"/>
                </a:ext>
              </a:extLst>
            </p:cNvPr>
            <p:cNvSpPr/>
            <p:nvPr/>
          </p:nvSpPr>
          <p:spPr>
            <a:xfrm>
              <a:off x="5261769" y="4229100"/>
              <a:ext cx="117183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7BB49A-21B9-D7F9-E4B9-61A804D9F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719" y="2874455"/>
            <a:ext cx="3504044" cy="3494337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16415C26-1FC6-541A-C1E8-589A35C768C8}"/>
              </a:ext>
            </a:extLst>
          </p:cNvPr>
          <p:cNvSpPr/>
          <p:nvPr/>
        </p:nvSpPr>
        <p:spPr>
          <a:xfrm>
            <a:off x="606213" y="245564"/>
            <a:ext cx="2351476" cy="1691286"/>
          </a:xfrm>
          <a:prstGeom prst="ellipse">
            <a:avLst/>
          </a:prstGeom>
          <a:solidFill>
            <a:srgbClr val="92D05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Ôn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chữ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viết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hoa</a:t>
            </a:r>
            <a:endParaRPr lang="en-US" sz="2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002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96D9F020-1BBF-2AA5-C1EA-C14DFCF72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06" y="1600200"/>
            <a:ext cx="4930987" cy="4930987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4A2A711-49A7-21D7-C6BF-1C9A4B058512}"/>
              </a:ext>
            </a:extLst>
          </p:cNvPr>
          <p:cNvSpPr/>
          <p:nvPr/>
        </p:nvSpPr>
        <p:spPr>
          <a:xfrm>
            <a:off x="606213" y="245564"/>
            <a:ext cx="2351476" cy="1691286"/>
          </a:xfrm>
          <a:prstGeom prst="ellipse">
            <a:avLst/>
          </a:prstGeom>
          <a:solidFill>
            <a:srgbClr val="92D05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Ôn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chữ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viết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hoa</a:t>
            </a:r>
            <a:endParaRPr lang="en-US" sz="2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944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B4A9872-9C94-2C92-8A19-7C21F0589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8733A6-8E91-48B0-D3DD-52ED7289BC72}"/>
              </a:ext>
            </a:extLst>
          </p:cNvPr>
          <p:cNvSpPr/>
          <p:nvPr/>
        </p:nvSpPr>
        <p:spPr>
          <a:xfrm>
            <a:off x="390914" y="323811"/>
            <a:ext cx="10846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F4F788AF-D304-5427-24BE-0F5382813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26" y="794906"/>
            <a:ext cx="562650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latin typeface="Times New Roman" pitchFamily="18" charset="0"/>
              </a:rPr>
              <a:t>Sao </a:t>
            </a:r>
            <a:r>
              <a:rPr lang="en-US" sz="3200" b="1" dirty="0" err="1">
                <a:latin typeface="Times New Roman" pitchFamily="18" charset="0"/>
              </a:rPr>
              <a:t>Hôm</a:t>
            </a:r>
            <a:r>
              <a:rPr lang="en-US" sz="3200" b="1" dirty="0">
                <a:latin typeface="Times New Roman" pitchFamily="18" charset="0"/>
              </a:rPr>
              <a:t>, Sao Mai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C137E93-38C7-C765-8278-DED5E71FA0FB}"/>
              </a:ext>
            </a:extLst>
          </p:cNvPr>
          <p:cNvSpPr txBox="1"/>
          <p:nvPr/>
        </p:nvSpPr>
        <p:spPr>
          <a:xfrm>
            <a:off x="4063556" y="1380315"/>
            <a:ext cx="47518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Mai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9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38</TotalTime>
  <Words>187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HP001 4 hang 1 ô ly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Teams Pro08</dc:creator>
  <cp:lastModifiedBy>Teams Pro08</cp:lastModifiedBy>
  <cp:revision>2</cp:revision>
  <dcterms:created xsi:type="dcterms:W3CDTF">2023-04-01T03:15:03Z</dcterms:created>
  <dcterms:modified xsi:type="dcterms:W3CDTF">2023-04-08T17:04:40Z</dcterms:modified>
</cp:coreProperties>
</file>