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734" r:id="rId5"/>
    <p:sldMasterId id="2147483759" r:id="rId6"/>
    <p:sldMasterId id="2147483771" r:id="rId7"/>
  </p:sldMasterIdLst>
  <p:notesMasterIdLst>
    <p:notesMasterId r:id="rId39"/>
  </p:notesMasterIdLst>
  <p:sldIdLst>
    <p:sldId id="316" r:id="rId8"/>
    <p:sldId id="314" r:id="rId9"/>
    <p:sldId id="307" r:id="rId10"/>
    <p:sldId id="308" r:id="rId11"/>
    <p:sldId id="309" r:id="rId12"/>
    <p:sldId id="310" r:id="rId13"/>
    <p:sldId id="311" r:id="rId14"/>
    <p:sldId id="257" r:id="rId15"/>
    <p:sldId id="284" r:id="rId16"/>
    <p:sldId id="313" r:id="rId17"/>
    <p:sldId id="286" r:id="rId18"/>
    <p:sldId id="288" r:id="rId19"/>
    <p:sldId id="317" r:id="rId20"/>
    <p:sldId id="291" r:id="rId21"/>
    <p:sldId id="282" r:id="rId22"/>
    <p:sldId id="289" r:id="rId23"/>
    <p:sldId id="290" r:id="rId24"/>
    <p:sldId id="292" r:id="rId25"/>
    <p:sldId id="295" r:id="rId26"/>
    <p:sldId id="294" r:id="rId27"/>
    <p:sldId id="296" r:id="rId28"/>
    <p:sldId id="298" r:id="rId29"/>
    <p:sldId id="299" r:id="rId30"/>
    <p:sldId id="301" r:id="rId31"/>
    <p:sldId id="297" r:id="rId32"/>
    <p:sldId id="302" r:id="rId33"/>
    <p:sldId id="279" r:id="rId34"/>
    <p:sldId id="306" r:id="rId35"/>
    <p:sldId id="303" r:id="rId36"/>
    <p:sldId id="280" r:id="rId37"/>
    <p:sldId id="30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33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9" autoAdjust="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0D5F2-8B04-488F-BC6D-27654D9E6ABF}"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C6D87153-16FD-4698-815B-E876EBB993EC}">
      <dgm:prSet phldrT="[Text]"/>
      <dgm:spPr>
        <a:solidFill>
          <a:srgbClr val="13033B"/>
        </a:solidFill>
      </dgm:spPr>
      <dgm:t>
        <a:bodyPr/>
        <a:lstStyle/>
        <a:p>
          <a:r>
            <a:rPr lang="en-US" b="1" smtClean="0">
              <a:latin typeface="Times New Roman" panose="02020603050405020304" pitchFamily="18" charset="0"/>
              <a:cs typeface="Times New Roman" panose="02020603050405020304" pitchFamily="18" charset="0"/>
            </a:rPr>
            <a:t>NHÓM 1: KHỔ 1</a:t>
          </a:r>
          <a:endParaRPr lang="en-US" b="1">
            <a:latin typeface="Times New Roman" panose="02020603050405020304" pitchFamily="18" charset="0"/>
            <a:cs typeface="Times New Roman" panose="02020603050405020304" pitchFamily="18" charset="0"/>
          </a:endParaRPr>
        </a:p>
      </dgm:t>
    </dgm:pt>
    <dgm:pt modelId="{7C06312A-AA14-49C3-8EA4-B3CFF6ECADD2}" type="parTrans" cxnId="{6C6CC9CD-DF37-4EC9-91DF-0CEE965FEA11}">
      <dgm:prSet/>
      <dgm:spPr/>
      <dgm:t>
        <a:bodyPr/>
        <a:lstStyle/>
        <a:p>
          <a:endParaRPr lang="en-US"/>
        </a:p>
      </dgm:t>
    </dgm:pt>
    <dgm:pt modelId="{A59BA855-411B-48B7-823A-02B465D331A5}" type="sibTrans" cxnId="{6C6CC9CD-DF37-4EC9-91DF-0CEE965FEA11}">
      <dgm:prSet/>
      <dgm:spPr/>
      <dgm:t>
        <a:bodyPr/>
        <a:lstStyle/>
        <a:p>
          <a:endParaRPr lang="en-US"/>
        </a:p>
      </dgm:t>
    </dgm:pt>
    <dgm:pt modelId="{3BD7D990-11AD-4F5A-9284-D58581001CEE}">
      <dgm:prSet phldrT="[Text]"/>
      <dgm:spPr>
        <a:solidFill>
          <a:srgbClr val="002060"/>
        </a:solidFill>
      </dgm:spPr>
      <dgm:t>
        <a:bodyPr/>
        <a:lstStyle/>
        <a:p>
          <a:r>
            <a:rPr lang="en-US" b="1" smtClean="0">
              <a:latin typeface="Times New Roman" panose="02020603050405020304" pitchFamily="18" charset="0"/>
              <a:cs typeface="Times New Roman" panose="02020603050405020304" pitchFamily="18" charset="0"/>
            </a:rPr>
            <a:t>NHÓM 2: KHỔ 2</a:t>
          </a:r>
          <a:endParaRPr lang="en-US" b="1">
            <a:latin typeface="Times New Roman" panose="02020603050405020304" pitchFamily="18" charset="0"/>
            <a:cs typeface="Times New Roman" panose="02020603050405020304" pitchFamily="18" charset="0"/>
          </a:endParaRPr>
        </a:p>
      </dgm:t>
    </dgm:pt>
    <dgm:pt modelId="{8056DC92-5F93-47B0-86B2-C106A6CD8F27}" type="parTrans" cxnId="{B9B6B713-A83F-4472-9689-BFC44B71E9A4}">
      <dgm:prSet/>
      <dgm:spPr/>
      <dgm:t>
        <a:bodyPr/>
        <a:lstStyle/>
        <a:p>
          <a:endParaRPr lang="en-US"/>
        </a:p>
      </dgm:t>
    </dgm:pt>
    <dgm:pt modelId="{306A177C-BD43-452E-A7D7-A8E1D8CF0F53}" type="sibTrans" cxnId="{B9B6B713-A83F-4472-9689-BFC44B71E9A4}">
      <dgm:prSet/>
      <dgm:spPr/>
      <dgm:t>
        <a:bodyPr/>
        <a:lstStyle/>
        <a:p>
          <a:endParaRPr lang="en-US"/>
        </a:p>
      </dgm:t>
    </dgm:pt>
    <dgm:pt modelId="{766186B9-85B9-40EC-A8FF-1E2C9BC40BD2}">
      <dgm:prSet phldrT="[Text]"/>
      <dgm:spPr>
        <a:solidFill>
          <a:srgbClr val="0070C0"/>
        </a:solidFill>
      </dgm:spPr>
      <dgm:t>
        <a:bodyPr/>
        <a:lstStyle/>
        <a:p>
          <a:r>
            <a:rPr lang="en-US" b="1" smtClean="0">
              <a:latin typeface="Times New Roman" panose="02020603050405020304" pitchFamily="18" charset="0"/>
              <a:cs typeface="Times New Roman" panose="02020603050405020304" pitchFamily="18" charset="0"/>
            </a:rPr>
            <a:t>NHÓM 3: KHỔ 3</a:t>
          </a:r>
          <a:endParaRPr lang="en-US" b="1">
            <a:latin typeface="Times New Roman" panose="02020603050405020304" pitchFamily="18" charset="0"/>
            <a:cs typeface="Times New Roman" panose="02020603050405020304" pitchFamily="18" charset="0"/>
          </a:endParaRPr>
        </a:p>
      </dgm:t>
    </dgm:pt>
    <dgm:pt modelId="{18BC5C16-F46E-4951-A953-7ED7DC67F54C}" type="parTrans" cxnId="{5B8F474C-551C-4D65-B20E-9F1A73731F38}">
      <dgm:prSet/>
      <dgm:spPr/>
      <dgm:t>
        <a:bodyPr/>
        <a:lstStyle/>
        <a:p>
          <a:endParaRPr lang="en-US"/>
        </a:p>
      </dgm:t>
    </dgm:pt>
    <dgm:pt modelId="{C01D6725-0BF4-4DF9-82F0-FFC10BDD0D12}" type="sibTrans" cxnId="{5B8F474C-551C-4D65-B20E-9F1A73731F38}">
      <dgm:prSet/>
      <dgm:spPr/>
      <dgm:t>
        <a:bodyPr/>
        <a:lstStyle/>
        <a:p>
          <a:endParaRPr lang="en-US"/>
        </a:p>
      </dgm:t>
    </dgm:pt>
    <dgm:pt modelId="{8CB1AE66-0C8B-40C4-A2C0-911750A4051D}" type="pres">
      <dgm:prSet presAssocID="{7340D5F2-8B04-488F-BC6D-27654D9E6ABF}" presName="outerComposite" presStyleCnt="0">
        <dgm:presLayoutVars>
          <dgm:chMax val="5"/>
          <dgm:dir/>
          <dgm:resizeHandles val="exact"/>
        </dgm:presLayoutVars>
      </dgm:prSet>
      <dgm:spPr/>
      <dgm:t>
        <a:bodyPr/>
        <a:lstStyle/>
        <a:p>
          <a:endParaRPr lang="en-US"/>
        </a:p>
      </dgm:t>
    </dgm:pt>
    <dgm:pt modelId="{A5C1B097-FE07-473E-B33D-8785C7ECB859}" type="pres">
      <dgm:prSet presAssocID="{7340D5F2-8B04-488F-BC6D-27654D9E6ABF}" presName="dummyMaxCanvas" presStyleCnt="0">
        <dgm:presLayoutVars/>
      </dgm:prSet>
      <dgm:spPr/>
    </dgm:pt>
    <dgm:pt modelId="{D8F54FE8-3754-407F-AFB4-CD7C82CB29BD}" type="pres">
      <dgm:prSet presAssocID="{7340D5F2-8B04-488F-BC6D-27654D9E6ABF}" presName="ThreeNodes_1" presStyleLbl="node1" presStyleIdx="0" presStyleCnt="3">
        <dgm:presLayoutVars>
          <dgm:bulletEnabled val="1"/>
        </dgm:presLayoutVars>
      </dgm:prSet>
      <dgm:spPr/>
      <dgm:t>
        <a:bodyPr/>
        <a:lstStyle/>
        <a:p>
          <a:endParaRPr lang="en-US"/>
        </a:p>
      </dgm:t>
    </dgm:pt>
    <dgm:pt modelId="{AAE1EE94-7A08-4FA7-8ADD-FB4D6C58D4C3}" type="pres">
      <dgm:prSet presAssocID="{7340D5F2-8B04-488F-BC6D-27654D9E6ABF}" presName="ThreeNodes_2" presStyleLbl="node1" presStyleIdx="1" presStyleCnt="3">
        <dgm:presLayoutVars>
          <dgm:bulletEnabled val="1"/>
        </dgm:presLayoutVars>
      </dgm:prSet>
      <dgm:spPr/>
      <dgm:t>
        <a:bodyPr/>
        <a:lstStyle/>
        <a:p>
          <a:endParaRPr lang="en-US"/>
        </a:p>
      </dgm:t>
    </dgm:pt>
    <dgm:pt modelId="{52D10514-3FE7-4216-A226-DFD618260ADE}" type="pres">
      <dgm:prSet presAssocID="{7340D5F2-8B04-488F-BC6D-27654D9E6ABF}" presName="ThreeNodes_3" presStyleLbl="node1" presStyleIdx="2" presStyleCnt="3">
        <dgm:presLayoutVars>
          <dgm:bulletEnabled val="1"/>
        </dgm:presLayoutVars>
      </dgm:prSet>
      <dgm:spPr/>
      <dgm:t>
        <a:bodyPr/>
        <a:lstStyle/>
        <a:p>
          <a:endParaRPr lang="en-US"/>
        </a:p>
      </dgm:t>
    </dgm:pt>
    <dgm:pt modelId="{EF5D407A-F828-4FB3-A3E1-B21A55FCEAB7}" type="pres">
      <dgm:prSet presAssocID="{7340D5F2-8B04-488F-BC6D-27654D9E6ABF}" presName="ThreeConn_1-2" presStyleLbl="fgAccFollowNode1" presStyleIdx="0" presStyleCnt="2">
        <dgm:presLayoutVars>
          <dgm:bulletEnabled val="1"/>
        </dgm:presLayoutVars>
      </dgm:prSet>
      <dgm:spPr/>
      <dgm:t>
        <a:bodyPr/>
        <a:lstStyle/>
        <a:p>
          <a:endParaRPr lang="en-US"/>
        </a:p>
      </dgm:t>
    </dgm:pt>
    <dgm:pt modelId="{CC421193-0055-4391-8465-639721936EFE}" type="pres">
      <dgm:prSet presAssocID="{7340D5F2-8B04-488F-BC6D-27654D9E6ABF}" presName="ThreeConn_2-3" presStyleLbl="fgAccFollowNode1" presStyleIdx="1" presStyleCnt="2">
        <dgm:presLayoutVars>
          <dgm:bulletEnabled val="1"/>
        </dgm:presLayoutVars>
      </dgm:prSet>
      <dgm:spPr/>
      <dgm:t>
        <a:bodyPr/>
        <a:lstStyle/>
        <a:p>
          <a:endParaRPr lang="en-US"/>
        </a:p>
      </dgm:t>
    </dgm:pt>
    <dgm:pt modelId="{D5F98A16-BD2E-40CC-B89E-A7798C3B385D}" type="pres">
      <dgm:prSet presAssocID="{7340D5F2-8B04-488F-BC6D-27654D9E6ABF}" presName="ThreeNodes_1_text" presStyleLbl="node1" presStyleIdx="2" presStyleCnt="3">
        <dgm:presLayoutVars>
          <dgm:bulletEnabled val="1"/>
        </dgm:presLayoutVars>
      </dgm:prSet>
      <dgm:spPr/>
      <dgm:t>
        <a:bodyPr/>
        <a:lstStyle/>
        <a:p>
          <a:endParaRPr lang="en-US"/>
        </a:p>
      </dgm:t>
    </dgm:pt>
    <dgm:pt modelId="{CE33D104-FCA2-4059-A367-69F01FF1879A}" type="pres">
      <dgm:prSet presAssocID="{7340D5F2-8B04-488F-BC6D-27654D9E6ABF}" presName="ThreeNodes_2_text" presStyleLbl="node1" presStyleIdx="2" presStyleCnt="3">
        <dgm:presLayoutVars>
          <dgm:bulletEnabled val="1"/>
        </dgm:presLayoutVars>
      </dgm:prSet>
      <dgm:spPr/>
      <dgm:t>
        <a:bodyPr/>
        <a:lstStyle/>
        <a:p>
          <a:endParaRPr lang="en-US"/>
        </a:p>
      </dgm:t>
    </dgm:pt>
    <dgm:pt modelId="{367CDA21-BDE2-4CA1-A2F5-8948718E41A4}" type="pres">
      <dgm:prSet presAssocID="{7340D5F2-8B04-488F-BC6D-27654D9E6ABF}" presName="ThreeNodes_3_text" presStyleLbl="node1" presStyleIdx="2" presStyleCnt="3">
        <dgm:presLayoutVars>
          <dgm:bulletEnabled val="1"/>
        </dgm:presLayoutVars>
      </dgm:prSet>
      <dgm:spPr/>
      <dgm:t>
        <a:bodyPr/>
        <a:lstStyle/>
        <a:p>
          <a:endParaRPr lang="en-US"/>
        </a:p>
      </dgm:t>
    </dgm:pt>
  </dgm:ptLst>
  <dgm:cxnLst>
    <dgm:cxn modelId="{6C6CC9CD-DF37-4EC9-91DF-0CEE965FEA11}" srcId="{7340D5F2-8B04-488F-BC6D-27654D9E6ABF}" destId="{C6D87153-16FD-4698-815B-E876EBB993EC}" srcOrd="0" destOrd="0" parTransId="{7C06312A-AA14-49C3-8EA4-B3CFF6ECADD2}" sibTransId="{A59BA855-411B-48B7-823A-02B465D331A5}"/>
    <dgm:cxn modelId="{461221CC-49E5-4BC1-9539-76B74A030D88}" type="presOf" srcId="{306A177C-BD43-452E-A7D7-A8E1D8CF0F53}" destId="{CC421193-0055-4391-8465-639721936EFE}" srcOrd="0" destOrd="0" presId="urn:microsoft.com/office/officeart/2005/8/layout/vProcess5"/>
    <dgm:cxn modelId="{72179650-312E-4799-BBE7-EAEEF3EA25D6}" type="presOf" srcId="{7340D5F2-8B04-488F-BC6D-27654D9E6ABF}" destId="{8CB1AE66-0C8B-40C4-A2C0-911750A4051D}" srcOrd="0" destOrd="0" presId="urn:microsoft.com/office/officeart/2005/8/layout/vProcess5"/>
    <dgm:cxn modelId="{5B8F474C-551C-4D65-B20E-9F1A73731F38}" srcId="{7340D5F2-8B04-488F-BC6D-27654D9E6ABF}" destId="{766186B9-85B9-40EC-A8FF-1E2C9BC40BD2}" srcOrd="2" destOrd="0" parTransId="{18BC5C16-F46E-4951-A953-7ED7DC67F54C}" sibTransId="{C01D6725-0BF4-4DF9-82F0-FFC10BDD0D12}"/>
    <dgm:cxn modelId="{69DD3AA1-5B67-44FD-8D1D-C15B3E7F73E1}" type="presOf" srcId="{3BD7D990-11AD-4F5A-9284-D58581001CEE}" destId="{AAE1EE94-7A08-4FA7-8ADD-FB4D6C58D4C3}" srcOrd="0" destOrd="0" presId="urn:microsoft.com/office/officeart/2005/8/layout/vProcess5"/>
    <dgm:cxn modelId="{B9B6B713-A83F-4472-9689-BFC44B71E9A4}" srcId="{7340D5F2-8B04-488F-BC6D-27654D9E6ABF}" destId="{3BD7D990-11AD-4F5A-9284-D58581001CEE}" srcOrd="1" destOrd="0" parTransId="{8056DC92-5F93-47B0-86B2-C106A6CD8F27}" sibTransId="{306A177C-BD43-452E-A7D7-A8E1D8CF0F53}"/>
    <dgm:cxn modelId="{B7547EC2-9DE7-4642-BB60-C041B35A05C5}" type="presOf" srcId="{766186B9-85B9-40EC-A8FF-1E2C9BC40BD2}" destId="{367CDA21-BDE2-4CA1-A2F5-8948718E41A4}" srcOrd="1" destOrd="0" presId="urn:microsoft.com/office/officeart/2005/8/layout/vProcess5"/>
    <dgm:cxn modelId="{76A9B431-8643-4A42-A73B-4EFEF5140845}" type="presOf" srcId="{C6D87153-16FD-4698-815B-E876EBB993EC}" destId="{D8F54FE8-3754-407F-AFB4-CD7C82CB29BD}" srcOrd="0" destOrd="0" presId="urn:microsoft.com/office/officeart/2005/8/layout/vProcess5"/>
    <dgm:cxn modelId="{37269F64-A0A9-438F-B617-7CAB073EEB46}" type="presOf" srcId="{C6D87153-16FD-4698-815B-E876EBB993EC}" destId="{D5F98A16-BD2E-40CC-B89E-A7798C3B385D}" srcOrd="1" destOrd="0" presId="urn:microsoft.com/office/officeart/2005/8/layout/vProcess5"/>
    <dgm:cxn modelId="{3563027A-A07E-407A-9A10-0F5390414E25}" type="presOf" srcId="{766186B9-85B9-40EC-A8FF-1E2C9BC40BD2}" destId="{52D10514-3FE7-4216-A226-DFD618260ADE}" srcOrd="0" destOrd="0" presId="urn:microsoft.com/office/officeart/2005/8/layout/vProcess5"/>
    <dgm:cxn modelId="{FFE25657-81D0-438B-A3DF-6DF252122DE9}" type="presOf" srcId="{3BD7D990-11AD-4F5A-9284-D58581001CEE}" destId="{CE33D104-FCA2-4059-A367-69F01FF1879A}" srcOrd="1" destOrd="0" presId="urn:microsoft.com/office/officeart/2005/8/layout/vProcess5"/>
    <dgm:cxn modelId="{6CFB6AD3-D746-43A4-800B-8CD4FECA895F}" type="presOf" srcId="{A59BA855-411B-48B7-823A-02B465D331A5}" destId="{EF5D407A-F828-4FB3-A3E1-B21A55FCEAB7}" srcOrd="0" destOrd="0" presId="urn:microsoft.com/office/officeart/2005/8/layout/vProcess5"/>
    <dgm:cxn modelId="{BDA40CE1-2936-473C-9AD0-6F774D89BE3B}" type="presParOf" srcId="{8CB1AE66-0C8B-40C4-A2C0-911750A4051D}" destId="{A5C1B097-FE07-473E-B33D-8785C7ECB859}" srcOrd="0" destOrd="0" presId="urn:microsoft.com/office/officeart/2005/8/layout/vProcess5"/>
    <dgm:cxn modelId="{38397C09-4A3B-48BD-AB45-7CAB34963EEC}" type="presParOf" srcId="{8CB1AE66-0C8B-40C4-A2C0-911750A4051D}" destId="{D8F54FE8-3754-407F-AFB4-CD7C82CB29BD}" srcOrd="1" destOrd="0" presId="urn:microsoft.com/office/officeart/2005/8/layout/vProcess5"/>
    <dgm:cxn modelId="{F5C25708-6F0F-4A66-AAC5-E8DEC4B744FB}" type="presParOf" srcId="{8CB1AE66-0C8B-40C4-A2C0-911750A4051D}" destId="{AAE1EE94-7A08-4FA7-8ADD-FB4D6C58D4C3}" srcOrd="2" destOrd="0" presId="urn:microsoft.com/office/officeart/2005/8/layout/vProcess5"/>
    <dgm:cxn modelId="{5405A037-AB70-43B3-9820-3FBEF64187D6}" type="presParOf" srcId="{8CB1AE66-0C8B-40C4-A2C0-911750A4051D}" destId="{52D10514-3FE7-4216-A226-DFD618260ADE}" srcOrd="3" destOrd="0" presId="urn:microsoft.com/office/officeart/2005/8/layout/vProcess5"/>
    <dgm:cxn modelId="{9484F263-7A84-45D3-8C0A-BAEA33177348}" type="presParOf" srcId="{8CB1AE66-0C8B-40C4-A2C0-911750A4051D}" destId="{EF5D407A-F828-4FB3-A3E1-B21A55FCEAB7}" srcOrd="4" destOrd="0" presId="urn:microsoft.com/office/officeart/2005/8/layout/vProcess5"/>
    <dgm:cxn modelId="{D8126247-9BAA-4D27-AB4B-A20B52231FCD}" type="presParOf" srcId="{8CB1AE66-0C8B-40C4-A2C0-911750A4051D}" destId="{CC421193-0055-4391-8465-639721936EFE}" srcOrd="5" destOrd="0" presId="urn:microsoft.com/office/officeart/2005/8/layout/vProcess5"/>
    <dgm:cxn modelId="{8443A0D0-CFBD-418B-96C5-4952C9C20881}" type="presParOf" srcId="{8CB1AE66-0C8B-40C4-A2C0-911750A4051D}" destId="{D5F98A16-BD2E-40CC-B89E-A7798C3B385D}" srcOrd="6" destOrd="0" presId="urn:microsoft.com/office/officeart/2005/8/layout/vProcess5"/>
    <dgm:cxn modelId="{64B26D1A-C54D-4A5A-A279-7573462E70D6}" type="presParOf" srcId="{8CB1AE66-0C8B-40C4-A2C0-911750A4051D}" destId="{CE33D104-FCA2-4059-A367-69F01FF1879A}" srcOrd="7" destOrd="0" presId="urn:microsoft.com/office/officeart/2005/8/layout/vProcess5"/>
    <dgm:cxn modelId="{A5D2C6BD-2EA0-4F19-B8CB-ADB6C370D7FB}" type="presParOf" srcId="{8CB1AE66-0C8B-40C4-A2C0-911750A4051D}" destId="{367CDA21-BDE2-4CA1-A2F5-8948718E41A4}"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54FE8-3754-407F-AFB4-CD7C82CB29BD}">
      <dsp:nvSpPr>
        <dsp:cNvPr id="0" name=""/>
        <dsp:cNvSpPr/>
      </dsp:nvSpPr>
      <dsp:spPr>
        <a:xfrm>
          <a:off x="0" y="0"/>
          <a:ext cx="5181600" cy="1219200"/>
        </a:xfrm>
        <a:prstGeom prst="roundRect">
          <a:avLst>
            <a:gd name="adj" fmla="val 10000"/>
          </a:avLst>
        </a:prstGeom>
        <a:solidFill>
          <a:srgbClr val="13033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mtClean="0">
              <a:latin typeface="Times New Roman" panose="02020603050405020304" pitchFamily="18" charset="0"/>
              <a:cs typeface="Times New Roman" panose="02020603050405020304" pitchFamily="18" charset="0"/>
            </a:rPr>
            <a:t>NHÓM 1: KHỔ 1</a:t>
          </a:r>
          <a:endParaRPr lang="en-US" sz="3600" b="1" kern="1200">
            <a:latin typeface="Times New Roman" panose="02020603050405020304" pitchFamily="18" charset="0"/>
            <a:cs typeface="Times New Roman" panose="02020603050405020304" pitchFamily="18" charset="0"/>
          </a:endParaRPr>
        </a:p>
      </dsp:txBody>
      <dsp:txXfrm>
        <a:off x="35709" y="35709"/>
        <a:ext cx="3865988" cy="1147782"/>
      </dsp:txXfrm>
    </dsp:sp>
    <dsp:sp modelId="{AAE1EE94-7A08-4FA7-8ADD-FB4D6C58D4C3}">
      <dsp:nvSpPr>
        <dsp:cNvPr id="0" name=""/>
        <dsp:cNvSpPr/>
      </dsp:nvSpPr>
      <dsp:spPr>
        <a:xfrm>
          <a:off x="457199" y="1422399"/>
          <a:ext cx="5181600" cy="1219200"/>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mtClean="0">
              <a:latin typeface="Times New Roman" panose="02020603050405020304" pitchFamily="18" charset="0"/>
              <a:cs typeface="Times New Roman" panose="02020603050405020304" pitchFamily="18" charset="0"/>
            </a:rPr>
            <a:t>NHÓM 2: KHỔ 2</a:t>
          </a:r>
          <a:endParaRPr lang="en-US" sz="3600" b="1" kern="1200">
            <a:latin typeface="Times New Roman" panose="02020603050405020304" pitchFamily="18" charset="0"/>
            <a:cs typeface="Times New Roman" panose="02020603050405020304" pitchFamily="18" charset="0"/>
          </a:endParaRPr>
        </a:p>
      </dsp:txBody>
      <dsp:txXfrm>
        <a:off x="492908" y="1458108"/>
        <a:ext cx="3860502" cy="1147782"/>
      </dsp:txXfrm>
    </dsp:sp>
    <dsp:sp modelId="{52D10514-3FE7-4216-A226-DFD618260ADE}">
      <dsp:nvSpPr>
        <dsp:cNvPr id="0" name=""/>
        <dsp:cNvSpPr/>
      </dsp:nvSpPr>
      <dsp:spPr>
        <a:xfrm>
          <a:off x="914399" y="2844799"/>
          <a:ext cx="5181600" cy="1219200"/>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mtClean="0">
              <a:latin typeface="Times New Roman" panose="02020603050405020304" pitchFamily="18" charset="0"/>
              <a:cs typeface="Times New Roman" panose="02020603050405020304" pitchFamily="18" charset="0"/>
            </a:rPr>
            <a:t>NHÓM 3: KHỔ 3</a:t>
          </a:r>
          <a:endParaRPr lang="en-US" sz="3600" b="1" kern="1200">
            <a:latin typeface="Times New Roman" panose="02020603050405020304" pitchFamily="18" charset="0"/>
            <a:cs typeface="Times New Roman" panose="02020603050405020304" pitchFamily="18" charset="0"/>
          </a:endParaRPr>
        </a:p>
      </dsp:txBody>
      <dsp:txXfrm>
        <a:off x="950108" y="2880508"/>
        <a:ext cx="3860502" cy="1147782"/>
      </dsp:txXfrm>
    </dsp:sp>
    <dsp:sp modelId="{EF5D407A-F828-4FB3-A3E1-B21A55FCEAB7}">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CC421193-0055-4391-8465-639721936EFE}">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66587-DCFC-4132-8F2D-58A4049D9E9D}" type="datetimeFigureOut">
              <a:rPr lang="en-US" smtClean="0"/>
              <a:pPr/>
              <a:t>5/11/2020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AE358-20A2-4353-A0FC-4249FB25460D}" type="slidenum">
              <a:rPr lang="en-US" smtClean="0"/>
              <a:pPr/>
              <a:t>‹#›</a:t>
            </a:fld>
            <a:endParaRPr lang="en-US"/>
          </a:p>
        </p:txBody>
      </p:sp>
    </p:spTree>
    <p:extLst>
      <p:ext uri="{BB962C8B-B14F-4D97-AF65-F5344CB8AC3E}">
        <p14:creationId xmlns:p14="http://schemas.microsoft.com/office/powerpoint/2010/main" val="16346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6AE358-20A2-4353-A0FC-4249FB25460D}" type="slidenum">
              <a:rPr lang="en-US" smtClean="0"/>
              <a:pPr/>
              <a:t>8</a:t>
            </a:fld>
            <a:endParaRPr lang="en-US"/>
          </a:p>
        </p:txBody>
      </p:sp>
    </p:spTree>
    <p:extLst>
      <p:ext uri="{BB962C8B-B14F-4D97-AF65-F5344CB8AC3E}">
        <p14:creationId xmlns:p14="http://schemas.microsoft.com/office/powerpoint/2010/main" val="241681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6AE358-20A2-4353-A0FC-4249FB25460D}" type="slidenum">
              <a:rPr lang="en-US" smtClean="0"/>
              <a:pPr/>
              <a:t>12</a:t>
            </a:fld>
            <a:endParaRPr lang="en-US"/>
          </a:p>
        </p:txBody>
      </p:sp>
    </p:spTree>
    <p:extLst>
      <p:ext uri="{BB962C8B-B14F-4D97-AF65-F5344CB8AC3E}">
        <p14:creationId xmlns:p14="http://schemas.microsoft.com/office/powerpoint/2010/main" val="37721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AC1145-A259-4C00-A480-5D1360720EDE}" type="slidenum">
              <a:rPr lang="en-US"/>
              <a:pPr>
                <a:spcBef>
                  <a:spcPct val="0"/>
                </a:spcBef>
              </a:pPr>
              <a:t>14</a:t>
            </a:fld>
            <a:endParaRPr lang="en-US"/>
          </a:p>
        </p:txBody>
      </p:sp>
    </p:spTree>
    <p:extLst>
      <p:ext uri="{BB962C8B-B14F-4D97-AF65-F5344CB8AC3E}">
        <p14:creationId xmlns:p14="http://schemas.microsoft.com/office/powerpoint/2010/main" val="220469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6AE358-20A2-4353-A0FC-4249FB25460D}" type="slidenum">
              <a:rPr lang="en-US" smtClean="0"/>
              <a:pPr/>
              <a:t>15</a:t>
            </a:fld>
            <a:endParaRPr lang="en-US"/>
          </a:p>
        </p:txBody>
      </p:sp>
    </p:spTree>
    <p:extLst>
      <p:ext uri="{BB962C8B-B14F-4D97-AF65-F5344CB8AC3E}">
        <p14:creationId xmlns:p14="http://schemas.microsoft.com/office/powerpoint/2010/main" val="318756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extLst>
      <p:ext uri="{BB962C8B-B14F-4D97-AF65-F5344CB8AC3E}">
        <p14:creationId xmlns:p14="http://schemas.microsoft.com/office/powerpoint/2010/main" val="300342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6AE358-20A2-4353-A0FC-4249FB25460D}" type="slidenum">
              <a:rPr lang="en-US" smtClean="0"/>
              <a:pPr/>
              <a:t>27</a:t>
            </a:fld>
            <a:endParaRPr lang="en-US"/>
          </a:p>
        </p:txBody>
      </p:sp>
    </p:spTree>
    <p:extLst>
      <p:ext uri="{BB962C8B-B14F-4D97-AF65-F5344CB8AC3E}">
        <p14:creationId xmlns:p14="http://schemas.microsoft.com/office/powerpoint/2010/main" val="111568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6AE358-20A2-4353-A0FC-4249FB25460D}" type="slidenum">
              <a:rPr lang="en-US" smtClean="0"/>
              <a:pPr/>
              <a:t>30</a:t>
            </a:fld>
            <a:endParaRPr lang="en-US"/>
          </a:p>
        </p:txBody>
      </p:sp>
    </p:spTree>
    <p:extLst>
      <p:ext uri="{BB962C8B-B14F-4D97-AF65-F5344CB8AC3E}">
        <p14:creationId xmlns:p14="http://schemas.microsoft.com/office/powerpoint/2010/main" val="27376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fld id="{BFF7D033-C839-4CC3-877B-F693B1BF7C34}" type="datetimeFigureOut">
              <a:rPr lang="en-US"/>
              <a:pPr/>
              <a:t>5/11/2020</a:t>
            </a:fld>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1E4C3709-8ABD-4E34-9353-324570E2DDE7}" type="slidenum">
              <a:rPr lang="en-US"/>
              <a:pPr/>
              <a:t>‹#›</a:t>
            </a:fld>
            <a:endParaRPr lang="en-US"/>
          </a:p>
        </p:txBody>
      </p:sp>
    </p:spTree>
    <p:extLst>
      <p:ext uri="{BB962C8B-B14F-4D97-AF65-F5344CB8AC3E}">
        <p14:creationId xmlns:p14="http://schemas.microsoft.com/office/powerpoint/2010/main" val="3621991180"/>
      </p:ext>
    </p:extLst>
  </p:cSld>
  <p:clrMapOvr>
    <a:masterClrMapping/>
  </p:clrMapOvr>
  <p:transition spd="slow" advClick="0">
    <p:wheel spokes="8"/>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4"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18EEE085-824B-4FF1-94EB-D20DD0BED5FC}" type="slidenum">
              <a:rPr lang="en-US" altLang="en-US"/>
              <a:pPr>
                <a:defRPr/>
              </a:pPr>
              <a:t>‹#›</a:t>
            </a:fld>
            <a:endParaRPr lang="en-US" altLang="en-US"/>
          </a:p>
        </p:txBody>
      </p:sp>
    </p:spTree>
    <p:extLst>
      <p:ext uri="{BB962C8B-B14F-4D97-AF65-F5344CB8AC3E}">
        <p14:creationId xmlns:p14="http://schemas.microsoft.com/office/powerpoint/2010/main" val="342899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56BEBEA-6F18-42E3-BA83-F043A7100AD5}" type="slidenum">
              <a:rPr lang="en-US" altLang="en-US"/>
              <a:pPr>
                <a:defRPr/>
              </a:pPr>
              <a:t>‹#›</a:t>
            </a:fld>
            <a:endParaRPr lang="en-US" altLang="en-US"/>
          </a:p>
        </p:txBody>
      </p:sp>
    </p:spTree>
    <p:extLst>
      <p:ext uri="{BB962C8B-B14F-4D97-AF65-F5344CB8AC3E}">
        <p14:creationId xmlns:p14="http://schemas.microsoft.com/office/powerpoint/2010/main" val="3819332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4"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ED9F590A-EC8D-4464-B741-2B07A01FCDEB}" type="slidenum">
              <a:rPr lang="en-US" altLang="en-US"/>
              <a:pPr>
                <a:defRPr/>
              </a:pPr>
              <a:t>‹#›</a:t>
            </a:fld>
            <a:endParaRPr lang="en-US" altLang="en-US"/>
          </a:p>
        </p:txBody>
      </p:sp>
    </p:spTree>
    <p:extLst>
      <p:ext uri="{BB962C8B-B14F-4D97-AF65-F5344CB8AC3E}">
        <p14:creationId xmlns:p14="http://schemas.microsoft.com/office/powerpoint/2010/main" val="4266330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7E0A959-B396-47A6-B823-84B4B77498E6}" type="slidenum">
              <a:rPr lang="en-US" altLang="en-US"/>
              <a:pPr>
                <a:defRPr/>
              </a:pPr>
              <a:t>‹#›</a:t>
            </a:fld>
            <a:endParaRPr lang="en-US" altLang="en-US"/>
          </a:p>
        </p:txBody>
      </p:sp>
    </p:spTree>
    <p:extLst>
      <p:ext uri="{BB962C8B-B14F-4D97-AF65-F5344CB8AC3E}">
        <p14:creationId xmlns:p14="http://schemas.microsoft.com/office/powerpoint/2010/main" val="2353197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296B4E7F-112E-432E-AC1D-24AFB88D3C8E}" type="slidenum">
              <a:rPr lang="en-US" altLang="en-US"/>
              <a:pPr>
                <a:defRPr/>
              </a:pPr>
              <a:t>‹#›</a:t>
            </a:fld>
            <a:endParaRPr lang="en-US" altLang="en-US"/>
          </a:p>
        </p:txBody>
      </p:sp>
    </p:spTree>
    <p:extLst>
      <p:ext uri="{BB962C8B-B14F-4D97-AF65-F5344CB8AC3E}">
        <p14:creationId xmlns:p14="http://schemas.microsoft.com/office/powerpoint/2010/main" val="1860079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EAE37D99-B4C5-4889-8CEE-4D3AB07DA036}" type="slidenum">
              <a:rPr lang="en-US" altLang="en-US"/>
              <a:pPr>
                <a:defRPr/>
              </a:pPr>
              <a:t>‹#›</a:t>
            </a:fld>
            <a:endParaRPr lang="en-US" altLang="en-US"/>
          </a:p>
        </p:txBody>
      </p:sp>
    </p:spTree>
    <p:extLst>
      <p:ext uri="{BB962C8B-B14F-4D97-AF65-F5344CB8AC3E}">
        <p14:creationId xmlns:p14="http://schemas.microsoft.com/office/powerpoint/2010/main" val="2198882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6" name="Slide Number Placeholder 8"/>
          <p:cNvSpPr>
            <a:spLocks noGrp="1"/>
          </p:cNvSpPr>
          <p:nvPr>
            <p:ph type="sldNum" sz="quarter" idx="12"/>
          </p:nvPr>
        </p:nvSpPr>
        <p:spPr/>
        <p:txBody>
          <a:bodyPr/>
          <a:lstStyle>
            <a:lvl1pPr>
              <a:defRPr/>
            </a:lvl1pPr>
          </a:lstStyle>
          <a:p>
            <a:pPr>
              <a:defRPr/>
            </a:pPr>
            <a:fld id="{9710A1B0-5C05-4681-BA19-4B658458496C}" type="slidenum">
              <a:rPr lang="en-US" altLang="en-US"/>
              <a:pPr>
                <a:defRPr/>
              </a:pPr>
              <a:t>‹#›</a:t>
            </a:fld>
            <a:endParaRPr lang="en-US" altLang="en-US"/>
          </a:p>
        </p:txBody>
      </p:sp>
    </p:spTree>
    <p:extLst>
      <p:ext uri="{BB962C8B-B14F-4D97-AF65-F5344CB8AC3E}">
        <p14:creationId xmlns:p14="http://schemas.microsoft.com/office/powerpoint/2010/main" val="86749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9"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a:xfrm>
            <a:off x="349251" y="6459540"/>
            <a:ext cx="1963738" cy="365125"/>
          </a:xfrm>
        </p:spPr>
        <p:txBody>
          <a:bodyPr/>
          <a:lstStyle>
            <a:lvl1pPr algn="l">
              <a:defRPr/>
            </a:lvl1pPr>
          </a:lstStyle>
          <a:p>
            <a:pPr>
              <a:defRPr/>
            </a:pPr>
            <a:endParaRPr lang="en-US" altLang="en-US"/>
          </a:p>
        </p:txBody>
      </p:sp>
      <p:sp>
        <p:nvSpPr>
          <p:cNvPr id="8" name="Footer Placeholder 5"/>
          <p:cNvSpPr>
            <a:spLocks noGrp="1"/>
          </p:cNvSpPr>
          <p:nvPr>
            <p:ph type="ftr" sz="quarter" idx="11"/>
          </p:nvPr>
        </p:nvSpPr>
        <p:spPr>
          <a:xfrm>
            <a:off x="3600450" y="6459540"/>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C56CDBC7-081C-409F-AB1C-15A9CB9DBF34}" type="slidenum">
              <a:rPr lang="en-US" altLang="en-US">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633941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rtlCol="0">
            <a:normAutofit/>
          </a:bodyPr>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pPr>
              <a:defRPr/>
            </a:pPr>
            <a:fld id="{AE5E3D77-2E64-41AA-9A80-656DE561DF03}" type="slidenum">
              <a:rPr lang="en-US" altLang="en-US"/>
              <a:pPr>
                <a:defRPr/>
              </a:pPr>
              <a:t>‹#›</a:t>
            </a:fld>
            <a:endParaRPr lang="en-US" altLang="en-US"/>
          </a:p>
        </p:txBody>
      </p:sp>
    </p:spTree>
    <p:extLst>
      <p:ext uri="{BB962C8B-B14F-4D97-AF65-F5344CB8AC3E}">
        <p14:creationId xmlns:p14="http://schemas.microsoft.com/office/powerpoint/2010/main" val="3147715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4F8781-9384-4EBD-9E4E-08055813CDBF}" type="slidenum">
              <a:rPr lang="en-US" altLang="en-US"/>
              <a:pPr>
                <a:defRPr/>
              </a:pPr>
              <a:t>‹#›</a:t>
            </a:fld>
            <a:endParaRPr lang="en-US" altLang="en-US"/>
          </a:p>
        </p:txBody>
      </p:sp>
    </p:spTree>
    <p:extLst>
      <p:ext uri="{BB962C8B-B14F-4D97-AF65-F5344CB8AC3E}">
        <p14:creationId xmlns:p14="http://schemas.microsoft.com/office/powerpoint/2010/main" val="2488332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66465DB7-062A-4068-A819-99AB8562A56C}" type="slidenum">
              <a:rPr lang="en-US" altLang="en-US"/>
              <a:pPr>
                <a:defRPr/>
              </a:pPr>
              <a:t>‹#›</a:t>
            </a:fld>
            <a:endParaRPr lang="en-US" altLang="en-US"/>
          </a:p>
        </p:txBody>
      </p:sp>
    </p:spTree>
    <p:extLst>
      <p:ext uri="{BB962C8B-B14F-4D97-AF65-F5344CB8AC3E}">
        <p14:creationId xmlns:p14="http://schemas.microsoft.com/office/powerpoint/2010/main" val="1216671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C7483C-4D31-44FC-BB76-B15850232443}" type="datetimeFigureOut">
              <a:rPr lang="en-US">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F673B-549A-4C5A-9606-EE8A87A84A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3384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4906E9-348B-4C14-BEE1-32D42C3F0A03}" type="datetimeFigureOut">
              <a:rPr lang="en-US">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F0DA5-663F-4452-B264-567211D9A6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134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47858C20-58A7-4412-8958-D7D0E6560CA7}" type="datetimeFigureOut">
              <a:rPr lang="en-US">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4A54CD-D90A-44FF-8DB1-A178039110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9091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B1CD9F-E158-4C6C-A3BA-76F588139A67}" type="datetimeFigureOut">
              <a:rPr lang="en-US">
                <a:solidFill>
                  <a:prstClr val="black">
                    <a:tint val="75000"/>
                  </a:prstClr>
                </a:solidFill>
              </a:rPr>
              <a:pPr>
                <a:defRPr/>
              </a:pPr>
              <a:t>5/11/2020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FF689B-3F4C-4401-A866-6FC58AE081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5249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FD2835-6DBE-42AB-8C85-C1B26F890D4F}" type="datetimeFigureOut">
              <a:rPr lang="en-US">
                <a:solidFill>
                  <a:prstClr val="black">
                    <a:tint val="75000"/>
                  </a:prstClr>
                </a:solidFill>
              </a:rPr>
              <a:pPr>
                <a:defRPr/>
              </a:pPr>
              <a:t>5/11/2020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2B5C6E-E3B5-4E75-B13A-464A933581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4113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091A3E-9524-4316-ABD9-7BBCB1EED229}" type="datetimeFigureOut">
              <a:rPr lang="en-US">
                <a:solidFill>
                  <a:prstClr val="black">
                    <a:tint val="75000"/>
                  </a:prstClr>
                </a:solidFill>
              </a:rPr>
              <a:pPr>
                <a:defRPr/>
              </a:pPr>
              <a:t>5/11/2020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9B6DABE-DBDA-446A-BEBC-1D68B5CF0C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87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C7A785-2B35-4724-A594-BA91667CED7E}" type="datetimeFigureOut">
              <a:rPr lang="en-US">
                <a:solidFill>
                  <a:prstClr val="black">
                    <a:tint val="75000"/>
                  </a:prstClr>
                </a:solidFill>
              </a:rPr>
              <a:pPr>
                <a:defRPr/>
              </a:pPr>
              <a:t>5/11/2020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1BC2FAA-9B61-4A29-A79F-5EC8C0183C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9896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6C9E8A05-B04B-4C24-B1CB-8CD39C5808D5}" type="datetimeFigureOut">
              <a:rPr lang="en-US">
                <a:solidFill>
                  <a:prstClr val="black">
                    <a:tint val="75000"/>
                  </a:prstClr>
                </a:solidFill>
              </a:rPr>
              <a:pPr>
                <a:defRPr/>
              </a:pPr>
              <a:t>5/11/2020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EDBB62-1404-41F4-B6B1-CFBABFBA02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054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41E8BFA-8B67-4A58-AB1A-4C09A5FFB476}" type="datetimeFigureOut">
              <a:rPr lang="en-US">
                <a:solidFill>
                  <a:prstClr val="black">
                    <a:tint val="75000"/>
                  </a:prstClr>
                </a:solidFill>
              </a:rPr>
              <a:pPr>
                <a:defRPr/>
              </a:pPr>
              <a:t>5/11/2020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77C663-7D2E-4CA9-BB4E-0AC24A2AE5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9542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1453EA-20DB-4DBF-90BE-76C9CFC2890C}" type="datetimeFigureOut">
              <a:rPr lang="en-US">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2CE5DB-1D6B-4708-99EA-09FB99AC41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8135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957A26-D38B-4391-B0B9-03A97951EB1B}" type="datetimeFigureOut">
              <a:rPr lang="en-US">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446466-60F0-401E-88A2-225D217A00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3930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fld id="{42DEC638-C1B9-496C-99D7-3106375A9DAE}" type="datetimeFigureOut">
              <a:rPr lang="en-US" altLang="en-US"/>
              <a:pPr>
                <a:defRPr/>
              </a:pPr>
              <a:t>5/11/2020</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FF91899B-F802-4673-BAA5-9C2E30761CF2}" type="slidenum">
              <a:rPr lang="en-US" altLang="en-US"/>
              <a:pPr>
                <a:defRPr/>
              </a:pPr>
              <a:t>‹#›</a:t>
            </a:fld>
            <a:endParaRPr lang="en-US" altLang="en-US"/>
          </a:p>
        </p:txBody>
      </p:sp>
    </p:spTree>
    <p:extLst>
      <p:ext uri="{BB962C8B-B14F-4D97-AF65-F5344CB8AC3E}">
        <p14:creationId xmlns:p14="http://schemas.microsoft.com/office/powerpoint/2010/main" val="1883173361"/>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1F3574A5-9C27-497F-8390-BA7E13934481}" type="datetimeFigureOut">
              <a:rPr lang="en-US" altLang="en-US"/>
              <a:pPr>
                <a:defRPr/>
              </a:pPr>
              <a:t>5/11/2020</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16A2B7D9-34D9-458F-9ADB-D0124B353FE8}" type="slidenum">
              <a:rPr lang="en-US" altLang="en-US"/>
              <a:pPr>
                <a:defRPr/>
              </a:pPr>
              <a:t>‹#›</a:t>
            </a:fld>
            <a:endParaRPr lang="en-US" altLang="en-US"/>
          </a:p>
        </p:txBody>
      </p:sp>
    </p:spTree>
    <p:extLst>
      <p:ext uri="{BB962C8B-B14F-4D97-AF65-F5344CB8AC3E}">
        <p14:creationId xmlns:p14="http://schemas.microsoft.com/office/powerpoint/2010/main" val="263181812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B828DBA2-857F-4E84-A0BD-509790E0AD45}" type="datetimeFigureOut">
              <a:rPr lang="en-US" altLang="en-US"/>
              <a:pPr>
                <a:defRPr/>
              </a:pPr>
              <a:t>5/11/2020</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2CA38345-8FE6-4D0E-9048-F928B71E643F}" type="slidenum">
              <a:rPr lang="en-US" altLang="en-US"/>
              <a:pPr>
                <a:defRPr/>
              </a:pPr>
              <a:t>‹#›</a:t>
            </a:fld>
            <a:endParaRPr lang="en-US" altLang="en-US"/>
          </a:p>
        </p:txBody>
      </p:sp>
    </p:spTree>
    <p:extLst>
      <p:ext uri="{BB962C8B-B14F-4D97-AF65-F5344CB8AC3E}">
        <p14:creationId xmlns:p14="http://schemas.microsoft.com/office/powerpoint/2010/main" val="209333996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fld id="{807F3535-0044-40FA-A0A4-7E62BA2EA053}" type="datetimeFigureOut">
              <a:rPr lang="en-US" altLang="en-US"/>
              <a:pPr>
                <a:defRPr/>
              </a:pPr>
              <a:t>5/11/2020</a:t>
            </a:fld>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pPr>
              <a:defRPr/>
            </a:pPr>
            <a:fld id="{5A875066-2378-4570-8C1A-D3D2844EB53D}" type="slidenum">
              <a:rPr lang="en-US" altLang="en-US"/>
              <a:pPr>
                <a:defRPr/>
              </a:pPr>
              <a:t>‹#›</a:t>
            </a:fld>
            <a:endParaRPr lang="en-US" altLang="en-US"/>
          </a:p>
        </p:txBody>
      </p:sp>
    </p:spTree>
    <p:extLst>
      <p:ext uri="{BB962C8B-B14F-4D97-AF65-F5344CB8AC3E}">
        <p14:creationId xmlns:p14="http://schemas.microsoft.com/office/powerpoint/2010/main" val="362650257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fld id="{50B85866-C84D-491F-A137-2074E58E0972}" type="datetimeFigureOut">
              <a:rPr lang="en-US" altLang="en-US"/>
              <a:pPr>
                <a:defRPr/>
              </a:pPr>
              <a:t>5/11/2020</a:t>
            </a:fld>
            <a:endParaRPr lang="en-US" altLang="en-US"/>
          </a:p>
        </p:txBody>
      </p:sp>
      <p:sp>
        <p:nvSpPr>
          <p:cNvPr id="8" name="Footer Placeholder 4"/>
          <p:cNvSpPr>
            <a:spLocks noGrp="1"/>
          </p:cNvSpPr>
          <p:nvPr>
            <p:ph type="ftr" sz="quarter" idx="11"/>
          </p:nvPr>
        </p:nvSpPr>
        <p:spPr>
          <a:ln/>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ln/>
        </p:spPr>
        <p:txBody>
          <a:bodyPr/>
          <a:lstStyle>
            <a:lvl1pPr>
              <a:defRPr/>
            </a:lvl1pPr>
          </a:lstStyle>
          <a:p>
            <a:pPr>
              <a:defRPr/>
            </a:pPr>
            <a:fld id="{64C6847E-FCFA-4CBB-8DCD-3665C7FB451B}" type="slidenum">
              <a:rPr lang="en-US" altLang="en-US"/>
              <a:pPr>
                <a:defRPr/>
              </a:pPr>
              <a:t>‹#›</a:t>
            </a:fld>
            <a:endParaRPr lang="en-US" altLang="en-US"/>
          </a:p>
        </p:txBody>
      </p:sp>
    </p:spTree>
    <p:extLst>
      <p:ext uri="{BB962C8B-B14F-4D97-AF65-F5344CB8AC3E}">
        <p14:creationId xmlns:p14="http://schemas.microsoft.com/office/powerpoint/2010/main" val="114881376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B12ED0E2-8DF9-4F18-91E0-83153254E43D}" type="datetimeFigureOut">
              <a:rPr lang="en-US" altLang="en-US"/>
              <a:pPr>
                <a:defRPr/>
              </a:pPr>
              <a:t>5/11/2020</a:t>
            </a:fld>
            <a:endParaRPr lang="en-US" altLang="en-US"/>
          </a:p>
        </p:txBody>
      </p:sp>
      <p:sp>
        <p:nvSpPr>
          <p:cNvPr id="4" name="Footer Placeholder 4"/>
          <p:cNvSpPr>
            <a:spLocks noGrp="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ln/>
        </p:spPr>
        <p:txBody>
          <a:bodyPr/>
          <a:lstStyle>
            <a:lvl1pPr>
              <a:defRPr/>
            </a:lvl1pPr>
          </a:lstStyle>
          <a:p>
            <a:pPr>
              <a:defRPr/>
            </a:pPr>
            <a:fld id="{EC7D21FF-9B6B-4825-8FFF-0F3840911D6B}" type="slidenum">
              <a:rPr lang="en-US" altLang="en-US"/>
              <a:pPr>
                <a:defRPr/>
              </a:pPr>
              <a:t>‹#›</a:t>
            </a:fld>
            <a:endParaRPr lang="en-US" altLang="en-US"/>
          </a:p>
        </p:txBody>
      </p:sp>
    </p:spTree>
    <p:extLst>
      <p:ext uri="{BB962C8B-B14F-4D97-AF65-F5344CB8AC3E}">
        <p14:creationId xmlns:p14="http://schemas.microsoft.com/office/powerpoint/2010/main" val="335189796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825D975A-F3C8-4CB8-850A-F42AE091BD96}" type="datetimeFigureOut">
              <a:rPr lang="en-US" altLang="en-US"/>
              <a:pPr>
                <a:defRPr/>
              </a:pPr>
              <a:t>5/11/2020</a:t>
            </a:fld>
            <a:endParaRPr lang="en-US" altLang="en-US"/>
          </a:p>
        </p:txBody>
      </p:sp>
      <p:sp>
        <p:nvSpPr>
          <p:cNvPr id="3" name="Footer Placeholder 4"/>
          <p:cNvSpPr>
            <a:spLocks noGrp="1"/>
          </p:cNvSpPr>
          <p:nvPr>
            <p:ph type="ftr" sz="quarter" idx="11"/>
          </p:nvPr>
        </p:nvSpPr>
        <p:spPr>
          <a:ln/>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a:ln/>
        </p:spPr>
        <p:txBody>
          <a:bodyPr/>
          <a:lstStyle>
            <a:lvl1pPr>
              <a:defRPr/>
            </a:lvl1pPr>
          </a:lstStyle>
          <a:p>
            <a:pPr>
              <a:defRPr/>
            </a:pPr>
            <a:fld id="{C5348AA0-5C25-4E05-AA1B-3BF53160CA71}" type="slidenum">
              <a:rPr lang="en-US" altLang="en-US"/>
              <a:pPr>
                <a:defRPr/>
              </a:pPr>
              <a:t>‹#›</a:t>
            </a:fld>
            <a:endParaRPr lang="en-US" altLang="en-US"/>
          </a:p>
        </p:txBody>
      </p:sp>
    </p:spTree>
    <p:extLst>
      <p:ext uri="{BB962C8B-B14F-4D97-AF65-F5344CB8AC3E}">
        <p14:creationId xmlns:p14="http://schemas.microsoft.com/office/powerpoint/2010/main" val="683496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7AF9C16C-5C3A-4453-8CE6-38C0A2E0EEFC}" type="datetimeFigureOut">
              <a:rPr lang="en-US" altLang="en-US"/>
              <a:pPr>
                <a:defRPr/>
              </a:pPr>
              <a:t>5/11/2020</a:t>
            </a:fld>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pPr>
              <a:defRPr/>
            </a:pPr>
            <a:fld id="{F4B035AB-B2FB-48B8-9CA5-5704CFE782FD}" type="slidenum">
              <a:rPr lang="en-US" altLang="en-US"/>
              <a:pPr>
                <a:defRPr/>
              </a:pPr>
              <a:t>‹#›</a:t>
            </a:fld>
            <a:endParaRPr lang="en-US" altLang="en-US"/>
          </a:p>
        </p:txBody>
      </p:sp>
    </p:spTree>
    <p:extLst>
      <p:ext uri="{BB962C8B-B14F-4D97-AF65-F5344CB8AC3E}">
        <p14:creationId xmlns:p14="http://schemas.microsoft.com/office/powerpoint/2010/main" val="2854933818"/>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E6050D9D-7CCF-4C6B-BCEE-8BC36A527BF2}" type="datetimeFigureOut">
              <a:rPr lang="en-US" altLang="en-US"/>
              <a:pPr>
                <a:defRPr/>
              </a:pPr>
              <a:t>5/11/2020</a:t>
            </a:fld>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pPr>
              <a:defRPr/>
            </a:pPr>
            <a:fld id="{5CB3C533-CA0F-4847-B2B5-737E3385A531}" type="slidenum">
              <a:rPr lang="en-US" altLang="en-US"/>
              <a:pPr>
                <a:defRPr/>
              </a:pPr>
              <a:t>‹#›</a:t>
            </a:fld>
            <a:endParaRPr lang="en-US" altLang="en-US"/>
          </a:p>
        </p:txBody>
      </p:sp>
    </p:spTree>
    <p:extLst>
      <p:ext uri="{BB962C8B-B14F-4D97-AF65-F5344CB8AC3E}">
        <p14:creationId xmlns:p14="http://schemas.microsoft.com/office/powerpoint/2010/main" val="401700283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AEC4ED26-DC89-4F47-80B6-8289B6E44BB2}" type="datetimeFigureOut">
              <a:rPr lang="en-US" altLang="en-US"/>
              <a:pPr>
                <a:defRPr/>
              </a:pPr>
              <a:t>5/11/2020</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6CB79C05-7766-4CA7-8ED0-2298B3EC1BA8}" type="slidenum">
              <a:rPr lang="en-US" altLang="en-US"/>
              <a:pPr>
                <a:defRPr/>
              </a:pPr>
              <a:t>‹#›</a:t>
            </a:fld>
            <a:endParaRPr lang="en-US" altLang="en-US"/>
          </a:p>
        </p:txBody>
      </p:sp>
    </p:spTree>
    <p:extLst>
      <p:ext uri="{BB962C8B-B14F-4D97-AF65-F5344CB8AC3E}">
        <p14:creationId xmlns:p14="http://schemas.microsoft.com/office/powerpoint/2010/main" val="50018948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7F0D974C-6C90-4183-A477-77AB99A40C71}" type="datetimeFigureOut">
              <a:rPr lang="en-US" altLang="en-US"/>
              <a:pPr>
                <a:defRPr/>
              </a:pPr>
              <a:t>5/11/2020</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67A95CE4-0C81-4BB2-A727-459F48EB373A}" type="slidenum">
              <a:rPr lang="en-US" altLang="en-US"/>
              <a:pPr>
                <a:defRPr/>
              </a:pPr>
              <a:t>‹#›</a:t>
            </a:fld>
            <a:endParaRPr lang="en-US" altLang="en-US"/>
          </a:p>
        </p:txBody>
      </p:sp>
    </p:spTree>
    <p:extLst>
      <p:ext uri="{BB962C8B-B14F-4D97-AF65-F5344CB8AC3E}">
        <p14:creationId xmlns:p14="http://schemas.microsoft.com/office/powerpoint/2010/main" val="280819124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435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358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708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9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550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871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9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11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997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82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580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840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7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95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234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267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010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450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688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942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4459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35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15148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82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8942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412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554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1742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47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48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2025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4331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220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4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2651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7"/>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40"/>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846265"/>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22325" y="6459540"/>
            <a:ext cx="1854200" cy="365125"/>
          </a:xfrm>
          <a:prstGeom prst="rect">
            <a:avLst/>
          </a:prstGeom>
        </p:spPr>
        <p:txBody>
          <a:bodyPr vert="horz" lIns="91440" tIns="45720" rIns="91440" bIns="45720" rtlCol="0" anchor="ctr"/>
          <a:lstStyle>
            <a:lvl1pPr algn="l" eaLnBrk="1" hangingPunct="1">
              <a:defRPr sz="675">
                <a:solidFill>
                  <a:srgbClr val="FFFFFF"/>
                </a:solidFill>
              </a:defRPr>
            </a:lvl1pPr>
          </a:lstStyle>
          <a:p>
            <a:pPr fontAlgn="base">
              <a:spcBef>
                <a:spcPct val="0"/>
              </a:spcBef>
              <a:spcAft>
                <a:spcPct val="0"/>
              </a:spcAft>
              <a:defRPr/>
            </a:pPr>
            <a:endParaRPr lang="en-US" altLang="en-US">
              <a:latin typeface="Times New Roman" panose="02020603050405020304" pitchFamily="18" charset="0"/>
            </a:endParaRPr>
          </a:p>
        </p:txBody>
      </p:sp>
      <p:sp>
        <p:nvSpPr>
          <p:cNvPr id="5" name="Footer Placeholder 4"/>
          <p:cNvSpPr>
            <a:spLocks noGrp="1"/>
          </p:cNvSpPr>
          <p:nvPr>
            <p:ph type="ftr" sz="quarter" idx="3"/>
          </p:nvPr>
        </p:nvSpPr>
        <p:spPr>
          <a:xfrm>
            <a:off x="2765426" y="6459540"/>
            <a:ext cx="3616325" cy="365125"/>
          </a:xfrm>
          <a:prstGeom prst="rect">
            <a:avLst/>
          </a:prstGeom>
        </p:spPr>
        <p:txBody>
          <a:bodyPr vert="horz" lIns="91440" tIns="45720" rIns="91440" bIns="45720" rtlCol="0" anchor="ctr"/>
          <a:lstStyle>
            <a:lvl1pPr algn="ctr" eaLnBrk="1" hangingPunct="1">
              <a:defRPr sz="675" cap="all" baseline="0">
                <a:solidFill>
                  <a:srgbClr val="FFFFFF"/>
                </a:solidFill>
              </a:defRPr>
            </a:lvl1pPr>
          </a:lstStyle>
          <a:p>
            <a:pPr fontAlgn="base">
              <a:spcBef>
                <a:spcPct val="0"/>
              </a:spcBef>
              <a:spcAft>
                <a:spcPct val="0"/>
              </a:spcAft>
              <a:defRPr/>
            </a:pPr>
            <a:endParaRPr lang="en-US" altLang="en-US">
              <a:latin typeface="Times New Roman" panose="02020603050405020304" pitchFamily="18" charset="0"/>
            </a:endParaRPr>
          </a:p>
        </p:txBody>
      </p:sp>
      <p:sp>
        <p:nvSpPr>
          <p:cNvPr id="6" name="Slide Number Placeholder 5"/>
          <p:cNvSpPr>
            <a:spLocks noGrp="1"/>
          </p:cNvSpPr>
          <p:nvPr>
            <p:ph type="sldNum" sz="quarter" idx="4"/>
          </p:nvPr>
        </p:nvSpPr>
        <p:spPr>
          <a:xfrm>
            <a:off x="7424739" y="6459540"/>
            <a:ext cx="984250" cy="365125"/>
          </a:xfrm>
          <a:prstGeom prst="rect">
            <a:avLst/>
          </a:prstGeom>
        </p:spPr>
        <p:txBody>
          <a:bodyPr vert="horz" lIns="91440" tIns="45720" rIns="91440" bIns="45720" rtlCol="0" anchor="ctr"/>
          <a:lstStyle>
            <a:lvl1pPr algn="r" eaLnBrk="1" hangingPunct="1">
              <a:defRPr sz="788">
                <a:solidFill>
                  <a:srgbClr val="FFFFFF"/>
                </a:solidFill>
              </a:defRPr>
            </a:lvl1pPr>
          </a:lstStyle>
          <a:p>
            <a:pPr fontAlgn="base">
              <a:spcBef>
                <a:spcPct val="0"/>
              </a:spcBef>
              <a:spcAft>
                <a:spcPct val="0"/>
              </a:spcAft>
              <a:defRPr/>
            </a:pPr>
            <a:fld id="{F219BF95-FD48-408B-BE1F-7DADB5362A1C}" type="slidenum">
              <a:rPr lang="en-US" altLang="en-US">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endParaRPr>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7223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342900" algn="l" rtl="0" fontAlgn="base">
        <a:lnSpc>
          <a:spcPct val="85000"/>
        </a:lnSpc>
        <a:spcBef>
          <a:spcPct val="0"/>
        </a:spcBef>
        <a:spcAft>
          <a:spcPct val="0"/>
        </a:spcAft>
        <a:defRPr sz="3600">
          <a:solidFill>
            <a:srgbClr val="404040"/>
          </a:solidFill>
          <a:latin typeface="Calibri Light" panose="020F0302020204030204" pitchFamily="34" charset="0"/>
        </a:defRPr>
      </a:lvl6pPr>
      <a:lvl7pPr marL="685800" algn="l" rtl="0" fontAlgn="base">
        <a:lnSpc>
          <a:spcPct val="85000"/>
        </a:lnSpc>
        <a:spcBef>
          <a:spcPct val="0"/>
        </a:spcBef>
        <a:spcAft>
          <a:spcPct val="0"/>
        </a:spcAft>
        <a:defRPr sz="3600">
          <a:solidFill>
            <a:srgbClr val="404040"/>
          </a:solidFill>
          <a:latin typeface="Calibri Light" panose="020F0302020204030204" pitchFamily="34" charset="0"/>
        </a:defRPr>
      </a:lvl7pPr>
      <a:lvl8pPr marL="1028700" algn="l" rtl="0" fontAlgn="base">
        <a:lnSpc>
          <a:spcPct val="85000"/>
        </a:lnSpc>
        <a:spcBef>
          <a:spcPct val="0"/>
        </a:spcBef>
        <a:spcAft>
          <a:spcPct val="0"/>
        </a:spcAft>
        <a:defRPr sz="3600">
          <a:solidFill>
            <a:srgbClr val="404040"/>
          </a:solidFill>
          <a:latin typeface="Calibri Light" panose="020F0302020204030204" pitchFamily="34" charset="0"/>
        </a:defRPr>
      </a:lvl8pPr>
      <a:lvl9pPr marL="1371600" algn="l"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7866" indent="-67866" algn="l"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6941"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kern="1200">
          <a:solidFill>
            <a:srgbClr val="404040"/>
          </a:solidFill>
          <a:latin typeface="+mn-lt"/>
          <a:ea typeface="+mn-ea"/>
          <a:cs typeface="+mn-cs"/>
        </a:defRPr>
      </a:lvl2pPr>
      <a:lvl3pPr marL="425054"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897"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D7C9626A-25C1-417D-BE97-85BD1E7499D2}" type="datetimeFigureOut">
              <a:rPr lang="en-US">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6FB18AB-C2DD-435B-988C-F39FB0A2B1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59169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Date Placeholder 3"/>
          <p:cNvSpPr>
            <a:spLocks noGrp="1"/>
          </p:cNvSpPr>
          <p:nvPr>
            <p:ph type="dt" sz="half" idx="2"/>
          </p:nvPr>
        </p:nvSpPr>
        <p:spPr bwMode="auto">
          <a:xfrm>
            <a:off x="45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913210" eaLnBrk="1" hangingPunct="1">
              <a:defRPr sz="1200">
                <a:solidFill>
                  <a:srgbClr val="898989"/>
                </a:solidFill>
                <a:latin typeface="Arial" panose="020B0604020202020204" pitchFamily="34" charset="0"/>
                <a:cs typeface="Arial" panose="020B0604020202020204" pitchFamily="34" charset="0"/>
                <a:sym typeface="Arial" panose="020B0604020202020204" pitchFamily="34" charset="0"/>
              </a:defRPr>
            </a:lvl1pPr>
          </a:lstStyle>
          <a:p>
            <a:pPr fontAlgn="base">
              <a:spcBef>
                <a:spcPct val="0"/>
              </a:spcBef>
              <a:spcAft>
                <a:spcPct val="0"/>
              </a:spcAft>
              <a:defRPr/>
            </a:pPr>
            <a:fld id="{A5C90747-56F5-40CE-93F5-CE213E87CFD6}" type="datetimeFigureOut">
              <a:rPr lang="en-US" altLang="en-US"/>
              <a:pPr fontAlgn="base">
                <a:spcBef>
                  <a:spcPct val="0"/>
                </a:spcBef>
                <a:spcAft>
                  <a:spcPct val="0"/>
                </a:spcAft>
                <a:defRPr/>
              </a:pPr>
              <a:t>5/11/2020</a:t>
            </a:fld>
            <a:endParaRPr lang="en-US" altLang="en-US"/>
          </a:p>
        </p:txBody>
      </p:sp>
      <p:sp>
        <p:nvSpPr>
          <p:cNvPr id="2053" name="Footer Placeholder 4"/>
          <p:cNvSpPr>
            <a:spLocks noGrp="1"/>
          </p:cNvSpPr>
          <p:nvPr>
            <p:ph type="ftr" sz="quarter" idx="3"/>
          </p:nvPr>
        </p:nvSpPr>
        <p:spPr bwMode="auto">
          <a:xfrm>
            <a:off x="3124200" y="6356351"/>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3210" eaLnBrk="1" hangingPunct="1">
              <a:defRPr sz="1200">
                <a:solidFill>
                  <a:srgbClr val="898989"/>
                </a:solidFill>
                <a:latin typeface="Arial" panose="020B0604020202020204" pitchFamily="34" charset="0"/>
                <a:cs typeface="Arial" panose="020B0604020202020204" pitchFamily="34" charset="0"/>
                <a:sym typeface="Arial" panose="020B0604020202020204" pitchFamily="34" charset="0"/>
              </a:defRPr>
            </a:lvl1pPr>
          </a:lstStyle>
          <a:p>
            <a:pPr fontAlgn="base">
              <a:spcBef>
                <a:spcPct val="0"/>
              </a:spcBef>
              <a:spcAft>
                <a:spcPct val="0"/>
              </a:spcAft>
              <a:defRPr/>
            </a:pPr>
            <a:endParaRPr lang="en-US" altLang="en-US"/>
          </a:p>
        </p:txBody>
      </p:sp>
      <p:sp>
        <p:nvSpPr>
          <p:cNvPr id="2054" name="Slide Number Placeholder 5"/>
          <p:cNvSpPr>
            <a:spLocks noGrp="1"/>
          </p:cNvSpPr>
          <p:nvPr>
            <p:ph type="sldNum" sz="quarter" idx="4"/>
          </p:nvPr>
        </p:nvSpPr>
        <p:spPr bwMode="auto">
          <a:xfrm>
            <a:off x="6553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913210" eaLnBrk="1" hangingPunct="1">
              <a:defRPr sz="1200">
                <a:solidFill>
                  <a:srgbClr val="898989"/>
                </a:solidFill>
                <a:latin typeface="Arial" panose="020B0604020202020204" pitchFamily="34" charset="0"/>
                <a:cs typeface="Arial" panose="020B0604020202020204" pitchFamily="34" charset="0"/>
                <a:sym typeface="Arial" panose="020B0604020202020204" pitchFamily="34" charset="0"/>
              </a:defRPr>
            </a:lvl1pPr>
          </a:lstStyle>
          <a:p>
            <a:pPr fontAlgn="base">
              <a:spcBef>
                <a:spcPct val="0"/>
              </a:spcBef>
              <a:spcAft>
                <a:spcPct val="0"/>
              </a:spcAft>
              <a:defRPr/>
            </a:pPr>
            <a:fld id="{BF97159B-BB56-4758-B831-EF543D807B3A}"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94664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defTabSz="913210" rtl="0" eaLnBrk="0" fontAlgn="base" hangingPunct="0">
        <a:spcBef>
          <a:spcPct val="0"/>
        </a:spcBef>
        <a:spcAft>
          <a:spcPct val="0"/>
        </a:spcAft>
        <a:defRPr sz="4350" kern="1200">
          <a:solidFill>
            <a:schemeClr val="tx1"/>
          </a:solidFill>
          <a:latin typeface="+mj-lt"/>
          <a:ea typeface="+mj-ea"/>
          <a:cs typeface="+mj-cs"/>
        </a:defRPr>
      </a:lvl1pPr>
      <a:lvl2pPr algn="ctr" defTabSz="913210" rtl="0" eaLnBrk="0" fontAlgn="base" hangingPunct="0">
        <a:spcBef>
          <a:spcPct val="0"/>
        </a:spcBef>
        <a:spcAft>
          <a:spcPct val="0"/>
        </a:spcAft>
        <a:defRPr sz="4350">
          <a:solidFill>
            <a:schemeClr val="tx1"/>
          </a:solidFill>
          <a:latin typeface="Calibri" panose="020F0502020204030204" pitchFamily="34" charset="0"/>
        </a:defRPr>
      </a:lvl2pPr>
      <a:lvl3pPr algn="ctr" defTabSz="913210" rtl="0" eaLnBrk="0" fontAlgn="base" hangingPunct="0">
        <a:spcBef>
          <a:spcPct val="0"/>
        </a:spcBef>
        <a:spcAft>
          <a:spcPct val="0"/>
        </a:spcAft>
        <a:defRPr sz="4350">
          <a:solidFill>
            <a:schemeClr val="tx1"/>
          </a:solidFill>
          <a:latin typeface="Calibri" panose="020F0502020204030204" pitchFamily="34" charset="0"/>
        </a:defRPr>
      </a:lvl3pPr>
      <a:lvl4pPr algn="ctr" defTabSz="913210" rtl="0" eaLnBrk="0" fontAlgn="base" hangingPunct="0">
        <a:spcBef>
          <a:spcPct val="0"/>
        </a:spcBef>
        <a:spcAft>
          <a:spcPct val="0"/>
        </a:spcAft>
        <a:defRPr sz="4350">
          <a:solidFill>
            <a:schemeClr val="tx1"/>
          </a:solidFill>
          <a:latin typeface="Calibri" panose="020F0502020204030204" pitchFamily="34" charset="0"/>
        </a:defRPr>
      </a:lvl4pPr>
      <a:lvl5pPr algn="ctr" defTabSz="913210" rtl="0" eaLnBrk="0" fontAlgn="base" hangingPunct="0">
        <a:spcBef>
          <a:spcPct val="0"/>
        </a:spcBef>
        <a:spcAft>
          <a:spcPct val="0"/>
        </a:spcAft>
        <a:defRPr sz="4350">
          <a:solidFill>
            <a:schemeClr val="tx1"/>
          </a:solidFill>
          <a:latin typeface="Calibri" panose="020F0502020204030204" pitchFamily="34" charset="0"/>
        </a:defRPr>
      </a:lvl5pPr>
      <a:lvl6pPr marL="342900" algn="ctr" defTabSz="913210" rtl="0" fontAlgn="base">
        <a:spcBef>
          <a:spcPct val="0"/>
        </a:spcBef>
        <a:spcAft>
          <a:spcPct val="0"/>
        </a:spcAft>
        <a:defRPr sz="4350">
          <a:solidFill>
            <a:schemeClr val="tx1"/>
          </a:solidFill>
          <a:latin typeface="Calibri" panose="020F0502020204030204" pitchFamily="34" charset="0"/>
        </a:defRPr>
      </a:lvl6pPr>
      <a:lvl7pPr marL="685800" algn="ctr" defTabSz="913210" rtl="0" fontAlgn="base">
        <a:spcBef>
          <a:spcPct val="0"/>
        </a:spcBef>
        <a:spcAft>
          <a:spcPct val="0"/>
        </a:spcAft>
        <a:defRPr sz="4350">
          <a:solidFill>
            <a:schemeClr val="tx1"/>
          </a:solidFill>
          <a:latin typeface="Calibri" panose="020F0502020204030204" pitchFamily="34" charset="0"/>
        </a:defRPr>
      </a:lvl7pPr>
      <a:lvl8pPr marL="1028700" algn="ctr" defTabSz="913210" rtl="0" fontAlgn="base">
        <a:spcBef>
          <a:spcPct val="0"/>
        </a:spcBef>
        <a:spcAft>
          <a:spcPct val="0"/>
        </a:spcAft>
        <a:defRPr sz="4350">
          <a:solidFill>
            <a:schemeClr val="tx1"/>
          </a:solidFill>
          <a:latin typeface="Calibri" panose="020F0502020204030204" pitchFamily="34" charset="0"/>
        </a:defRPr>
      </a:lvl8pPr>
      <a:lvl9pPr marL="1371600" algn="ctr" defTabSz="913210" rtl="0" fontAlgn="base">
        <a:spcBef>
          <a:spcPct val="0"/>
        </a:spcBef>
        <a:spcAft>
          <a:spcPct val="0"/>
        </a:spcAft>
        <a:defRPr sz="4350">
          <a:solidFill>
            <a:schemeClr val="tx1"/>
          </a:solidFill>
          <a:latin typeface="Calibri" panose="020F0502020204030204" pitchFamily="34" charset="0"/>
        </a:defRPr>
      </a:lvl9pPr>
    </p:titleStyle>
    <p:bodyStyle>
      <a:lvl1pPr marL="341710" indent="-341710" algn="l" defTabSz="913210" rtl="0" eaLnBrk="0" fontAlgn="base" hangingPunct="0">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0" fontAlgn="base" hangingPunct="0">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0" fontAlgn="base" hangingPunct="0">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0" fontAlgn="base" hangingPunct="0">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EECCDE-6C2B-4E05-BE1C-89F1B76A7DB8}"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905701-BD68-4303-AF95-063C95E95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30627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08687581"/>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219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BF0F05-03C5-48DA-8A3B-4548D7BC6BDF}" type="datetimeFigureOut">
              <a:rPr lang="en-US" smtClean="0">
                <a:solidFill>
                  <a:prstClr val="black">
                    <a:tint val="75000"/>
                  </a:prstClr>
                </a:solidFill>
              </a:rPr>
              <a:pPr/>
              <a:t>5/11/2020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AB3C79-DC9A-4B40-9761-D12E9914B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45290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 Target="slide8.xml"/><Relationship Id="rId7" Type="http://schemas.openxmlformats.org/officeDocument/2006/relationships/image" Target="../media/image37.jpg"/><Relationship Id="rId2" Type="http://schemas.openxmlformats.org/officeDocument/2006/relationships/slide" Target="slide12.xml"/><Relationship Id="rId1" Type="http://schemas.openxmlformats.org/officeDocument/2006/relationships/slideLayout" Target="../slideLayouts/slideLayout80.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12.xml"/><Relationship Id="rId7" Type="http://schemas.openxmlformats.org/officeDocument/2006/relationships/diagramColors" Target="../diagrams/colors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vn/imgres?imgurl=http://lichsuviet.cjb.net/files/image033.jpg&amp;imgrefurl=http://lichsuviet.cjb.net/view_article.asp?id=300&amp;cat=3&amp;h=123&amp;w=206&amp;sz=4&amp;hl=vi&amp;start=1&amp;tbnid=tvqyHiqgG8o0jM:&amp;tbnh=63&amp;tbnw=105&amp;prev=/images?q=L%C3%A1+c%E1%BB%9D+%C4%90%E1%BA%A3ng&amp;gbv=2&amp;ndsp=18&amp;hl=vi&amp;sa=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y%20Documents/Hoi%20giang%20tu%20ay.ppt#-1,10,Slide 10" TargetMode="External"/><Relationship Id="rId5" Type="http://schemas.openxmlformats.org/officeDocument/2006/relationships/audio" Target="../media/audio1.wav"/><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9" name="WordArt 9"/>
          <p:cNvSpPr>
            <a:spLocks noChangeArrowheads="1" noChangeShapeType="1" noTextEdit="1"/>
          </p:cNvSpPr>
          <p:nvPr/>
        </p:nvSpPr>
        <p:spPr bwMode="auto">
          <a:xfrm>
            <a:off x="1685454" y="828661"/>
            <a:ext cx="6100763" cy="295745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762719"/>
              </a:avLst>
            </a:prstTxWarp>
          </a:bodyPr>
          <a:lstStyle/>
          <a:p>
            <a:pPr algn="ctr"/>
            <a:r>
              <a:rPr lang="vi-VN" sz="3300" kern="10">
                <a:ln w="9525">
                  <a:solidFill>
                    <a:srgbClr val="FF0000"/>
                  </a:solidFill>
                  <a:round/>
                  <a:headEnd/>
                  <a:tailEnd/>
                </a:ln>
                <a:solidFill>
                  <a:srgbClr val="99FF33"/>
                </a:solidFill>
              </a:rPr>
              <a:t>TRƯỜNG THP</a:t>
            </a:r>
            <a:r>
              <a:rPr lang="en-US" sz="3300" kern="10">
                <a:ln w="9525">
                  <a:solidFill>
                    <a:srgbClr val="FF0000"/>
                  </a:solidFill>
                  <a:round/>
                  <a:headEnd/>
                  <a:tailEnd/>
                </a:ln>
                <a:solidFill>
                  <a:srgbClr val="99FF33"/>
                </a:solidFill>
                <a:latin typeface="Arial" panose="020B0604020202020204" pitchFamily="34" charset="0"/>
              </a:rPr>
              <a:t> SÁNG SƠN</a:t>
            </a:r>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825962" cy="718801"/>
          </a:xfrm>
          <a:prstGeom prst="rect">
            <a:avLst/>
          </a:prstGeom>
        </p:spPr>
      </p:pic>
      <p:grpSp>
        <p:nvGrpSpPr>
          <p:cNvPr id="47" name="Group 13"/>
          <p:cNvGrpSpPr>
            <a:grpSpLocks/>
          </p:cNvGrpSpPr>
          <p:nvPr/>
        </p:nvGrpSpPr>
        <p:grpSpPr bwMode="auto">
          <a:xfrm>
            <a:off x="2819400" y="1219200"/>
            <a:ext cx="3516839" cy="1919284"/>
            <a:chOff x="4466" y="3342"/>
            <a:chExt cx="3183" cy="1910"/>
          </a:xfrm>
        </p:grpSpPr>
        <p:sp>
          <p:nvSpPr>
            <p:cNvPr id="48" name="Freeform 14"/>
            <p:cNvSpPr>
              <a:spLocks/>
            </p:cNvSpPr>
            <p:nvPr/>
          </p:nvSpPr>
          <p:spPr bwMode="auto">
            <a:xfrm>
              <a:off x="5008" y="3342"/>
              <a:ext cx="915" cy="1139"/>
            </a:xfrm>
            <a:custGeom>
              <a:avLst/>
              <a:gdLst>
                <a:gd name="T0" fmla="*/ 14 w 998"/>
                <a:gd name="T1" fmla="*/ 1017 h 1139"/>
                <a:gd name="T2" fmla="*/ 21 w 998"/>
                <a:gd name="T3" fmla="*/ 990 h 1139"/>
                <a:gd name="T4" fmla="*/ 40 w 998"/>
                <a:gd name="T5" fmla="*/ 961 h 1139"/>
                <a:gd name="T6" fmla="*/ 68 w 998"/>
                <a:gd name="T7" fmla="*/ 935 h 1139"/>
                <a:gd name="T8" fmla="*/ 109 w 998"/>
                <a:gd name="T9" fmla="*/ 911 h 1139"/>
                <a:gd name="T10" fmla="*/ 160 w 998"/>
                <a:gd name="T11" fmla="*/ 891 h 1139"/>
                <a:gd name="T12" fmla="*/ 220 w 998"/>
                <a:gd name="T13" fmla="*/ 875 h 1139"/>
                <a:gd name="T14" fmla="*/ 293 w 998"/>
                <a:gd name="T15" fmla="*/ 867 h 1139"/>
                <a:gd name="T16" fmla="*/ 341 w 998"/>
                <a:gd name="T17" fmla="*/ 851 h 1139"/>
                <a:gd name="T18" fmla="*/ 369 w 998"/>
                <a:gd name="T19" fmla="*/ 806 h 1139"/>
                <a:gd name="T20" fmla="*/ 413 w 998"/>
                <a:gd name="T21" fmla="*/ 747 h 1139"/>
                <a:gd name="T22" fmla="*/ 465 w 998"/>
                <a:gd name="T23" fmla="*/ 679 h 1139"/>
                <a:gd name="T24" fmla="*/ 521 w 998"/>
                <a:gd name="T25" fmla="*/ 613 h 1139"/>
                <a:gd name="T26" fmla="*/ 579 w 998"/>
                <a:gd name="T27" fmla="*/ 555 h 1139"/>
                <a:gd name="T28" fmla="*/ 630 w 998"/>
                <a:gd name="T29" fmla="*/ 514 h 1139"/>
                <a:gd name="T30" fmla="*/ 673 w 998"/>
                <a:gd name="T31" fmla="*/ 496 h 1139"/>
                <a:gd name="T32" fmla="*/ 681 w 998"/>
                <a:gd name="T33" fmla="*/ 494 h 1139"/>
                <a:gd name="T34" fmla="*/ 659 w 998"/>
                <a:gd name="T35" fmla="*/ 487 h 1139"/>
                <a:gd name="T36" fmla="*/ 634 w 998"/>
                <a:gd name="T37" fmla="*/ 484 h 1139"/>
                <a:gd name="T38" fmla="*/ 607 w 998"/>
                <a:gd name="T39" fmla="*/ 485 h 1139"/>
                <a:gd name="T40" fmla="*/ 579 w 998"/>
                <a:gd name="T41" fmla="*/ 491 h 1139"/>
                <a:gd name="T42" fmla="*/ 548 w 998"/>
                <a:gd name="T43" fmla="*/ 498 h 1139"/>
                <a:gd name="T44" fmla="*/ 518 w 998"/>
                <a:gd name="T45" fmla="*/ 511 h 1139"/>
                <a:gd name="T46" fmla="*/ 487 w 998"/>
                <a:gd name="T47" fmla="*/ 526 h 1139"/>
                <a:gd name="T48" fmla="*/ 478 w 998"/>
                <a:gd name="T49" fmla="*/ 526 h 1139"/>
                <a:gd name="T50" fmla="*/ 496 w 998"/>
                <a:gd name="T51" fmla="*/ 509 h 1139"/>
                <a:gd name="T52" fmla="*/ 519 w 998"/>
                <a:gd name="T53" fmla="*/ 492 h 1139"/>
                <a:gd name="T54" fmla="*/ 546 w 998"/>
                <a:gd name="T55" fmla="*/ 475 h 1139"/>
                <a:gd name="T56" fmla="*/ 576 w 998"/>
                <a:gd name="T57" fmla="*/ 460 h 1139"/>
                <a:gd name="T58" fmla="*/ 608 w 998"/>
                <a:gd name="T59" fmla="*/ 448 h 1139"/>
                <a:gd name="T60" fmla="*/ 644 w 998"/>
                <a:gd name="T61" fmla="*/ 439 h 1139"/>
                <a:gd name="T62" fmla="*/ 678 w 998"/>
                <a:gd name="T63" fmla="*/ 434 h 1139"/>
                <a:gd name="T64" fmla="*/ 692 w 998"/>
                <a:gd name="T65" fmla="*/ 423 h 1139"/>
                <a:gd name="T66" fmla="*/ 686 w 998"/>
                <a:gd name="T67" fmla="*/ 397 h 1139"/>
                <a:gd name="T68" fmla="*/ 689 w 998"/>
                <a:gd name="T69" fmla="*/ 364 h 1139"/>
                <a:gd name="T70" fmla="*/ 700 w 998"/>
                <a:gd name="T71" fmla="*/ 323 h 1139"/>
                <a:gd name="T72" fmla="*/ 728 w 998"/>
                <a:gd name="T73" fmla="*/ 272 h 1139"/>
                <a:gd name="T74" fmla="*/ 774 w 998"/>
                <a:gd name="T75" fmla="*/ 211 h 1139"/>
                <a:gd name="T76" fmla="*/ 844 w 998"/>
                <a:gd name="T77" fmla="*/ 137 h 1139"/>
                <a:gd name="T78" fmla="*/ 938 w 998"/>
                <a:gd name="T79" fmla="*/ 49 h 1139"/>
                <a:gd name="T80" fmla="*/ 963 w 998"/>
                <a:gd name="T81" fmla="*/ 9 h 1139"/>
                <a:gd name="T82" fmla="*/ 888 w 998"/>
                <a:gd name="T83" fmla="*/ 35 h 1139"/>
                <a:gd name="T84" fmla="*/ 809 w 998"/>
                <a:gd name="T85" fmla="*/ 65 h 1139"/>
                <a:gd name="T86" fmla="*/ 727 w 998"/>
                <a:gd name="T87" fmla="*/ 103 h 1139"/>
                <a:gd name="T88" fmla="*/ 644 w 998"/>
                <a:gd name="T89" fmla="*/ 147 h 1139"/>
                <a:gd name="T90" fmla="*/ 559 w 998"/>
                <a:gd name="T91" fmla="*/ 196 h 1139"/>
                <a:gd name="T92" fmla="*/ 476 w 998"/>
                <a:gd name="T93" fmla="*/ 251 h 1139"/>
                <a:gd name="T94" fmla="*/ 395 w 998"/>
                <a:gd name="T95" fmla="*/ 313 h 1139"/>
                <a:gd name="T96" fmla="*/ 318 w 998"/>
                <a:gd name="T97" fmla="*/ 379 h 1139"/>
                <a:gd name="T98" fmla="*/ 247 w 998"/>
                <a:gd name="T99" fmla="*/ 450 h 1139"/>
                <a:gd name="T100" fmla="*/ 181 w 998"/>
                <a:gd name="T101" fmla="*/ 527 h 1139"/>
                <a:gd name="T102" fmla="*/ 124 w 998"/>
                <a:gd name="T103" fmla="*/ 609 h 1139"/>
                <a:gd name="T104" fmla="*/ 75 w 998"/>
                <a:gd name="T105" fmla="*/ 698 h 1139"/>
                <a:gd name="T106" fmla="*/ 38 w 998"/>
                <a:gd name="T107" fmla="*/ 791 h 1139"/>
                <a:gd name="T108" fmla="*/ 13 w 998"/>
                <a:gd name="T109" fmla="*/ 888 h 1139"/>
                <a:gd name="T110" fmla="*/ 0 w 998"/>
                <a:gd name="T111" fmla="*/ 990 h 1139"/>
                <a:gd name="T112" fmla="*/ 25 w 998"/>
                <a:gd name="T113" fmla="*/ 113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8" h="1139">
                  <a:moveTo>
                    <a:pt x="25" y="1139"/>
                  </a:moveTo>
                  <a:lnTo>
                    <a:pt x="14" y="1017"/>
                  </a:lnTo>
                  <a:lnTo>
                    <a:pt x="16" y="1003"/>
                  </a:lnTo>
                  <a:lnTo>
                    <a:pt x="21" y="990"/>
                  </a:lnTo>
                  <a:lnTo>
                    <a:pt x="29" y="975"/>
                  </a:lnTo>
                  <a:lnTo>
                    <a:pt x="40" y="961"/>
                  </a:lnTo>
                  <a:lnTo>
                    <a:pt x="52" y="948"/>
                  </a:lnTo>
                  <a:lnTo>
                    <a:pt x="68" y="935"/>
                  </a:lnTo>
                  <a:lnTo>
                    <a:pt x="87" y="922"/>
                  </a:lnTo>
                  <a:lnTo>
                    <a:pt x="109" y="911"/>
                  </a:lnTo>
                  <a:lnTo>
                    <a:pt x="132" y="900"/>
                  </a:lnTo>
                  <a:lnTo>
                    <a:pt x="160" y="891"/>
                  </a:lnTo>
                  <a:lnTo>
                    <a:pt x="189" y="882"/>
                  </a:lnTo>
                  <a:lnTo>
                    <a:pt x="220" y="875"/>
                  </a:lnTo>
                  <a:lnTo>
                    <a:pt x="255" y="871"/>
                  </a:lnTo>
                  <a:lnTo>
                    <a:pt x="293" y="867"/>
                  </a:lnTo>
                  <a:lnTo>
                    <a:pt x="333" y="866"/>
                  </a:lnTo>
                  <a:lnTo>
                    <a:pt x="341" y="851"/>
                  </a:lnTo>
                  <a:lnTo>
                    <a:pt x="353" y="831"/>
                  </a:lnTo>
                  <a:lnTo>
                    <a:pt x="369" y="806"/>
                  </a:lnTo>
                  <a:lnTo>
                    <a:pt x="390" y="778"/>
                  </a:lnTo>
                  <a:lnTo>
                    <a:pt x="413" y="747"/>
                  </a:lnTo>
                  <a:lnTo>
                    <a:pt x="438" y="713"/>
                  </a:lnTo>
                  <a:lnTo>
                    <a:pt x="465" y="679"/>
                  </a:lnTo>
                  <a:lnTo>
                    <a:pt x="493" y="645"/>
                  </a:lnTo>
                  <a:lnTo>
                    <a:pt x="521" y="613"/>
                  </a:lnTo>
                  <a:lnTo>
                    <a:pt x="551" y="582"/>
                  </a:lnTo>
                  <a:lnTo>
                    <a:pt x="579" y="555"/>
                  </a:lnTo>
                  <a:lnTo>
                    <a:pt x="606" y="531"/>
                  </a:lnTo>
                  <a:lnTo>
                    <a:pt x="630" y="514"/>
                  </a:lnTo>
                  <a:lnTo>
                    <a:pt x="654" y="502"/>
                  </a:lnTo>
                  <a:lnTo>
                    <a:pt x="673" y="496"/>
                  </a:lnTo>
                  <a:lnTo>
                    <a:pt x="690" y="500"/>
                  </a:lnTo>
                  <a:lnTo>
                    <a:pt x="681" y="494"/>
                  </a:lnTo>
                  <a:lnTo>
                    <a:pt x="670" y="491"/>
                  </a:lnTo>
                  <a:lnTo>
                    <a:pt x="659" y="487"/>
                  </a:lnTo>
                  <a:lnTo>
                    <a:pt x="646" y="485"/>
                  </a:lnTo>
                  <a:lnTo>
                    <a:pt x="634" y="484"/>
                  </a:lnTo>
                  <a:lnTo>
                    <a:pt x="621" y="484"/>
                  </a:lnTo>
                  <a:lnTo>
                    <a:pt x="607" y="485"/>
                  </a:lnTo>
                  <a:lnTo>
                    <a:pt x="594" y="487"/>
                  </a:lnTo>
                  <a:lnTo>
                    <a:pt x="579" y="491"/>
                  </a:lnTo>
                  <a:lnTo>
                    <a:pt x="564" y="493"/>
                  </a:lnTo>
                  <a:lnTo>
                    <a:pt x="548" y="498"/>
                  </a:lnTo>
                  <a:lnTo>
                    <a:pt x="532" y="504"/>
                  </a:lnTo>
                  <a:lnTo>
                    <a:pt x="518" y="511"/>
                  </a:lnTo>
                  <a:lnTo>
                    <a:pt x="503" y="517"/>
                  </a:lnTo>
                  <a:lnTo>
                    <a:pt x="487" y="526"/>
                  </a:lnTo>
                  <a:lnTo>
                    <a:pt x="471" y="534"/>
                  </a:lnTo>
                  <a:lnTo>
                    <a:pt x="478" y="526"/>
                  </a:lnTo>
                  <a:lnTo>
                    <a:pt x="487" y="517"/>
                  </a:lnTo>
                  <a:lnTo>
                    <a:pt x="496" y="509"/>
                  </a:lnTo>
                  <a:lnTo>
                    <a:pt x="507" y="501"/>
                  </a:lnTo>
                  <a:lnTo>
                    <a:pt x="519" y="492"/>
                  </a:lnTo>
                  <a:lnTo>
                    <a:pt x="532" y="483"/>
                  </a:lnTo>
                  <a:lnTo>
                    <a:pt x="546" y="475"/>
                  </a:lnTo>
                  <a:lnTo>
                    <a:pt x="561" y="469"/>
                  </a:lnTo>
                  <a:lnTo>
                    <a:pt x="576" y="460"/>
                  </a:lnTo>
                  <a:lnTo>
                    <a:pt x="592" y="454"/>
                  </a:lnTo>
                  <a:lnTo>
                    <a:pt x="608" y="448"/>
                  </a:lnTo>
                  <a:lnTo>
                    <a:pt x="627" y="443"/>
                  </a:lnTo>
                  <a:lnTo>
                    <a:pt x="644" y="439"/>
                  </a:lnTo>
                  <a:lnTo>
                    <a:pt x="660" y="436"/>
                  </a:lnTo>
                  <a:lnTo>
                    <a:pt x="678" y="434"/>
                  </a:lnTo>
                  <a:lnTo>
                    <a:pt x="695" y="434"/>
                  </a:lnTo>
                  <a:lnTo>
                    <a:pt x="692" y="423"/>
                  </a:lnTo>
                  <a:lnTo>
                    <a:pt x="689" y="410"/>
                  </a:lnTo>
                  <a:lnTo>
                    <a:pt x="686" y="397"/>
                  </a:lnTo>
                  <a:lnTo>
                    <a:pt x="686" y="382"/>
                  </a:lnTo>
                  <a:lnTo>
                    <a:pt x="689" y="364"/>
                  </a:lnTo>
                  <a:lnTo>
                    <a:pt x="693" y="345"/>
                  </a:lnTo>
                  <a:lnTo>
                    <a:pt x="700" y="323"/>
                  </a:lnTo>
                  <a:lnTo>
                    <a:pt x="713" y="298"/>
                  </a:lnTo>
                  <a:lnTo>
                    <a:pt x="728" y="272"/>
                  </a:lnTo>
                  <a:lnTo>
                    <a:pt x="748" y="243"/>
                  </a:lnTo>
                  <a:lnTo>
                    <a:pt x="774" y="211"/>
                  </a:lnTo>
                  <a:lnTo>
                    <a:pt x="806" y="175"/>
                  </a:lnTo>
                  <a:lnTo>
                    <a:pt x="844" y="137"/>
                  </a:lnTo>
                  <a:lnTo>
                    <a:pt x="888" y="95"/>
                  </a:lnTo>
                  <a:lnTo>
                    <a:pt x="938" y="49"/>
                  </a:lnTo>
                  <a:lnTo>
                    <a:pt x="998" y="0"/>
                  </a:lnTo>
                  <a:lnTo>
                    <a:pt x="963" y="9"/>
                  </a:lnTo>
                  <a:lnTo>
                    <a:pt x="926" y="22"/>
                  </a:lnTo>
                  <a:lnTo>
                    <a:pt x="888" y="35"/>
                  </a:lnTo>
                  <a:lnTo>
                    <a:pt x="849" y="50"/>
                  </a:lnTo>
                  <a:lnTo>
                    <a:pt x="809" y="65"/>
                  </a:lnTo>
                  <a:lnTo>
                    <a:pt x="769" y="84"/>
                  </a:lnTo>
                  <a:lnTo>
                    <a:pt x="727" y="103"/>
                  </a:lnTo>
                  <a:lnTo>
                    <a:pt x="686" y="124"/>
                  </a:lnTo>
                  <a:lnTo>
                    <a:pt x="644" y="147"/>
                  </a:lnTo>
                  <a:lnTo>
                    <a:pt x="602" y="171"/>
                  </a:lnTo>
                  <a:lnTo>
                    <a:pt x="559" y="196"/>
                  </a:lnTo>
                  <a:lnTo>
                    <a:pt x="518" y="224"/>
                  </a:lnTo>
                  <a:lnTo>
                    <a:pt x="476" y="251"/>
                  </a:lnTo>
                  <a:lnTo>
                    <a:pt x="434" y="282"/>
                  </a:lnTo>
                  <a:lnTo>
                    <a:pt x="395" y="313"/>
                  </a:lnTo>
                  <a:lnTo>
                    <a:pt x="356" y="345"/>
                  </a:lnTo>
                  <a:lnTo>
                    <a:pt x="318" y="379"/>
                  </a:lnTo>
                  <a:lnTo>
                    <a:pt x="281" y="414"/>
                  </a:lnTo>
                  <a:lnTo>
                    <a:pt x="247" y="450"/>
                  </a:lnTo>
                  <a:lnTo>
                    <a:pt x="214" y="489"/>
                  </a:lnTo>
                  <a:lnTo>
                    <a:pt x="181" y="527"/>
                  </a:lnTo>
                  <a:lnTo>
                    <a:pt x="151" y="569"/>
                  </a:lnTo>
                  <a:lnTo>
                    <a:pt x="124" y="609"/>
                  </a:lnTo>
                  <a:lnTo>
                    <a:pt x="98" y="653"/>
                  </a:lnTo>
                  <a:lnTo>
                    <a:pt x="75" y="698"/>
                  </a:lnTo>
                  <a:lnTo>
                    <a:pt x="56" y="743"/>
                  </a:lnTo>
                  <a:lnTo>
                    <a:pt x="38" y="791"/>
                  </a:lnTo>
                  <a:lnTo>
                    <a:pt x="24" y="839"/>
                  </a:lnTo>
                  <a:lnTo>
                    <a:pt x="13" y="888"/>
                  </a:lnTo>
                  <a:lnTo>
                    <a:pt x="4" y="938"/>
                  </a:lnTo>
                  <a:lnTo>
                    <a:pt x="0" y="990"/>
                  </a:lnTo>
                  <a:lnTo>
                    <a:pt x="0" y="1042"/>
                  </a:lnTo>
                  <a:lnTo>
                    <a:pt x="25" y="1139"/>
                  </a:lnTo>
                  <a:close/>
                </a:path>
              </a:pathLst>
            </a:custGeom>
            <a:solidFill>
              <a:srgbClr val="FFE5B2"/>
            </a:solidFill>
            <a:ln w="6350">
              <a:solidFill>
                <a:srgbClr val="0000FF"/>
              </a:solidFill>
              <a:round/>
              <a:headEnd/>
              <a:tailEnd/>
            </a:ln>
          </p:spPr>
          <p:txBody>
            <a:bodyPr/>
            <a:lstStyle/>
            <a:p>
              <a:endParaRPr lang="en-US" sz="1350">
                <a:solidFill>
                  <a:prstClr val="black"/>
                </a:solidFill>
              </a:endParaRPr>
            </a:p>
          </p:txBody>
        </p:sp>
        <p:sp>
          <p:nvSpPr>
            <p:cNvPr id="49" name="Freeform 15"/>
            <p:cNvSpPr>
              <a:spLocks/>
            </p:cNvSpPr>
            <p:nvPr/>
          </p:nvSpPr>
          <p:spPr bwMode="auto">
            <a:xfrm>
              <a:off x="4466" y="3773"/>
              <a:ext cx="3183" cy="1411"/>
            </a:xfrm>
            <a:custGeom>
              <a:avLst/>
              <a:gdLst>
                <a:gd name="T0" fmla="*/ 188 w 3471"/>
                <a:gd name="T1" fmla="*/ 206 h 1411"/>
                <a:gd name="T2" fmla="*/ 977 w 3471"/>
                <a:gd name="T3" fmla="*/ 0 h 1411"/>
                <a:gd name="T4" fmla="*/ 1402 w 3471"/>
                <a:gd name="T5" fmla="*/ 237 h 1411"/>
                <a:gd name="T6" fmla="*/ 1386 w 3471"/>
                <a:gd name="T7" fmla="*/ 116 h 1411"/>
                <a:gd name="T8" fmla="*/ 1502 w 3471"/>
                <a:gd name="T9" fmla="*/ 255 h 1411"/>
                <a:gd name="T10" fmla="*/ 1532 w 3471"/>
                <a:gd name="T11" fmla="*/ 400 h 1411"/>
                <a:gd name="T12" fmla="*/ 1648 w 3471"/>
                <a:gd name="T13" fmla="*/ 460 h 1411"/>
                <a:gd name="T14" fmla="*/ 1747 w 3471"/>
                <a:gd name="T15" fmla="*/ 521 h 1411"/>
                <a:gd name="T16" fmla="*/ 1994 w 3471"/>
                <a:gd name="T17" fmla="*/ 674 h 1411"/>
                <a:gd name="T18" fmla="*/ 2062 w 3471"/>
                <a:gd name="T19" fmla="*/ 789 h 1411"/>
                <a:gd name="T20" fmla="*/ 2146 w 3471"/>
                <a:gd name="T21" fmla="*/ 852 h 1411"/>
                <a:gd name="T22" fmla="*/ 2278 w 3471"/>
                <a:gd name="T23" fmla="*/ 887 h 1411"/>
                <a:gd name="T24" fmla="*/ 2379 w 3471"/>
                <a:gd name="T25" fmla="*/ 879 h 1411"/>
                <a:gd name="T26" fmla="*/ 2567 w 3471"/>
                <a:gd name="T27" fmla="*/ 686 h 1411"/>
                <a:gd name="T28" fmla="*/ 3471 w 3471"/>
                <a:gd name="T29" fmla="*/ 356 h 1411"/>
                <a:gd name="T30" fmla="*/ 3216 w 3471"/>
                <a:gd name="T31" fmla="*/ 1029 h 1411"/>
                <a:gd name="T32" fmla="*/ 2321 w 3471"/>
                <a:gd name="T33" fmla="*/ 1257 h 1411"/>
                <a:gd name="T34" fmla="*/ 2252 w 3471"/>
                <a:gd name="T35" fmla="*/ 1223 h 1411"/>
                <a:gd name="T36" fmla="*/ 2134 w 3471"/>
                <a:gd name="T37" fmla="*/ 1206 h 1411"/>
                <a:gd name="T38" fmla="*/ 2252 w 3471"/>
                <a:gd name="T39" fmla="*/ 1241 h 1411"/>
                <a:gd name="T40" fmla="*/ 2066 w 3471"/>
                <a:gd name="T41" fmla="*/ 1190 h 1411"/>
                <a:gd name="T42" fmla="*/ 2074 w 3471"/>
                <a:gd name="T43" fmla="*/ 1411 h 1411"/>
                <a:gd name="T44" fmla="*/ 2016 w 3471"/>
                <a:gd name="T45" fmla="*/ 1325 h 1411"/>
                <a:gd name="T46" fmla="*/ 1878 w 3471"/>
                <a:gd name="T47" fmla="*/ 1350 h 1411"/>
                <a:gd name="T48" fmla="*/ 1713 w 3471"/>
                <a:gd name="T49" fmla="*/ 1229 h 1411"/>
                <a:gd name="T50" fmla="*/ 1713 w 3471"/>
                <a:gd name="T51" fmla="*/ 1269 h 1411"/>
                <a:gd name="T52" fmla="*/ 1566 w 3471"/>
                <a:gd name="T53" fmla="*/ 1209 h 1411"/>
                <a:gd name="T54" fmla="*/ 1566 w 3471"/>
                <a:gd name="T55" fmla="*/ 1229 h 1411"/>
                <a:gd name="T56" fmla="*/ 1549 w 3471"/>
                <a:gd name="T57" fmla="*/ 1128 h 1411"/>
                <a:gd name="T58" fmla="*/ 1386 w 3471"/>
                <a:gd name="T59" fmla="*/ 1148 h 1411"/>
                <a:gd name="T60" fmla="*/ 1368 w 3471"/>
                <a:gd name="T61" fmla="*/ 1088 h 1411"/>
                <a:gd name="T62" fmla="*/ 1188 w 3471"/>
                <a:gd name="T63" fmla="*/ 1007 h 1411"/>
                <a:gd name="T64" fmla="*/ 1138 w 3471"/>
                <a:gd name="T65" fmla="*/ 986 h 1411"/>
                <a:gd name="T66" fmla="*/ 1017 w 3471"/>
                <a:gd name="T67" fmla="*/ 695 h 1411"/>
                <a:gd name="T68" fmla="*/ 926 w 3471"/>
                <a:gd name="T69" fmla="*/ 845 h 1411"/>
                <a:gd name="T70" fmla="*/ 1090 w 3471"/>
                <a:gd name="T71" fmla="*/ 617 h 1411"/>
                <a:gd name="T72" fmla="*/ 902 w 3471"/>
                <a:gd name="T73" fmla="*/ 524 h 1411"/>
                <a:gd name="T74" fmla="*/ 37 w 3471"/>
                <a:gd name="T75" fmla="*/ 563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71" h="1411">
                  <a:moveTo>
                    <a:pt x="0" y="526"/>
                  </a:moveTo>
                  <a:lnTo>
                    <a:pt x="188" y="206"/>
                  </a:lnTo>
                  <a:lnTo>
                    <a:pt x="244" y="38"/>
                  </a:lnTo>
                  <a:lnTo>
                    <a:pt x="977" y="0"/>
                  </a:lnTo>
                  <a:lnTo>
                    <a:pt x="1402" y="158"/>
                  </a:lnTo>
                  <a:lnTo>
                    <a:pt x="1402" y="237"/>
                  </a:lnTo>
                  <a:lnTo>
                    <a:pt x="1402" y="116"/>
                  </a:lnTo>
                  <a:lnTo>
                    <a:pt x="1386" y="116"/>
                  </a:lnTo>
                  <a:lnTo>
                    <a:pt x="1484" y="279"/>
                  </a:lnTo>
                  <a:lnTo>
                    <a:pt x="1502" y="255"/>
                  </a:lnTo>
                  <a:lnTo>
                    <a:pt x="1484" y="318"/>
                  </a:lnTo>
                  <a:lnTo>
                    <a:pt x="1532" y="400"/>
                  </a:lnTo>
                  <a:lnTo>
                    <a:pt x="1615" y="460"/>
                  </a:lnTo>
                  <a:lnTo>
                    <a:pt x="1648" y="460"/>
                  </a:lnTo>
                  <a:lnTo>
                    <a:pt x="1729" y="481"/>
                  </a:lnTo>
                  <a:lnTo>
                    <a:pt x="1747" y="521"/>
                  </a:lnTo>
                  <a:lnTo>
                    <a:pt x="1975" y="627"/>
                  </a:lnTo>
                  <a:lnTo>
                    <a:pt x="1994" y="674"/>
                  </a:lnTo>
                  <a:lnTo>
                    <a:pt x="2025" y="743"/>
                  </a:lnTo>
                  <a:lnTo>
                    <a:pt x="2062" y="789"/>
                  </a:lnTo>
                  <a:lnTo>
                    <a:pt x="2100" y="824"/>
                  </a:lnTo>
                  <a:lnTo>
                    <a:pt x="2146" y="852"/>
                  </a:lnTo>
                  <a:lnTo>
                    <a:pt x="2212" y="879"/>
                  </a:lnTo>
                  <a:lnTo>
                    <a:pt x="2278" y="887"/>
                  </a:lnTo>
                  <a:lnTo>
                    <a:pt x="2332" y="887"/>
                  </a:lnTo>
                  <a:lnTo>
                    <a:pt x="2379" y="879"/>
                  </a:lnTo>
                  <a:lnTo>
                    <a:pt x="2427" y="864"/>
                  </a:lnTo>
                  <a:lnTo>
                    <a:pt x="2567" y="686"/>
                  </a:lnTo>
                  <a:lnTo>
                    <a:pt x="2880" y="558"/>
                  </a:lnTo>
                  <a:lnTo>
                    <a:pt x="3471" y="356"/>
                  </a:lnTo>
                  <a:lnTo>
                    <a:pt x="3290" y="860"/>
                  </a:lnTo>
                  <a:lnTo>
                    <a:pt x="3216" y="1029"/>
                  </a:lnTo>
                  <a:lnTo>
                    <a:pt x="2371" y="1223"/>
                  </a:lnTo>
                  <a:lnTo>
                    <a:pt x="2321" y="1257"/>
                  </a:lnTo>
                  <a:lnTo>
                    <a:pt x="2321" y="1070"/>
                  </a:lnTo>
                  <a:lnTo>
                    <a:pt x="2252" y="1223"/>
                  </a:lnTo>
                  <a:lnTo>
                    <a:pt x="2252" y="1308"/>
                  </a:lnTo>
                  <a:lnTo>
                    <a:pt x="2134" y="1206"/>
                  </a:lnTo>
                  <a:lnTo>
                    <a:pt x="2169" y="1343"/>
                  </a:lnTo>
                  <a:lnTo>
                    <a:pt x="2252" y="1241"/>
                  </a:lnTo>
                  <a:lnTo>
                    <a:pt x="2117" y="1241"/>
                  </a:lnTo>
                  <a:lnTo>
                    <a:pt x="2066" y="1190"/>
                  </a:lnTo>
                  <a:lnTo>
                    <a:pt x="2100" y="1360"/>
                  </a:lnTo>
                  <a:lnTo>
                    <a:pt x="2074" y="1411"/>
                  </a:lnTo>
                  <a:lnTo>
                    <a:pt x="1914" y="1308"/>
                  </a:lnTo>
                  <a:lnTo>
                    <a:pt x="2016" y="1325"/>
                  </a:lnTo>
                  <a:lnTo>
                    <a:pt x="1932" y="1292"/>
                  </a:lnTo>
                  <a:lnTo>
                    <a:pt x="1878" y="1350"/>
                  </a:lnTo>
                  <a:lnTo>
                    <a:pt x="1845" y="1313"/>
                  </a:lnTo>
                  <a:lnTo>
                    <a:pt x="1713" y="1229"/>
                  </a:lnTo>
                  <a:lnTo>
                    <a:pt x="1764" y="1330"/>
                  </a:lnTo>
                  <a:lnTo>
                    <a:pt x="1713" y="1269"/>
                  </a:lnTo>
                  <a:lnTo>
                    <a:pt x="1615" y="1250"/>
                  </a:lnTo>
                  <a:lnTo>
                    <a:pt x="1566" y="1209"/>
                  </a:lnTo>
                  <a:lnTo>
                    <a:pt x="1599" y="1269"/>
                  </a:lnTo>
                  <a:lnTo>
                    <a:pt x="1566" y="1229"/>
                  </a:lnTo>
                  <a:lnTo>
                    <a:pt x="1599" y="1072"/>
                  </a:lnTo>
                  <a:lnTo>
                    <a:pt x="1549" y="1128"/>
                  </a:lnTo>
                  <a:lnTo>
                    <a:pt x="1499" y="1128"/>
                  </a:lnTo>
                  <a:lnTo>
                    <a:pt x="1386" y="1148"/>
                  </a:lnTo>
                  <a:lnTo>
                    <a:pt x="1418" y="1088"/>
                  </a:lnTo>
                  <a:lnTo>
                    <a:pt x="1368" y="1088"/>
                  </a:lnTo>
                  <a:lnTo>
                    <a:pt x="1237" y="1048"/>
                  </a:lnTo>
                  <a:lnTo>
                    <a:pt x="1188" y="1007"/>
                  </a:lnTo>
                  <a:lnTo>
                    <a:pt x="1041" y="926"/>
                  </a:lnTo>
                  <a:lnTo>
                    <a:pt x="1138" y="986"/>
                  </a:lnTo>
                  <a:lnTo>
                    <a:pt x="1107" y="946"/>
                  </a:lnTo>
                  <a:lnTo>
                    <a:pt x="1017" y="695"/>
                  </a:lnTo>
                  <a:lnTo>
                    <a:pt x="1007" y="946"/>
                  </a:lnTo>
                  <a:lnTo>
                    <a:pt x="926" y="845"/>
                  </a:lnTo>
                  <a:lnTo>
                    <a:pt x="1086" y="730"/>
                  </a:lnTo>
                  <a:lnTo>
                    <a:pt x="1090" y="617"/>
                  </a:lnTo>
                  <a:lnTo>
                    <a:pt x="1053" y="543"/>
                  </a:lnTo>
                  <a:lnTo>
                    <a:pt x="902" y="524"/>
                  </a:lnTo>
                  <a:lnTo>
                    <a:pt x="564" y="524"/>
                  </a:lnTo>
                  <a:lnTo>
                    <a:pt x="37" y="563"/>
                  </a:lnTo>
                  <a:lnTo>
                    <a:pt x="0" y="600"/>
                  </a:lnTo>
                </a:path>
              </a:pathLst>
            </a:custGeom>
            <a:solidFill>
              <a:srgbClr val="FF9900"/>
            </a:solidFill>
            <a:ln>
              <a:noFill/>
            </a:ln>
            <a:extLst>
              <a:ext uri="{91240B29-F687-4F45-9708-019B960494DF}">
                <a14:hiddenLine xmlns:a14="http://schemas.microsoft.com/office/drawing/2010/main" w="0">
                  <a:solidFill>
                    <a:srgbClr val="CCFFFF"/>
                  </a:solidFill>
                  <a:round/>
                  <a:headEnd/>
                  <a:tailEnd/>
                </a14:hiddenLine>
              </a:ext>
            </a:extLst>
          </p:spPr>
          <p:txBody>
            <a:bodyPr/>
            <a:lstStyle/>
            <a:p>
              <a:endParaRPr lang="en-US" sz="1350">
                <a:solidFill>
                  <a:prstClr val="black"/>
                </a:solidFill>
              </a:endParaRPr>
            </a:p>
          </p:txBody>
        </p:sp>
        <p:sp>
          <p:nvSpPr>
            <p:cNvPr id="50" name="Freeform 16"/>
            <p:cNvSpPr>
              <a:spLocks/>
            </p:cNvSpPr>
            <p:nvPr/>
          </p:nvSpPr>
          <p:spPr bwMode="auto">
            <a:xfrm>
              <a:off x="6303" y="4297"/>
              <a:ext cx="686" cy="859"/>
            </a:xfrm>
            <a:custGeom>
              <a:avLst/>
              <a:gdLst>
                <a:gd name="T0" fmla="*/ 733 w 733"/>
                <a:gd name="T1" fmla="*/ 145 h 607"/>
                <a:gd name="T2" fmla="*/ 722 w 733"/>
                <a:gd name="T3" fmla="*/ 155 h 607"/>
                <a:gd name="T4" fmla="*/ 696 w 733"/>
                <a:gd name="T5" fmla="*/ 173 h 607"/>
                <a:gd name="T6" fmla="*/ 662 w 733"/>
                <a:gd name="T7" fmla="*/ 199 h 607"/>
                <a:gd name="T8" fmla="*/ 620 w 733"/>
                <a:gd name="T9" fmla="*/ 229 h 607"/>
                <a:gd name="T10" fmla="*/ 569 w 733"/>
                <a:gd name="T11" fmla="*/ 265 h 607"/>
                <a:gd name="T12" fmla="*/ 516 w 733"/>
                <a:gd name="T13" fmla="*/ 305 h 607"/>
                <a:gd name="T14" fmla="*/ 458 w 733"/>
                <a:gd name="T15" fmla="*/ 345 h 607"/>
                <a:gd name="T16" fmla="*/ 398 w 733"/>
                <a:gd name="T17" fmla="*/ 388 h 607"/>
                <a:gd name="T18" fmla="*/ 340 w 733"/>
                <a:gd name="T19" fmla="*/ 429 h 607"/>
                <a:gd name="T20" fmla="*/ 285 w 733"/>
                <a:gd name="T21" fmla="*/ 468 h 607"/>
                <a:gd name="T22" fmla="*/ 231 w 733"/>
                <a:gd name="T23" fmla="*/ 506 h 607"/>
                <a:gd name="T24" fmla="*/ 185 w 733"/>
                <a:gd name="T25" fmla="*/ 539 h 607"/>
                <a:gd name="T26" fmla="*/ 146 w 733"/>
                <a:gd name="T27" fmla="*/ 567 h 607"/>
                <a:gd name="T28" fmla="*/ 113 w 733"/>
                <a:gd name="T29" fmla="*/ 589 h 607"/>
                <a:gd name="T30" fmla="*/ 95 w 733"/>
                <a:gd name="T31" fmla="*/ 602 h 607"/>
                <a:gd name="T32" fmla="*/ 88 w 733"/>
                <a:gd name="T33" fmla="*/ 607 h 607"/>
                <a:gd name="T34" fmla="*/ 72 w 733"/>
                <a:gd name="T35" fmla="*/ 595 h 607"/>
                <a:gd name="T36" fmla="*/ 55 w 733"/>
                <a:gd name="T37" fmla="*/ 576 h 607"/>
                <a:gd name="T38" fmla="*/ 42 w 733"/>
                <a:gd name="T39" fmla="*/ 551 h 607"/>
                <a:gd name="T40" fmla="*/ 28 w 733"/>
                <a:gd name="T41" fmla="*/ 523 h 607"/>
                <a:gd name="T42" fmla="*/ 16 w 733"/>
                <a:gd name="T43" fmla="*/ 498 h 607"/>
                <a:gd name="T44" fmla="*/ 7 w 733"/>
                <a:gd name="T45" fmla="*/ 475 h 607"/>
                <a:gd name="T46" fmla="*/ 2 w 733"/>
                <a:gd name="T47" fmla="*/ 460 h 607"/>
                <a:gd name="T48" fmla="*/ 0 w 733"/>
                <a:gd name="T49" fmla="*/ 454 h 607"/>
                <a:gd name="T50" fmla="*/ 2 w 733"/>
                <a:gd name="T51" fmla="*/ 454 h 607"/>
                <a:gd name="T52" fmla="*/ 7 w 733"/>
                <a:gd name="T53" fmla="*/ 454 h 607"/>
                <a:gd name="T54" fmla="*/ 14 w 733"/>
                <a:gd name="T55" fmla="*/ 452 h 607"/>
                <a:gd name="T56" fmla="*/ 25 w 733"/>
                <a:gd name="T57" fmla="*/ 450 h 607"/>
                <a:gd name="T58" fmla="*/ 39 w 733"/>
                <a:gd name="T59" fmla="*/ 444 h 607"/>
                <a:gd name="T60" fmla="*/ 55 w 733"/>
                <a:gd name="T61" fmla="*/ 435 h 607"/>
                <a:gd name="T62" fmla="*/ 74 w 733"/>
                <a:gd name="T63" fmla="*/ 422 h 607"/>
                <a:gd name="T64" fmla="*/ 95 w 733"/>
                <a:gd name="T65" fmla="*/ 404 h 607"/>
                <a:gd name="T66" fmla="*/ 111 w 733"/>
                <a:gd name="T67" fmla="*/ 391 h 607"/>
                <a:gd name="T68" fmla="*/ 134 w 733"/>
                <a:gd name="T69" fmla="*/ 373 h 607"/>
                <a:gd name="T70" fmla="*/ 164 w 733"/>
                <a:gd name="T71" fmla="*/ 350 h 607"/>
                <a:gd name="T72" fmla="*/ 201 w 733"/>
                <a:gd name="T73" fmla="*/ 323 h 607"/>
                <a:gd name="T74" fmla="*/ 241 w 733"/>
                <a:gd name="T75" fmla="*/ 295 h 607"/>
                <a:gd name="T76" fmla="*/ 285 w 733"/>
                <a:gd name="T77" fmla="*/ 264 h 607"/>
                <a:gd name="T78" fmla="*/ 331 w 733"/>
                <a:gd name="T79" fmla="*/ 231 h 607"/>
                <a:gd name="T80" fmla="*/ 379 w 733"/>
                <a:gd name="T81" fmla="*/ 196 h 607"/>
                <a:gd name="T82" fmla="*/ 426 w 733"/>
                <a:gd name="T83" fmla="*/ 163 h 607"/>
                <a:gd name="T84" fmla="*/ 472 w 733"/>
                <a:gd name="T85" fmla="*/ 132 h 607"/>
                <a:gd name="T86" fmla="*/ 516 w 733"/>
                <a:gd name="T87" fmla="*/ 100 h 607"/>
                <a:gd name="T88" fmla="*/ 558 w 733"/>
                <a:gd name="T89" fmla="*/ 72 h 607"/>
                <a:gd name="T90" fmla="*/ 595 w 733"/>
                <a:gd name="T91" fmla="*/ 48 h 607"/>
                <a:gd name="T92" fmla="*/ 627 w 733"/>
                <a:gd name="T93" fmla="*/ 26 h 607"/>
                <a:gd name="T94" fmla="*/ 650 w 733"/>
                <a:gd name="T95" fmla="*/ 11 h 607"/>
                <a:gd name="T96" fmla="*/ 669 w 733"/>
                <a:gd name="T97" fmla="*/ 0 h 607"/>
                <a:gd name="T98" fmla="*/ 673 w 733"/>
                <a:gd name="T99" fmla="*/ 38 h 607"/>
                <a:gd name="T100" fmla="*/ 685 w 733"/>
                <a:gd name="T101" fmla="*/ 84 h 607"/>
                <a:gd name="T102" fmla="*/ 706 w 733"/>
                <a:gd name="T103" fmla="*/ 125 h 607"/>
                <a:gd name="T104" fmla="*/ 733 w 733"/>
                <a:gd name="T105" fmla="*/ 14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3" h="607">
                  <a:moveTo>
                    <a:pt x="733" y="145"/>
                  </a:moveTo>
                  <a:lnTo>
                    <a:pt x="722" y="155"/>
                  </a:lnTo>
                  <a:lnTo>
                    <a:pt x="696" y="173"/>
                  </a:lnTo>
                  <a:lnTo>
                    <a:pt x="662" y="199"/>
                  </a:lnTo>
                  <a:lnTo>
                    <a:pt x="620" y="229"/>
                  </a:lnTo>
                  <a:lnTo>
                    <a:pt x="569" y="265"/>
                  </a:lnTo>
                  <a:lnTo>
                    <a:pt x="516" y="305"/>
                  </a:lnTo>
                  <a:lnTo>
                    <a:pt x="458" y="345"/>
                  </a:lnTo>
                  <a:lnTo>
                    <a:pt x="398" y="388"/>
                  </a:lnTo>
                  <a:lnTo>
                    <a:pt x="340" y="429"/>
                  </a:lnTo>
                  <a:lnTo>
                    <a:pt x="285" y="468"/>
                  </a:lnTo>
                  <a:lnTo>
                    <a:pt x="231" y="506"/>
                  </a:lnTo>
                  <a:lnTo>
                    <a:pt x="185" y="539"/>
                  </a:lnTo>
                  <a:lnTo>
                    <a:pt x="146" y="567"/>
                  </a:lnTo>
                  <a:lnTo>
                    <a:pt x="113" y="589"/>
                  </a:lnTo>
                  <a:lnTo>
                    <a:pt x="95" y="602"/>
                  </a:lnTo>
                  <a:lnTo>
                    <a:pt x="88" y="607"/>
                  </a:lnTo>
                  <a:lnTo>
                    <a:pt x="72" y="595"/>
                  </a:lnTo>
                  <a:lnTo>
                    <a:pt x="55" y="576"/>
                  </a:lnTo>
                  <a:lnTo>
                    <a:pt x="42" y="551"/>
                  </a:lnTo>
                  <a:lnTo>
                    <a:pt x="28" y="523"/>
                  </a:lnTo>
                  <a:lnTo>
                    <a:pt x="16" y="498"/>
                  </a:lnTo>
                  <a:lnTo>
                    <a:pt x="7" y="475"/>
                  </a:lnTo>
                  <a:lnTo>
                    <a:pt x="2" y="460"/>
                  </a:lnTo>
                  <a:lnTo>
                    <a:pt x="0" y="454"/>
                  </a:lnTo>
                  <a:lnTo>
                    <a:pt x="2" y="454"/>
                  </a:lnTo>
                  <a:lnTo>
                    <a:pt x="7" y="454"/>
                  </a:lnTo>
                  <a:lnTo>
                    <a:pt x="14" y="452"/>
                  </a:lnTo>
                  <a:lnTo>
                    <a:pt x="25" y="450"/>
                  </a:lnTo>
                  <a:lnTo>
                    <a:pt x="39" y="444"/>
                  </a:lnTo>
                  <a:lnTo>
                    <a:pt x="55" y="435"/>
                  </a:lnTo>
                  <a:lnTo>
                    <a:pt x="74" y="422"/>
                  </a:lnTo>
                  <a:lnTo>
                    <a:pt x="95" y="404"/>
                  </a:lnTo>
                  <a:lnTo>
                    <a:pt x="111" y="391"/>
                  </a:lnTo>
                  <a:lnTo>
                    <a:pt x="134" y="373"/>
                  </a:lnTo>
                  <a:lnTo>
                    <a:pt x="164" y="350"/>
                  </a:lnTo>
                  <a:lnTo>
                    <a:pt x="201" y="323"/>
                  </a:lnTo>
                  <a:lnTo>
                    <a:pt x="241" y="295"/>
                  </a:lnTo>
                  <a:lnTo>
                    <a:pt x="285" y="264"/>
                  </a:lnTo>
                  <a:lnTo>
                    <a:pt x="331" y="231"/>
                  </a:lnTo>
                  <a:lnTo>
                    <a:pt x="379" y="196"/>
                  </a:lnTo>
                  <a:lnTo>
                    <a:pt x="426" y="163"/>
                  </a:lnTo>
                  <a:lnTo>
                    <a:pt x="472" y="132"/>
                  </a:lnTo>
                  <a:lnTo>
                    <a:pt x="516" y="100"/>
                  </a:lnTo>
                  <a:lnTo>
                    <a:pt x="558" y="72"/>
                  </a:lnTo>
                  <a:lnTo>
                    <a:pt x="595" y="48"/>
                  </a:lnTo>
                  <a:lnTo>
                    <a:pt x="627" y="26"/>
                  </a:lnTo>
                  <a:lnTo>
                    <a:pt x="650" y="11"/>
                  </a:lnTo>
                  <a:lnTo>
                    <a:pt x="669" y="0"/>
                  </a:lnTo>
                  <a:lnTo>
                    <a:pt x="673" y="38"/>
                  </a:lnTo>
                  <a:lnTo>
                    <a:pt x="685" y="84"/>
                  </a:lnTo>
                  <a:lnTo>
                    <a:pt x="706" y="125"/>
                  </a:lnTo>
                  <a:lnTo>
                    <a:pt x="733"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51" name="Freeform 17"/>
            <p:cNvSpPr>
              <a:spLocks/>
            </p:cNvSpPr>
            <p:nvPr/>
          </p:nvSpPr>
          <p:spPr bwMode="auto">
            <a:xfrm>
              <a:off x="6303" y="4297"/>
              <a:ext cx="686" cy="859"/>
            </a:xfrm>
            <a:custGeom>
              <a:avLst/>
              <a:gdLst>
                <a:gd name="T0" fmla="*/ 733 w 733"/>
                <a:gd name="T1" fmla="*/ 145 h 607"/>
                <a:gd name="T2" fmla="*/ 733 w 733"/>
                <a:gd name="T3" fmla="*/ 145 h 607"/>
                <a:gd name="T4" fmla="*/ 722 w 733"/>
                <a:gd name="T5" fmla="*/ 155 h 607"/>
                <a:gd name="T6" fmla="*/ 696 w 733"/>
                <a:gd name="T7" fmla="*/ 173 h 607"/>
                <a:gd name="T8" fmla="*/ 662 w 733"/>
                <a:gd name="T9" fmla="*/ 199 h 607"/>
                <a:gd name="T10" fmla="*/ 620 w 733"/>
                <a:gd name="T11" fmla="*/ 229 h 607"/>
                <a:gd name="T12" fmla="*/ 569 w 733"/>
                <a:gd name="T13" fmla="*/ 265 h 607"/>
                <a:gd name="T14" fmla="*/ 516 w 733"/>
                <a:gd name="T15" fmla="*/ 305 h 607"/>
                <a:gd name="T16" fmla="*/ 458 w 733"/>
                <a:gd name="T17" fmla="*/ 345 h 607"/>
                <a:gd name="T18" fmla="*/ 398 w 733"/>
                <a:gd name="T19" fmla="*/ 388 h 607"/>
                <a:gd name="T20" fmla="*/ 340 w 733"/>
                <a:gd name="T21" fmla="*/ 429 h 607"/>
                <a:gd name="T22" fmla="*/ 285 w 733"/>
                <a:gd name="T23" fmla="*/ 468 h 607"/>
                <a:gd name="T24" fmla="*/ 231 w 733"/>
                <a:gd name="T25" fmla="*/ 506 h 607"/>
                <a:gd name="T26" fmla="*/ 185 w 733"/>
                <a:gd name="T27" fmla="*/ 539 h 607"/>
                <a:gd name="T28" fmla="*/ 146 w 733"/>
                <a:gd name="T29" fmla="*/ 567 h 607"/>
                <a:gd name="T30" fmla="*/ 113 w 733"/>
                <a:gd name="T31" fmla="*/ 589 h 607"/>
                <a:gd name="T32" fmla="*/ 95 w 733"/>
                <a:gd name="T33" fmla="*/ 602 h 607"/>
                <a:gd name="T34" fmla="*/ 88 w 733"/>
                <a:gd name="T35" fmla="*/ 607 h 607"/>
                <a:gd name="T36" fmla="*/ 88 w 733"/>
                <a:gd name="T37" fmla="*/ 607 h 607"/>
                <a:gd name="T38" fmla="*/ 72 w 733"/>
                <a:gd name="T39" fmla="*/ 595 h 607"/>
                <a:gd name="T40" fmla="*/ 55 w 733"/>
                <a:gd name="T41" fmla="*/ 576 h 607"/>
                <a:gd name="T42" fmla="*/ 42 w 733"/>
                <a:gd name="T43" fmla="*/ 551 h 607"/>
                <a:gd name="T44" fmla="*/ 28 w 733"/>
                <a:gd name="T45" fmla="*/ 523 h 607"/>
                <a:gd name="T46" fmla="*/ 16 w 733"/>
                <a:gd name="T47" fmla="*/ 498 h 607"/>
                <a:gd name="T48" fmla="*/ 7 w 733"/>
                <a:gd name="T49" fmla="*/ 475 h 607"/>
                <a:gd name="T50" fmla="*/ 2 w 733"/>
                <a:gd name="T51" fmla="*/ 460 h 607"/>
                <a:gd name="T52" fmla="*/ 0 w 733"/>
                <a:gd name="T53" fmla="*/ 454 h 607"/>
                <a:gd name="T54" fmla="*/ 0 w 733"/>
                <a:gd name="T55" fmla="*/ 454 h 607"/>
                <a:gd name="T56" fmla="*/ 2 w 733"/>
                <a:gd name="T57" fmla="*/ 454 h 607"/>
                <a:gd name="T58" fmla="*/ 7 w 733"/>
                <a:gd name="T59" fmla="*/ 454 h 607"/>
                <a:gd name="T60" fmla="*/ 14 w 733"/>
                <a:gd name="T61" fmla="*/ 452 h 607"/>
                <a:gd name="T62" fmla="*/ 25 w 733"/>
                <a:gd name="T63" fmla="*/ 450 h 607"/>
                <a:gd name="T64" fmla="*/ 39 w 733"/>
                <a:gd name="T65" fmla="*/ 444 h 607"/>
                <a:gd name="T66" fmla="*/ 55 w 733"/>
                <a:gd name="T67" fmla="*/ 435 h 607"/>
                <a:gd name="T68" fmla="*/ 74 w 733"/>
                <a:gd name="T69" fmla="*/ 422 h 607"/>
                <a:gd name="T70" fmla="*/ 95 w 733"/>
                <a:gd name="T71" fmla="*/ 404 h 607"/>
                <a:gd name="T72" fmla="*/ 95 w 733"/>
                <a:gd name="T73" fmla="*/ 404 h 607"/>
                <a:gd name="T74" fmla="*/ 111 w 733"/>
                <a:gd name="T75" fmla="*/ 391 h 607"/>
                <a:gd name="T76" fmla="*/ 134 w 733"/>
                <a:gd name="T77" fmla="*/ 373 h 607"/>
                <a:gd name="T78" fmla="*/ 164 w 733"/>
                <a:gd name="T79" fmla="*/ 350 h 607"/>
                <a:gd name="T80" fmla="*/ 201 w 733"/>
                <a:gd name="T81" fmla="*/ 323 h 607"/>
                <a:gd name="T82" fmla="*/ 241 w 733"/>
                <a:gd name="T83" fmla="*/ 295 h 607"/>
                <a:gd name="T84" fmla="*/ 285 w 733"/>
                <a:gd name="T85" fmla="*/ 264 h 607"/>
                <a:gd name="T86" fmla="*/ 331 w 733"/>
                <a:gd name="T87" fmla="*/ 231 h 607"/>
                <a:gd name="T88" fmla="*/ 379 w 733"/>
                <a:gd name="T89" fmla="*/ 196 h 607"/>
                <a:gd name="T90" fmla="*/ 426 w 733"/>
                <a:gd name="T91" fmla="*/ 163 h 607"/>
                <a:gd name="T92" fmla="*/ 472 w 733"/>
                <a:gd name="T93" fmla="*/ 132 h 607"/>
                <a:gd name="T94" fmla="*/ 516 w 733"/>
                <a:gd name="T95" fmla="*/ 100 h 607"/>
                <a:gd name="T96" fmla="*/ 558 w 733"/>
                <a:gd name="T97" fmla="*/ 72 h 607"/>
                <a:gd name="T98" fmla="*/ 595 w 733"/>
                <a:gd name="T99" fmla="*/ 48 h 607"/>
                <a:gd name="T100" fmla="*/ 627 w 733"/>
                <a:gd name="T101" fmla="*/ 26 h 607"/>
                <a:gd name="T102" fmla="*/ 650 w 733"/>
                <a:gd name="T103" fmla="*/ 11 h 607"/>
                <a:gd name="T104" fmla="*/ 669 w 733"/>
                <a:gd name="T105" fmla="*/ 0 h 607"/>
                <a:gd name="T106" fmla="*/ 669 w 733"/>
                <a:gd name="T107" fmla="*/ 0 h 607"/>
                <a:gd name="T108" fmla="*/ 673 w 733"/>
                <a:gd name="T109" fmla="*/ 38 h 607"/>
                <a:gd name="T110" fmla="*/ 685 w 733"/>
                <a:gd name="T111" fmla="*/ 84 h 607"/>
                <a:gd name="T112" fmla="*/ 706 w 733"/>
                <a:gd name="T113" fmla="*/ 125 h 607"/>
                <a:gd name="T114" fmla="*/ 733 w 733"/>
                <a:gd name="T115" fmla="*/ 14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3" h="607">
                  <a:moveTo>
                    <a:pt x="733" y="145"/>
                  </a:moveTo>
                  <a:lnTo>
                    <a:pt x="733" y="145"/>
                  </a:lnTo>
                  <a:lnTo>
                    <a:pt x="722" y="155"/>
                  </a:lnTo>
                  <a:lnTo>
                    <a:pt x="696" y="173"/>
                  </a:lnTo>
                  <a:lnTo>
                    <a:pt x="662" y="199"/>
                  </a:lnTo>
                  <a:lnTo>
                    <a:pt x="620" y="229"/>
                  </a:lnTo>
                  <a:lnTo>
                    <a:pt x="569" y="265"/>
                  </a:lnTo>
                  <a:lnTo>
                    <a:pt x="516" y="305"/>
                  </a:lnTo>
                  <a:lnTo>
                    <a:pt x="458" y="345"/>
                  </a:lnTo>
                  <a:lnTo>
                    <a:pt x="398" y="388"/>
                  </a:lnTo>
                  <a:lnTo>
                    <a:pt x="340" y="429"/>
                  </a:lnTo>
                  <a:lnTo>
                    <a:pt x="285" y="468"/>
                  </a:lnTo>
                  <a:lnTo>
                    <a:pt x="231" y="506"/>
                  </a:lnTo>
                  <a:lnTo>
                    <a:pt x="185" y="539"/>
                  </a:lnTo>
                  <a:lnTo>
                    <a:pt x="146" y="567"/>
                  </a:lnTo>
                  <a:lnTo>
                    <a:pt x="113" y="589"/>
                  </a:lnTo>
                  <a:lnTo>
                    <a:pt x="95" y="602"/>
                  </a:lnTo>
                  <a:lnTo>
                    <a:pt x="88" y="607"/>
                  </a:lnTo>
                  <a:lnTo>
                    <a:pt x="88" y="607"/>
                  </a:lnTo>
                  <a:lnTo>
                    <a:pt x="72" y="595"/>
                  </a:lnTo>
                  <a:lnTo>
                    <a:pt x="55" y="576"/>
                  </a:lnTo>
                  <a:lnTo>
                    <a:pt x="42" y="551"/>
                  </a:lnTo>
                  <a:lnTo>
                    <a:pt x="28" y="523"/>
                  </a:lnTo>
                  <a:lnTo>
                    <a:pt x="16" y="498"/>
                  </a:lnTo>
                  <a:lnTo>
                    <a:pt x="7" y="475"/>
                  </a:lnTo>
                  <a:lnTo>
                    <a:pt x="2" y="460"/>
                  </a:lnTo>
                  <a:lnTo>
                    <a:pt x="0" y="454"/>
                  </a:lnTo>
                  <a:lnTo>
                    <a:pt x="0" y="454"/>
                  </a:lnTo>
                  <a:lnTo>
                    <a:pt x="2" y="454"/>
                  </a:lnTo>
                  <a:lnTo>
                    <a:pt x="7" y="454"/>
                  </a:lnTo>
                  <a:lnTo>
                    <a:pt x="14" y="452"/>
                  </a:lnTo>
                  <a:lnTo>
                    <a:pt x="25" y="450"/>
                  </a:lnTo>
                  <a:lnTo>
                    <a:pt x="39" y="444"/>
                  </a:lnTo>
                  <a:lnTo>
                    <a:pt x="55" y="435"/>
                  </a:lnTo>
                  <a:lnTo>
                    <a:pt x="74" y="422"/>
                  </a:lnTo>
                  <a:lnTo>
                    <a:pt x="95" y="404"/>
                  </a:lnTo>
                  <a:lnTo>
                    <a:pt x="95" y="404"/>
                  </a:lnTo>
                  <a:lnTo>
                    <a:pt x="111" y="391"/>
                  </a:lnTo>
                  <a:lnTo>
                    <a:pt x="134" y="373"/>
                  </a:lnTo>
                  <a:lnTo>
                    <a:pt x="164" y="350"/>
                  </a:lnTo>
                  <a:lnTo>
                    <a:pt x="201" y="323"/>
                  </a:lnTo>
                  <a:lnTo>
                    <a:pt x="241" y="295"/>
                  </a:lnTo>
                  <a:lnTo>
                    <a:pt x="285" y="264"/>
                  </a:lnTo>
                  <a:lnTo>
                    <a:pt x="331" y="231"/>
                  </a:lnTo>
                  <a:lnTo>
                    <a:pt x="379" y="196"/>
                  </a:lnTo>
                  <a:lnTo>
                    <a:pt x="426" y="163"/>
                  </a:lnTo>
                  <a:lnTo>
                    <a:pt x="472" y="132"/>
                  </a:lnTo>
                  <a:lnTo>
                    <a:pt x="516" y="100"/>
                  </a:lnTo>
                  <a:lnTo>
                    <a:pt x="558" y="72"/>
                  </a:lnTo>
                  <a:lnTo>
                    <a:pt x="595" y="48"/>
                  </a:lnTo>
                  <a:lnTo>
                    <a:pt x="627" y="26"/>
                  </a:lnTo>
                  <a:lnTo>
                    <a:pt x="650" y="11"/>
                  </a:lnTo>
                  <a:lnTo>
                    <a:pt x="669" y="0"/>
                  </a:lnTo>
                  <a:lnTo>
                    <a:pt x="669" y="0"/>
                  </a:lnTo>
                  <a:lnTo>
                    <a:pt x="673" y="38"/>
                  </a:lnTo>
                  <a:lnTo>
                    <a:pt x="685" y="84"/>
                  </a:lnTo>
                  <a:lnTo>
                    <a:pt x="706" y="125"/>
                  </a:lnTo>
                  <a:lnTo>
                    <a:pt x="733" y="1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solidFill>
                  <a:prstClr val="black"/>
                </a:solidFill>
              </a:endParaRPr>
            </a:p>
          </p:txBody>
        </p:sp>
        <p:sp>
          <p:nvSpPr>
            <p:cNvPr id="52" name="Freeform 18"/>
            <p:cNvSpPr>
              <a:spLocks/>
            </p:cNvSpPr>
            <p:nvPr/>
          </p:nvSpPr>
          <p:spPr bwMode="auto">
            <a:xfrm>
              <a:off x="5272" y="3919"/>
              <a:ext cx="1749" cy="1333"/>
            </a:xfrm>
            <a:custGeom>
              <a:avLst/>
              <a:gdLst>
                <a:gd name="T0" fmla="*/ 389 w 1869"/>
                <a:gd name="T1" fmla="*/ 683 h 942"/>
                <a:gd name="T2" fmla="*/ 321 w 1869"/>
                <a:gd name="T3" fmla="*/ 583 h 942"/>
                <a:gd name="T4" fmla="*/ 294 w 1869"/>
                <a:gd name="T5" fmla="*/ 522 h 942"/>
                <a:gd name="T6" fmla="*/ 328 w 1869"/>
                <a:gd name="T7" fmla="*/ 508 h 942"/>
                <a:gd name="T8" fmla="*/ 143 w 1869"/>
                <a:gd name="T9" fmla="*/ 454 h 942"/>
                <a:gd name="T10" fmla="*/ 120 w 1869"/>
                <a:gd name="T11" fmla="*/ 480 h 942"/>
                <a:gd name="T12" fmla="*/ 162 w 1869"/>
                <a:gd name="T13" fmla="*/ 559 h 942"/>
                <a:gd name="T14" fmla="*/ 250 w 1869"/>
                <a:gd name="T15" fmla="*/ 658 h 942"/>
                <a:gd name="T16" fmla="*/ 321 w 1869"/>
                <a:gd name="T17" fmla="*/ 691 h 942"/>
                <a:gd name="T18" fmla="*/ 261 w 1869"/>
                <a:gd name="T19" fmla="*/ 675 h 942"/>
                <a:gd name="T20" fmla="*/ 129 w 1869"/>
                <a:gd name="T21" fmla="*/ 624 h 942"/>
                <a:gd name="T22" fmla="*/ 41 w 1869"/>
                <a:gd name="T23" fmla="*/ 525 h 942"/>
                <a:gd name="T24" fmla="*/ 0 w 1869"/>
                <a:gd name="T25" fmla="*/ 447 h 942"/>
                <a:gd name="T26" fmla="*/ 23 w 1869"/>
                <a:gd name="T27" fmla="*/ 421 h 942"/>
                <a:gd name="T28" fmla="*/ 39 w 1869"/>
                <a:gd name="T29" fmla="*/ 411 h 942"/>
                <a:gd name="T30" fmla="*/ 65 w 1869"/>
                <a:gd name="T31" fmla="*/ 365 h 942"/>
                <a:gd name="T32" fmla="*/ 169 w 1869"/>
                <a:gd name="T33" fmla="*/ 282 h 942"/>
                <a:gd name="T34" fmla="*/ 375 w 1869"/>
                <a:gd name="T35" fmla="*/ 139 h 942"/>
                <a:gd name="T36" fmla="*/ 555 w 1869"/>
                <a:gd name="T37" fmla="*/ 13 h 942"/>
                <a:gd name="T38" fmla="*/ 611 w 1869"/>
                <a:gd name="T39" fmla="*/ 2 h 942"/>
                <a:gd name="T40" fmla="*/ 715 w 1869"/>
                <a:gd name="T41" fmla="*/ 25 h 942"/>
                <a:gd name="T42" fmla="*/ 1006 w 1869"/>
                <a:gd name="T43" fmla="*/ 89 h 942"/>
                <a:gd name="T44" fmla="*/ 1381 w 1869"/>
                <a:gd name="T45" fmla="*/ 170 h 942"/>
                <a:gd name="T46" fmla="*/ 1673 w 1869"/>
                <a:gd name="T47" fmla="*/ 233 h 942"/>
                <a:gd name="T48" fmla="*/ 1786 w 1869"/>
                <a:gd name="T49" fmla="*/ 272 h 942"/>
                <a:gd name="T50" fmla="*/ 1726 w 1869"/>
                <a:gd name="T51" fmla="*/ 320 h 942"/>
                <a:gd name="T52" fmla="*/ 1571 w 1869"/>
                <a:gd name="T53" fmla="*/ 426 h 942"/>
                <a:gd name="T54" fmla="*/ 1384 w 1869"/>
                <a:gd name="T55" fmla="*/ 558 h 942"/>
                <a:gd name="T56" fmla="*/ 1233 w 1869"/>
                <a:gd name="T57" fmla="*/ 667 h 942"/>
                <a:gd name="T58" fmla="*/ 1154 w 1869"/>
                <a:gd name="T59" fmla="*/ 729 h 942"/>
                <a:gd name="T60" fmla="*/ 1106 w 1869"/>
                <a:gd name="T61" fmla="*/ 748 h 942"/>
                <a:gd name="T62" fmla="*/ 1106 w 1869"/>
                <a:gd name="T63" fmla="*/ 769 h 942"/>
                <a:gd name="T64" fmla="*/ 1154 w 1869"/>
                <a:gd name="T65" fmla="*/ 870 h 942"/>
                <a:gd name="T66" fmla="*/ 1212 w 1869"/>
                <a:gd name="T67" fmla="*/ 883 h 942"/>
                <a:gd name="T68" fmla="*/ 1384 w 1869"/>
                <a:gd name="T69" fmla="*/ 762 h 942"/>
                <a:gd name="T70" fmla="*/ 1615 w 1869"/>
                <a:gd name="T71" fmla="*/ 599 h 942"/>
                <a:gd name="T72" fmla="*/ 1795 w 1869"/>
                <a:gd name="T73" fmla="*/ 467 h 942"/>
                <a:gd name="T74" fmla="*/ 1869 w 1869"/>
                <a:gd name="T75" fmla="*/ 432 h 942"/>
                <a:gd name="T76" fmla="*/ 1731 w 1869"/>
                <a:gd name="T77" fmla="*/ 548 h 942"/>
                <a:gd name="T78" fmla="*/ 1522 w 1869"/>
                <a:gd name="T79" fmla="*/ 696 h 942"/>
                <a:gd name="T80" fmla="*/ 1358 w 1869"/>
                <a:gd name="T81" fmla="*/ 822 h 942"/>
                <a:gd name="T82" fmla="*/ 1254 w 1869"/>
                <a:gd name="T83" fmla="*/ 898 h 942"/>
                <a:gd name="T84" fmla="*/ 1231 w 1869"/>
                <a:gd name="T85" fmla="*/ 926 h 942"/>
                <a:gd name="T86" fmla="*/ 1180 w 1869"/>
                <a:gd name="T87" fmla="*/ 942 h 942"/>
                <a:gd name="T88" fmla="*/ 1115 w 1869"/>
                <a:gd name="T89" fmla="*/ 922 h 942"/>
                <a:gd name="T90" fmla="*/ 997 w 1869"/>
                <a:gd name="T91" fmla="*/ 884 h 942"/>
                <a:gd name="T92" fmla="*/ 824 w 1869"/>
                <a:gd name="T93" fmla="*/ 835 h 942"/>
                <a:gd name="T94" fmla="*/ 629 w 1869"/>
                <a:gd name="T95" fmla="*/ 779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9" h="942">
                  <a:moveTo>
                    <a:pt x="532" y="751"/>
                  </a:moveTo>
                  <a:lnTo>
                    <a:pt x="470" y="729"/>
                  </a:lnTo>
                  <a:lnTo>
                    <a:pt x="423" y="706"/>
                  </a:lnTo>
                  <a:lnTo>
                    <a:pt x="389" y="683"/>
                  </a:lnTo>
                  <a:lnTo>
                    <a:pt x="365" y="657"/>
                  </a:lnTo>
                  <a:lnTo>
                    <a:pt x="347" y="632"/>
                  </a:lnTo>
                  <a:lnTo>
                    <a:pt x="333" y="607"/>
                  </a:lnTo>
                  <a:lnTo>
                    <a:pt x="321" y="583"/>
                  </a:lnTo>
                  <a:lnTo>
                    <a:pt x="308" y="561"/>
                  </a:lnTo>
                  <a:lnTo>
                    <a:pt x="296" y="545"/>
                  </a:lnTo>
                  <a:lnTo>
                    <a:pt x="291" y="531"/>
                  </a:lnTo>
                  <a:lnTo>
                    <a:pt x="294" y="522"/>
                  </a:lnTo>
                  <a:lnTo>
                    <a:pt x="298" y="513"/>
                  </a:lnTo>
                  <a:lnTo>
                    <a:pt x="305" y="508"/>
                  </a:lnTo>
                  <a:lnTo>
                    <a:pt x="317" y="507"/>
                  </a:lnTo>
                  <a:lnTo>
                    <a:pt x="328" y="508"/>
                  </a:lnTo>
                  <a:lnTo>
                    <a:pt x="342" y="512"/>
                  </a:lnTo>
                  <a:lnTo>
                    <a:pt x="169" y="462"/>
                  </a:lnTo>
                  <a:lnTo>
                    <a:pt x="155" y="456"/>
                  </a:lnTo>
                  <a:lnTo>
                    <a:pt x="143" y="454"/>
                  </a:lnTo>
                  <a:lnTo>
                    <a:pt x="134" y="456"/>
                  </a:lnTo>
                  <a:lnTo>
                    <a:pt x="125" y="460"/>
                  </a:lnTo>
                  <a:lnTo>
                    <a:pt x="120" y="469"/>
                  </a:lnTo>
                  <a:lnTo>
                    <a:pt x="120" y="480"/>
                  </a:lnTo>
                  <a:lnTo>
                    <a:pt x="125" y="495"/>
                  </a:lnTo>
                  <a:lnTo>
                    <a:pt x="134" y="512"/>
                  </a:lnTo>
                  <a:lnTo>
                    <a:pt x="148" y="535"/>
                  </a:lnTo>
                  <a:lnTo>
                    <a:pt x="162" y="559"/>
                  </a:lnTo>
                  <a:lnTo>
                    <a:pt x="173" y="584"/>
                  </a:lnTo>
                  <a:lnTo>
                    <a:pt x="192" y="609"/>
                  </a:lnTo>
                  <a:lnTo>
                    <a:pt x="215" y="634"/>
                  </a:lnTo>
                  <a:lnTo>
                    <a:pt x="250" y="658"/>
                  </a:lnTo>
                  <a:lnTo>
                    <a:pt x="296" y="680"/>
                  </a:lnTo>
                  <a:lnTo>
                    <a:pt x="358" y="701"/>
                  </a:lnTo>
                  <a:lnTo>
                    <a:pt x="340" y="696"/>
                  </a:lnTo>
                  <a:lnTo>
                    <a:pt x="321" y="691"/>
                  </a:lnTo>
                  <a:lnTo>
                    <a:pt x="305" y="686"/>
                  </a:lnTo>
                  <a:lnTo>
                    <a:pt x="289" y="682"/>
                  </a:lnTo>
                  <a:lnTo>
                    <a:pt x="275" y="678"/>
                  </a:lnTo>
                  <a:lnTo>
                    <a:pt x="261" y="675"/>
                  </a:lnTo>
                  <a:lnTo>
                    <a:pt x="250" y="672"/>
                  </a:lnTo>
                  <a:lnTo>
                    <a:pt x="238" y="668"/>
                  </a:lnTo>
                  <a:lnTo>
                    <a:pt x="176" y="647"/>
                  </a:lnTo>
                  <a:lnTo>
                    <a:pt x="129" y="624"/>
                  </a:lnTo>
                  <a:lnTo>
                    <a:pt x="95" y="601"/>
                  </a:lnTo>
                  <a:lnTo>
                    <a:pt x="72" y="576"/>
                  </a:lnTo>
                  <a:lnTo>
                    <a:pt x="53" y="550"/>
                  </a:lnTo>
                  <a:lnTo>
                    <a:pt x="41" y="525"/>
                  </a:lnTo>
                  <a:lnTo>
                    <a:pt x="28" y="502"/>
                  </a:lnTo>
                  <a:lnTo>
                    <a:pt x="14" y="479"/>
                  </a:lnTo>
                  <a:lnTo>
                    <a:pt x="4" y="462"/>
                  </a:lnTo>
                  <a:lnTo>
                    <a:pt x="0" y="447"/>
                  </a:lnTo>
                  <a:lnTo>
                    <a:pt x="0" y="436"/>
                  </a:lnTo>
                  <a:lnTo>
                    <a:pt x="4" y="427"/>
                  </a:lnTo>
                  <a:lnTo>
                    <a:pt x="14" y="423"/>
                  </a:lnTo>
                  <a:lnTo>
                    <a:pt x="23" y="421"/>
                  </a:lnTo>
                  <a:lnTo>
                    <a:pt x="35" y="423"/>
                  </a:lnTo>
                  <a:lnTo>
                    <a:pt x="48" y="429"/>
                  </a:lnTo>
                  <a:lnTo>
                    <a:pt x="41" y="419"/>
                  </a:lnTo>
                  <a:lnTo>
                    <a:pt x="39" y="411"/>
                  </a:lnTo>
                  <a:lnTo>
                    <a:pt x="39" y="401"/>
                  </a:lnTo>
                  <a:lnTo>
                    <a:pt x="44" y="390"/>
                  </a:lnTo>
                  <a:lnTo>
                    <a:pt x="51" y="378"/>
                  </a:lnTo>
                  <a:lnTo>
                    <a:pt x="65" y="365"/>
                  </a:lnTo>
                  <a:lnTo>
                    <a:pt x="83" y="348"/>
                  </a:lnTo>
                  <a:lnTo>
                    <a:pt x="106" y="329"/>
                  </a:lnTo>
                  <a:lnTo>
                    <a:pt x="134" y="307"/>
                  </a:lnTo>
                  <a:lnTo>
                    <a:pt x="169" y="282"/>
                  </a:lnTo>
                  <a:lnTo>
                    <a:pt x="210" y="253"/>
                  </a:lnTo>
                  <a:lnTo>
                    <a:pt x="257" y="220"/>
                  </a:lnTo>
                  <a:lnTo>
                    <a:pt x="312" y="182"/>
                  </a:lnTo>
                  <a:lnTo>
                    <a:pt x="375" y="139"/>
                  </a:lnTo>
                  <a:lnTo>
                    <a:pt x="444" y="89"/>
                  </a:lnTo>
                  <a:lnTo>
                    <a:pt x="523" y="35"/>
                  </a:lnTo>
                  <a:lnTo>
                    <a:pt x="541" y="23"/>
                  </a:lnTo>
                  <a:lnTo>
                    <a:pt x="555" y="13"/>
                  </a:lnTo>
                  <a:lnTo>
                    <a:pt x="569" y="7"/>
                  </a:lnTo>
                  <a:lnTo>
                    <a:pt x="583" y="2"/>
                  </a:lnTo>
                  <a:lnTo>
                    <a:pt x="597" y="0"/>
                  </a:lnTo>
                  <a:lnTo>
                    <a:pt x="611" y="2"/>
                  </a:lnTo>
                  <a:lnTo>
                    <a:pt x="629" y="5"/>
                  </a:lnTo>
                  <a:lnTo>
                    <a:pt x="652" y="10"/>
                  </a:lnTo>
                  <a:lnTo>
                    <a:pt x="675" y="15"/>
                  </a:lnTo>
                  <a:lnTo>
                    <a:pt x="715" y="25"/>
                  </a:lnTo>
                  <a:lnTo>
                    <a:pt x="773" y="38"/>
                  </a:lnTo>
                  <a:lnTo>
                    <a:pt x="842" y="53"/>
                  </a:lnTo>
                  <a:lnTo>
                    <a:pt x="921" y="71"/>
                  </a:lnTo>
                  <a:lnTo>
                    <a:pt x="1006" y="89"/>
                  </a:lnTo>
                  <a:lnTo>
                    <a:pt x="1099" y="109"/>
                  </a:lnTo>
                  <a:lnTo>
                    <a:pt x="1194" y="129"/>
                  </a:lnTo>
                  <a:lnTo>
                    <a:pt x="1289" y="150"/>
                  </a:lnTo>
                  <a:lnTo>
                    <a:pt x="1381" y="170"/>
                  </a:lnTo>
                  <a:lnTo>
                    <a:pt x="1467" y="188"/>
                  </a:lnTo>
                  <a:lnTo>
                    <a:pt x="1545" y="206"/>
                  </a:lnTo>
                  <a:lnTo>
                    <a:pt x="1615" y="221"/>
                  </a:lnTo>
                  <a:lnTo>
                    <a:pt x="1673" y="233"/>
                  </a:lnTo>
                  <a:lnTo>
                    <a:pt x="1712" y="243"/>
                  </a:lnTo>
                  <a:lnTo>
                    <a:pt x="1735" y="248"/>
                  </a:lnTo>
                  <a:lnTo>
                    <a:pt x="1772" y="261"/>
                  </a:lnTo>
                  <a:lnTo>
                    <a:pt x="1786" y="272"/>
                  </a:lnTo>
                  <a:lnTo>
                    <a:pt x="1782" y="284"/>
                  </a:lnTo>
                  <a:lnTo>
                    <a:pt x="1768" y="294"/>
                  </a:lnTo>
                  <a:lnTo>
                    <a:pt x="1749" y="305"/>
                  </a:lnTo>
                  <a:lnTo>
                    <a:pt x="1726" y="320"/>
                  </a:lnTo>
                  <a:lnTo>
                    <a:pt x="1694" y="342"/>
                  </a:lnTo>
                  <a:lnTo>
                    <a:pt x="1657" y="366"/>
                  </a:lnTo>
                  <a:lnTo>
                    <a:pt x="1615" y="394"/>
                  </a:lnTo>
                  <a:lnTo>
                    <a:pt x="1571" y="426"/>
                  </a:lnTo>
                  <a:lnTo>
                    <a:pt x="1525" y="457"/>
                  </a:lnTo>
                  <a:lnTo>
                    <a:pt x="1478" y="490"/>
                  </a:lnTo>
                  <a:lnTo>
                    <a:pt x="1430" y="525"/>
                  </a:lnTo>
                  <a:lnTo>
                    <a:pt x="1384" y="558"/>
                  </a:lnTo>
                  <a:lnTo>
                    <a:pt x="1340" y="589"/>
                  </a:lnTo>
                  <a:lnTo>
                    <a:pt x="1300" y="617"/>
                  </a:lnTo>
                  <a:lnTo>
                    <a:pt x="1263" y="644"/>
                  </a:lnTo>
                  <a:lnTo>
                    <a:pt x="1233" y="667"/>
                  </a:lnTo>
                  <a:lnTo>
                    <a:pt x="1210" y="685"/>
                  </a:lnTo>
                  <a:lnTo>
                    <a:pt x="1194" y="698"/>
                  </a:lnTo>
                  <a:lnTo>
                    <a:pt x="1173" y="716"/>
                  </a:lnTo>
                  <a:lnTo>
                    <a:pt x="1154" y="729"/>
                  </a:lnTo>
                  <a:lnTo>
                    <a:pt x="1138" y="738"/>
                  </a:lnTo>
                  <a:lnTo>
                    <a:pt x="1124" y="744"/>
                  </a:lnTo>
                  <a:lnTo>
                    <a:pt x="1113" y="746"/>
                  </a:lnTo>
                  <a:lnTo>
                    <a:pt x="1106" y="748"/>
                  </a:lnTo>
                  <a:lnTo>
                    <a:pt x="1101" y="748"/>
                  </a:lnTo>
                  <a:lnTo>
                    <a:pt x="1099" y="748"/>
                  </a:lnTo>
                  <a:lnTo>
                    <a:pt x="1101" y="754"/>
                  </a:lnTo>
                  <a:lnTo>
                    <a:pt x="1106" y="769"/>
                  </a:lnTo>
                  <a:lnTo>
                    <a:pt x="1115" y="792"/>
                  </a:lnTo>
                  <a:lnTo>
                    <a:pt x="1127" y="817"/>
                  </a:lnTo>
                  <a:lnTo>
                    <a:pt x="1141" y="845"/>
                  </a:lnTo>
                  <a:lnTo>
                    <a:pt x="1154" y="870"/>
                  </a:lnTo>
                  <a:lnTo>
                    <a:pt x="1171" y="889"/>
                  </a:lnTo>
                  <a:lnTo>
                    <a:pt x="1187" y="901"/>
                  </a:lnTo>
                  <a:lnTo>
                    <a:pt x="1194" y="896"/>
                  </a:lnTo>
                  <a:lnTo>
                    <a:pt x="1212" y="883"/>
                  </a:lnTo>
                  <a:lnTo>
                    <a:pt x="1245" y="861"/>
                  </a:lnTo>
                  <a:lnTo>
                    <a:pt x="1284" y="833"/>
                  </a:lnTo>
                  <a:lnTo>
                    <a:pt x="1330" y="800"/>
                  </a:lnTo>
                  <a:lnTo>
                    <a:pt x="1384" y="762"/>
                  </a:lnTo>
                  <a:lnTo>
                    <a:pt x="1439" y="723"/>
                  </a:lnTo>
                  <a:lnTo>
                    <a:pt x="1497" y="682"/>
                  </a:lnTo>
                  <a:lnTo>
                    <a:pt x="1557" y="639"/>
                  </a:lnTo>
                  <a:lnTo>
                    <a:pt x="1615" y="599"/>
                  </a:lnTo>
                  <a:lnTo>
                    <a:pt x="1668" y="559"/>
                  </a:lnTo>
                  <a:lnTo>
                    <a:pt x="1719" y="523"/>
                  </a:lnTo>
                  <a:lnTo>
                    <a:pt x="1761" y="493"/>
                  </a:lnTo>
                  <a:lnTo>
                    <a:pt x="1795" y="467"/>
                  </a:lnTo>
                  <a:lnTo>
                    <a:pt x="1821" y="449"/>
                  </a:lnTo>
                  <a:lnTo>
                    <a:pt x="1832" y="439"/>
                  </a:lnTo>
                  <a:lnTo>
                    <a:pt x="1858" y="426"/>
                  </a:lnTo>
                  <a:lnTo>
                    <a:pt x="1869" y="432"/>
                  </a:lnTo>
                  <a:lnTo>
                    <a:pt x="1865" y="452"/>
                  </a:lnTo>
                  <a:lnTo>
                    <a:pt x="1846" y="472"/>
                  </a:lnTo>
                  <a:lnTo>
                    <a:pt x="1786" y="510"/>
                  </a:lnTo>
                  <a:lnTo>
                    <a:pt x="1731" y="548"/>
                  </a:lnTo>
                  <a:lnTo>
                    <a:pt x="1675" y="586"/>
                  </a:lnTo>
                  <a:lnTo>
                    <a:pt x="1622" y="624"/>
                  </a:lnTo>
                  <a:lnTo>
                    <a:pt x="1571" y="660"/>
                  </a:lnTo>
                  <a:lnTo>
                    <a:pt x="1522" y="696"/>
                  </a:lnTo>
                  <a:lnTo>
                    <a:pt x="1476" y="731"/>
                  </a:lnTo>
                  <a:lnTo>
                    <a:pt x="1434" y="764"/>
                  </a:lnTo>
                  <a:lnTo>
                    <a:pt x="1395" y="794"/>
                  </a:lnTo>
                  <a:lnTo>
                    <a:pt x="1358" y="822"/>
                  </a:lnTo>
                  <a:lnTo>
                    <a:pt x="1328" y="846"/>
                  </a:lnTo>
                  <a:lnTo>
                    <a:pt x="1298" y="868"/>
                  </a:lnTo>
                  <a:lnTo>
                    <a:pt x="1275" y="884"/>
                  </a:lnTo>
                  <a:lnTo>
                    <a:pt x="1254" y="898"/>
                  </a:lnTo>
                  <a:lnTo>
                    <a:pt x="1240" y="904"/>
                  </a:lnTo>
                  <a:lnTo>
                    <a:pt x="1228" y="908"/>
                  </a:lnTo>
                  <a:lnTo>
                    <a:pt x="1233" y="917"/>
                  </a:lnTo>
                  <a:lnTo>
                    <a:pt x="1231" y="926"/>
                  </a:lnTo>
                  <a:lnTo>
                    <a:pt x="1224" y="932"/>
                  </a:lnTo>
                  <a:lnTo>
                    <a:pt x="1212" y="939"/>
                  </a:lnTo>
                  <a:lnTo>
                    <a:pt x="1196" y="942"/>
                  </a:lnTo>
                  <a:lnTo>
                    <a:pt x="1180" y="942"/>
                  </a:lnTo>
                  <a:lnTo>
                    <a:pt x="1161" y="939"/>
                  </a:lnTo>
                  <a:lnTo>
                    <a:pt x="1143" y="932"/>
                  </a:lnTo>
                  <a:lnTo>
                    <a:pt x="1131" y="927"/>
                  </a:lnTo>
                  <a:lnTo>
                    <a:pt x="1115" y="922"/>
                  </a:lnTo>
                  <a:lnTo>
                    <a:pt x="1092" y="914"/>
                  </a:lnTo>
                  <a:lnTo>
                    <a:pt x="1064" y="906"/>
                  </a:lnTo>
                  <a:lnTo>
                    <a:pt x="1032" y="896"/>
                  </a:lnTo>
                  <a:lnTo>
                    <a:pt x="997" y="884"/>
                  </a:lnTo>
                  <a:lnTo>
                    <a:pt x="958" y="873"/>
                  </a:lnTo>
                  <a:lnTo>
                    <a:pt x="916" y="861"/>
                  </a:lnTo>
                  <a:lnTo>
                    <a:pt x="872" y="848"/>
                  </a:lnTo>
                  <a:lnTo>
                    <a:pt x="824" y="835"/>
                  </a:lnTo>
                  <a:lnTo>
                    <a:pt x="777" y="820"/>
                  </a:lnTo>
                  <a:lnTo>
                    <a:pt x="729" y="807"/>
                  </a:lnTo>
                  <a:lnTo>
                    <a:pt x="678" y="792"/>
                  </a:lnTo>
                  <a:lnTo>
                    <a:pt x="629" y="779"/>
                  </a:lnTo>
                  <a:lnTo>
                    <a:pt x="581" y="764"/>
                  </a:lnTo>
                  <a:lnTo>
                    <a:pt x="532" y="75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53" name="Freeform 19"/>
            <p:cNvSpPr>
              <a:spLocks/>
            </p:cNvSpPr>
            <p:nvPr/>
          </p:nvSpPr>
          <p:spPr bwMode="auto">
            <a:xfrm>
              <a:off x="5275" y="3881"/>
              <a:ext cx="1749" cy="1333"/>
            </a:xfrm>
            <a:custGeom>
              <a:avLst/>
              <a:gdLst>
                <a:gd name="T0" fmla="*/ 423 w 1869"/>
                <a:gd name="T1" fmla="*/ 706 h 942"/>
                <a:gd name="T2" fmla="*/ 333 w 1869"/>
                <a:gd name="T3" fmla="*/ 607 h 942"/>
                <a:gd name="T4" fmla="*/ 296 w 1869"/>
                <a:gd name="T5" fmla="*/ 545 h 942"/>
                <a:gd name="T6" fmla="*/ 305 w 1869"/>
                <a:gd name="T7" fmla="*/ 508 h 942"/>
                <a:gd name="T8" fmla="*/ 169 w 1869"/>
                <a:gd name="T9" fmla="*/ 462 h 942"/>
                <a:gd name="T10" fmla="*/ 134 w 1869"/>
                <a:gd name="T11" fmla="*/ 456 h 942"/>
                <a:gd name="T12" fmla="*/ 125 w 1869"/>
                <a:gd name="T13" fmla="*/ 495 h 942"/>
                <a:gd name="T14" fmla="*/ 162 w 1869"/>
                <a:gd name="T15" fmla="*/ 559 h 942"/>
                <a:gd name="T16" fmla="*/ 250 w 1869"/>
                <a:gd name="T17" fmla="*/ 658 h 942"/>
                <a:gd name="T18" fmla="*/ 340 w 1869"/>
                <a:gd name="T19" fmla="*/ 696 h 942"/>
                <a:gd name="T20" fmla="*/ 275 w 1869"/>
                <a:gd name="T21" fmla="*/ 678 h 942"/>
                <a:gd name="T22" fmla="*/ 238 w 1869"/>
                <a:gd name="T23" fmla="*/ 668 h 942"/>
                <a:gd name="T24" fmla="*/ 72 w 1869"/>
                <a:gd name="T25" fmla="*/ 576 h 942"/>
                <a:gd name="T26" fmla="*/ 14 w 1869"/>
                <a:gd name="T27" fmla="*/ 479 h 942"/>
                <a:gd name="T28" fmla="*/ 0 w 1869"/>
                <a:gd name="T29" fmla="*/ 436 h 942"/>
                <a:gd name="T30" fmla="*/ 35 w 1869"/>
                <a:gd name="T31" fmla="*/ 423 h 942"/>
                <a:gd name="T32" fmla="*/ 39 w 1869"/>
                <a:gd name="T33" fmla="*/ 411 h 942"/>
                <a:gd name="T34" fmla="*/ 65 w 1869"/>
                <a:gd name="T35" fmla="*/ 365 h 942"/>
                <a:gd name="T36" fmla="*/ 169 w 1869"/>
                <a:gd name="T37" fmla="*/ 282 h 942"/>
                <a:gd name="T38" fmla="*/ 375 w 1869"/>
                <a:gd name="T39" fmla="*/ 139 h 942"/>
                <a:gd name="T40" fmla="*/ 541 w 1869"/>
                <a:gd name="T41" fmla="*/ 23 h 942"/>
                <a:gd name="T42" fmla="*/ 597 w 1869"/>
                <a:gd name="T43" fmla="*/ 0 h 942"/>
                <a:gd name="T44" fmla="*/ 652 w 1869"/>
                <a:gd name="T45" fmla="*/ 10 h 942"/>
                <a:gd name="T46" fmla="*/ 842 w 1869"/>
                <a:gd name="T47" fmla="*/ 53 h 942"/>
                <a:gd name="T48" fmla="*/ 1194 w 1869"/>
                <a:gd name="T49" fmla="*/ 129 h 942"/>
                <a:gd name="T50" fmla="*/ 1545 w 1869"/>
                <a:gd name="T51" fmla="*/ 206 h 942"/>
                <a:gd name="T52" fmla="*/ 1735 w 1869"/>
                <a:gd name="T53" fmla="*/ 248 h 942"/>
                <a:gd name="T54" fmla="*/ 1782 w 1869"/>
                <a:gd name="T55" fmla="*/ 284 h 942"/>
                <a:gd name="T56" fmla="*/ 1726 w 1869"/>
                <a:gd name="T57" fmla="*/ 320 h 942"/>
                <a:gd name="T58" fmla="*/ 1571 w 1869"/>
                <a:gd name="T59" fmla="*/ 426 h 942"/>
                <a:gd name="T60" fmla="*/ 1384 w 1869"/>
                <a:gd name="T61" fmla="*/ 558 h 942"/>
                <a:gd name="T62" fmla="*/ 1233 w 1869"/>
                <a:gd name="T63" fmla="*/ 667 h 942"/>
                <a:gd name="T64" fmla="*/ 1173 w 1869"/>
                <a:gd name="T65" fmla="*/ 716 h 942"/>
                <a:gd name="T66" fmla="*/ 1113 w 1869"/>
                <a:gd name="T67" fmla="*/ 746 h 942"/>
                <a:gd name="T68" fmla="*/ 1099 w 1869"/>
                <a:gd name="T69" fmla="*/ 748 h 942"/>
                <a:gd name="T70" fmla="*/ 1127 w 1869"/>
                <a:gd name="T71" fmla="*/ 817 h 942"/>
                <a:gd name="T72" fmla="*/ 1187 w 1869"/>
                <a:gd name="T73" fmla="*/ 901 h 942"/>
                <a:gd name="T74" fmla="*/ 1245 w 1869"/>
                <a:gd name="T75" fmla="*/ 861 h 942"/>
                <a:gd name="T76" fmla="*/ 1439 w 1869"/>
                <a:gd name="T77" fmla="*/ 723 h 942"/>
                <a:gd name="T78" fmla="*/ 1668 w 1869"/>
                <a:gd name="T79" fmla="*/ 559 h 942"/>
                <a:gd name="T80" fmla="*/ 1821 w 1869"/>
                <a:gd name="T81" fmla="*/ 449 h 942"/>
                <a:gd name="T82" fmla="*/ 1869 w 1869"/>
                <a:gd name="T83" fmla="*/ 432 h 942"/>
                <a:gd name="T84" fmla="*/ 1786 w 1869"/>
                <a:gd name="T85" fmla="*/ 510 h 942"/>
                <a:gd name="T86" fmla="*/ 1571 w 1869"/>
                <a:gd name="T87" fmla="*/ 660 h 942"/>
                <a:gd name="T88" fmla="*/ 1395 w 1869"/>
                <a:gd name="T89" fmla="*/ 794 h 942"/>
                <a:gd name="T90" fmla="*/ 1275 w 1869"/>
                <a:gd name="T91" fmla="*/ 884 h 942"/>
                <a:gd name="T92" fmla="*/ 1228 w 1869"/>
                <a:gd name="T93" fmla="*/ 908 h 942"/>
                <a:gd name="T94" fmla="*/ 1212 w 1869"/>
                <a:gd name="T95" fmla="*/ 939 h 942"/>
                <a:gd name="T96" fmla="*/ 1143 w 1869"/>
                <a:gd name="T97" fmla="*/ 932 h 942"/>
                <a:gd name="T98" fmla="*/ 1092 w 1869"/>
                <a:gd name="T99" fmla="*/ 914 h 942"/>
                <a:gd name="T100" fmla="*/ 958 w 1869"/>
                <a:gd name="T101" fmla="*/ 873 h 942"/>
                <a:gd name="T102" fmla="*/ 777 w 1869"/>
                <a:gd name="T103" fmla="*/ 820 h 942"/>
                <a:gd name="T104" fmla="*/ 581 w 1869"/>
                <a:gd name="T105" fmla="*/ 76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9" h="942">
                  <a:moveTo>
                    <a:pt x="532" y="751"/>
                  </a:moveTo>
                  <a:lnTo>
                    <a:pt x="532" y="751"/>
                  </a:lnTo>
                  <a:lnTo>
                    <a:pt x="470" y="729"/>
                  </a:lnTo>
                  <a:lnTo>
                    <a:pt x="423" y="706"/>
                  </a:lnTo>
                  <a:lnTo>
                    <a:pt x="389" y="683"/>
                  </a:lnTo>
                  <a:lnTo>
                    <a:pt x="365" y="657"/>
                  </a:lnTo>
                  <a:lnTo>
                    <a:pt x="347" y="632"/>
                  </a:lnTo>
                  <a:lnTo>
                    <a:pt x="333" y="607"/>
                  </a:lnTo>
                  <a:lnTo>
                    <a:pt x="321" y="583"/>
                  </a:lnTo>
                  <a:lnTo>
                    <a:pt x="308" y="561"/>
                  </a:lnTo>
                  <a:lnTo>
                    <a:pt x="308" y="561"/>
                  </a:lnTo>
                  <a:lnTo>
                    <a:pt x="296" y="545"/>
                  </a:lnTo>
                  <a:lnTo>
                    <a:pt x="291" y="531"/>
                  </a:lnTo>
                  <a:lnTo>
                    <a:pt x="294" y="522"/>
                  </a:lnTo>
                  <a:lnTo>
                    <a:pt x="298" y="513"/>
                  </a:lnTo>
                  <a:lnTo>
                    <a:pt x="305" y="508"/>
                  </a:lnTo>
                  <a:lnTo>
                    <a:pt x="317" y="507"/>
                  </a:lnTo>
                  <a:lnTo>
                    <a:pt x="328" y="508"/>
                  </a:lnTo>
                  <a:lnTo>
                    <a:pt x="342" y="512"/>
                  </a:lnTo>
                  <a:lnTo>
                    <a:pt x="169" y="462"/>
                  </a:lnTo>
                  <a:lnTo>
                    <a:pt x="169" y="462"/>
                  </a:lnTo>
                  <a:lnTo>
                    <a:pt x="155" y="456"/>
                  </a:lnTo>
                  <a:lnTo>
                    <a:pt x="143" y="454"/>
                  </a:lnTo>
                  <a:lnTo>
                    <a:pt x="134" y="456"/>
                  </a:lnTo>
                  <a:lnTo>
                    <a:pt x="125" y="460"/>
                  </a:lnTo>
                  <a:lnTo>
                    <a:pt x="120" y="469"/>
                  </a:lnTo>
                  <a:lnTo>
                    <a:pt x="120" y="480"/>
                  </a:lnTo>
                  <a:lnTo>
                    <a:pt x="125" y="495"/>
                  </a:lnTo>
                  <a:lnTo>
                    <a:pt x="134" y="512"/>
                  </a:lnTo>
                  <a:lnTo>
                    <a:pt x="134" y="512"/>
                  </a:lnTo>
                  <a:lnTo>
                    <a:pt x="148" y="535"/>
                  </a:lnTo>
                  <a:lnTo>
                    <a:pt x="162" y="559"/>
                  </a:lnTo>
                  <a:lnTo>
                    <a:pt x="173" y="584"/>
                  </a:lnTo>
                  <a:lnTo>
                    <a:pt x="192" y="609"/>
                  </a:lnTo>
                  <a:lnTo>
                    <a:pt x="215" y="634"/>
                  </a:lnTo>
                  <a:lnTo>
                    <a:pt x="250" y="658"/>
                  </a:lnTo>
                  <a:lnTo>
                    <a:pt x="296" y="680"/>
                  </a:lnTo>
                  <a:lnTo>
                    <a:pt x="358" y="701"/>
                  </a:lnTo>
                  <a:lnTo>
                    <a:pt x="358" y="701"/>
                  </a:lnTo>
                  <a:lnTo>
                    <a:pt x="340" y="696"/>
                  </a:lnTo>
                  <a:lnTo>
                    <a:pt x="321" y="691"/>
                  </a:lnTo>
                  <a:lnTo>
                    <a:pt x="305" y="686"/>
                  </a:lnTo>
                  <a:lnTo>
                    <a:pt x="289" y="682"/>
                  </a:lnTo>
                  <a:lnTo>
                    <a:pt x="275" y="678"/>
                  </a:lnTo>
                  <a:lnTo>
                    <a:pt x="261" y="675"/>
                  </a:lnTo>
                  <a:lnTo>
                    <a:pt x="250" y="672"/>
                  </a:lnTo>
                  <a:lnTo>
                    <a:pt x="238" y="668"/>
                  </a:lnTo>
                  <a:lnTo>
                    <a:pt x="238" y="668"/>
                  </a:lnTo>
                  <a:lnTo>
                    <a:pt x="176" y="647"/>
                  </a:lnTo>
                  <a:lnTo>
                    <a:pt x="129" y="624"/>
                  </a:lnTo>
                  <a:lnTo>
                    <a:pt x="95" y="601"/>
                  </a:lnTo>
                  <a:lnTo>
                    <a:pt x="72" y="576"/>
                  </a:lnTo>
                  <a:lnTo>
                    <a:pt x="53" y="550"/>
                  </a:lnTo>
                  <a:lnTo>
                    <a:pt x="41" y="525"/>
                  </a:lnTo>
                  <a:lnTo>
                    <a:pt x="28" y="502"/>
                  </a:lnTo>
                  <a:lnTo>
                    <a:pt x="14" y="479"/>
                  </a:lnTo>
                  <a:lnTo>
                    <a:pt x="14" y="479"/>
                  </a:lnTo>
                  <a:lnTo>
                    <a:pt x="4" y="462"/>
                  </a:lnTo>
                  <a:lnTo>
                    <a:pt x="0" y="447"/>
                  </a:lnTo>
                  <a:lnTo>
                    <a:pt x="0" y="436"/>
                  </a:lnTo>
                  <a:lnTo>
                    <a:pt x="4" y="427"/>
                  </a:lnTo>
                  <a:lnTo>
                    <a:pt x="14" y="423"/>
                  </a:lnTo>
                  <a:lnTo>
                    <a:pt x="23" y="421"/>
                  </a:lnTo>
                  <a:lnTo>
                    <a:pt x="35" y="423"/>
                  </a:lnTo>
                  <a:lnTo>
                    <a:pt x="48" y="429"/>
                  </a:lnTo>
                  <a:lnTo>
                    <a:pt x="48" y="429"/>
                  </a:lnTo>
                  <a:lnTo>
                    <a:pt x="41" y="419"/>
                  </a:lnTo>
                  <a:lnTo>
                    <a:pt x="39" y="411"/>
                  </a:lnTo>
                  <a:lnTo>
                    <a:pt x="39" y="401"/>
                  </a:lnTo>
                  <a:lnTo>
                    <a:pt x="44" y="390"/>
                  </a:lnTo>
                  <a:lnTo>
                    <a:pt x="51" y="378"/>
                  </a:lnTo>
                  <a:lnTo>
                    <a:pt x="65" y="365"/>
                  </a:lnTo>
                  <a:lnTo>
                    <a:pt x="83" y="348"/>
                  </a:lnTo>
                  <a:lnTo>
                    <a:pt x="106" y="329"/>
                  </a:lnTo>
                  <a:lnTo>
                    <a:pt x="134" y="307"/>
                  </a:lnTo>
                  <a:lnTo>
                    <a:pt x="169" y="282"/>
                  </a:lnTo>
                  <a:lnTo>
                    <a:pt x="210" y="253"/>
                  </a:lnTo>
                  <a:lnTo>
                    <a:pt x="257" y="220"/>
                  </a:lnTo>
                  <a:lnTo>
                    <a:pt x="312" y="182"/>
                  </a:lnTo>
                  <a:lnTo>
                    <a:pt x="375" y="139"/>
                  </a:lnTo>
                  <a:lnTo>
                    <a:pt x="444" y="89"/>
                  </a:lnTo>
                  <a:lnTo>
                    <a:pt x="523" y="35"/>
                  </a:lnTo>
                  <a:lnTo>
                    <a:pt x="523" y="35"/>
                  </a:lnTo>
                  <a:lnTo>
                    <a:pt x="541" y="23"/>
                  </a:lnTo>
                  <a:lnTo>
                    <a:pt x="555" y="13"/>
                  </a:lnTo>
                  <a:lnTo>
                    <a:pt x="569" y="7"/>
                  </a:lnTo>
                  <a:lnTo>
                    <a:pt x="583" y="2"/>
                  </a:lnTo>
                  <a:lnTo>
                    <a:pt x="597" y="0"/>
                  </a:lnTo>
                  <a:lnTo>
                    <a:pt x="611" y="2"/>
                  </a:lnTo>
                  <a:lnTo>
                    <a:pt x="629" y="5"/>
                  </a:lnTo>
                  <a:lnTo>
                    <a:pt x="652" y="10"/>
                  </a:lnTo>
                  <a:lnTo>
                    <a:pt x="652" y="10"/>
                  </a:lnTo>
                  <a:lnTo>
                    <a:pt x="675" y="15"/>
                  </a:lnTo>
                  <a:lnTo>
                    <a:pt x="715" y="25"/>
                  </a:lnTo>
                  <a:lnTo>
                    <a:pt x="773" y="38"/>
                  </a:lnTo>
                  <a:lnTo>
                    <a:pt x="842" y="53"/>
                  </a:lnTo>
                  <a:lnTo>
                    <a:pt x="921" y="71"/>
                  </a:lnTo>
                  <a:lnTo>
                    <a:pt x="1006" y="89"/>
                  </a:lnTo>
                  <a:lnTo>
                    <a:pt x="1099" y="109"/>
                  </a:lnTo>
                  <a:lnTo>
                    <a:pt x="1194" y="129"/>
                  </a:lnTo>
                  <a:lnTo>
                    <a:pt x="1289" y="150"/>
                  </a:lnTo>
                  <a:lnTo>
                    <a:pt x="1381" y="170"/>
                  </a:lnTo>
                  <a:lnTo>
                    <a:pt x="1467" y="188"/>
                  </a:lnTo>
                  <a:lnTo>
                    <a:pt x="1545" y="206"/>
                  </a:lnTo>
                  <a:lnTo>
                    <a:pt x="1615" y="221"/>
                  </a:lnTo>
                  <a:lnTo>
                    <a:pt x="1673" y="233"/>
                  </a:lnTo>
                  <a:lnTo>
                    <a:pt x="1712" y="243"/>
                  </a:lnTo>
                  <a:lnTo>
                    <a:pt x="1735" y="248"/>
                  </a:lnTo>
                  <a:lnTo>
                    <a:pt x="1735" y="248"/>
                  </a:lnTo>
                  <a:lnTo>
                    <a:pt x="1772" y="261"/>
                  </a:lnTo>
                  <a:lnTo>
                    <a:pt x="1786" y="272"/>
                  </a:lnTo>
                  <a:lnTo>
                    <a:pt x="1782" y="284"/>
                  </a:lnTo>
                  <a:lnTo>
                    <a:pt x="1768" y="294"/>
                  </a:lnTo>
                  <a:lnTo>
                    <a:pt x="1768" y="294"/>
                  </a:lnTo>
                  <a:lnTo>
                    <a:pt x="1749" y="305"/>
                  </a:lnTo>
                  <a:lnTo>
                    <a:pt x="1726" y="320"/>
                  </a:lnTo>
                  <a:lnTo>
                    <a:pt x="1694" y="342"/>
                  </a:lnTo>
                  <a:lnTo>
                    <a:pt x="1657" y="366"/>
                  </a:lnTo>
                  <a:lnTo>
                    <a:pt x="1615" y="394"/>
                  </a:lnTo>
                  <a:lnTo>
                    <a:pt x="1571" y="426"/>
                  </a:lnTo>
                  <a:lnTo>
                    <a:pt x="1525" y="457"/>
                  </a:lnTo>
                  <a:lnTo>
                    <a:pt x="1478" y="490"/>
                  </a:lnTo>
                  <a:lnTo>
                    <a:pt x="1430" y="525"/>
                  </a:lnTo>
                  <a:lnTo>
                    <a:pt x="1384" y="558"/>
                  </a:lnTo>
                  <a:lnTo>
                    <a:pt x="1340" y="589"/>
                  </a:lnTo>
                  <a:lnTo>
                    <a:pt x="1300" y="617"/>
                  </a:lnTo>
                  <a:lnTo>
                    <a:pt x="1263" y="644"/>
                  </a:lnTo>
                  <a:lnTo>
                    <a:pt x="1233" y="667"/>
                  </a:lnTo>
                  <a:lnTo>
                    <a:pt x="1210" y="685"/>
                  </a:lnTo>
                  <a:lnTo>
                    <a:pt x="1194" y="698"/>
                  </a:lnTo>
                  <a:lnTo>
                    <a:pt x="1194" y="698"/>
                  </a:lnTo>
                  <a:lnTo>
                    <a:pt x="1173" y="716"/>
                  </a:lnTo>
                  <a:lnTo>
                    <a:pt x="1154" y="729"/>
                  </a:lnTo>
                  <a:lnTo>
                    <a:pt x="1138" y="738"/>
                  </a:lnTo>
                  <a:lnTo>
                    <a:pt x="1124" y="744"/>
                  </a:lnTo>
                  <a:lnTo>
                    <a:pt x="1113" y="746"/>
                  </a:lnTo>
                  <a:lnTo>
                    <a:pt x="1106" y="748"/>
                  </a:lnTo>
                  <a:lnTo>
                    <a:pt x="1101" y="748"/>
                  </a:lnTo>
                  <a:lnTo>
                    <a:pt x="1099" y="748"/>
                  </a:lnTo>
                  <a:lnTo>
                    <a:pt x="1099" y="748"/>
                  </a:lnTo>
                  <a:lnTo>
                    <a:pt x="1101" y="754"/>
                  </a:lnTo>
                  <a:lnTo>
                    <a:pt x="1106" y="769"/>
                  </a:lnTo>
                  <a:lnTo>
                    <a:pt x="1115" y="792"/>
                  </a:lnTo>
                  <a:lnTo>
                    <a:pt x="1127" y="817"/>
                  </a:lnTo>
                  <a:lnTo>
                    <a:pt x="1141" y="845"/>
                  </a:lnTo>
                  <a:lnTo>
                    <a:pt x="1154" y="870"/>
                  </a:lnTo>
                  <a:lnTo>
                    <a:pt x="1171" y="889"/>
                  </a:lnTo>
                  <a:lnTo>
                    <a:pt x="1187" y="901"/>
                  </a:lnTo>
                  <a:lnTo>
                    <a:pt x="1187" y="901"/>
                  </a:lnTo>
                  <a:lnTo>
                    <a:pt x="1194" y="896"/>
                  </a:lnTo>
                  <a:lnTo>
                    <a:pt x="1212" y="883"/>
                  </a:lnTo>
                  <a:lnTo>
                    <a:pt x="1245" y="861"/>
                  </a:lnTo>
                  <a:lnTo>
                    <a:pt x="1284" y="833"/>
                  </a:lnTo>
                  <a:lnTo>
                    <a:pt x="1330" y="800"/>
                  </a:lnTo>
                  <a:lnTo>
                    <a:pt x="1384" y="762"/>
                  </a:lnTo>
                  <a:lnTo>
                    <a:pt x="1439" y="723"/>
                  </a:lnTo>
                  <a:lnTo>
                    <a:pt x="1497" y="682"/>
                  </a:lnTo>
                  <a:lnTo>
                    <a:pt x="1557" y="639"/>
                  </a:lnTo>
                  <a:lnTo>
                    <a:pt x="1615" y="599"/>
                  </a:lnTo>
                  <a:lnTo>
                    <a:pt x="1668" y="559"/>
                  </a:lnTo>
                  <a:lnTo>
                    <a:pt x="1719" y="523"/>
                  </a:lnTo>
                  <a:lnTo>
                    <a:pt x="1761" y="493"/>
                  </a:lnTo>
                  <a:lnTo>
                    <a:pt x="1795" y="467"/>
                  </a:lnTo>
                  <a:lnTo>
                    <a:pt x="1821" y="449"/>
                  </a:lnTo>
                  <a:lnTo>
                    <a:pt x="1832" y="439"/>
                  </a:lnTo>
                  <a:lnTo>
                    <a:pt x="1832" y="439"/>
                  </a:lnTo>
                  <a:lnTo>
                    <a:pt x="1858" y="426"/>
                  </a:lnTo>
                  <a:lnTo>
                    <a:pt x="1869" y="432"/>
                  </a:lnTo>
                  <a:lnTo>
                    <a:pt x="1865" y="452"/>
                  </a:lnTo>
                  <a:lnTo>
                    <a:pt x="1846" y="472"/>
                  </a:lnTo>
                  <a:lnTo>
                    <a:pt x="1846" y="472"/>
                  </a:lnTo>
                  <a:lnTo>
                    <a:pt x="1786" y="510"/>
                  </a:lnTo>
                  <a:lnTo>
                    <a:pt x="1731" y="548"/>
                  </a:lnTo>
                  <a:lnTo>
                    <a:pt x="1675" y="586"/>
                  </a:lnTo>
                  <a:lnTo>
                    <a:pt x="1622" y="624"/>
                  </a:lnTo>
                  <a:lnTo>
                    <a:pt x="1571" y="660"/>
                  </a:lnTo>
                  <a:lnTo>
                    <a:pt x="1522" y="696"/>
                  </a:lnTo>
                  <a:lnTo>
                    <a:pt x="1476" y="731"/>
                  </a:lnTo>
                  <a:lnTo>
                    <a:pt x="1434" y="764"/>
                  </a:lnTo>
                  <a:lnTo>
                    <a:pt x="1395" y="794"/>
                  </a:lnTo>
                  <a:lnTo>
                    <a:pt x="1358" y="822"/>
                  </a:lnTo>
                  <a:lnTo>
                    <a:pt x="1328" y="846"/>
                  </a:lnTo>
                  <a:lnTo>
                    <a:pt x="1298" y="868"/>
                  </a:lnTo>
                  <a:lnTo>
                    <a:pt x="1275" y="884"/>
                  </a:lnTo>
                  <a:lnTo>
                    <a:pt x="1254" y="898"/>
                  </a:lnTo>
                  <a:lnTo>
                    <a:pt x="1240" y="904"/>
                  </a:lnTo>
                  <a:lnTo>
                    <a:pt x="1228" y="908"/>
                  </a:lnTo>
                  <a:lnTo>
                    <a:pt x="1228" y="908"/>
                  </a:lnTo>
                  <a:lnTo>
                    <a:pt x="1233" y="917"/>
                  </a:lnTo>
                  <a:lnTo>
                    <a:pt x="1231" y="926"/>
                  </a:lnTo>
                  <a:lnTo>
                    <a:pt x="1224" y="932"/>
                  </a:lnTo>
                  <a:lnTo>
                    <a:pt x="1212" y="939"/>
                  </a:lnTo>
                  <a:lnTo>
                    <a:pt x="1196" y="942"/>
                  </a:lnTo>
                  <a:lnTo>
                    <a:pt x="1180" y="942"/>
                  </a:lnTo>
                  <a:lnTo>
                    <a:pt x="1161" y="939"/>
                  </a:lnTo>
                  <a:lnTo>
                    <a:pt x="1143" y="932"/>
                  </a:lnTo>
                  <a:lnTo>
                    <a:pt x="1143" y="932"/>
                  </a:lnTo>
                  <a:lnTo>
                    <a:pt x="1131" y="927"/>
                  </a:lnTo>
                  <a:lnTo>
                    <a:pt x="1115" y="922"/>
                  </a:lnTo>
                  <a:lnTo>
                    <a:pt x="1092" y="914"/>
                  </a:lnTo>
                  <a:lnTo>
                    <a:pt x="1064" y="906"/>
                  </a:lnTo>
                  <a:lnTo>
                    <a:pt x="1032" y="896"/>
                  </a:lnTo>
                  <a:lnTo>
                    <a:pt x="997" y="884"/>
                  </a:lnTo>
                  <a:lnTo>
                    <a:pt x="958" y="873"/>
                  </a:lnTo>
                  <a:lnTo>
                    <a:pt x="916" y="861"/>
                  </a:lnTo>
                  <a:lnTo>
                    <a:pt x="872" y="848"/>
                  </a:lnTo>
                  <a:lnTo>
                    <a:pt x="824" y="835"/>
                  </a:lnTo>
                  <a:lnTo>
                    <a:pt x="777" y="820"/>
                  </a:lnTo>
                  <a:lnTo>
                    <a:pt x="729" y="807"/>
                  </a:lnTo>
                  <a:lnTo>
                    <a:pt x="678" y="792"/>
                  </a:lnTo>
                  <a:lnTo>
                    <a:pt x="629" y="779"/>
                  </a:lnTo>
                  <a:lnTo>
                    <a:pt x="581" y="764"/>
                  </a:lnTo>
                  <a:lnTo>
                    <a:pt x="532" y="7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solidFill>
                  <a:prstClr val="black"/>
                </a:solidFill>
              </a:endParaRPr>
            </a:p>
          </p:txBody>
        </p:sp>
        <p:sp>
          <p:nvSpPr>
            <p:cNvPr id="54" name="Line 20"/>
            <p:cNvSpPr>
              <a:spLocks noChangeShapeType="1"/>
            </p:cNvSpPr>
            <p:nvPr/>
          </p:nvSpPr>
          <p:spPr bwMode="auto">
            <a:xfrm flipH="1">
              <a:off x="6329" y="4402"/>
              <a:ext cx="613" cy="6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solidFill>
                  <a:prstClr val="black"/>
                </a:solidFill>
              </a:endParaRPr>
            </a:p>
          </p:txBody>
        </p:sp>
        <p:sp>
          <p:nvSpPr>
            <p:cNvPr id="55" name="Line 21"/>
            <p:cNvSpPr>
              <a:spLocks noChangeShapeType="1"/>
            </p:cNvSpPr>
            <p:nvPr/>
          </p:nvSpPr>
          <p:spPr bwMode="auto">
            <a:xfrm flipV="1">
              <a:off x="6339" y="4518"/>
              <a:ext cx="527" cy="5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solidFill>
                  <a:prstClr val="black"/>
                </a:solidFill>
              </a:endParaRPr>
            </a:p>
          </p:txBody>
        </p:sp>
        <p:sp>
          <p:nvSpPr>
            <p:cNvPr id="56" name="Line 22"/>
            <p:cNvSpPr>
              <a:spLocks noChangeShapeType="1"/>
            </p:cNvSpPr>
            <p:nvPr/>
          </p:nvSpPr>
          <p:spPr bwMode="auto">
            <a:xfrm flipV="1">
              <a:off x="6355" y="4770"/>
              <a:ext cx="308" cy="3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solidFill>
                  <a:prstClr val="black"/>
                </a:solidFill>
              </a:endParaRPr>
            </a:p>
          </p:txBody>
        </p:sp>
        <p:sp>
          <p:nvSpPr>
            <p:cNvPr id="57" name="Freeform 23"/>
            <p:cNvSpPr>
              <a:spLocks/>
            </p:cNvSpPr>
            <p:nvPr/>
          </p:nvSpPr>
          <p:spPr bwMode="auto">
            <a:xfrm>
              <a:off x="6567" y="4668"/>
              <a:ext cx="370" cy="334"/>
            </a:xfrm>
            <a:custGeom>
              <a:avLst/>
              <a:gdLst>
                <a:gd name="T0" fmla="*/ 127 w 396"/>
                <a:gd name="T1" fmla="*/ 0 h 236"/>
                <a:gd name="T2" fmla="*/ 0 w 396"/>
                <a:gd name="T3" fmla="*/ 91 h 236"/>
                <a:gd name="T4" fmla="*/ 23 w 396"/>
                <a:gd name="T5" fmla="*/ 96 h 236"/>
                <a:gd name="T6" fmla="*/ 56 w 396"/>
                <a:gd name="T7" fmla="*/ 106 h 236"/>
                <a:gd name="T8" fmla="*/ 95 w 396"/>
                <a:gd name="T9" fmla="*/ 122 h 236"/>
                <a:gd name="T10" fmla="*/ 137 w 396"/>
                <a:gd name="T11" fmla="*/ 144 h 236"/>
                <a:gd name="T12" fmla="*/ 178 w 396"/>
                <a:gd name="T13" fmla="*/ 165 h 236"/>
                <a:gd name="T14" fmla="*/ 213 w 396"/>
                <a:gd name="T15" fmla="*/ 190 h 236"/>
                <a:gd name="T16" fmla="*/ 239 w 396"/>
                <a:gd name="T17" fmla="*/ 213 h 236"/>
                <a:gd name="T18" fmla="*/ 252 w 396"/>
                <a:gd name="T19" fmla="*/ 236 h 236"/>
                <a:gd name="T20" fmla="*/ 259 w 396"/>
                <a:gd name="T21" fmla="*/ 213 h 236"/>
                <a:gd name="T22" fmla="*/ 266 w 396"/>
                <a:gd name="T23" fmla="*/ 177 h 236"/>
                <a:gd name="T24" fmla="*/ 264 w 396"/>
                <a:gd name="T25" fmla="*/ 144 h 236"/>
                <a:gd name="T26" fmla="*/ 252 w 396"/>
                <a:gd name="T27" fmla="*/ 122 h 236"/>
                <a:gd name="T28" fmla="*/ 271 w 396"/>
                <a:gd name="T29" fmla="*/ 122 h 236"/>
                <a:gd name="T30" fmla="*/ 289 w 396"/>
                <a:gd name="T31" fmla="*/ 122 h 236"/>
                <a:gd name="T32" fmla="*/ 310 w 396"/>
                <a:gd name="T33" fmla="*/ 122 h 236"/>
                <a:gd name="T34" fmla="*/ 331 w 396"/>
                <a:gd name="T35" fmla="*/ 124 h 236"/>
                <a:gd name="T36" fmla="*/ 352 w 396"/>
                <a:gd name="T37" fmla="*/ 126 h 236"/>
                <a:gd name="T38" fmla="*/ 368 w 396"/>
                <a:gd name="T39" fmla="*/ 129 h 236"/>
                <a:gd name="T40" fmla="*/ 384 w 396"/>
                <a:gd name="T41" fmla="*/ 135 h 236"/>
                <a:gd name="T42" fmla="*/ 396 w 396"/>
                <a:gd name="T43" fmla="*/ 145 h 236"/>
                <a:gd name="T44" fmla="*/ 384 w 396"/>
                <a:gd name="T45" fmla="*/ 130 h 236"/>
                <a:gd name="T46" fmla="*/ 366 w 396"/>
                <a:gd name="T47" fmla="*/ 109 h 236"/>
                <a:gd name="T48" fmla="*/ 338 w 396"/>
                <a:gd name="T49" fmla="*/ 83 h 236"/>
                <a:gd name="T50" fmla="*/ 303 w 396"/>
                <a:gd name="T51" fmla="*/ 58 h 236"/>
                <a:gd name="T52" fmla="*/ 264 w 396"/>
                <a:gd name="T53" fmla="*/ 33 h 236"/>
                <a:gd name="T54" fmla="*/ 220 w 396"/>
                <a:gd name="T55" fmla="*/ 13 h 236"/>
                <a:gd name="T56" fmla="*/ 174 w 396"/>
                <a:gd name="T57" fmla="*/ 2 h 236"/>
                <a:gd name="T58" fmla="*/ 127 w 396"/>
                <a:gd name="T5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6" h="236">
                  <a:moveTo>
                    <a:pt x="127" y="0"/>
                  </a:moveTo>
                  <a:lnTo>
                    <a:pt x="0" y="91"/>
                  </a:lnTo>
                  <a:lnTo>
                    <a:pt x="23" y="96"/>
                  </a:lnTo>
                  <a:lnTo>
                    <a:pt x="56" y="106"/>
                  </a:lnTo>
                  <a:lnTo>
                    <a:pt x="95" y="122"/>
                  </a:lnTo>
                  <a:lnTo>
                    <a:pt x="137" y="144"/>
                  </a:lnTo>
                  <a:lnTo>
                    <a:pt x="178" y="165"/>
                  </a:lnTo>
                  <a:lnTo>
                    <a:pt x="213" y="190"/>
                  </a:lnTo>
                  <a:lnTo>
                    <a:pt x="239" y="213"/>
                  </a:lnTo>
                  <a:lnTo>
                    <a:pt x="252" y="236"/>
                  </a:lnTo>
                  <a:lnTo>
                    <a:pt x="259" y="213"/>
                  </a:lnTo>
                  <a:lnTo>
                    <a:pt x="266" y="177"/>
                  </a:lnTo>
                  <a:lnTo>
                    <a:pt x="264" y="144"/>
                  </a:lnTo>
                  <a:lnTo>
                    <a:pt x="252" y="122"/>
                  </a:lnTo>
                  <a:lnTo>
                    <a:pt x="271" y="122"/>
                  </a:lnTo>
                  <a:lnTo>
                    <a:pt x="289" y="122"/>
                  </a:lnTo>
                  <a:lnTo>
                    <a:pt x="310" y="122"/>
                  </a:lnTo>
                  <a:lnTo>
                    <a:pt x="331" y="124"/>
                  </a:lnTo>
                  <a:lnTo>
                    <a:pt x="352" y="126"/>
                  </a:lnTo>
                  <a:lnTo>
                    <a:pt x="368" y="129"/>
                  </a:lnTo>
                  <a:lnTo>
                    <a:pt x="384" y="135"/>
                  </a:lnTo>
                  <a:lnTo>
                    <a:pt x="396" y="145"/>
                  </a:lnTo>
                  <a:lnTo>
                    <a:pt x="384" y="130"/>
                  </a:lnTo>
                  <a:lnTo>
                    <a:pt x="366" y="109"/>
                  </a:lnTo>
                  <a:lnTo>
                    <a:pt x="338" y="83"/>
                  </a:lnTo>
                  <a:lnTo>
                    <a:pt x="303" y="58"/>
                  </a:lnTo>
                  <a:lnTo>
                    <a:pt x="264" y="33"/>
                  </a:lnTo>
                  <a:lnTo>
                    <a:pt x="220" y="13"/>
                  </a:lnTo>
                  <a:lnTo>
                    <a:pt x="174" y="2"/>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58" name="Freeform 24"/>
            <p:cNvSpPr>
              <a:spLocks/>
            </p:cNvSpPr>
            <p:nvPr/>
          </p:nvSpPr>
          <p:spPr bwMode="auto">
            <a:xfrm>
              <a:off x="6567" y="4668"/>
              <a:ext cx="370" cy="334"/>
            </a:xfrm>
            <a:custGeom>
              <a:avLst/>
              <a:gdLst>
                <a:gd name="T0" fmla="*/ 127 w 396"/>
                <a:gd name="T1" fmla="*/ 0 h 236"/>
                <a:gd name="T2" fmla="*/ 0 w 396"/>
                <a:gd name="T3" fmla="*/ 91 h 236"/>
                <a:gd name="T4" fmla="*/ 23 w 396"/>
                <a:gd name="T5" fmla="*/ 96 h 236"/>
                <a:gd name="T6" fmla="*/ 56 w 396"/>
                <a:gd name="T7" fmla="*/ 106 h 236"/>
                <a:gd name="T8" fmla="*/ 95 w 396"/>
                <a:gd name="T9" fmla="*/ 122 h 236"/>
                <a:gd name="T10" fmla="*/ 137 w 396"/>
                <a:gd name="T11" fmla="*/ 144 h 236"/>
                <a:gd name="T12" fmla="*/ 178 w 396"/>
                <a:gd name="T13" fmla="*/ 165 h 236"/>
                <a:gd name="T14" fmla="*/ 213 w 396"/>
                <a:gd name="T15" fmla="*/ 190 h 236"/>
                <a:gd name="T16" fmla="*/ 239 w 396"/>
                <a:gd name="T17" fmla="*/ 213 h 236"/>
                <a:gd name="T18" fmla="*/ 252 w 396"/>
                <a:gd name="T19" fmla="*/ 236 h 236"/>
                <a:gd name="T20" fmla="*/ 259 w 396"/>
                <a:gd name="T21" fmla="*/ 213 h 236"/>
                <a:gd name="T22" fmla="*/ 266 w 396"/>
                <a:gd name="T23" fmla="*/ 177 h 236"/>
                <a:gd name="T24" fmla="*/ 264 w 396"/>
                <a:gd name="T25" fmla="*/ 144 h 236"/>
                <a:gd name="T26" fmla="*/ 252 w 396"/>
                <a:gd name="T27" fmla="*/ 122 h 236"/>
                <a:gd name="T28" fmla="*/ 271 w 396"/>
                <a:gd name="T29" fmla="*/ 122 h 236"/>
                <a:gd name="T30" fmla="*/ 289 w 396"/>
                <a:gd name="T31" fmla="*/ 122 h 236"/>
                <a:gd name="T32" fmla="*/ 310 w 396"/>
                <a:gd name="T33" fmla="*/ 122 h 236"/>
                <a:gd name="T34" fmla="*/ 331 w 396"/>
                <a:gd name="T35" fmla="*/ 124 h 236"/>
                <a:gd name="T36" fmla="*/ 352 w 396"/>
                <a:gd name="T37" fmla="*/ 126 h 236"/>
                <a:gd name="T38" fmla="*/ 368 w 396"/>
                <a:gd name="T39" fmla="*/ 129 h 236"/>
                <a:gd name="T40" fmla="*/ 384 w 396"/>
                <a:gd name="T41" fmla="*/ 135 h 236"/>
                <a:gd name="T42" fmla="*/ 396 w 396"/>
                <a:gd name="T43" fmla="*/ 145 h 236"/>
                <a:gd name="T44" fmla="*/ 384 w 396"/>
                <a:gd name="T45" fmla="*/ 130 h 236"/>
                <a:gd name="T46" fmla="*/ 366 w 396"/>
                <a:gd name="T47" fmla="*/ 109 h 236"/>
                <a:gd name="T48" fmla="*/ 338 w 396"/>
                <a:gd name="T49" fmla="*/ 83 h 236"/>
                <a:gd name="T50" fmla="*/ 303 w 396"/>
                <a:gd name="T51" fmla="*/ 58 h 236"/>
                <a:gd name="T52" fmla="*/ 264 w 396"/>
                <a:gd name="T53" fmla="*/ 33 h 236"/>
                <a:gd name="T54" fmla="*/ 220 w 396"/>
                <a:gd name="T55" fmla="*/ 13 h 236"/>
                <a:gd name="T56" fmla="*/ 174 w 396"/>
                <a:gd name="T57" fmla="*/ 2 h 236"/>
                <a:gd name="T58" fmla="*/ 127 w 396"/>
                <a:gd name="T5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6" h="236">
                  <a:moveTo>
                    <a:pt x="127" y="0"/>
                  </a:moveTo>
                  <a:lnTo>
                    <a:pt x="0" y="91"/>
                  </a:lnTo>
                  <a:lnTo>
                    <a:pt x="23" y="96"/>
                  </a:lnTo>
                  <a:lnTo>
                    <a:pt x="56" y="106"/>
                  </a:lnTo>
                  <a:lnTo>
                    <a:pt x="95" y="122"/>
                  </a:lnTo>
                  <a:lnTo>
                    <a:pt x="137" y="144"/>
                  </a:lnTo>
                  <a:lnTo>
                    <a:pt x="178" y="165"/>
                  </a:lnTo>
                  <a:lnTo>
                    <a:pt x="213" y="190"/>
                  </a:lnTo>
                  <a:lnTo>
                    <a:pt x="239" y="213"/>
                  </a:lnTo>
                  <a:lnTo>
                    <a:pt x="252" y="236"/>
                  </a:lnTo>
                  <a:lnTo>
                    <a:pt x="259" y="213"/>
                  </a:lnTo>
                  <a:lnTo>
                    <a:pt x="266" y="177"/>
                  </a:lnTo>
                  <a:lnTo>
                    <a:pt x="264" y="144"/>
                  </a:lnTo>
                  <a:lnTo>
                    <a:pt x="252" y="122"/>
                  </a:lnTo>
                  <a:lnTo>
                    <a:pt x="271" y="122"/>
                  </a:lnTo>
                  <a:lnTo>
                    <a:pt x="289" y="122"/>
                  </a:lnTo>
                  <a:lnTo>
                    <a:pt x="310" y="122"/>
                  </a:lnTo>
                  <a:lnTo>
                    <a:pt x="331" y="124"/>
                  </a:lnTo>
                  <a:lnTo>
                    <a:pt x="352" y="126"/>
                  </a:lnTo>
                  <a:lnTo>
                    <a:pt x="368" y="129"/>
                  </a:lnTo>
                  <a:lnTo>
                    <a:pt x="384" y="135"/>
                  </a:lnTo>
                  <a:lnTo>
                    <a:pt x="396" y="145"/>
                  </a:lnTo>
                  <a:lnTo>
                    <a:pt x="384" y="130"/>
                  </a:lnTo>
                  <a:lnTo>
                    <a:pt x="366" y="109"/>
                  </a:lnTo>
                  <a:lnTo>
                    <a:pt x="338" y="83"/>
                  </a:lnTo>
                  <a:lnTo>
                    <a:pt x="303" y="58"/>
                  </a:lnTo>
                  <a:lnTo>
                    <a:pt x="264" y="33"/>
                  </a:lnTo>
                  <a:lnTo>
                    <a:pt x="220" y="13"/>
                  </a:lnTo>
                  <a:lnTo>
                    <a:pt x="174" y="2"/>
                  </a:lnTo>
                  <a:lnTo>
                    <a:pt x="127"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59" name="Freeform 25"/>
            <p:cNvSpPr>
              <a:spLocks/>
            </p:cNvSpPr>
            <p:nvPr/>
          </p:nvSpPr>
          <p:spPr bwMode="auto">
            <a:xfrm>
              <a:off x="6567" y="4668"/>
              <a:ext cx="370" cy="334"/>
            </a:xfrm>
            <a:custGeom>
              <a:avLst/>
              <a:gdLst>
                <a:gd name="T0" fmla="*/ 127 w 396"/>
                <a:gd name="T1" fmla="*/ 0 h 236"/>
                <a:gd name="T2" fmla="*/ 0 w 396"/>
                <a:gd name="T3" fmla="*/ 91 h 236"/>
                <a:gd name="T4" fmla="*/ 0 w 396"/>
                <a:gd name="T5" fmla="*/ 91 h 236"/>
                <a:gd name="T6" fmla="*/ 23 w 396"/>
                <a:gd name="T7" fmla="*/ 96 h 236"/>
                <a:gd name="T8" fmla="*/ 56 w 396"/>
                <a:gd name="T9" fmla="*/ 106 h 236"/>
                <a:gd name="T10" fmla="*/ 95 w 396"/>
                <a:gd name="T11" fmla="*/ 122 h 236"/>
                <a:gd name="T12" fmla="*/ 137 w 396"/>
                <a:gd name="T13" fmla="*/ 144 h 236"/>
                <a:gd name="T14" fmla="*/ 178 w 396"/>
                <a:gd name="T15" fmla="*/ 165 h 236"/>
                <a:gd name="T16" fmla="*/ 213 w 396"/>
                <a:gd name="T17" fmla="*/ 190 h 236"/>
                <a:gd name="T18" fmla="*/ 239 w 396"/>
                <a:gd name="T19" fmla="*/ 213 h 236"/>
                <a:gd name="T20" fmla="*/ 252 w 396"/>
                <a:gd name="T21" fmla="*/ 236 h 236"/>
                <a:gd name="T22" fmla="*/ 252 w 396"/>
                <a:gd name="T23" fmla="*/ 236 h 236"/>
                <a:gd name="T24" fmla="*/ 259 w 396"/>
                <a:gd name="T25" fmla="*/ 213 h 236"/>
                <a:gd name="T26" fmla="*/ 266 w 396"/>
                <a:gd name="T27" fmla="*/ 177 h 236"/>
                <a:gd name="T28" fmla="*/ 264 w 396"/>
                <a:gd name="T29" fmla="*/ 144 h 236"/>
                <a:gd name="T30" fmla="*/ 252 w 396"/>
                <a:gd name="T31" fmla="*/ 122 h 236"/>
                <a:gd name="T32" fmla="*/ 252 w 396"/>
                <a:gd name="T33" fmla="*/ 122 h 236"/>
                <a:gd name="T34" fmla="*/ 271 w 396"/>
                <a:gd name="T35" fmla="*/ 122 h 236"/>
                <a:gd name="T36" fmla="*/ 289 w 396"/>
                <a:gd name="T37" fmla="*/ 122 h 236"/>
                <a:gd name="T38" fmla="*/ 310 w 396"/>
                <a:gd name="T39" fmla="*/ 122 h 236"/>
                <a:gd name="T40" fmla="*/ 331 w 396"/>
                <a:gd name="T41" fmla="*/ 124 h 236"/>
                <a:gd name="T42" fmla="*/ 352 w 396"/>
                <a:gd name="T43" fmla="*/ 126 h 236"/>
                <a:gd name="T44" fmla="*/ 368 w 396"/>
                <a:gd name="T45" fmla="*/ 129 h 236"/>
                <a:gd name="T46" fmla="*/ 384 w 396"/>
                <a:gd name="T47" fmla="*/ 135 h 236"/>
                <a:gd name="T48" fmla="*/ 396 w 396"/>
                <a:gd name="T49" fmla="*/ 145 h 236"/>
                <a:gd name="T50" fmla="*/ 396 w 396"/>
                <a:gd name="T51" fmla="*/ 145 h 236"/>
                <a:gd name="T52" fmla="*/ 384 w 396"/>
                <a:gd name="T53" fmla="*/ 130 h 236"/>
                <a:gd name="T54" fmla="*/ 366 w 396"/>
                <a:gd name="T55" fmla="*/ 109 h 236"/>
                <a:gd name="T56" fmla="*/ 338 w 396"/>
                <a:gd name="T57" fmla="*/ 83 h 236"/>
                <a:gd name="T58" fmla="*/ 303 w 396"/>
                <a:gd name="T59" fmla="*/ 58 h 236"/>
                <a:gd name="T60" fmla="*/ 264 w 396"/>
                <a:gd name="T61" fmla="*/ 33 h 236"/>
                <a:gd name="T62" fmla="*/ 220 w 396"/>
                <a:gd name="T63" fmla="*/ 13 h 236"/>
                <a:gd name="T64" fmla="*/ 174 w 396"/>
                <a:gd name="T65" fmla="*/ 2 h 236"/>
                <a:gd name="T66" fmla="*/ 127 w 396"/>
                <a:gd name="T6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236">
                  <a:moveTo>
                    <a:pt x="127" y="0"/>
                  </a:moveTo>
                  <a:lnTo>
                    <a:pt x="0" y="91"/>
                  </a:lnTo>
                  <a:lnTo>
                    <a:pt x="0" y="91"/>
                  </a:lnTo>
                  <a:lnTo>
                    <a:pt x="23" y="96"/>
                  </a:lnTo>
                  <a:lnTo>
                    <a:pt x="56" y="106"/>
                  </a:lnTo>
                  <a:lnTo>
                    <a:pt x="95" y="122"/>
                  </a:lnTo>
                  <a:lnTo>
                    <a:pt x="137" y="144"/>
                  </a:lnTo>
                  <a:lnTo>
                    <a:pt x="178" y="165"/>
                  </a:lnTo>
                  <a:lnTo>
                    <a:pt x="213" y="190"/>
                  </a:lnTo>
                  <a:lnTo>
                    <a:pt x="239" y="213"/>
                  </a:lnTo>
                  <a:lnTo>
                    <a:pt x="252" y="236"/>
                  </a:lnTo>
                  <a:lnTo>
                    <a:pt x="252" y="236"/>
                  </a:lnTo>
                  <a:lnTo>
                    <a:pt x="259" y="213"/>
                  </a:lnTo>
                  <a:lnTo>
                    <a:pt x="266" y="177"/>
                  </a:lnTo>
                  <a:lnTo>
                    <a:pt x="264" y="144"/>
                  </a:lnTo>
                  <a:lnTo>
                    <a:pt x="252" y="122"/>
                  </a:lnTo>
                  <a:lnTo>
                    <a:pt x="252" y="122"/>
                  </a:lnTo>
                  <a:lnTo>
                    <a:pt x="271" y="122"/>
                  </a:lnTo>
                  <a:lnTo>
                    <a:pt x="289" y="122"/>
                  </a:lnTo>
                  <a:lnTo>
                    <a:pt x="310" y="122"/>
                  </a:lnTo>
                  <a:lnTo>
                    <a:pt x="331" y="124"/>
                  </a:lnTo>
                  <a:lnTo>
                    <a:pt x="352" y="126"/>
                  </a:lnTo>
                  <a:lnTo>
                    <a:pt x="368" y="129"/>
                  </a:lnTo>
                  <a:lnTo>
                    <a:pt x="384" y="135"/>
                  </a:lnTo>
                  <a:lnTo>
                    <a:pt x="396" y="145"/>
                  </a:lnTo>
                  <a:lnTo>
                    <a:pt x="396" y="145"/>
                  </a:lnTo>
                  <a:lnTo>
                    <a:pt x="384" y="130"/>
                  </a:lnTo>
                  <a:lnTo>
                    <a:pt x="366" y="109"/>
                  </a:lnTo>
                  <a:lnTo>
                    <a:pt x="338" y="83"/>
                  </a:lnTo>
                  <a:lnTo>
                    <a:pt x="303" y="58"/>
                  </a:lnTo>
                  <a:lnTo>
                    <a:pt x="264" y="33"/>
                  </a:lnTo>
                  <a:lnTo>
                    <a:pt x="220" y="13"/>
                  </a:lnTo>
                  <a:lnTo>
                    <a:pt x="174" y="2"/>
                  </a:lnTo>
                  <a:lnTo>
                    <a:pt x="127" y="0"/>
                  </a:lnTo>
                </a:path>
              </a:pathLst>
            </a:custGeom>
            <a:solidFill>
              <a:srgbClr val="FF9900"/>
            </a:solidFill>
            <a:ln w="0">
              <a:solidFill>
                <a:srgbClr val="000000"/>
              </a:solidFill>
              <a:prstDash val="solid"/>
              <a:round/>
              <a:headEnd/>
              <a:tailEnd/>
            </a:ln>
          </p:spPr>
          <p:txBody>
            <a:bodyPr/>
            <a:lstStyle/>
            <a:p>
              <a:endParaRPr lang="en-US" sz="1350">
                <a:solidFill>
                  <a:prstClr val="black"/>
                </a:solidFill>
              </a:endParaRPr>
            </a:p>
          </p:txBody>
        </p:sp>
        <p:sp>
          <p:nvSpPr>
            <p:cNvPr id="60" name="Freeform 26"/>
            <p:cNvSpPr>
              <a:spLocks/>
            </p:cNvSpPr>
            <p:nvPr/>
          </p:nvSpPr>
          <p:spPr bwMode="auto">
            <a:xfrm>
              <a:off x="5388" y="4523"/>
              <a:ext cx="385" cy="421"/>
            </a:xfrm>
            <a:custGeom>
              <a:avLst/>
              <a:gdLst>
                <a:gd name="T0" fmla="*/ 412 w 412"/>
                <a:gd name="T1" fmla="*/ 297 h 297"/>
                <a:gd name="T2" fmla="*/ 350 w 412"/>
                <a:gd name="T3" fmla="*/ 275 h 297"/>
                <a:gd name="T4" fmla="*/ 303 w 412"/>
                <a:gd name="T5" fmla="*/ 252 h 297"/>
                <a:gd name="T6" fmla="*/ 269 w 412"/>
                <a:gd name="T7" fmla="*/ 229 h 297"/>
                <a:gd name="T8" fmla="*/ 245 w 412"/>
                <a:gd name="T9" fmla="*/ 204 h 297"/>
                <a:gd name="T10" fmla="*/ 227 w 412"/>
                <a:gd name="T11" fmla="*/ 178 h 297"/>
                <a:gd name="T12" fmla="*/ 213 w 412"/>
                <a:gd name="T13" fmla="*/ 153 h 297"/>
                <a:gd name="T14" fmla="*/ 201 w 412"/>
                <a:gd name="T15" fmla="*/ 130 h 297"/>
                <a:gd name="T16" fmla="*/ 188 w 412"/>
                <a:gd name="T17" fmla="*/ 107 h 297"/>
                <a:gd name="T18" fmla="*/ 176 w 412"/>
                <a:gd name="T19" fmla="*/ 91 h 297"/>
                <a:gd name="T20" fmla="*/ 171 w 412"/>
                <a:gd name="T21" fmla="*/ 77 h 297"/>
                <a:gd name="T22" fmla="*/ 174 w 412"/>
                <a:gd name="T23" fmla="*/ 68 h 297"/>
                <a:gd name="T24" fmla="*/ 178 w 412"/>
                <a:gd name="T25" fmla="*/ 59 h 297"/>
                <a:gd name="T26" fmla="*/ 185 w 412"/>
                <a:gd name="T27" fmla="*/ 54 h 297"/>
                <a:gd name="T28" fmla="*/ 197 w 412"/>
                <a:gd name="T29" fmla="*/ 53 h 297"/>
                <a:gd name="T30" fmla="*/ 208 w 412"/>
                <a:gd name="T31" fmla="*/ 54 h 297"/>
                <a:gd name="T32" fmla="*/ 222 w 412"/>
                <a:gd name="T33" fmla="*/ 58 h 297"/>
                <a:gd name="T34" fmla="*/ 49 w 412"/>
                <a:gd name="T35" fmla="*/ 8 h 297"/>
                <a:gd name="T36" fmla="*/ 35 w 412"/>
                <a:gd name="T37" fmla="*/ 2 h 297"/>
                <a:gd name="T38" fmla="*/ 23 w 412"/>
                <a:gd name="T39" fmla="*/ 0 h 297"/>
                <a:gd name="T40" fmla="*/ 14 w 412"/>
                <a:gd name="T41" fmla="*/ 2 h 297"/>
                <a:gd name="T42" fmla="*/ 5 w 412"/>
                <a:gd name="T43" fmla="*/ 6 h 297"/>
                <a:gd name="T44" fmla="*/ 0 w 412"/>
                <a:gd name="T45" fmla="*/ 15 h 297"/>
                <a:gd name="T46" fmla="*/ 0 w 412"/>
                <a:gd name="T47" fmla="*/ 26 h 297"/>
                <a:gd name="T48" fmla="*/ 5 w 412"/>
                <a:gd name="T49" fmla="*/ 41 h 297"/>
                <a:gd name="T50" fmla="*/ 14 w 412"/>
                <a:gd name="T51" fmla="*/ 58 h 297"/>
                <a:gd name="T52" fmla="*/ 28 w 412"/>
                <a:gd name="T53" fmla="*/ 81 h 297"/>
                <a:gd name="T54" fmla="*/ 42 w 412"/>
                <a:gd name="T55" fmla="*/ 105 h 297"/>
                <a:gd name="T56" fmla="*/ 53 w 412"/>
                <a:gd name="T57" fmla="*/ 130 h 297"/>
                <a:gd name="T58" fmla="*/ 72 w 412"/>
                <a:gd name="T59" fmla="*/ 155 h 297"/>
                <a:gd name="T60" fmla="*/ 95 w 412"/>
                <a:gd name="T61" fmla="*/ 180 h 297"/>
                <a:gd name="T62" fmla="*/ 130 w 412"/>
                <a:gd name="T63" fmla="*/ 204 h 297"/>
                <a:gd name="T64" fmla="*/ 176 w 412"/>
                <a:gd name="T65" fmla="*/ 226 h 297"/>
                <a:gd name="T66" fmla="*/ 238 w 412"/>
                <a:gd name="T67" fmla="*/ 247 h 297"/>
                <a:gd name="T68" fmla="*/ 412 w 412"/>
                <a:gd name="T69"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2" h="297">
                  <a:moveTo>
                    <a:pt x="412" y="297"/>
                  </a:moveTo>
                  <a:lnTo>
                    <a:pt x="350" y="275"/>
                  </a:lnTo>
                  <a:lnTo>
                    <a:pt x="303" y="252"/>
                  </a:lnTo>
                  <a:lnTo>
                    <a:pt x="269" y="229"/>
                  </a:lnTo>
                  <a:lnTo>
                    <a:pt x="245" y="204"/>
                  </a:lnTo>
                  <a:lnTo>
                    <a:pt x="227" y="178"/>
                  </a:lnTo>
                  <a:lnTo>
                    <a:pt x="213" y="153"/>
                  </a:lnTo>
                  <a:lnTo>
                    <a:pt x="201" y="130"/>
                  </a:lnTo>
                  <a:lnTo>
                    <a:pt x="188" y="107"/>
                  </a:lnTo>
                  <a:lnTo>
                    <a:pt x="176" y="91"/>
                  </a:lnTo>
                  <a:lnTo>
                    <a:pt x="171" y="77"/>
                  </a:lnTo>
                  <a:lnTo>
                    <a:pt x="174" y="68"/>
                  </a:lnTo>
                  <a:lnTo>
                    <a:pt x="178" y="59"/>
                  </a:lnTo>
                  <a:lnTo>
                    <a:pt x="185" y="54"/>
                  </a:lnTo>
                  <a:lnTo>
                    <a:pt x="197" y="53"/>
                  </a:lnTo>
                  <a:lnTo>
                    <a:pt x="208" y="54"/>
                  </a:lnTo>
                  <a:lnTo>
                    <a:pt x="222" y="58"/>
                  </a:lnTo>
                  <a:lnTo>
                    <a:pt x="49" y="8"/>
                  </a:lnTo>
                  <a:lnTo>
                    <a:pt x="35" y="2"/>
                  </a:lnTo>
                  <a:lnTo>
                    <a:pt x="23" y="0"/>
                  </a:lnTo>
                  <a:lnTo>
                    <a:pt x="14" y="2"/>
                  </a:lnTo>
                  <a:lnTo>
                    <a:pt x="5" y="6"/>
                  </a:lnTo>
                  <a:lnTo>
                    <a:pt x="0" y="15"/>
                  </a:lnTo>
                  <a:lnTo>
                    <a:pt x="0" y="26"/>
                  </a:lnTo>
                  <a:lnTo>
                    <a:pt x="5" y="41"/>
                  </a:lnTo>
                  <a:lnTo>
                    <a:pt x="14" y="58"/>
                  </a:lnTo>
                  <a:lnTo>
                    <a:pt x="28" y="81"/>
                  </a:lnTo>
                  <a:lnTo>
                    <a:pt x="42" y="105"/>
                  </a:lnTo>
                  <a:lnTo>
                    <a:pt x="53" y="130"/>
                  </a:lnTo>
                  <a:lnTo>
                    <a:pt x="72" y="155"/>
                  </a:lnTo>
                  <a:lnTo>
                    <a:pt x="95" y="180"/>
                  </a:lnTo>
                  <a:lnTo>
                    <a:pt x="130" y="204"/>
                  </a:lnTo>
                  <a:lnTo>
                    <a:pt x="176" y="226"/>
                  </a:lnTo>
                  <a:lnTo>
                    <a:pt x="238" y="247"/>
                  </a:lnTo>
                  <a:lnTo>
                    <a:pt x="412" y="297"/>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61" name="Freeform 27"/>
            <p:cNvSpPr>
              <a:spLocks/>
            </p:cNvSpPr>
            <p:nvPr/>
          </p:nvSpPr>
          <p:spPr bwMode="auto">
            <a:xfrm>
              <a:off x="5272" y="4638"/>
              <a:ext cx="1036" cy="432"/>
            </a:xfrm>
            <a:custGeom>
              <a:avLst/>
              <a:gdLst>
                <a:gd name="T0" fmla="*/ 412 w 412"/>
                <a:gd name="T1" fmla="*/ 297 h 297"/>
                <a:gd name="T2" fmla="*/ 412 w 412"/>
                <a:gd name="T3" fmla="*/ 297 h 297"/>
                <a:gd name="T4" fmla="*/ 350 w 412"/>
                <a:gd name="T5" fmla="*/ 275 h 297"/>
                <a:gd name="T6" fmla="*/ 303 w 412"/>
                <a:gd name="T7" fmla="*/ 252 h 297"/>
                <a:gd name="T8" fmla="*/ 269 w 412"/>
                <a:gd name="T9" fmla="*/ 229 h 297"/>
                <a:gd name="T10" fmla="*/ 245 w 412"/>
                <a:gd name="T11" fmla="*/ 204 h 297"/>
                <a:gd name="T12" fmla="*/ 227 w 412"/>
                <a:gd name="T13" fmla="*/ 178 h 297"/>
                <a:gd name="T14" fmla="*/ 213 w 412"/>
                <a:gd name="T15" fmla="*/ 153 h 297"/>
                <a:gd name="T16" fmla="*/ 201 w 412"/>
                <a:gd name="T17" fmla="*/ 130 h 297"/>
                <a:gd name="T18" fmla="*/ 188 w 412"/>
                <a:gd name="T19" fmla="*/ 107 h 297"/>
                <a:gd name="T20" fmla="*/ 188 w 412"/>
                <a:gd name="T21" fmla="*/ 107 h 297"/>
                <a:gd name="T22" fmla="*/ 176 w 412"/>
                <a:gd name="T23" fmla="*/ 91 h 297"/>
                <a:gd name="T24" fmla="*/ 171 w 412"/>
                <a:gd name="T25" fmla="*/ 77 h 297"/>
                <a:gd name="T26" fmla="*/ 174 w 412"/>
                <a:gd name="T27" fmla="*/ 68 h 297"/>
                <a:gd name="T28" fmla="*/ 178 w 412"/>
                <a:gd name="T29" fmla="*/ 59 h 297"/>
                <a:gd name="T30" fmla="*/ 185 w 412"/>
                <a:gd name="T31" fmla="*/ 54 h 297"/>
                <a:gd name="T32" fmla="*/ 197 w 412"/>
                <a:gd name="T33" fmla="*/ 53 h 297"/>
                <a:gd name="T34" fmla="*/ 208 w 412"/>
                <a:gd name="T35" fmla="*/ 54 h 297"/>
                <a:gd name="T36" fmla="*/ 222 w 412"/>
                <a:gd name="T37" fmla="*/ 58 h 297"/>
                <a:gd name="T38" fmla="*/ 49 w 412"/>
                <a:gd name="T39" fmla="*/ 8 h 297"/>
                <a:gd name="T40" fmla="*/ 49 w 412"/>
                <a:gd name="T41" fmla="*/ 8 h 297"/>
                <a:gd name="T42" fmla="*/ 35 w 412"/>
                <a:gd name="T43" fmla="*/ 2 h 297"/>
                <a:gd name="T44" fmla="*/ 23 w 412"/>
                <a:gd name="T45" fmla="*/ 0 h 297"/>
                <a:gd name="T46" fmla="*/ 14 w 412"/>
                <a:gd name="T47" fmla="*/ 2 h 297"/>
                <a:gd name="T48" fmla="*/ 5 w 412"/>
                <a:gd name="T49" fmla="*/ 6 h 297"/>
                <a:gd name="T50" fmla="*/ 0 w 412"/>
                <a:gd name="T51" fmla="*/ 15 h 297"/>
                <a:gd name="T52" fmla="*/ 0 w 412"/>
                <a:gd name="T53" fmla="*/ 26 h 297"/>
                <a:gd name="T54" fmla="*/ 5 w 412"/>
                <a:gd name="T55" fmla="*/ 41 h 297"/>
                <a:gd name="T56" fmla="*/ 14 w 412"/>
                <a:gd name="T57" fmla="*/ 58 h 297"/>
                <a:gd name="T58" fmla="*/ 14 w 412"/>
                <a:gd name="T59" fmla="*/ 58 h 297"/>
                <a:gd name="T60" fmla="*/ 28 w 412"/>
                <a:gd name="T61" fmla="*/ 81 h 297"/>
                <a:gd name="T62" fmla="*/ 42 w 412"/>
                <a:gd name="T63" fmla="*/ 105 h 297"/>
                <a:gd name="T64" fmla="*/ 53 w 412"/>
                <a:gd name="T65" fmla="*/ 130 h 297"/>
                <a:gd name="T66" fmla="*/ 72 w 412"/>
                <a:gd name="T67" fmla="*/ 155 h 297"/>
                <a:gd name="T68" fmla="*/ 95 w 412"/>
                <a:gd name="T69" fmla="*/ 180 h 297"/>
                <a:gd name="T70" fmla="*/ 130 w 412"/>
                <a:gd name="T71" fmla="*/ 204 h 297"/>
                <a:gd name="T72" fmla="*/ 176 w 412"/>
                <a:gd name="T73" fmla="*/ 226 h 297"/>
                <a:gd name="T74" fmla="*/ 238 w 412"/>
                <a:gd name="T75" fmla="*/ 247 h 297"/>
                <a:gd name="T76" fmla="*/ 412 w 412"/>
                <a:gd name="T7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2" h="297">
                  <a:moveTo>
                    <a:pt x="412" y="297"/>
                  </a:moveTo>
                  <a:lnTo>
                    <a:pt x="412" y="297"/>
                  </a:lnTo>
                  <a:lnTo>
                    <a:pt x="350" y="275"/>
                  </a:lnTo>
                  <a:lnTo>
                    <a:pt x="303" y="252"/>
                  </a:lnTo>
                  <a:lnTo>
                    <a:pt x="269" y="229"/>
                  </a:lnTo>
                  <a:lnTo>
                    <a:pt x="245" y="204"/>
                  </a:lnTo>
                  <a:lnTo>
                    <a:pt x="227" y="178"/>
                  </a:lnTo>
                  <a:lnTo>
                    <a:pt x="213" y="153"/>
                  </a:lnTo>
                  <a:lnTo>
                    <a:pt x="201" y="130"/>
                  </a:lnTo>
                  <a:lnTo>
                    <a:pt x="188" y="107"/>
                  </a:lnTo>
                  <a:lnTo>
                    <a:pt x="188" y="107"/>
                  </a:lnTo>
                  <a:lnTo>
                    <a:pt x="176" y="91"/>
                  </a:lnTo>
                  <a:lnTo>
                    <a:pt x="171" y="77"/>
                  </a:lnTo>
                  <a:lnTo>
                    <a:pt x="174" y="68"/>
                  </a:lnTo>
                  <a:lnTo>
                    <a:pt x="178" y="59"/>
                  </a:lnTo>
                  <a:lnTo>
                    <a:pt x="185" y="54"/>
                  </a:lnTo>
                  <a:lnTo>
                    <a:pt x="197" y="53"/>
                  </a:lnTo>
                  <a:lnTo>
                    <a:pt x="208" y="54"/>
                  </a:lnTo>
                  <a:lnTo>
                    <a:pt x="222" y="58"/>
                  </a:lnTo>
                  <a:lnTo>
                    <a:pt x="49" y="8"/>
                  </a:lnTo>
                  <a:lnTo>
                    <a:pt x="49" y="8"/>
                  </a:lnTo>
                  <a:lnTo>
                    <a:pt x="35" y="2"/>
                  </a:lnTo>
                  <a:lnTo>
                    <a:pt x="23" y="0"/>
                  </a:lnTo>
                  <a:lnTo>
                    <a:pt x="14" y="2"/>
                  </a:lnTo>
                  <a:lnTo>
                    <a:pt x="5" y="6"/>
                  </a:lnTo>
                  <a:lnTo>
                    <a:pt x="0" y="15"/>
                  </a:lnTo>
                  <a:lnTo>
                    <a:pt x="0" y="26"/>
                  </a:lnTo>
                  <a:lnTo>
                    <a:pt x="5" y="41"/>
                  </a:lnTo>
                  <a:lnTo>
                    <a:pt x="14" y="58"/>
                  </a:lnTo>
                  <a:lnTo>
                    <a:pt x="14" y="58"/>
                  </a:lnTo>
                  <a:lnTo>
                    <a:pt x="28" y="81"/>
                  </a:lnTo>
                  <a:lnTo>
                    <a:pt x="42" y="105"/>
                  </a:lnTo>
                  <a:lnTo>
                    <a:pt x="53" y="130"/>
                  </a:lnTo>
                  <a:lnTo>
                    <a:pt x="72" y="155"/>
                  </a:lnTo>
                  <a:lnTo>
                    <a:pt x="95" y="180"/>
                  </a:lnTo>
                  <a:lnTo>
                    <a:pt x="130" y="204"/>
                  </a:lnTo>
                  <a:lnTo>
                    <a:pt x="176" y="226"/>
                  </a:lnTo>
                  <a:lnTo>
                    <a:pt x="238" y="247"/>
                  </a:lnTo>
                  <a:lnTo>
                    <a:pt x="412" y="297"/>
                  </a:lnTo>
                </a:path>
              </a:pathLst>
            </a:custGeom>
            <a:solidFill>
              <a:srgbClr val="FF9900"/>
            </a:solidFill>
            <a:ln w="6350">
              <a:solidFill>
                <a:srgbClr val="FFFFFF"/>
              </a:solidFill>
              <a:prstDash val="solid"/>
              <a:round/>
              <a:headEnd/>
              <a:tailEnd/>
            </a:ln>
            <a:effectLst>
              <a:outerShdw sy="50000" rotWithShape="0">
                <a:srgbClr val="FFCC00"/>
              </a:outerShdw>
            </a:effectLst>
          </p:spPr>
          <p:txBody>
            <a:bodyPr/>
            <a:lstStyle/>
            <a:p>
              <a:endParaRPr lang="en-US" sz="1350">
                <a:solidFill>
                  <a:prstClr val="black"/>
                </a:solidFill>
              </a:endParaRPr>
            </a:p>
          </p:txBody>
        </p:sp>
        <p:sp>
          <p:nvSpPr>
            <p:cNvPr id="62" name="Freeform 28"/>
            <p:cNvSpPr>
              <a:spLocks/>
            </p:cNvSpPr>
            <p:nvPr/>
          </p:nvSpPr>
          <p:spPr bwMode="auto">
            <a:xfrm>
              <a:off x="5316" y="4460"/>
              <a:ext cx="980" cy="458"/>
            </a:xfrm>
            <a:custGeom>
              <a:avLst/>
              <a:gdLst>
                <a:gd name="T0" fmla="*/ 0 w 1048"/>
                <a:gd name="T1" fmla="*/ 0 h 324"/>
                <a:gd name="T2" fmla="*/ 1048 w 1048"/>
                <a:gd name="T3" fmla="*/ 310 h 324"/>
                <a:gd name="T4" fmla="*/ 1029 w 1048"/>
                <a:gd name="T5" fmla="*/ 324 h 324"/>
                <a:gd name="T6" fmla="*/ 0 w 1048"/>
                <a:gd name="T7" fmla="*/ 15 h 324"/>
                <a:gd name="T8" fmla="*/ 0 w 1048"/>
                <a:gd name="T9" fmla="*/ 0 h 324"/>
              </a:gdLst>
              <a:ahLst/>
              <a:cxnLst>
                <a:cxn ang="0">
                  <a:pos x="T0" y="T1"/>
                </a:cxn>
                <a:cxn ang="0">
                  <a:pos x="T2" y="T3"/>
                </a:cxn>
                <a:cxn ang="0">
                  <a:pos x="T4" y="T5"/>
                </a:cxn>
                <a:cxn ang="0">
                  <a:pos x="T6" y="T7"/>
                </a:cxn>
                <a:cxn ang="0">
                  <a:pos x="T8" y="T9"/>
                </a:cxn>
              </a:cxnLst>
              <a:rect l="0" t="0" r="r" b="b"/>
              <a:pathLst>
                <a:path w="1048" h="324">
                  <a:moveTo>
                    <a:pt x="0" y="0"/>
                  </a:moveTo>
                  <a:lnTo>
                    <a:pt x="1048" y="310"/>
                  </a:lnTo>
                  <a:lnTo>
                    <a:pt x="1029" y="324"/>
                  </a:lnTo>
                  <a:lnTo>
                    <a:pt x="0"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63" name="Freeform 29"/>
            <p:cNvSpPr>
              <a:spLocks/>
            </p:cNvSpPr>
            <p:nvPr/>
          </p:nvSpPr>
          <p:spPr bwMode="auto">
            <a:xfrm>
              <a:off x="6162" y="4658"/>
              <a:ext cx="273" cy="86"/>
            </a:xfrm>
            <a:custGeom>
              <a:avLst/>
              <a:gdLst>
                <a:gd name="T0" fmla="*/ 0 w 298"/>
                <a:gd name="T1" fmla="*/ 86 h 86"/>
                <a:gd name="T2" fmla="*/ 298 w 298"/>
                <a:gd name="T3" fmla="*/ 86 h 86"/>
                <a:gd name="T4" fmla="*/ 280 w 298"/>
                <a:gd name="T5" fmla="*/ 76 h 86"/>
                <a:gd name="T6" fmla="*/ 262 w 298"/>
                <a:gd name="T7" fmla="*/ 64 h 86"/>
                <a:gd name="T8" fmla="*/ 244 w 298"/>
                <a:gd name="T9" fmla="*/ 50 h 86"/>
                <a:gd name="T10" fmla="*/ 227 w 298"/>
                <a:gd name="T11" fmla="*/ 36 h 86"/>
                <a:gd name="T12" fmla="*/ 211 w 298"/>
                <a:gd name="T13" fmla="*/ 21 h 86"/>
                <a:gd name="T14" fmla="*/ 195 w 298"/>
                <a:gd name="T15" fmla="*/ 9 h 86"/>
                <a:gd name="T16" fmla="*/ 179 w 298"/>
                <a:gd name="T17" fmla="*/ 2 h 86"/>
                <a:gd name="T18" fmla="*/ 161 w 298"/>
                <a:gd name="T19" fmla="*/ 0 h 86"/>
                <a:gd name="T20" fmla="*/ 134 w 298"/>
                <a:gd name="T21" fmla="*/ 2 h 86"/>
                <a:gd name="T22" fmla="*/ 110 w 298"/>
                <a:gd name="T23" fmla="*/ 12 h 86"/>
                <a:gd name="T24" fmla="*/ 90 w 298"/>
                <a:gd name="T25" fmla="*/ 24 h 86"/>
                <a:gd name="T26" fmla="*/ 71 w 298"/>
                <a:gd name="T27" fmla="*/ 36 h 86"/>
                <a:gd name="T28" fmla="*/ 53 w 298"/>
                <a:gd name="T29" fmla="*/ 52 h 86"/>
                <a:gd name="T30" fmla="*/ 37 w 298"/>
                <a:gd name="T31" fmla="*/ 64 h 86"/>
                <a:gd name="T32" fmla="*/ 19 w 298"/>
                <a:gd name="T33" fmla="*/ 76 h 86"/>
                <a:gd name="T34" fmla="*/ 0 w 298"/>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8" h="86">
                  <a:moveTo>
                    <a:pt x="0" y="86"/>
                  </a:moveTo>
                  <a:lnTo>
                    <a:pt x="298" y="86"/>
                  </a:lnTo>
                  <a:lnTo>
                    <a:pt x="280" y="76"/>
                  </a:lnTo>
                  <a:lnTo>
                    <a:pt x="262" y="64"/>
                  </a:lnTo>
                  <a:lnTo>
                    <a:pt x="244" y="50"/>
                  </a:lnTo>
                  <a:lnTo>
                    <a:pt x="227" y="36"/>
                  </a:lnTo>
                  <a:lnTo>
                    <a:pt x="211" y="21"/>
                  </a:lnTo>
                  <a:lnTo>
                    <a:pt x="195" y="9"/>
                  </a:lnTo>
                  <a:lnTo>
                    <a:pt x="179" y="2"/>
                  </a:lnTo>
                  <a:lnTo>
                    <a:pt x="161" y="0"/>
                  </a:lnTo>
                  <a:lnTo>
                    <a:pt x="134" y="2"/>
                  </a:lnTo>
                  <a:lnTo>
                    <a:pt x="110" y="12"/>
                  </a:lnTo>
                  <a:lnTo>
                    <a:pt x="90" y="24"/>
                  </a:lnTo>
                  <a:lnTo>
                    <a:pt x="71" y="36"/>
                  </a:lnTo>
                  <a:lnTo>
                    <a:pt x="53" y="52"/>
                  </a:lnTo>
                  <a:lnTo>
                    <a:pt x="37" y="64"/>
                  </a:lnTo>
                  <a:lnTo>
                    <a:pt x="19" y="7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64" name="Freeform 30"/>
            <p:cNvSpPr>
              <a:spLocks/>
            </p:cNvSpPr>
            <p:nvPr/>
          </p:nvSpPr>
          <p:spPr bwMode="auto">
            <a:xfrm>
              <a:off x="5301" y="3714"/>
              <a:ext cx="262" cy="905"/>
            </a:xfrm>
            <a:custGeom>
              <a:avLst/>
              <a:gdLst>
                <a:gd name="T0" fmla="*/ 225 w 285"/>
                <a:gd name="T1" fmla="*/ 66 h 905"/>
                <a:gd name="T2" fmla="*/ 0 w 285"/>
                <a:gd name="T3" fmla="*/ 905 h 905"/>
                <a:gd name="T4" fmla="*/ 14 w 285"/>
                <a:gd name="T5" fmla="*/ 895 h 905"/>
                <a:gd name="T6" fmla="*/ 30 w 285"/>
                <a:gd name="T7" fmla="*/ 881 h 905"/>
                <a:gd name="T8" fmla="*/ 46 w 285"/>
                <a:gd name="T9" fmla="*/ 862 h 905"/>
                <a:gd name="T10" fmla="*/ 64 w 285"/>
                <a:gd name="T11" fmla="*/ 843 h 905"/>
                <a:gd name="T12" fmla="*/ 81 w 285"/>
                <a:gd name="T13" fmla="*/ 821 h 905"/>
                <a:gd name="T14" fmla="*/ 97 w 285"/>
                <a:gd name="T15" fmla="*/ 802 h 905"/>
                <a:gd name="T16" fmla="*/ 111 w 285"/>
                <a:gd name="T17" fmla="*/ 781 h 905"/>
                <a:gd name="T18" fmla="*/ 121 w 285"/>
                <a:gd name="T19" fmla="*/ 762 h 905"/>
                <a:gd name="T20" fmla="*/ 285 w 285"/>
                <a:gd name="T21" fmla="*/ 0 h 905"/>
                <a:gd name="T22" fmla="*/ 281 w 285"/>
                <a:gd name="T23" fmla="*/ 7 h 905"/>
                <a:gd name="T24" fmla="*/ 275 w 285"/>
                <a:gd name="T25" fmla="*/ 16 h 905"/>
                <a:gd name="T26" fmla="*/ 267 w 285"/>
                <a:gd name="T27" fmla="*/ 26 h 905"/>
                <a:gd name="T28" fmla="*/ 261 w 285"/>
                <a:gd name="T29" fmla="*/ 35 h 905"/>
                <a:gd name="T30" fmla="*/ 251 w 285"/>
                <a:gd name="T31" fmla="*/ 45 h 905"/>
                <a:gd name="T32" fmla="*/ 243 w 285"/>
                <a:gd name="T33" fmla="*/ 52 h 905"/>
                <a:gd name="T34" fmla="*/ 235 w 285"/>
                <a:gd name="T35" fmla="*/ 59 h 905"/>
                <a:gd name="T36" fmla="*/ 225 w 285"/>
                <a:gd name="T37" fmla="*/ 6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5" h="905">
                  <a:moveTo>
                    <a:pt x="225" y="66"/>
                  </a:moveTo>
                  <a:lnTo>
                    <a:pt x="0" y="905"/>
                  </a:lnTo>
                  <a:lnTo>
                    <a:pt x="14" y="895"/>
                  </a:lnTo>
                  <a:lnTo>
                    <a:pt x="30" y="881"/>
                  </a:lnTo>
                  <a:lnTo>
                    <a:pt x="46" y="862"/>
                  </a:lnTo>
                  <a:lnTo>
                    <a:pt x="64" y="843"/>
                  </a:lnTo>
                  <a:lnTo>
                    <a:pt x="81" y="821"/>
                  </a:lnTo>
                  <a:lnTo>
                    <a:pt x="97" y="802"/>
                  </a:lnTo>
                  <a:lnTo>
                    <a:pt x="111" y="781"/>
                  </a:lnTo>
                  <a:lnTo>
                    <a:pt x="121" y="762"/>
                  </a:lnTo>
                  <a:lnTo>
                    <a:pt x="285" y="0"/>
                  </a:lnTo>
                  <a:lnTo>
                    <a:pt x="281" y="7"/>
                  </a:lnTo>
                  <a:lnTo>
                    <a:pt x="275" y="16"/>
                  </a:lnTo>
                  <a:lnTo>
                    <a:pt x="267" y="26"/>
                  </a:lnTo>
                  <a:lnTo>
                    <a:pt x="261" y="35"/>
                  </a:lnTo>
                  <a:lnTo>
                    <a:pt x="251" y="45"/>
                  </a:lnTo>
                  <a:lnTo>
                    <a:pt x="243" y="52"/>
                  </a:lnTo>
                  <a:lnTo>
                    <a:pt x="235" y="59"/>
                  </a:lnTo>
                  <a:lnTo>
                    <a:pt x="225" y="6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65" name="Freeform 31"/>
            <p:cNvSpPr>
              <a:spLocks/>
            </p:cNvSpPr>
            <p:nvPr/>
          </p:nvSpPr>
          <p:spPr bwMode="auto">
            <a:xfrm>
              <a:off x="6451" y="4632"/>
              <a:ext cx="306" cy="40"/>
            </a:xfrm>
            <a:custGeom>
              <a:avLst/>
              <a:gdLst>
                <a:gd name="T0" fmla="*/ 333 w 333"/>
                <a:gd name="T1" fmla="*/ 40 h 40"/>
                <a:gd name="T2" fmla="*/ 0 w 333"/>
                <a:gd name="T3" fmla="*/ 40 h 40"/>
                <a:gd name="T4" fmla="*/ 17 w 333"/>
                <a:gd name="T5" fmla="*/ 31 h 40"/>
                <a:gd name="T6" fmla="*/ 35 w 333"/>
                <a:gd name="T7" fmla="*/ 21 h 40"/>
                <a:gd name="T8" fmla="*/ 55 w 333"/>
                <a:gd name="T9" fmla="*/ 14 h 40"/>
                <a:gd name="T10" fmla="*/ 77 w 333"/>
                <a:gd name="T11" fmla="*/ 9 h 40"/>
                <a:gd name="T12" fmla="*/ 100 w 333"/>
                <a:gd name="T13" fmla="*/ 4 h 40"/>
                <a:gd name="T14" fmla="*/ 122 w 333"/>
                <a:gd name="T15" fmla="*/ 2 h 40"/>
                <a:gd name="T16" fmla="*/ 146 w 333"/>
                <a:gd name="T17" fmla="*/ 0 h 40"/>
                <a:gd name="T18" fmla="*/ 171 w 333"/>
                <a:gd name="T19" fmla="*/ 0 h 40"/>
                <a:gd name="T20" fmla="*/ 195 w 333"/>
                <a:gd name="T21" fmla="*/ 2 h 40"/>
                <a:gd name="T22" fmla="*/ 217 w 333"/>
                <a:gd name="T23" fmla="*/ 4 h 40"/>
                <a:gd name="T24" fmla="*/ 240 w 333"/>
                <a:gd name="T25" fmla="*/ 7 h 40"/>
                <a:gd name="T26" fmla="*/ 262 w 333"/>
                <a:gd name="T27" fmla="*/ 12 h 40"/>
                <a:gd name="T28" fmla="*/ 282 w 333"/>
                <a:gd name="T29" fmla="*/ 16 h 40"/>
                <a:gd name="T30" fmla="*/ 300 w 333"/>
                <a:gd name="T31" fmla="*/ 24 h 40"/>
                <a:gd name="T32" fmla="*/ 319 w 333"/>
                <a:gd name="T33" fmla="*/ 31 h 40"/>
                <a:gd name="T34" fmla="*/ 333 w 333"/>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40">
                  <a:moveTo>
                    <a:pt x="333" y="40"/>
                  </a:moveTo>
                  <a:lnTo>
                    <a:pt x="0" y="40"/>
                  </a:lnTo>
                  <a:lnTo>
                    <a:pt x="17" y="31"/>
                  </a:lnTo>
                  <a:lnTo>
                    <a:pt x="35" y="21"/>
                  </a:lnTo>
                  <a:lnTo>
                    <a:pt x="55" y="14"/>
                  </a:lnTo>
                  <a:lnTo>
                    <a:pt x="77" y="9"/>
                  </a:lnTo>
                  <a:lnTo>
                    <a:pt x="100" y="4"/>
                  </a:lnTo>
                  <a:lnTo>
                    <a:pt x="122" y="2"/>
                  </a:lnTo>
                  <a:lnTo>
                    <a:pt x="146" y="0"/>
                  </a:lnTo>
                  <a:lnTo>
                    <a:pt x="171" y="0"/>
                  </a:lnTo>
                  <a:lnTo>
                    <a:pt x="195" y="2"/>
                  </a:lnTo>
                  <a:lnTo>
                    <a:pt x="217" y="4"/>
                  </a:lnTo>
                  <a:lnTo>
                    <a:pt x="240" y="7"/>
                  </a:lnTo>
                  <a:lnTo>
                    <a:pt x="262" y="12"/>
                  </a:lnTo>
                  <a:lnTo>
                    <a:pt x="282" y="16"/>
                  </a:lnTo>
                  <a:lnTo>
                    <a:pt x="300" y="24"/>
                  </a:lnTo>
                  <a:lnTo>
                    <a:pt x="319" y="31"/>
                  </a:lnTo>
                  <a:lnTo>
                    <a:pt x="333"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66" name="Freeform 32"/>
            <p:cNvSpPr>
              <a:spLocks/>
            </p:cNvSpPr>
            <p:nvPr/>
          </p:nvSpPr>
          <p:spPr bwMode="auto">
            <a:xfrm>
              <a:off x="5960" y="4656"/>
              <a:ext cx="165" cy="16"/>
            </a:xfrm>
            <a:custGeom>
              <a:avLst/>
              <a:gdLst>
                <a:gd name="T0" fmla="*/ 0 w 180"/>
                <a:gd name="T1" fmla="*/ 14 h 16"/>
                <a:gd name="T2" fmla="*/ 22 w 180"/>
                <a:gd name="T3" fmla="*/ 7 h 16"/>
                <a:gd name="T4" fmla="*/ 46 w 180"/>
                <a:gd name="T5" fmla="*/ 4 h 16"/>
                <a:gd name="T6" fmla="*/ 73 w 180"/>
                <a:gd name="T7" fmla="*/ 2 h 16"/>
                <a:gd name="T8" fmla="*/ 99 w 180"/>
                <a:gd name="T9" fmla="*/ 0 h 16"/>
                <a:gd name="T10" fmla="*/ 123 w 180"/>
                <a:gd name="T11" fmla="*/ 2 h 16"/>
                <a:gd name="T12" fmla="*/ 146 w 180"/>
                <a:gd name="T13" fmla="*/ 4 h 16"/>
                <a:gd name="T14" fmla="*/ 164 w 180"/>
                <a:gd name="T15" fmla="*/ 9 h 16"/>
                <a:gd name="T16" fmla="*/ 180 w 180"/>
                <a:gd name="T17" fmla="*/ 16 h 16"/>
                <a:gd name="T18" fmla="*/ 0 w 180"/>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6">
                  <a:moveTo>
                    <a:pt x="0" y="14"/>
                  </a:moveTo>
                  <a:lnTo>
                    <a:pt x="22" y="7"/>
                  </a:lnTo>
                  <a:lnTo>
                    <a:pt x="46" y="4"/>
                  </a:lnTo>
                  <a:lnTo>
                    <a:pt x="73" y="2"/>
                  </a:lnTo>
                  <a:lnTo>
                    <a:pt x="99" y="0"/>
                  </a:lnTo>
                  <a:lnTo>
                    <a:pt x="123" y="2"/>
                  </a:lnTo>
                  <a:lnTo>
                    <a:pt x="146" y="4"/>
                  </a:lnTo>
                  <a:lnTo>
                    <a:pt x="164" y="9"/>
                  </a:lnTo>
                  <a:lnTo>
                    <a:pt x="180" y="16"/>
                  </a:lnTo>
                  <a:lnTo>
                    <a:pt x="0" y="1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67" name="Freeform 33"/>
            <p:cNvSpPr>
              <a:spLocks/>
            </p:cNvSpPr>
            <p:nvPr/>
          </p:nvSpPr>
          <p:spPr bwMode="auto">
            <a:xfrm>
              <a:off x="5610" y="4069"/>
              <a:ext cx="299" cy="301"/>
            </a:xfrm>
            <a:custGeom>
              <a:avLst/>
              <a:gdLst>
                <a:gd name="T0" fmla="*/ 0 w 326"/>
                <a:gd name="T1" fmla="*/ 0 h 301"/>
                <a:gd name="T2" fmla="*/ 16 w 326"/>
                <a:gd name="T3" fmla="*/ 27 h 301"/>
                <a:gd name="T4" fmla="*/ 36 w 326"/>
                <a:gd name="T5" fmla="*/ 51 h 301"/>
                <a:gd name="T6" fmla="*/ 61 w 326"/>
                <a:gd name="T7" fmla="*/ 72 h 301"/>
                <a:gd name="T8" fmla="*/ 89 w 326"/>
                <a:gd name="T9" fmla="*/ 89 h 301"/>
                <a:gd name="T10" fmla="*/ 123 w 326"/>
                <a:gd name="T11" fmla="*/ 105 h 301"/>
                <a:gd name="T12" fmla="*/ 158 w 326"/>
                <a:gd name="T13" fmla="*/ 115 h 301"/>
                <a:gd name="T14" fmla="*/ 198 w 326"/>
                <a:gd name="T15" fmla="*/ 122 h 301"/>
                <a:gd name="T16" fmla="*/ 239 w 326"/>
                <a:gd name="T17" fmla="*/ 122 h 301"/>
                <a:gd name="T18" fmla="*/ 241 w 326"/>
                <a:gd name="T19" fmla="*/ 141 h 301"/>
                <a:gd name="T20" fmla="*/ 245 w 326"/>
                <a:gd name="T21" fmla="*/ 165 h 301"/>
                <a:gd name="T22" fmla="*/ 251 w 326"/>
                <a:gd name="T23" fmla="*/ 186 h 301"/>
                <a:gd name="T24" fmla="*/ 259 w 326"/>
                <a:gd name="T25" fmla="*/ 210 h 301"/>
                <a:gd name="T26" fmla="*/ 269 w 326"/>
                <a:gd name="T27" fmla="*/ 236 h 301"/>
                <a:gd name="T28" fmla="*/ 285 w 326"/>
                <a:gd name="T29" fmla="*/ 258 h 301"/>
                <a:gd name="T30" fmla="*/ 304 w 326"/>
                <a:gd name="T31" fmla="*/ 282 h 301"/>
                <a:gd name="T32" fmla="*/ 326 w 326"/>
                <a:gd name="T33" fmla="*/ 301 h 301"/>
                <a:gd name="T34" fmla="*/ 294 w 326"/>
                <a:gd name="T35" fmla="*/ 293 h 301"/>
                <a:gd name="T36" fmla="*/ 263 w 326"/>
                <a:gd name="T37" fmla="*/ 286 h 301"/>
                <a:gd name="T38" fmla="*/ 235 w 326"/>
                <a:gd name="T39" fmla="*/ 277 h 301"/>
                <a:gd name="T40" fmla="*/ 206 w 326"/>
                <a:gd name="T41" fmla="*/ 265 h 301"/>
                <a:gd name="T42" fmla="*/ 178 w 326"/>
                <a:gd name="T43" fmla="*/ 251 h 301"/>
                <a:gd name="T44" fmla="*/ 154 w 326"/>
                <a:gd name="T45" fmla="*/ 236 h 301"/>
                <a:gd name="T46" fmla="*/ 130 w 326"/>
                <a:gd name="T47" fmla="*/ 220 h 301"/>
                <a:gd name="T48" fmla="*/ 107 w 326"/>
                <a:gd name="T49" fmla="*/ 201 h 301"/>
                <a:gd name="T50" fmla="*/ 87 w 326"/>
                <a:gd name="T51" fmla="*/ 182 h 301"/>
                <a:gd name="T52" fmla="*/ 67 w 326"/>
                <a:gd name="T53" fmla="*/ 160 h 301"/>
                <a:gd name="T54" fmla="*/ 51 w 326"/>
                <a:gd name="T55" fmla="*/ 139 h 301"/>
                <a:gd name="T56" fmla="*/ 36 w 326"/>
                <a:gd name="T57" fmla="*/ 112 h 301"/>
                <a:gd name="T58" fmla="*/ 24 w 326"/>
                <a:gd name="T59" fmla="*/ 89 h 301"/>
                <a:gd name="T60" fmla="*/ 14 w 326"/>
                <a:gd name="T61" fmla="*/ 60 h 301"/>
                <a:gd name="T62" fmla="*/ 6 w 326"/>
                <a:gd name="T63" fmla="*/ 31 h 301"/>
                <a:gd name="T64" fmla="*/ 0 w 326"/>
                <a:gd name="T6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01">
                  <a:moveTo>
                    <a:pt x="0" y="0"/>
                  </a:moveTo>
                  <a:lnTo>
                    <a:pt x="16" y="27"/>
                  </a:lnTo>
                  <a:lnTo>
                    <a:pt x="36" y="51"/>
                  </a:lnTo>
                  <a:lnTo>
                    <a:pt x="61" y="72"/>
                  </a:lnTo>
                  <a:lnTo>
                    <a:pt x="89" y="89"/>
                  </a:lnTo>
                  <a:lnTo>
                    <a:pt x="123" y="105"/>
                  </a:lnTo>
                  <a:lnTo>
                    <a:pt x="158" y="115"/>
                  </a:lnTo>
                  <a:lnTo>
                    <a:pt x="198" y="122"/>
                  </a:lnTo>
                  <a:lnTo>
                    <a:pt x="239" y="122"/>
                  </a:lnTo>
                  <a:lnTo>
                    <a:pt x="241" y="141"/>
                  </a:lnTo>
                  <a:lnTo>
                    <a:pt x="245" y="165"/>
                  </a:lnTo>
                  <a:lnTo>
                    <a:pt x="251" y="186"/>
                  </a:lnTo>
                  <a:lnTo>
                    <a:pt x="259" y="210"/>
                  </a:lnTo>
                  <a:lnTo>
                    <a:pt x="269" y="236"/>
                  </a:lnTo>
                  <a:lnTo>
                    <a:pt x="285" y="258"/>
                  </a:lnTo>
                  <a:lnTo>
                    <a:pt x="304" y="282"/>
                  </a:lnTo>
                  <a:lnTo>
                    <a:pt x="326" y="301"/>
                  </a:lnTo>
                  <a:lnTo>
                    <a:pt x="294" y="293"/>
                  </a:lnTo>
                  <a:lnTo>
                    <a:pt x="263" y="286"/>
                  </a:lnTo>
                  <a:lnTo>
                    <a:pt x="235" y="277"/>
                  </a:lnTo>
                  <a:lnTo>
                    <a:pt x="206" y="265"/>
                  </a:lnTo>
                  <a:lnTo>
                    <a:pt x="178" y="251"/>
                  </a:lnTo>
                  <a:lnTo>
                    <a:pt x="154" y="236"/>
                  </a:lnTo>
                  <a:lnTo>
                    <a:pt x="130" y="220"/>
                  </a:lnTo>
                  <a:lnTo>
                    <a:pt x="107" y="201"/>
                  </a:lnTo>
                  <a:lnTo>
                    <a:pt x="87" y="182"/>
                  </a:lnTo>
                  <a:lnTo>
                    <a:pt x="67" y="160"/>
                  </a:lnTo>
                  <a:lnTo>
                    <a:pt x="51" y="139"/>
                  </a:lnTo>
                  <a:lnTo>
                    <a:pt x="36" y="112"/>
                  </a:lnTo>
                  <a:lnTo>
                    <a:pt x="24" y="89"/>
                  </a:lnTo>
                  <a:lnTo>
                    <a:pt x="14" y="60"/>
                  </a:lnTo>
                  <a:lnTo>
                    <a:pt x="6" y="31"/>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grpSp>
          <p:nvGrpSpPr>
            <p:cNvPr id="68" name="Group 34"/>
            <p:cNvGrpSpPr>
              <a:grpSpLocks/>
            </p:cNvGrpSpPr>
            <p:nvPr/>
          </p:nvGrpSpPr>
          <p:grpSpPr bwMode="auto">
            <a:xfrm>
              <a:off x="5384" y="3771"/>
              <a:ext cx="1849" cy="1011"/>
              <a:chOff x="2041" y="1370"/>
              <a:chExt cx="1631" cy="723"/>
            </a:xfrm>
          </p:grpSpPr>
          <p:sp>
            <p:nvSpPr>
              <p:cNvPr id="71" name="Freeform 35"/>
              <p:cNvSpPr>
                <a:spLocks/>
              </p:cNvSpPr>
              <p:nvPr/>
            </p:nvSpPr>
            <p:spPr bwMode="auto">
              <a:xfrm>
                <a:off x="2041" y="1370"/>
                <a:ext cx="1631" cy="723"/>
              </a:xfrm>
              <a:custGeom>
                <a:avLst/>
                <a:gdLst>
                  <a:gd name="T0" fmla="*/ 328 w 1631"/>
                  <a:gd name="T1" fmla="*/ 18 h 723"/>
                  <a:gd name="T2" fmla="*/ 409 w 1631"/>
                  <a:gd name="T3" fmla="*/ 36 h 723"/>
                  <a:gd name="T4" fmla="*/ 482 w 1631"/>
                  <a:gd name="T5" fmla="*/ 38 h 723"/>
                  <a:gd name="T6" fmla="*/ 553 w 1631"/>
                  <a:gd name="T7" fmla="*/ 32 h 723"/>
                  <a:gd name="T8" fmla="*/ 618 w 1631"/>
                  <a:gd name="T9" fmla="*/ 25 h 723"/>
                  <a:gd name="T10" fmla="*/ 678 w 1631"/>
                  <a:gd name="T11" fmla="*/ 23 h 723"/>
                  <a:gd name="T12" fmla="*/ 736 w 1631"/>
                  <a:gd name="T13" fmla="*/ 35 h 723"/>
                  <a:gd name="T14" fmla="*/ 790 w 1631"/>
                  <a:gd name="T15" fmla="*/ 68 h 723"/>
                  <a:gd name="T16" fmla="*/ 844 w 1631"/>
                  <a:gd name="T17" fmla="*/ 71 h 723"/>
                  <a:gd name="T18" fmla="*/ 891 w 1631"/>
                  <a:gd name="T19" fmla="*/ 36 h 723"/>
                  <a:gd name="T20" fmla="*/ 933 w 1631"/>
                  <a:gd name="T21" fmla="*/ 16 h 723"/>
                  <a:gd name="T22" fmla="*/ 972 w 1631"/>
                  <a:gd name="T23" fmla="*/ 7 h 723"/>
                  <a:gd name="T24" fmla="*/ 1005 w 1631"/>
                  <a:gd name="T25" fmla="*/ 6 h 723"/>
                  <a:gd name="T26" fmla="*/ 1038 w 1631"/>
                  <a:gd name="T27" fmla="*/ 12 h 723"/>
                  <a:gd name="T28" fmla="*/ 1071 w 1631"/>
                  <a:gd name="T29" fmla="*/ 19 h 723"/>
                  <a:gd name="T30" fmla="*/ 1108 w 1631"/>
                  <a:gd name="T31" fmla="*/ 26 h 723"/>
                  <a:gd name="T32" fmla="*/ 1150 w 1631"/>
                  <a:gd name="T33" fmla="*/ 33 h 723"/>
                  <a:gd name="T34" fmla="*/ 1198 w 1631"/>
                  <a:gd name="T35" fmla="*/ 35 h 723"/>
                  <a:gd name="T36" fmla="*/ 1254 w 1631"/>
                  <a:gd name="T37" fmla="*/ 32 h 723"/>
                  <a:gd name="T38" fmla="*/ 1317 w 1631"/>
                  <a:gd name="T39" fmla="*/ 20 h 723"/>
                  <a:gd name="T40" fmla="*/ 1357 w 1631"/>
                  <a:gd name="T41" fmla="*/ 25 h 723"/>
                  <a:gd name="T42" fmla="*/ 1375 w 1631"/>
                  <a:gd name="T43" fmla="*/ 58 h 723"/>
                  <a:gd name="T44" fmla="*/ 1399 w 1631"/>
                  <a:gd name="T45" fmla="*/ 91 h 723"/>
                  <a:gd name="T46" fmla="*/ 1424 w 1631"/>
                  <a:gd name="T47" fmla="*/ 114 h 723"/>
                  <a:gd name="T48" fmla="*/ 1631 w 1631"/>
                  <a:gd name="T49" fmla="*/ 689 h 723"/>
                  <a:gd name="T50" fmla="*/ 921 w 1631"/>
                  <a:gd name="T51" fmla="*/ 690 h 723"/>
                  <a:gd name="T52" fmla="*/ 933 w 1631"/>
                  <a:gd name="T53" fmla="*/ 700 h 723"/>
                  <a:gd name="T54" fmla="*/ 943 w 1631"/>
                  <a:gd name="T55" fmla="*/ 712 h 723"/>
                  <a:gd name="T56" fmla="*/ 937 w 1631"/>
                  <a:gd name="T57" fmla="*/ 722 h 723"/>
                  <a:gd name="T58" fmla="*/ 900 w 1631"/>
                  <a:gd name="T59" fmla="*/ 723 h 723"/>
                  <a:gd name="T60" fmla="*/ 832 w 1631"/>
                  <a:gd name="T61" fmla="*/ 723 h 723"/>
                  <a:gd name="T62" fmla="*/ 760 w 1631"/>
                  <a:gd name="T63" fmla="*/ 723 h 723"/>
                  <a:gd name="T64" fmla="*/ 711 w 1631"/>
                  <a:gd name="T65" fmla="*/ 723 h 723"/>
                  <a:gd name="T66" fmla="*/ 687 w 1631"/>
                  <a:gd name="T67" fmla="*/ 722 h 723"/>
                  <a:gd name="T68" fmla="*/ 677 w 1631"/>
                  <a:gd name="T69" fmla="*/ 712 h 723"/>
                  <a:gd name="T70" fmla="*/ 685 w 1631"/>
                  <a:gd name="T71" fmla="*/ 700 h 723"/>
                  <a:gd name="T72" fmla="*/ 697 w 1631"/>
                  <a:gd name="T73" fmla="*/ 690 h 723"/>
                  <a:gd name="T74" fmla="*/ 0 w 1631"/>
                  <a:gd name="T75" fmla="*/ 689 h 723"/>
                  <a:gd name="T76" fmla="*/ 190 w 1631"/>
                  <a:gd name="T77" fmla="*/ 108 h 723"/>
                  <a:gd name="T78" fmla="*/ 213 w 1631"/>
                  <a:gd name="T79" fmla="*/ 92 h 723"/>
                  <a:gd name="T80" fmla="*/ 235 w 1631"/>
                  <a:gd name="T81" fmla="*/ 69 h 723"/>
                  <a:gd name="T82" fmla="*/ 250 w 1631"/>
                  <a:gd name="T83" fmla="*/ 42 h 723"/>
                  <a:gd name="T84" fmla="*/ 278 w 1631"/>
                  <a:gd name="T85" fmla="*/ 3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1" h="723">
                    <a:moveTo>
                      <a:pt x="285" y="0"/>
                    </a:moveTo>
                    <a:lnTo>
                      <a:pt x="328" y="18"/>
                    </a:lnTo>
                    <a:lnTo>
                      <a:pt x="369" y="29"/>
                    </a:lnTo>
                    <a:lnTo>
                      <a:pt x="409" y="36"/>
                    </a:lnTo>
                    <a:lnTo>
                      <a:pt x="446" y="39"/>
                    </a:lnTo>
                    <a:lnTo>
                      <a:pt x="482" y="38"/>
                    </a:lnTo>
                    <a:lnTo>
                      <a:pt x="518" y="36"/>
                    </a:lnTo>
                    <a:lnTo>
                      <a:pt x="553" y="32"/>
                    </a:lnTo>
                    <a:lnTo>
                      <a:pt x="586" y="28"/>
                    </a:lnTo>
                    <a:lnTo>
                      <a:pt x="618" y="25"/>
                    </a:lnTo>
                    <a:lnTo>
                      <a:pt x="648" y="23"/>
                    </a:lnTo>
                    <a:lnTo>
                      <a:pt x="678" y="23"/>
                    </a:lnTo>
                    <a:lnTo>
                      <a:pt x="707" y="28"/>
                    </a:lnTo>
                    <a:lnTo>
                      <a:pt x="736" y="35"/>
                    </a:lnTo>
                    <a:lnTo>
                      <a:pt x="763" y="48"/>
                    </a:lnTo>
                    <a:lnTo>
                      <a:pt x="790" y="68"/>
                    </a:lnTo>
                    <a:lnTo>
                      <a:pt x="816" y="94"/>
                    </a:lnTo>
                    <a:lnTo>
                      <a:pt x="844" y="71"/>
                    </a:lnTo>
                    <a:lnTo>
                      <a:pt x="868" y="51"/>
                    </a:lnTo>
                    <a:lnTo>
                      <a:pt x="891" y="36"/>
                    </a:lnTo>
                    <a:lnTo>
                      <a:pt x="913" y="23"/>
                    </a:lnTo>
                    <a:lnTo>
                      <a:pt x="933" y="16"/>
                    </a:lnTo>
                    <a:lnTo>
                      <a:pt x="953" y="10"/>
                    </a:lnTo>
                    <a:lnTo>
                      <a:pt x="972" y="7"/>
                    </a:lnTo>
                    <a:lnTo>
                      <a:pt x="989" y="6"/>
                    </a:lnTo>
                    <a:lnTo>
                      <a:pt x="1005" y="6"/>
                    </a:lnTo>
                    <a:lnTo>
                      <a:pt x="1021" y="9"/>
                    </a:lnTo>
                    <a:lnTo>
                      <a:pt x="1038" y="12"/>
                    </a:lnTo>
                    <a:lnTo>
                      <a:pt x="1054" y="15"/>
                    </a:lnTo>
                    <a:lnTo>
                      <a:pt x="1071" y="19"/>
                    </a:lnTo>
                    <a:lnTo>
                      <a:pt x="1090" y="23"/>
                    </a:lnTo>
                    <a:lnTo>
                      <a:pt x="1108" y="26"/>
                    </a:lnTo>
                    <a:lnTo>
                      <a:pt x="1129" y="30"/>
                    </a:lnTo>
                    <a:lnTo>
                      <a:pt x="1150" y="33"/>
                    </a:lnTo>
                    <a:lnTo>
                      <a:pt x="1173" y="35"/>
                    </a:lnTo>
                    <a:lnTo>
                      <a:pt x="1198" y="35"/>
                    </a:lnTo>
                    <a:lnTo>
                      <a:pt x="1225" y="35"/>
                    </a:lnTo>
                    <a:lnTo>
                      <a:pt x="1254" y="32"/>
                    </a:lnTo>
                    <a:lnTo>
                      <a:pt x="1284" y="28"/>
                    </a:lnTo>
                    <a:lnTo>
                      <a:pt x="1317" y="20"/>
                    </a:lnTo>
                    <a:lnTo>
                      <a:pt x="1353" y="12"/>
                    </a:lnTo>
                    <a:lnTo>
                      <a:pt x="1357" y="25"/>
                    </a:lnTo>
                    <a:lnTo>
                      <a:pt x="1366" y="41"/>
                    </a:lnTo>
                    <a:lnTo>
                      <a:pt x="1375" y="58"/>
                    </a:lnTo>
                    <a:lnTo>
                      <a:pt x="1386" y="75"/>
                    </a:lnTo>
                    <a:lnTo>
                      <a:pt x="1399" y="91"/>
                    </a:lnTo>
                    <a:lnTo>
                      <a:pt x="1412" y="105"/>
                    </a:lnTo>
                    <a:lnTo>
                      <a:pt x="1424" y="114"/>
                    </a:lnTo>
                    <a:lnTo>
                      <a:pt x="1437" y="118"/>
                    </a:lnTo>
                    <a:lnTo>
                      <a:pt x="1631" y="689"/>
                    </a:lnTo>
                    <a:lnTo>
                      <a:pt x="918" y="689"/>
                    </a:lnTo>
                    <a:lnTo>
                      <a:pt x="921" y="690"/>
                    </a:lnTo>
                    <a:lnTo>
                      <a:pt x="926" y="694"/>
                    </a:lnTo>
                    <a:lnTo>
                      <a:pt x="933" y="700"/>
                    </a:lnTo>
                    <a:lnTo>
                      <a:pt x="939" y="706"/>
                    </a:lnTo>
                    <a:lnTo>
                      <a:pt x="943" y="712"/>
                    </a:lnTo>
                    <a:lnTo>
                      <a:pt x="943" y="717"/>
                    </a:lnTo>
                    <a:lnTo>
                      <a:pt x="937" y="722"/>
                    </a:lnTo>
                    <a:lnTo>
                      <a:pt x="923" y="723"/>
                    </a:lnTo>
                    <a:lnTo>
                      <a:pt x="900" y="723"/>
                    </a:lnTo>
                    <a:lnTo>
                      <a:pt x="868" y="723"/>
                    </a:lnTo>
                    <a:lnTo>
                      <a:pt x="832" y="723"/>
                    </a:lnTo>
                    <a:lnTo>
                      <a:pt x="795" y="723"/>
                    </a:lnTo>
                    <a:lnTo>
                      <a:pt x="760" y="723"/>
                    </a:lnTo>
                    <a:lnTo>
                      <a:pt x="731" y="723"/>
                    </a:lnTo>
                    <a:lnTo>
                      <a:pt x="711" y="723"/>
                    </a:lnTo>
                    <a:lnTo>
                      <a:pt x="704" y="723"/>
                    </a:lnTo>
                    <a:lnTo>
                      <a:pt x="687" y="722"/>
                    </a:lnTo>
                    <a:lnTo>
                      <a:pt x="678" y="717"/>
                    </a:lnTo>
                    <a:lnTo>
                      <a:pt x="677" y="712"/>
                    </a:lnTo>
                    <a:lnTo>
                      <a:pt x="679" y="706"/>
                    </a:lnTo>
                    <a:lnTo>
                      <a:pt x="685" y="700"/>
                    </a:lnTo>
                    <a:lnTo>
                      <a:pt x="692" y="694"/>
                    </a:lnTo>
                    <a:lnTo>
                      <a:pt x="697" y="690"/>
                    </a:lnTo>
                    <a:lnTo>
                      <a:pt x="700" y="689"/>
                    </a:lnTo>
                    <a:lnTo>
                      <a:pt x="0" y="689"/>
                    </a:lnTo>
                    <a:lnTo>
                      <a:pt x="180" y="111"/>
                    </a:lnTo>
                    <a:lnTo>
                      <a:pt x="190" y="108"/>
                    </a:lnTo>
                    <a:lnTo>
                      <a:pt x="202" y="103"/>
                    </a:lnTo>
                    <a:lnTo>
                      <a:pt x="213" y="92"/>
                    </a:lnTo>
                    <a:lnTo>
                      <a:pt x="225" y="82"/>
                    </a:lnTo>
                    <a:lnTo>
                      <a:pt x="235" y="69"/>
                    </a:lnTo>
                    <a:lnTo>
                      <a:pt x="243" y="56"/>
                    </a:lnTo>
                    <a:lnTo>
                      <a:pt x="250" y="42"/>
                    </a:lnTo>
                    <a:lnTo>
                      <a:pt x="256" y="29"/>
                    </a:lnTo>
                    <a:lnTo>
                      <a:pt x="278" y="30"/>
                    </a:lnTo>
                    <a:lnTo>
                      <a:pt x="2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72" name="Freeform 36"/>
              <p:cNvSpPr>
                <a:spLocks/>
              </p:cNvSpPr>
              <p:nvPr/>
            </p:nvSpPr>
            <p:spPr bwMode="auto">
              <a:xfrm>
                <a:off x="2743" y="2027"/>
                <a:ext cx="212" cy="52"/>
              </a:xfrm>
              <a:custGeom>
                <a:avLst/>
                <a:gdLst>
                  <a:gd name="T0" fmla="*/ 0 w 212"/>
                  <a:gd name="T1" fmla="*/ 52 h 52"/>
                  <a:gd name="T2" fmla="*/ 212 w 212"/>
                  <a:gd name="T3" fmla="*/ 52 h 52"/>
                  <a:gd name="T4" fmla="*/ 199 w 212"/>
                  <a:gd name="T5" fmla="*/ 46 h 52"/>
                  <a:gd name="T6" fmla="*/ 186 w 212"/>
                  <a:gd name="T7" fmla="*/ 39 h 52"/>
                  <a:gd name="T8" fmla="*/ 173 w 212"/>
                  <a:gd name="T9" fmla="*/ 30 h 52"/>
                  <a:gd name="T10" fmla="*/ 162 w 212"/>
                  <a:gd name="T11" fmla="*/ 22 h 52"/>
                  <a:gd name="T12" fmla="*/ 150 w 212"/>
                  <a:gd name="T13" fmla="*/ 13 h 52"/>
                  <a:gd name="T14" fmla="*/ 139 w 212"/>
                  <a:gd name="T15" fmla="*/ 6 h 52"/>
                  <a:gd name="T16" fmla="*/ 127 w 212"/>
                  <a:gd name="T17" fmla="*/ 1 h 52"/>
                  <a:gd name="T18" fmla="*/ 114 w 212"/>
                  <a:gd name="T19" fmla="*/ 0 h 52"/>
                  <a:gd name="T20" fmla="*/ 96 w 212"/>
                  <a:gd name="T21" fmla="*/ 1 h 52"/>
                  <a:gd name="T22" fmla="*/ 78 w 212"/>
                  <a:gd name="T23" fmla="*/ 7 h 52"/>
                  <a:gd name="T24" fmla="*/ 64 w 212"/>
                  <a:gd name="T25" fmla="*/ 14 h 52"/>
                  <a:gd name="T26" fmla="*/ 51 w 212"/>
                  <a:gd name="T27" fmla="*/ 22 h 52"/>
                  <a:gd name="T28" fmla="*/ 38 w 212"/>
                  <a:gd name="T29" fmla="*/ 32 h 52"/>
                  <a:gd name="T30" fmla="*/ 26 w 212"/>
                  <a:gd name="T31" fmla="*/ 39 h 52"/>
                  <a:gd name="T32" fmla="*/ 13 w 212"/>
                  <a:gd name="T33" fmla="*/ 46 h 52"/>
                  <a:gd name="T34" fmla="*/ 0 w 212"/>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52">
                    <a:moveTo>
                      <a:pt x="0" y="52"/>
                    </a:moveTo>
                    <a:lnTo>
                      <a:pt x="212" y="52"/>
                    </a:lnTo>
                    <a:lnTo>
                      <a:pt x="199" y="46"/>
                    </a:lnTo>
                    <a:lnTo>
                      <a:pt x="186" y="39"/>
                    </a:lnTo>
                    <a:lnTo>
                      <a:pt x="173" y="30"/>
                    </a:lnTo>
                    <a:lnTo>
                      <a:pt x="162" y="22"/>
                    </a:lnTo>
                    <a:lnTo>
                      <a:pt x="150" y="13"/>
                    </a:lnTo>
                    <a:lnTo>
                      <a:pt x="139" y="6"/>
                    </a:lnTo>
                    <a:lnTo>
                      <a:pt x="127" y="1"/>
                    </a:lnTo>
                    <a:lnTo>
                      <a:pt x="114" y="0"/>
                    </a:lnTo>
                    <a:lnTo>
                      <a:pt x="96" y="1"/>
                    </a:lnTo>
                    <a:lnTo>
                      <a:pt x="78" y="7"/>
                    </a:lnTo>
                    <a:lnTo>
                      <a:pt x="64" y="14"/>
                    </a:lnTo>
                    <a:lnTo>
                      <a:pt x="51" y="22"/>
                    </a:lnTo>
                    <a:lnTo>
                      <a:pt x="38" y="32"/>
                    </a:lnTo>
                    <a:lnTo>
                      <a:pt x="26" y="39"/>
                    </a:lnTo>
                    <a:lnTo>
                      <a:pt x="13" y="46"/>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73" name="Freeform 37"/>
              <p:cNvSpPr>
                <a:spLocks/>
              </p:cNvSpPr>
              <p:nvPr/>
            </p:nvSpPr>
            <p:spPr bwMode="auto">
              <a:xfrm>
                <a:off x="2078" y="1457"/>
                <a:ext cx="203" cy="547"/>
              </a:xfrm>
              <a:custGeom>
                <a:avLst/>
                <a:gdLst>
                  <a:gd name="T0" fmla="*/ 160 w 203"/>
                  <a:gd name="T1" fmla="*/ 40 h 547"/>
                  <a:gd name="T2" fmla="*/ 0 w 203"/>
                  <a:gd name="T3" fmla="*/ 547 h 547"/>
                  <a:gd name="T4" fmla="*/ 11 w 203"/>
                  <a:gd name="T5" fmla="*/ 541 h 547"/>
                  <a:gd name="T6" fmla="*/ 22 w 203"/>
                  <a:gd name="T7" fmla="*/ 533 h 547"/>
                  <a:gd name="T8" fmla="*/ 34 w 203"/>
                  <a:gd name="T9" fmla="*/ 521 h 547"/>
                  <a:gd name="T10" fmla="*/ 46 w 203"/>
                  <a:gd name="T11" fmla="*/ 510 h 547"/>
                  <a:gd name="T12" fmla="*/ 58 w 203"/>
                  <a:gd name="T13" fmla="*/ 497 h 547"/>
                  <a:gd name="T14" fmla="*/ 70 w 203"/>
                  <a:gd name="T15" fmla="*/ 485 h 547"/>
                  <a:gd name="T16" fmla="*/ 80 w 203"/>
                  <a:gd name="T17" fmla="*/ 472 h 547"/>
                  <a:gd name="T18" fmla="*/ 87 w 203"/>
                  <a:gd name="T19" fmla="*/ 461 h 547"/>
                  <a:gd name="T20" fmla="*/ 203 w 203"/>
                  <a:gd name="T21" fmla="*/ 0 h 547"/>
                  <a:gd name="T22" fmla="*/ 201 w 203"/>
                  <a:gd name="T23" fmla="*/ 4 h 547"/>
                  <a:gd name="T24" fmla="*/ 196 w 203"/>
                  <a:gd name="T25" fmla="*/ 10 h 547"/>
                  <a:gd name="T26" fmla="*/ 190 w 203"/>
                  <a:gd name="T27" fmla="*/ 16 h 547"/>
                  <a:gd name="T28" fmla="*/ 186 w 203"/>
                  <a:gd name="T29" fmla="*/ 21 h 547"/>
                  <a:gd name="T30" fmla="*/ 179 w 203"/>
                  <a:gd name="T31" fmla="*/ 27 h 547"/>
                  <a:gd name="T32" fmla="*/ 173 w 203"/>
                  <a:gd name="T33" fmla="*/ 31 h 547"/>
                  <a:gd name="T34" fmla="*/ 167 w 203"/>
                  <a:gd name="T35" fmla="*/ 36 h 547"/>
                  <a:gd name="T36" fmla="*/ 160 w 203"/>
                  <a:gd name="T37" fmla="*/ 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547">
                    <a:moveTo>
                      <a:pt x="160" y="40"/>
                    </a:moveTo>
                    <a:lnTo>
                      <a:pt x="0" y="547"/>
                    </a:lnTo>
                    <a:lnTo>
                      <a:pt x="11" y="541"/>
                    </a:lnTo>
                    <a:lnTo>
                      <a:pt x="22" y="533"/>
                    </a:lnTo>
                    <a:lnTo>
                      <a:pt x="34" y="521"/>
                    </a:lnTo>
                    <a:lnTo>
                      <a:pt x="46" y="510"/>
                    </a:lnTo>
                    <a:lnTo>
                      <a:pt x="58" y="497"/>
                    </a:lnTo>
                    <a:lnTo>
                      <a:pt x="70" y="485"/>
                    </a:lnTo>
                    <a:lnTo>
                      <a:pt x="80" y="472"/>
                    </a:lnTo>
                    <a:lnTo>
                      <a:pt x="87" y="461"/>
                    </a:lnTo>
                    <a:lnTo>
                      <a:pt x="203" y="0"/>
                    </a:lnTo>
                    <a:lnTo>
                      <a:pt x="201" y="4"/>
                    </a:lnTo>
                    <a:lnTo>
                      <a:pt x="196" y="10"/>
                    </a:lnTo>
                    <a:lnTo>
                      <a:pt x="190" y="16"/>
                    </a:lnTo>
                    <a:lnTo>
                      <a:pt x="186" y="21"/>
                    </a:lnTo>
                    <a:lnTo>
                      <a:pt x="179" y="27"/>
                    </a:lnTo>
                    <a:lnTo>
                      <a:pt x="173" y="31"/>
                    </a:lnTo>
                    <a:lnTo>
                      <a:pt x="167" y="36"/>
                    </a:lnTo>
                    <a:lnTo>
                      <a:pt x="160" y="4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74" name="Freeform 38"/>
              <p:cNvSpPr>
                <a:spLocks/>
              </p:cNvSpPr>
              <p:nvPr/>
            </p:nvSpPr>
            <p:spPr bwMode="auto">
              <a:xfrm>
                <a:off x="2863" y="1890"/>
                <a:ext cx="671" cy="121"/>
              </a:xfrm>
              <a:custGeom>
                <a:avLst/>
                <a:gdLst>
                  <a:gd name="T0" fmla="*/ 0 w 671"/>
                  <a:gd name="T1" fmla="*/ 85 h 121"/>
                  <a:gd name="T2" fmla="*/ 37 w 671"/>
                  <a:gd name="T3" fmla="*/ 52 h 121"/>
                  <a:gd name="T4" fmla="*/ 79 w 671"/>
                  <a:gd name="T5" fmla="*/ 28 h 121"/>
                  <a:gd name="T6" fmla="*/ 122 w 671"/>
                  <a:gd name="T7" fmla="*/ 12 h 121"/>
                  <a:gd name="T8" fmla="*/ 167 w 671"/>
                  <a:gd name="T9" fmla="*/ 3 h 121"/>
                  <a:gd name="T10" fmla="*/ 214 w 671"/>
                  <a:gd name="T11" fmla="*/ 0 h 121"/>
                  <a:gd name="T12" fmla="*/ 262 w 671"/>
                  <a:gd name="T13" fmla="*/ 2 h 121"/>
                  <a:gd name="T14" fmla="*/ 309 w 671"/>
                  <a:gd name="T15" fmla="*/ 7 h 121"/>
                  <a:gd name="T16" fmla="*/ 357 w 671"/>
                  <a:gd name="T17" fmla="*/ 15 h 121"/>
                  <a:gd name="T18" fmla="*/ 403 w 671"/>
                  <a:gd name="T19" fmla="*/ 25 h 121"/>
                  <a:gd name="T20" fmla="*/ 448 w 671"/>
                  <a:gd name="T21" fmla="*/ 36 h 121"/>
                  <a:gd name="T22" fmla="*/ 491 w 671"/>
                  <a:gd name="T23" fmla="*/ 46 h 121"/>
                  <a:gd name="T24" fmla="*/ 531 w 671"/>
                  <a:gd name="T25" fmla="*/ 55 h 121"/>
                  <a:gd name="T26" fmla="*/ 569 w 671"/>
                  <a:gd name="T27" fmla="*/ 61 h 121"/>
                  <a:gd name="T28" fmla="*/ 603 w 671"/>
                  <a:gd name="T29" fmla="*/ 64 h 121"/>
                  <a:gd name="T30" fmla="*/ 633 w 671"/>
                  <a:gd name="T31" fmla="*/ 61 h 121"/>
                  <a:gd name="T32" fmla="*/ 658 w 671"/>
                  <a:gd name="T33" fmla="*/ 53 h 121"/>
                  <a:gd name="T34" fmla="*/ 671 w 671"/>
                  <a:gd name="T35" fmla="*/ 72 h 121"/>
                  <a:gd name="T36" fmla="*/ 641 w 671"/>
                  <a:gd name="T37" fmla="*/ 82 h 121"/>
                  <a:gd name="T38" fmla="*/ 609 w 671"/>
                  <a:gd name="T39" fmla="*/ 85 h 121"/>
                  <a:gd name="T40" fmla="*/ 574 w 671"/>
                  <a:gd name="T41" fmla="*/ 84 h 121"/>
                  <a:gd name="T42" fmla="*/ 538 w 671"/>
                  <a:gd name="T43" fmla="*/ 79 h 121"/>
                  <a:gd name="T44" fmla="*/ 501 w 671"/>
                  <a:gd name="T45" fmla="*/ 72 h 121"/>
                  <a:gd name="T46" fmla="*/ 462 w 671"/>
                  <a:gd name="T47" fmla="*/ 62 h 121"/>
                  <a:gd name="T48" fmla="*/ 422 w 671"/>
                  <a:gd name="T49" fmla="*/ 53 h 121"/>
                  <a:gd name="T50" fmla="*/ 379 w 671"/>
                  <a:gd name="T51" fmla="*/ 43 h 121"/>
                  <a:gd name="T52" fmla="*/ 335 w 671"/>
                  <a:gd name="T53" fmla="*/ 36 h 121"/>
                  <a:gd name="T54" fmla="*/ 291 w 671"/>
                  <a:gd name="T55" fmla="*/ 32 h 121"/>
                  <a:gd name="T56" fmla="*/ 245 w 671"/>
                  <a:gd name="T57" fmla="*/ 30 h 121"/>
                  <a:gd name="T58" fmla="*/ 197 w 671"/>
                  <a:gd name="T59" fmla="*/ 35 h 121"/>
                  <a:gd name="T60" fmla="*/ 150 w 671"/>
                  <a:gd name="T61" fmla="*/ 45 h 121"/>
                  <a:gd name="T62" fmla="*/ 101 w 671"/>
                  <a:gd name="T63" fmla="*/ 62 h 121"/>
                  <a:gd name="T64" fmla="*/ 50 w 671"/>
                  <a:gd name="T65" fmla="*/ 87 h 121"/>
                  <a:gd name="T66" fmla="*/ 0 w 671"/>
                  <a:gd name="T67" fmla="*/ 121 h 121"/>
                  <a:gd name="T68" fmla="*/ 1 w 671"/>
                  <a:gd name="T69" fmla="*/ 114 h 121"/>
                  <a:gd name="T70" fmla="*/ 1 w 671"/>
                  <a:gd name="T71" fmla="*/ 105 h 121"/>
                  <a:gd name="T72" fmla="*/ 1 w 671"/>
                  <a:gd name="T73" fmla="*/ 95 h 121"/>
                  <a:gd name="T74" fmla="*/ 0 w 671"/>
                  <a:gd name="T75"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1" h="121">
                    <a:moveTo>
                      <a:pt x="0" y="85"/>
                    </a:moveTo>
                    <a:lnTo>
                      <a:pt x="37" y="52"/>
                    </a:lnTo>
                    <a:lnTo>
                      <a:pt x="79" y="28"/>
                    </a:lnTo>
                    <a:lnTo>
                      <a:pt x="122" y="12"/>
                    </a:lnTo>
                    <a:lnTo>
                      <a:pt x="167" y="3"/>
                    </a:lnTo>
                    <a:lnTo>
                      <a:pt x="214" y="0"/>
                    </a:lnTo>
                    <a:lnTo>
                      <a:pt x="262" y="2"/>
                    </a:lnTo>
                    <a:lnTo>
                      <a:pt x="309" y="7"/>
                    </a:lnTo>
                    <a:lnTo>
                      <a:pt x="357" y="15"/>
                    </a:lnTo>
                    <a:lnTo>
                      <a:pt x="403" y="25"/>
                    </a:lnTo>
                    <a:lnTo>
                      <a:pt x="448" y="36"/>
                    </a:lnTo>
                    <a:lnTo>
                      <a:pt x="491" y="46"/>
                    </a:lnTo>
                    <a:lnTo>
                      <a:pt x="531" y="55"/>
                    </a:lnTo>
                    <a:lnTo>
                      <a:pt x="569" y="61"/>
                    </a:lnTo>
                    <a:lnTo>
                      <a:pt x="603" y="64"/>
                    </a:lnTo>
                    <a:lnTo>
                      <a:pt x="633" y="61"/>
                    </a:lnTo>
                    <a:lnTo>
                      <a:pt x="658" y="53"/>
                    </a:lnTo>
                    <a:lnTo>
                      <a:pt x="671" y="72"/>
                    </a:lnTo>
                    <a:lnTo>
                      <a:pt x="641" y="82"/>
                    </a:lnTo>
                    <a:lnTo>
                      <a:pt x="609" y="85"/>
                    </a:lnTo>
                    <a:lnTo>
                      <a:pt x="574" y="84"/>
                    </a:lnTo>
                    <a:lnTo>
                      <a:pt x="538" y="79"/>
                    </a:lnTo>
                    <a:lnTo>
                      <a:pt x="501" y="72"/>
                    </a:lnTo>
                    <a:lnTo>
                      <a:pt x="462" y="62"/>
                    </a:lnTo>
                    <a:lnTo>
                      <a:pt x="422" y="53"/>
                    </a:lnTo>
                    <a:lnTo>
                      <a:pt x="379" y="43"/>
                    </a:lnTo>
                    <a:lnTo>
                      <a:pt x="335" y="36"/>
                    </a:lnTo>
                    <a:lnTo>
                      <a:pt x="291" y="32"/>
                    </a:lnTo>
                    <a:lnTo>
                      <a:pt x="245" y="30"/>
                    </a:lnTo>
                    <a:lnTo>
                      <a:pt x="197" y="35"/>
                    </a:lnTo>
                    <a:lnTo>
                      <a:pt x="150" y="45"/>
                    </a:lnTo>
                    <a:lnTo>
                      <a:pt x="101" y="62"/>
                    </a:lnTo>
                    <a:lnTo>
                      <a:pt x="50" y="87"/>
                    </a:lnTo>
                    <a:lnTo>
                      <a:pt x="0" y="121"/>
                    </a:lnTo>
                    <a:lnTo>
                      <a:pt x="1" y="114"/>
                    </a:lnTo>
                    <a:lnTo>
                      <a:pt x="1" y="105"/>
                    </a:lnTo>
                    <a:lnTo>
                      <a:pt x="1" y="95"/>
                    </a:lnTo>
                    <a:lnTo>
                      <a:pt x="0" y="8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75" name="Freeform 39"/>
              <p:cNvSpPr>
                <a:spLocks/>
              </p:cNvSpPr>
              <p:nvPr/>
            </p:nvSpPr>
            <p:spPr bwMode="auto">
              <a:xfrm>
                <a:off x="2874" y="1936"/>
                <a:ext cx="748" cy="111"/>
              </a:xfrm>
              <a:custGeom>
                <a:avLst/>
                <a:gdLst>
                  <a:gd name="T0" fmla="*/ 0 w 748"/>
                  <a:gd name="T1" fmla="*/ 82 h 111"/>
                  <a:gd name="T2" fmla="*/ 49 w 748"/>
                  <a:gd name="T3" fmla="*/ 51 h 111"/>
                  <a:gd name="T4" fmla="*/ 97 w 748"/>
                  <a:gd name="T5" fmla="*/ 28 h 111"/>
                  <a:gd name="T6" fmla="*/ 144 w 748"/>
                  <a:gd name="T7" fmla="*/ 12 h 111"/>
                  <a:gd name="T8" fmla="*/ 191 w 748"/>
                  <a:gd name="T9" fmla="*/ 3 h 111"/>
                  <a:gd name="T10" fmla="*/ 237 w 748"/>
                  <a:gd name="T11" fmla="*/ 0 h 111"/>
                  <a:gd name="T12" fmla="*/ 281 w 748"/>
                  <a:gd name="T13" fmla="*/ 2 h 111"/>
                  <a:gd name="T14" fmla="*/ 326 w 748"/>
                  <a:gd name="T15" fmla="*/ 6 h 111"/>
                  <a:gd name="T16" fmla="*/ 369 w 748"/>
                  <a:gd name="T17" fmla="*/ 13 h 111"/>
                  <a:gd name="T18" fmla="*/ 411 w 748"/>
                  <a:gd name="T19" fmla="*/ 22 h 111"/>
                  <a:gd name="T20" fmla="*/ 451 w 748"/>
                  <a:gd name="T21" fmla="*/ 31 h 111"/>
                  <a:gd name="T22" fmla="*/ 491 w 748"/>
                  <a:gd name="T23" fmla="*/ 39 h 111"/>
                  <a:gd name="T24" fmla="*/ 529 w 748"/>
                  <a:gd name="T25" fmla="*/ 46 h 111"/>
                  <a:gd name="T26" fmla="*/ 566 w 748"/>
                  <a:gd name="T27" fmla="*/ 51 h 111"/>
                  <a:gd name="T28" fmla="*/ 601 w 748"/>
                  <a:gd name="T29" fmla="*/ 51 h 111"/>
                  <a:gd name="T30" fmla="*/ 635 w 748"/>
                  <a:gd name="T31" fmla="*/ 45 h 111"/>
                  <a:gd name="T32" fmla="*/ 667 w 748"/>
                  <a:gd name="T33" fmla="*/ 35 h 111"/>
                  <a:gd name="T34" fmla="*/ 674 w 748"/>
                  <a:gd name="T35" fmla="*/ 41 h 111"/>
                  <a:gd name="T36" fmla="*/ 681 w 748"/>
                  <a:gd name="T37" fmla="*/ 48 h 111"/>
                  <a:gd name="T38" fmla="*/ 690 w 748"/>
                  <a:gd name="T39" fmla="*/ 56 h 111"/>
                  <a:gd name="T40" fmla="*/ 702 w 748"/>
                  <a:gd name="T41" fmla="*/ 67 h 111"/>
                  <a:gd name="T42" fmla="*/ 712 w 748"/>
                  <a:gd name="T43" fmla="*/ 77 h 111"/>
                  <a:gd name="T44" fmla="*/ 723 w 748"/>
                  <a:gd name="T45" fmla="*/ 85 h 111"/>
                  <a:gd name="T46" fmla="*/ 735 w 748"/>
                  <a:gd name="T47" fmla="*/ 94 h 111"/>
                  <a:gd name="T48" fmla="*/ 748 w 748"/>
                  <a:gd name="T49" fmla="*/ 100 h 111"/>
                  <a:gd name="T50" fmla="*/ 356 w 748"/>
                  <a:gd name="T51" fmla="*/ 100 h 111"/>
                  <a:gd name="T52" fmla="*/ 347 w 748"/>
                  <a:gd name="T53" fmla="*/ 92 h 111"/>
                  <a:gd name="T54" fmla="*/ 336 w 748"/>
                  <a:gd name="T55" fmla="*/ 85 h 111"/>
                  <a:gd name="T56" fmla="*/ 320 w 748"/>
                  <a:gd name="T57" fmla="*/ 78 h 111"/>
                  <a:gd name="T58" fmla="*/ 304 w 748"/>
                  <a:gd name="T59" fmla="*/ 74 h 111"/>
                  <a:gd name="T60" fmla="*/ 284 w 748"/>
                  <a:gd name="T61" fmla="*/ 68 h 111"/>
                  <a:gd name="T62" fmla="*/ 264 w 748"/>
                  <a:gd name="T63" fmla="*/ 65 h 111"/>
                  <a:gd name="T64" fmla="*/ 241 w 748"/>
                  <a:gd name="T65" fmla="*/ 64 h 111"/>
                  <a:gd name="T66" fmla="*/ 219 w 748"/>
                  <a:gd name="T67" fmla="*/ 62 h 111"/>
                  <a:gd name="T68" fmla="*/ 195 w 748"/>
                  <a:gd name="T69" fmla="*/ 62 h 111"/>
                  <a:gd name="T70" fmla="*/ 172 w 748"/>
                  <a:gd name="T71" fmla="*/ 65 h 111"/>
                  <a:gd name="T72" fmla="*/ 149 w 748"/>
                  <a:gd name="T73" fmla="*/ 68 h 111"/>
                  <a:gd name="T74" fmla="*/ 127 w 748"/>
                  <a:gd name="T75" fmla="*/ 72 h 111"/>
                  <a:gd name="T76" fmla="*/ 106 w 748"/>
                  <a:gd name="T77" fmla="*/ 79 h 111"/>
                  <a:gd name="T78" fmla="*/ 85 w 748"/>
                  <a:gd name="T79" fmla="*/ 88 h 111"/>
                  <a:gd name="T80" fmla="*/ 68 w 748"/>
                  <a:gd name="T81" fmla="*/ 98 h 111"/>
                  <a:gd name="T82" fmla="*/ 52 w 748"/>
                  <a:gd name="T83" fmla="*/ 111 h 111"/>
                  <a:gd name="T84" fmla="*/ 48 w 748"/>
                  <a:gd name="T85" fmla="*/ 107 h 111"/>
                  <a:gd name="T86" fmla="*/ 42 w 748"/>
                  <a:gd name="T87" fmla="*/ 103 h 111"/>
                  <a:gd name="T88" fmla="*/ 36 w 748"/>
                  <a:gd name="T89" fmla="*/ 100 h 111"/>
                  <a:gd name="T90" fmla="*/ 31 w 748"/>
                  <a:gd name="T91" fmla="*/ 95 h 111"/>
                  <a:gd name="T92" fmla="*/ 24 w 748"/>
                  <a:gd name="T93" fmla="*/ 91 h 111"/>
                  <a:gd name="T94" fmla="*/ 18 w 748"/>
                  <a:gd name="T95" fmla="*/ 88 h 111"/>
                  <a:gd name="T96" fmla="*/ 9 w 748"/>
                  <a:gd name="T97" fmla="*/ 85 h 111"/>
                  <a:gd name="T98" fmla="*/ 0 w 748"/>
                  <a:gd name="T99"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8" h="111">
                    <a:moveTo>
                      <a:pt x="0" y="82"/>
                    </a:moveTo>
                    <a:lnTo>
                      <a:pt x="49" y="51"/>
                    </a:lnTo>
                    <a:lnTo>
                      <a:pt x="97" y="28"/>
                    </a:lnTo>
                    <a:lnTo>
                      <a:pt x="144" y="12"/>
                    </a:lnTo>
                    <a:lnTo>
                      <a:pt x="191" y="3"/>
                    </a:lnTo>
                    <a:lnTo>
                      <a:pt x="237" y="0"/>
                    </a:lnTo>
                    <a:lnTo>
                      <a:pt x="281" y="2"/>
                    </a:lnTo>
                    <a:lnTo>
                      <a:pt x="326" y="6"/>
                    </a:lnTo>
                    <a:lnTo>
                      <a:pt x="369" y="13"/>
                    </a:lnTo>
                    <a:lnTo>
                      <a:pt x="411" y="22"/>
                    </a:lnTo>
                    <a:lnTo>
                      <a:pt x="451" y="31"/>
                    </a:lnTo>
                    <a:lnTo>
                      <a:pt x="491" y="39"/>
                    </a:lnTo>
                    <a:lnTo>
                      <a:pt x="529" y="46"/>
                    </a:lnTo>
                    <a:lnTo>
                      <a:pt x="566" y="51"/>
                    </a:lnTo>
                    <a:lnTo>
                      <a:pt x="601" y="51"/>
                    </a:lnTo>
                    <a:lnTo>
                      <a:pt x="635" y="45"/>
                    </a:lnTo>
                    <a:lnTo>
                      <a:pt x="667" y="35"/>
                    </a:lnTo>
                    <a:lnTo>
                      <a:pt x="674" y="41"/>
                    </a:lnTo>
                    <a:lnTo>
                      <a:pt x="681" y="48"/>
                    </a:lnTo>
                    <a:lnTo>
                      <a:pt x="690" y="56"/>
                    </a:lnTo>
                    <a:lnTo>
                      <a:pt x="702" y="67"/>
                    </a:lnTo>
                    <a:lnTo>
                      <a:pt x="712" y="77"/>
                    </a:lnTo>
                    <a:lnTo>
                      <a:pt x="723" y="85"/>
                    </a:lnTo>
                    <a:lnTo>
                      <a:pt x="735" y="94"/>
                    </a:lnTo>
                    <a:lnTo>
                      <a:pt x="748" y="100"/>
                    </a:lnTo>
                    <a:lnTo>
                      <a:pt x="356" y="100"/>
                    </a:lnTo>
                    <a:lnTo>
                      <a:pt x="347" y="92"/>
                    </a:lnTo>
                    <a:lnTo>
                      <a:pt x="336" y="85"/>
                    </a:lnTo>
                    <a:lnTo>
                      <a:pt x="320" y="78"/>
                    </a:lnTo>
                    <a:lnTo>
                      <a:pt x="304" y="74"/>
                    </a:lnTo>
                    <a:lnTo>
                      <a:pt x="284" y="68"/>
                    </a:lnTo>
                    <a:lnTo>
                      <a:pt x="264" y="65"/>
                    </a:lnTo>
                    <a:lnTo>
                      <a:pt x="241" y="64"/>
                    </a:lnTo>
                    <a:lnTo>
                      <a:pt x="219" y="62"/>
                    </a:lnTo>
                    <a:lnTo>
                      <a:pt x="195" y="62"/>
                    </a:lnTo>
                    <a:lnTo>
                      <a:pt x="172" y="65"/>
                    </a:lnTo>
                    <a:lnTo>
                      <a:pt x="149" y="68"/>
                    </a:lnTo>
                    <a:lnTo>
                      <a:pt x="127" y="72"/>
                    </a:lnTo>
                    <a:lnTo>
                      <a:pt x="106" y="79"/>
                    </a:lnTo>
                    <a:lnTo>
                      <a:pt x="85" y="88"/>
                    </a:lnTo>
                    <a:lnTo>
                      <a:pt x="68" y="98"/>
                    </a:lnTo>
                    <a:lnTo>
                      <a:pt x="52" y="111"/>
                    </a:lnTo>
                    <a:lnTo>
                      <a:pt x="48" y="107"/>
                    </a:lnTo>
                    <a:lnTo>
                      <a:pt x="42" y="103"/>
                    </a:lnTo>
                    <a:lnTo>
                      <a:pt x="36" y="100"/>
                    </a:lnTo>
                    <a:lnTo>
                      <a:pt x="31" y="95"/>
                    </a:lnTo>
                    <a:lnTo>
                      <a:pt x="24" y="91"/>
                    </a:lnTo>
                    <a:lnTo>
                      <a:pt x="18" y="88"/>
                    </a:lnTo>
                    <a:lnTo>
                      <a:pt x="9" y="85"/>
                    </a:lnTo>
                    <a:lnTo>
                      <a:pt x="0" y="8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76" name="Freeform 40"/>
              <p:cNvSpPr>
                <a:spLocks/>
              </p:cNvSpPr>
              <p:nvPr/>
            </p:nvSpPr>
            <p:spPr bwMode="auto">
              <a:xfrm>
                <a:off x="2068" y="1975"/>
                <a:ext cx="750" cy="72"/>
              </a:xfrm>
              <a:custGeom>
                <a:avLst/>
                <a:gdLst>
                  <a:gd name="T0" fmla="*/ 6 w 750"/>
                  <a:gd name="T1" fmla="*/ 53 h 72"/>
                  <a:gd name="T2" fmla="*/ 22 w 750"/>
                  <a:gd name="T3" fmla="*/ 42 h 72"/>
                  <a:gd name="T4" fmla="*/ 39 w 750"/>
                  <a:gd name="T5" fmla="*/ 28 h 72"/>
                  <a:gd name="T6" fmla="*/ 55 w 750"/>
                  <a:gd name="T7" fmla="*/ 15 h 72"/>
                  <a:gd name="T8" fmla="*/ 139 w 750"/>
                  <a:gd name="T9" fmla="*/ 28 h 72"/>
                  <a:gd name="T10" fmla="*/ 268 w 750"/>
                  <a:gd name="T11" fmla="*/ 45 h 72"/>
                  <a:gd name="T12" fmla="*/ 369 w 750"/>
                  <a:gd name="T13" fmla="*/ 42 h 72"/>
                  <a:gd name="T14" fmla="*/ 447 w 750"/>
                  <a:gd name="T15" fmla="*/ 29 h 72"/>
                  <a:gd name="T16" fmla="*/ 511 w 750"/>
                  <a:gd name="T17" fmla="*/ 13 h 72"/>
                  <a:gd name="T18" fmla="*/ 570 w 750"/>
                  <a:gd name="T19" fmla="*/ 2 h 72"/>
                  <a:gd name="T20" fmla="*/ 634 w 750"/>
                  <a:gd name="T21" fmla="*/ 3 h 72"/>
                  <a:gd name="T22" fmla="*/ 707 w 750"/>
                  <a:gd name="T23" fmla="*/ 25 h 72"/>
                  <a:gd name="T24" fmla="*/ 745 w 750"/>
                  <a:gd name="T25" fmla="*/ 48 h 72"/>
                  <a:gd name="T26" fmla="*/ 730 w 750"/>
                  <a:gd name="T27" fmla="*/ 55 h 72"/>
                  <a:gd name="T28" fmla="*/ 717 w 750"/>
                  <a:gd name="T29" fmla="*/ 64 h 72"/>
                  <a:gd name="T30" fmla="*/ 706 w 750"/>
                  <a:gd name="T31" fmla="*/ 69 h 72"/>
                  <a:gd name="T32" fmla="*/ 693 w 750"/>
                  <a:gd name="T33" fmla="*/ 64 h 72"/>
                  <a:gd name="T34" fmla="*/ 668 w 750"/>
                  <a:gd name="T35" fmla="*/ 51 h 72"/>
                  <a:gd name="T36" fmla="*/ 641 w 750"/>
                  <a:gd name="T37" fmla="*/ 42 h 72"/>
                  <a:gd name="T38" fmla="*/ 612 w 750"/>
                  <a:gd name="T39" fmla="*/ 38 h 72"/>
                  <a:gd name="T40" fmla="*/ 580 w 750"/>
                  <a:gd name="T41" fmla="*/ 36 h 72"/>
                  <a:gd name="T42" fmla="*/ 547 w 750"/>
                  <a:gd name="T43" fmla="*/ 38 h 72"/>
                  <a:gd name="T44" fmla="*/ 516 w 750"/>
                  <a:gd name="T45" fmla="*/ 45 h 72"/>
                  <a:gd name="T46" fmla="*/ 484 w 750"/>
                  <a:gd name="T47" fmla="*/ 53 h 72"/>
                  <a:gd name="T48" fmla="*/ 451 w 750"/>
                  <a:gd name="T49" fmla="*/ 59 h 72"/>
                  <a:gd name="T50" fmla="*/ 396 w 750"/>
                  <a:gd name="T51" fmla="*/ 59 h 72"/>
                  <a:gd name="T52" fmla="*/ 327 w 750"/>
                  <a:gd name="T53" fmla="*/ 59 h 72"/>
                  <a:gd name="T54" fmla="*/ 251 w 750"/>
                  <a:gd name="T55" fmla="*/ 59 h 72"/>
                  <a:gd name="T56" fmla="*/ 173 w 750"/>
                  <a:gd name="T57" fmla="*/ 58 h 72"/>
                  <a:gd name="T58" fmla="*/ 103 w 750"/>
                  <a:gd name="T59" fmla="*/ 58 h 72"/>
                  <a:gd name="T60" fmla="*/ 45 w 750"/>
                  <a:gd name="T61" fmla="*/ 58 h 72"/>
                  <a:gd name="T62" fmla="*/ 9 w 750"/>
                  <a:gd name="T63"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0" h="72">
                    <a:moveTo>
                      <a:pt x="0" y="58"/>
                    </a:moveTo>
                    <a:lnTo>
                      <a:pt x="6" y="53"/>
                    </a:lnTo>
                    <a:lnTo>
                      <a:pt x="13" y="49"/>
                    </a:lnTo>
                    <a:lnTo>
                      <a:pt x="22" y="42"/>
                    </a:lnTo>
                    <a:lnTo>
                      <a:pt x="31" y="35"/>
                    </a:lnTo>
                    <a:lnTo>
                      <a:pt x="39" y="28"/>
                    </a:lnTo>
                    <a:lnTo>
                      <a:pt x="48" y="20"/>
                    </a:lnTo>
                    <a:lnTo>
                      <a:pt x="55" y="15"/>
                    </a:lnTo>
                    <a:lnTo>
                      <a:pt x="59" y="10"/>
                    </a:lnTo>
                    <a:lnTo>
                      <a:pt x="139" y="28"/>
                    </a:lnTo>
                    <a:lnTo>
                      <a:pt x="208" y="39"/>
                    </a:lnTo>
                    <a:lnTo>
                      <a:pt x="268" y="45"/>
                    </a:lnTo>
                    <a:lnTo>
                      <a:pt x="321" y="45"/>
                    </a:lnTo>
                    <a:lnTo>
                      <a:pt x="369" y="42"/>
                    </a:lnTo>
                    <a:lnTo>
                      <a:pt x="411" y="36"/>
                    </a:lnTo>
                    <a:lnTo>
                      <a:pt x="447" y="29"/>
                    </a:lnTo>
                    <a:lnTo>
                      <a:pt x="481" y="20"/>
                    </a:lnTo>
                    <a:lnTo>
                      <a:pt x="511" y="13"/>
                    </a:lnTo>
                    <a:lnTo>
                      <a:pt x="542" y="6"/>
                    </a:lnTo>
                    <a:lnTo>
                      <a:pt x="570" y="2"/>
                    </a:lnTo>
                    <a:lnTo>
                      <a:pt x="601" y="0"/>
                    </a:lnTo>
                    <a:lnTo>
                      <a:pt x="634" y="3"/>
                    </a:lnTo>
                    <a:lnTo>
                      <a:pt x="668" y="10"/>
                    </a:lnTo>
                    <a:lnTo>
                      <a:pt x="707" y="25"/>
                    </a:lnTo>
                    <a:lnTo>
                      <a:pt x="750" y="45"/>
                    </a:lnTo>
                    <a:lnTo>
                      <a:pt x="745" y="48"/>
                    </a:lnTo>
                    <a:lnTo>
                      <a:pt x="737" y="52"/>
                    </a:lnTo>
                    <a:lnTo>
                      <a:pt x="730" y="55"/>
                    </a:lnTo>
                    <a:lnTo>
                      <a:pt x="723" y="59"/>
                    </a:lnTo>
                    <a:lnTo>
                      <a:pt x="717" y="64"/>
                    </a:lnTo>
                    <a:lnTo>
                      <a:pt x="711" y="66"/>
                    </a:lnTo>
                    <a:lnTo>
                      <a:pt x="706" y="69"/>
                    </a:lnTo>
                    <a:lnTo>
                      <a:pt x="703" y="72"/>
                    </a:lnTo>
                    <a:lnTo>
                      <a:pt x="693" y="64"/>
                    </a:lnTo>
                    <a:lnTo>
                      <a:pt x="681" y="56"/>
                    </a:lnTo>
                    <a:lnTo>
                      <a:pt x="668" y="51"/>
                    </a:lnTo>
                    <a:lnTo>
                      <a:pt x="655" y="46"/>
                    </a:lnTo>
                    <a:lnTo>
                      <a:pt x="641" y="42"/>
                    </a:lnTo>
                    <a:lnTo>
                      <a:pt x="627" y="39"/>
                    </a:lnTo>
                    <a:lnTo>
                      <a:pt x="612" y="38"/>
                    </a:lnTo>
                    <a:lnTo>
                      <a:pt x="596" y="36"/>
                    </a:lnTo>
                    <a:lnTo>
                      <a:pt x="580" y="36"/>
                    </a:lnTo>
                    <a:lnTo>
                      <a:pt x="565" y="36"/>
                    </a:lnTo>
                    <a:lnTo>
                      <a:pt x="547" y="38"/>
                    </a:lnTo>
                    <a:lnTo>
                      <a:pt x="532" y="40"/>
                    </a:lnTo>
                    <a:lnTo>
                      <a:pt x="516" y="45"/>
                    </a:lnTo>
                    <a:lnTo>
                      <a:pt x="500" y="48"/>
                    </a:lnTo>
                    <a:lnTo>
                      <a:pt x="484" y="53"/>
                    </a:lnTo>
                    <a:lnTo>
                      <a:pt x="470" y="59"/>
                    </a:lnTo>
                    <a:lnTo>
                      <a:pt x="451" y="59"/>
                    </a:lnTo>
                    <a:lnTo>
                      <a:pt x="425" y="59"/>
                    </a:lnTo>
                    <a:lnTo>
                      <a:pt x="396" y="59"/>
                    </a:lnTo>
                    <a:lnTo>
                      <a:pt x="363" y="59"/>
                    </a:lnTo>
                    <a:lnTo>
                      <a:pt x="327" y="59"/>
                    </a:lnTo>
                    <a:lnTo>
                      <a:pt x="290" y="59"/>
                    </a:lnTo>
                    <a:lnTo>
                      <a:pt x="251" y="59"/>
                    </a:lnTo>
                    <a:lnTo>
                      <a:pt x="212" y="58"/>
                    </a:lnTo>
                    <a:lnTo>
                      <a:pt x="173" y="58"/>
                    </a:lnTo>
                    <a:lnTo>
                      <a:pt x="136" y="58"/>
                    </a:lnTo>
                    <a:lnTo>
                      <a:pt x="103" y="58"/>
                    </a:lnTo>
                    <a:lnTo>
                      <a:pt x="71" y="58"/>
                    </a:lnTo>
                    <a:lnTo>
                      <a:pt x="45" y="58"/>
                    </a:lnTo>
                    <a:lnTo>
                      <a:pt x="23" y="58"/>
                    </a:lnTo>
                    <a:lnTo>
                      <a:pt x="9" y="58"/>
                    </a:lnTo>
                    <a:lnTo>
                      <a:pt x="0" y="58"/>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77" name="Freeform 41"/>
              <p:cNvSpPr>
                <a:spLocks/>
              </p:cNvSpPr>
              <p:nvPr/>
            </p:nvSpPr>
            <p:spPr bwMode="auto">
              <a:xfrm>
                <a:off x="2137" y="1900"/>
                <a:ext cx="712" cy="115"/>
              </a:xfrm>
              <a:custGeom>
                <a:avLst/>
                <a:gdLst>
                  <a:gd name="T0" fmla="*/ 61 w 712"/>
                  <a:gd name="T1" fmla="*/ 36 h 115"/>
                  <a:gd name="T2" fmla="*/ 104 w 712"/>
                  <a:gd name="T3" fmla="*/ 48 h 115"/>
                  <a:gd name="T4" fmla="*/ 143 w 712"/>
                  <a:gd name="T5" fmla="*/ 55 h 115"/>
                  <a:gd name="T6" fmla="*/ 178 w 712"/>
                  <a:gd name="T7" fmla="*/ 59 h 115"/>
                  <a:gd name="T8" fmla="*/ 211 w 712"/>
                  <a:gd name="T9" fmla="*/ 59 h 115"/>
                  <a:gd name="T10" fmla="*/ 244 w 712"/>
                  <a:gd name="T11" fmla="*/ 55 h 115"/>
                  <a:gd name="T12" fmla="*/ 277 w 712"/>
                  <a:gd name="T13" fmla="*/ 48 h 115"/>
                  <a:gd name="T14" fmla="*/ 313 w 712"/>
                  <a:gd name="T15" fmla="*/ 38 h 115"/>
                  <a:gd name="T16" fmla="*/ 352 w 712"/>
                  <a:gd name="T17" fmla="*/ 25 h 115"/>
                  <a:gd name="T18" fmla="*/ 402 w 712"/>
                  <a:gd name="T19" fmla="*/ 13 h 115"/>
                  <a:gd name="T20" fmla="*/ 461 w 712"/>
                  <a:gd name="T21" fmla="*/ 5 h 115"/>
                  <a:gd name="T22" fmla="*/ 522 w 712"/>
                  <a:gd name="T23" fmla="*/ 0 h 115"/>
                  <a:gd name="T24" fmla="*/ 582 w 712"/>
                  <a:gd name="T25" fmla="*/ 5 h 115"/>
                  <a:gd name="T26" fmla="*/ 635 w 712"/>
                  <a:gd name="T27" fmla="*/ 19 h 115"/>
                  <a:gd name="T28" fmla="*/ 678 w 712"/>
                  <a:gd name="T29" fmla="*/ 45 h 115"/>
                  <a:gd name="T30" fmla="*/ 706 w 712"/>
                  <a:gd name="T31" fmla="*/ 85 h 115"/>
                  <a:gd name="T32" fmla="*/ 707 w 712"/>
                  <a:gd name="T33" fmla="*/ 113 h 115"/>
                  <a:gd name="T34" fmla="*/ 699 w 712"/>
                  <a:gd name="T35" fmla="*/ 114 h 115"/>
                  <a:gd name="T36" fmla="*/ 681 w 712"/>
                  <a:gd name="T37" fmla="*/ 105 h 115"/>
                  <a:gd name="T38" fmla="*/ 655 w 712"/>
                  <a:gd name="T39" fmla="*/ 88 h 115"/>
                  <a:gd name="T40" fmla="*/ 625 w 712"/>
                  <a:gd name="T41" fmla="*/ 74 h 115"/>
                  <a:gd name="T42" fmla="*/ 592 w 712"/>
                  <a:gd name="T43" fmla="*/ 64 h 115"/>
                  <a:gd name="T44" fmla="*/ 553 w 712"/>
                  <a:gd name="T45" fmla="*/ 58 h 115"/>
                  <a:gd name="T46" fmla="*/ 510 w 712"/>
                  <a:gd name="T47" fmla="*/ 58 h 115"/>
                  <a:gd name="T48" fmla="*/ 461 w 712"/>
                  <a:gd name="T49" fmla="*/ 65 h 115"/>
                  <a:gd name="T50" fmla="*/ 405 w 712"/>
                  <a:gd name="T51" fmla="*/ 78 h 115"/>
                  <a:gd name="T52" fmla="*/ 352 w 712"/>
                  <a:gd name="T53" fmla="*/ 95 h 115"/>
                  <a:gd name="T54" fmla="*/ 300 w 712"/>
                  <a:gd name="T55" fmla="*/ 103 h 115"/>
                  <a:gd name="T56" fmla="*/ 244 w 712"/>
                  <a:gd name="T57" fmla="*/ 104 h 115"/>
                  <a:gd name="T58" fmla="*/ 188 w 712"/>
                  <a:gd name="T59" fmla="*/ 103 h 115"/>
                  <a:gd name="T60" fmla="*/ 133 w 712"/>
                  <a:gd name="T61" fmla="*/ 97 h 115"/>
                  <a:gd name="T62" fmla="*/ 84 w 712"/>
                  <a:gd name="T63" fmla="*/ 90 h 115"/>
                  <a:gd name="T64" fmla="*/ 42 w 712"/>
                  <a:gd name="T65" fmla="*/ 82 h 115"/>
                  <a:gd name="T66" fmla="*/ 11 w 712"/>
                  <a:gd name="T67" fmla="*/ 77 h 115"/>
                  <a:gd name="T68" fmla="*/ 9 w 712"/>
                  <a:gd name="T69" fmla="*/ 64 h 115"/>
                  <a:gd name="T70" fmla="*/ 31 w 712"/>
                  <a:gd name="T71" fmla="*/ 3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2" h="115">
                    <a:moveTo>
                      <a:pt x="38" y="29"/>
                    </a:moveTo>
                    <a:lnTo>
                      <a:pt x="61" y="36"/>
                    </a:lnTo>
                    <a:lnTo>
                      <a:pt x="84" y="42"/>
                    </a:lnTo>
                    <a:lnTo>
                      <a:pt x="104" y="48"/>
                    </a:lnTo>
                    <a:lnTo>
                      <a:pt x="124" y="52"/>
                    </a:lnTo>
                    <a:lnTo>
                      <a:pt x="143" y="55"/>
                    </a:lnTo>
                    <a:lnTo>
                      <a:pt x="160" y="58"/>
                    </a:lnTo>
                    <a:lnTo>
                      <a:pt x="178" y="59"/>
                    </a:lnTo>
                    <a:lnTo>
                      <a:pt x="195" y="59"/>
                    </a:lnTo>
                    <a:lnTo>
                      <a:pt x="211" y="59"/>
                    </a:lnTo>
                    <a:lnTo>
                      <a:pt x="226" y="58"/>
                    </a:lnTo>
                    <a:lnTo>
                      <a:pt x="244" y="55"/>
                    </a:lnTo>
                    <a:lnTo>
                      <a:pt x="260" y="52"/>
                    </a:lnTo>
                    <a:lnTo>
                      <a:pt x="277" y="48"/>
                    </a:lnTo>
                    <a:lnTo>
                      <a:pt x="294" y="43"/>
                    </a:lnTo>
                    <a:lnTo>
                      <a:pt x="313" y="38"/>
                    </a:lnTo>
                    <a:lnTo>
                      <a:pt x="332" y="32"/>
                    </a:lnTo>
                    <a:lnTo>
                      <a:pt x="352" y="25"/>
                    </a:lnTo>
                    <a:lnTo>
                      <a:pt x="376" y="19"/>
                    </a:lnTo>
                    <a:lnTo>
                      <a:pt x="402" y="13"/>
                    </a:lnTo>
                    <a:lnTo>
                      <a:pt x="431" y="9"/>
                    </a:lnTo>
                    <a:lnTo>
                      <a:pt x="461" y="5"/>
                    </a:lnTo>
                    <a:lnTo>
                      <a:pt x="491" y="2"/>
                    </a:lnTo>
                    <a:lnTo>
                      <a:pt x="522" y="0"/>
                    </a:lnTo>
                    <a:lnTo>
                      <a:pt x="552" y="2"/>
                    </a:lnTo>
                    <a:lnTo>
                      <a:pt x="582" y="5"/>
                    </a:lnTo>
                    <a:lnTo>
                      <a:pt x="609" y="10"/>
                    </a:lnTo>
                    <a:lnTo>
                      <a:pt x="635" y="19"/>
                    </a:lnTo>
                    <a:lnTo>
                      <a:pt x="658" y="30"/>
                    </a:lnTo>
                    <a:lnTo>
                      <a:pt x="678" y="45"/>
                    </a:lnTo>
                    <a:lnTo>
                      <a:pt x="694" y="64"/>
                    </a:lnTo>
                    <a:lnTo>
                      <a:pt x="706" y="85"/>
                    </a:lnTo>
                    <a:lnTo>
                      <a:pt x="712" y="113"/>
                    </a:lnTo>
                    <a:lnTo>
                      <a:pt x="707" y="113"/>
                    </a:lnTo>
                    <a:lnTo>
                      <a:pt x="703" y="114"/>
                    </a:lnTo>
                    <a:lnTo>
                      <a:pt x="699" y="114"/>
                    </a:lnTo>
                    <a:lnTo>
                      <a:pt x="694" y="115"/>
                    </a:lnTo>
                    <a:lnTo>
                      <a:pt x="681" y="105"/>
                    </a:lnTo>
                    <a:lnTo>
                      <a:pt x="668" y="97"/>
                    </a:lnTo>
                    <a:lnTo>
                      <a:pt x="655" y="88"/>
                    </a:lnTo>
                    <a:lnTo>
                      <a:pt x="641" y="81"/>
                    </a:lnTo>
                    <a:lnTo>
                      <a:pt x="625" y="74"/>
                    </a:lnTo>
                    <a:lnTo>
                      <a:pt x="609" y="68"/>
                    </a:lnTo>
                    <a:lnTo>
                      <a:pt x="592" y="64"/>
                    </a:lnTo>
                    <a:lnTo>
                      <a:pt x="573" y="61"/>
                    </a:lnTo>
                    <a:lnTo>
                      <a:pt x="553" y="58"/>
                    </a:lnTo>
                    <a:lnTo>
                      <a:pt x="533" y="58"/>
                    </a:lnTo>
                    <a:lnTo>
                      <a:pt x="510" y="58"/>
                    </a:lnTo>
                    <a:lnTo>
                      <a:pt x="487" y="61"/>
                    </a:lnTo>
                    <a:lnTo>
                      <a:pt x="461" y="65"/>
                    </a:lnTo>
                    <a:lnTo>
                      <a:pt x="434" y="71"/>
                    </a:lnTo>
                    <a:lnTo>
                      <a:pt x="405" y="78"/>
                    </a:lnTo>
                    <a:lnTo>
                      <a:pt x="375" y="88"/>
                    </a:lnTo>
                    <a:lnTo>
                      <a:pt x="352" y="95"/>
                    </a:lnTo>
                    <a:lnTo>
                      <a:pt x="326" y="100"/>
                    </a:lnTo>
                    <a:lnTo>
                      <a:pt x="300" y="103"/>
                    </a:lnTo>
                    <a:lnTo>
                      <a:pt x="273" y="104"/>
                    </a:lnTo>
                    <a:lnTo>
                      <a:pt x="244" y="104"/>
                    </a:lnTo>
                    <a:lnTo>
                      <a:pt x="216" y="104"/>
                    </a:lnTo>
                    <a:lnTo>
                      <a:pt x="188" y="103"/>
                    </a:lnTo>
                    <a:lnTo>
                      <a:pt x="160" y="100"/>
                    </a:lnTo>
                    <a:lnTo>
                      <a:pt x="133" y="97"/>
                    </a:lnTo>
                    <a:lnTo>
                      <a:pt x="107" y="94"/>
                    </a:lnTo>
                    <a:lnTo>
                      <a:pt x="84" y="90"/>
                    </a:lnTo>
                    <a:lnTo>
                      <a:pt x="61" y="85"/>
                    </a:lnTo>
                    <a:lnTo>
                      <a:pt x="42" y="82"/>
                    </a:lnTo>
                    <a:lnTo>
                      <a:pt x="25" y="79"/>
                    </a:lnTo>
                    <a:lnTo>
                      <a:pt x="11" y="77"/>
                    </a:lnTo>
                    <a:lnTo>
                      <a:pt x="0" y="74"/>
                    </a:lnTo>
                    <a:lnTo>
                      <a:pt x="9" y="64"/>
                    </a:lnTo>
                    <a:lnTo>
                      <a:pt x="21" y="51"/>
                    </a:lnTo>
                    <a:lnTo>
                      <a:pt x="31" y="38"/>
                    </a:lnTo>
                    <a:lnTo>
                      <a:pt x="38" y="2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78" name="Freeform 42"/>
              <p:cNvSpPr>
                <a:spLocks/>
              </p:cNvSpPr>
              <p:nvPr/>
            </p:nvSpPr>
            <p:spPr bwMode="auto">
              <a:xfrm>
                <a:off x="2968" y="2011"/>
                <a:ext cx="236" cy="25"/>
              </a:xfrm>
              <a:custGeom>
                <a:avLst/>
                <a:gdLst>
                  <a:gd name="T0" fmla="*/ 236 w 236"/>
                  <a:gd name="T1" fmla="*/ 25 h 25"/>
                  <a:gd name="T2" fmla="*/ 0 w 236"/>
                  <a:gd name="T3" fmla="*/ 25 h 25"/>
                  <a:gd name="T4" fmla="*/ 12 w 236"/>
                  <a:gd name="T5" fmla="*/ 19 h 25"/>
                  <a:gd name="T6" fmla="*/ 25 w 236"/>
                  <a:gd name="T7" fmla="*/ 13 h 25"/>
                  <a:gd name="T8" fmla="*/ 39 w 236"/>
                  <a:gd name="T9" fmla="*/ 9 h 25"/>
                  <a:gd name="T10" fmla="*/ 55 w 236"/>
                  <a:gd name="T11" fmla="*/ 6 h 25"/>
                  <a:gd name="T12" fmla="*/ 71 w 236"/>
                  <a:gd name="T13" fmla="*/ 3 h 25"/>
                  <a:gd name="T14" fmla="*/ 86 w 236"/>
                  <a:gd name="T15" fmla="*/ 2 h 25"/>
                  <a:gd name="T16" fmla="*/ 104 w 236"/>
                  <a:gd name="T17" fmla="*/ 0 h 25"/>
                  <a:gd name="T18" fmla="*/ 121 w 236"/>
                  <a:gd name="T19" fmla="*/ 0 h 25"/>
                  <a:gd name="T20" fmla="*/ 138 w 236"/>
                  <a:gd name="T21" fmla="*/ 2 h 25"/>
                  <a:gd name="T22" fmla="*/ 154 w 236"/>
                  <a:gd name="T23" fmla="*/ 3 h 25"/>
                  <a:gd name="T24" fmla="*/ 170 w 236"/>
                  <a:gd name="T25" fmla="*/ 4 h 25"/>
                  <a:gd name="T26" fmla="*/ 186 w 236"/>
                  <a:gd name="T27" fmla="*/ 7 h 25"/>
                  <a:gd name="T28" fmla="*/ 200 w 236"/>
                  <a:gd name="T29" fmla="*/ 10 h 25"/>
                  <a:gd name="T30" fmla="*/ 213 w 236"/>
                  <a:gd name="T31" fmla="*/ 15 h 25"/>
                  <a:gd name="T32" fmla="*/ 226 w 236"/>
                  <a:gd name="T33" fmla="*/ 19 h 25"/>
                  <a:gd name="T34" fmla="*/ 236 w 236"/>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 h="25">
                    <a:moveTo>
                      <a:pt x="236" y="25"/>
                    </a:moveTo>
                    <a:lnTo>
                      <a:pt x="0" y="25"/>
                    </a:lnTo>
                    <a:lnTo>
                      <a:pt x="12" y="19"/>
                    </a:lnTo>
                    <a:lnTo>
                      <a:pt x="25" y="13"/>
                    </a:lnTo>
                    <a:lnTo>
                      <a:pt x="39" y="9"/>
                    </a:lnTo>
                    <a:lnTo>
                      <a:pt x="55" y="6"/>
                    </a:lnTo>
                    <a:lnTo>
                      <a:pt x="71" y="3"/>
                    </a:lnTo>
                    <a:lnTo>
                      <a:pt x="86" y="2"/>
                    </a:lnTo>
                    <a:lnTo>
                      <a:pt x="104" y="0"/>
                    </a:lnTo>
                    <a:lnTo>
                      <a:pt x="121" y="0"/>
                    </a:lnTo>
                    <a:lnTo>
                      <a:pt x="138" y="2"/>
                    </a:lnTo>
                    <a:lnTo>
                      <a:pt x="154" y="3"/>
                    </a:lnTo>
                    <a:lnTo>
                      <a:pt x="170" y="4"/>
                    </a:lnTo>
                    <a:lnTo>
                      <a:pt x="186" y="7"/>
                    </a:lnTo>
                    <a:lnTo>
                      <a:pt x="200" y="10"/>
                    </a:lnTo>
                    <a:lnTo>
                      <a:pt x="213" y="15"/>
                    </a:lnTo>
                    <a:lnTo>
                      <a:pt x="226" y="19"/>
                    </a:lnTo>
                    <a:lnTo>
                      <a:pt x="236" y="2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79" name="Freeform 43"/>
              <p:cNvSpPr>
                <a:spLocks/>
              </p:cNvSpPr>
              <p:nvPr/>
            </p:nvSpPr>
            <p:spPr bwMode="auto">
              <a:xfrm>
                <a:off x="2587" y="2026"/>
                <a:ext cx="128" cy="10"/>
              </a:xfrm>
              <a:custGeom>
                <a:avLst/>
                <a:gdLst>
                  <a:gd name="T0" fmla="*/ 0 w 128"/>
                  <a:gd name="T1" fmla="*/ 8 h 10"/>
                  <a:gd name="T2" fmla="*/ 15 w 128"/>
                  <a:gd name="T3" fmla="*/ 4 h 10"/>
                  <a:gd name="T4" fmla="*/ 33 w 128"/>
                  <a:gd name="T5" fmla="*/ 2 h 10"/>
                  <a:gd name="T6" fmla="*/ 51 w 128"/>
                  <a:gd name="T7" fmla="*/ 1 h 10"/>
                  <a:gd name="T8" fmla="*/ 70 w 128"/>
                  <a:gd name="T9" fmla="*/ 0 h 10"/>
                  <a:gd name="T10" fmla="*/ 87 w 128"/>
                  <a:gd name="T11" fmla="*/ 1 h 10"/>
                  <a:gd name="T12" fmla="*/ 103 w 128"/>
                  <a:gd name="T13" fmla="*/ 2 h 10"/>
                  <a:gd name="T14" fmla="*/ 116 w 128"/>
                  <a:gd name="T15" fmla="*/ 5 h 10"/>
                  <a:gd name="T16" fmla="*/ 128 w 128"/>
                  <a:gd name="T17" fmla="*/ 10 h 10"/>
                  <a:gd name="T18" fmla="*/ 0 w 128"/>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0">
                    <a:moveTo>
                      <a:pt x="0" y="8"/>
                    </a:moveTo>
                    <a:lnTo>
                      <a:pt x="15" y="4"/>
                    </a:lnTo>
                    <a:lnTo>
                      <a:pt x="33" y="2"/>
                    </a:lnTo>
                    <a:lnTo>
                      <a:pt x="51" y="1"/>
                    </a:lnTo>
                    <a:lnTo>
                      <a:pt x="70" y="0"/>
                    </a:lnTo>
                    <a:lnTo>
                      <a:pt x="87" y="1"/>
                    </a:lnTo>
                    <a:lnTo>
                      <a:pt x="103" y="2"/>
                    </a:lnTo>
                    <a:lnTo>
                      <a:pt x="116" y="5"/>
                    </a:lnTo>
                    <a:lnTo>
                      <a:pt x="128" y="10"/>
                    </a:lnTo>
                    <a:lnTo>
                      <a:pt x="0" y="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80" name="Freeform 44"/>
              <p:cNvSpPr>
                <a:spLocks/>
              </p:cNvSpPr>
              <p:nvPr/>
            </p:nvSpPr>
            <p:spPr bwMode="auto">
              <a:xfrm>
                <a:off x="3030" y="1396"/>
                <a:ext cx="488" cy="543"/>
              </a:xfrm>
              <a:custGeom>
                <a:avLst/>
                <a:gdLst>
                  <a:gd name="T0" fmla="*/ 0 w 488"/>
                  <a:gd name="T1" fmla="*/ 0 h 543"/>
                  <a:gd name="T2" fmla="*/ 0 w 488"/>
                  <a:gd name="T3" fmla="*/ 483 h 543"/>
                  <a:gd name="T4" fmla="*/ 33 w 488"/>
                  <a:gd name="T5" fmla="*/ 480 h 543"/>
                  <a:gd name="T6" fmla="*/ 66 w 488"/>
                  <a:gd name="T7" fmla="*/ 478 h 543"/>
                  <a:gd name="T8" fmla="*/ 101 w 488"/>
                  <a:gd name="T9" fmla="*/ 481 h 543"/>
                  <a:gd name="T10" fmla="*/ 135 w 488"/>
                  <a:gd name="T11" fmla="*/ 486 h 543"/>
                  <a:gd name="T12" fmla="*/ 170 w 488"/>
                  <a:gd name="T13" fmla="*/ 491 h 543"/>
                  <a:gd name="T14" fmla="*/ 204 w 488"/>
                  <a:gd name="T15" fmla="*/ 498 h 543"/>
                  <a:gd name="T16" fmla="*/ 237 w 488"/>
                  <a:gd name="T17" fmla="*/ 506 h 543"/>
                  <a:gd name="T18" fmla="*/ 271 w 488"/>
                  <a:gd name="T19" fmla="*/ 513 h 543"/>
                  <a:gd name="T20" fmla="*/ 304 w 488"/>
                  <a:gd name="T21" fmla="*/ 522 h 543"/>
                  <a:gd name="T22" fmla="*/ 334 w 488"/>
                  <a:gd name="T23" fmla="*/ 529 h 543"/>
                  <a:gd name="T24" fmla="*/ 364 w 488"/>
                  <a:gd name="T25" fmla="*/ 534 h 543"/>
                  <a:gd name="T26" fmla="*/ 393 w 488"/>
                  <a:gd name="T27" fmla="*/ 540 h 543"/>
                  <a:gd name="T28" fmla="*/ 420 w 488"/>
                  <a:gd name="T29" fmla="*/ 543 h 543"/>
                  <a:gd name="T30" fmla="*/ 445 w 488"/>
                  <a:gd name="T31" fmla="*/ 543 h 543"/>
                  <a:gd name="T32" fmla="*/ 468 w 488"/>
                  <a:gd name="T33" fmla="*/ 542 h 543"/>
                  <a:gd name="T34" fmla="*/ 488 w 488"/>
                  <a:gd name="T35" fmla="*/ 536 h 543"/>
                  <a:gd name="T36" fmla="*/ 358 w 488"/>
                  <a:gd name="T37" fmla="*/ 6 h 543"/>
                  <a:gd name="T38" fmla="*/ 330 w 488"/>
                  <a:gd name="T39" fmla="*/ 15 h 543"/>
                  <a:gd name="T40" fmla="*/ 301 w 488"/>
                  <a:gd name="T41" fmla="*/ 20 h 543"/>
                  <a:gd name="T42" fmla="*/ 273 w 488"/>
                  <a:gd name="T43" fmla="*/ 25 h 543"/>
                  <a:gd name="T44" fmla="*/ 245 w 488"/>
                  <a:gd name="T45" fmla="*/ 28 h 543"/>
                  <a:gd name="T46" fmla="*/ 219 w 488"/>
                  <a:gd name="T47" fmla="*/ 28 h 543"/>
                  <a:gd name="T48" fmla="*/ 191 w 488"/>
                  <a:gd name="T49" fmla="*/ 28 h 543"/>
                  <a:gd name="T50" fmla="*/ 167 w 488"/>
                  <a:gd name="T51" fmla="*/ 26 h 543"/>
                  <a:gd name="T52" fmla="*/ 142 w 488"/>
                  <a:gd name="T53" fmla="*/ 23 h 543"/>
                  <a:gd name="T54" fmla="*/ 119 w 488"/>
                  <a:gd name="T55" fmla="*/ 20 h 543"/>
                  <a:gd name="T56" fmla="*/ 98 w 488"/>
                  <a:gd name="T57" fmla="*/ 17 h 543"/>
                  <a:gd name="T58" fmla="*/ 76 w 488"/>
                  <a:gd name="T59" fmla="*/ 13 h 543"/>
                  <a:gd name="T60" fmla="*/ 58 w 488"/>
                  <a:gd name="T61" fmla="*/ 10 h 543"/>
                  <a:gd name="T62" fmla="*/ 40 w 488"/>
                  <a:gd name="T63" fmla="*/ 6 h 543"/>
                  <a:gd name="T64" fmla="*/ 26 w 488"/>
                  <a:gd name="T65" fmla="*/ 3 h 543"/>
                  <a:gd name="T66" fmla="*/ 11 w 488"/>
                  <a:gd name="T67" fmla="*/ 2 h 543"/>
                  <a:gd name="T68" fmla="*/ 0 w 488"/>
                  <a:gd name="T69"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543">
                    <a:moveTo>
                      <a:pt x="0" y="0"/>
                    </a:moveTo>
                    <a:lnTo>
                      <a:pt x="0" y="483"/>
                    </a:lnTo>
                    <a:lnTo>
                      <a:pt x="33" y="480"/>
                    </a:lnTo>
                    <a:lnTo>
                      <a:pt x="66" y="478"/>
                    </a:lnTo>
                    <a:lnTo>
                      <a:pt x="101" y="481"/>
                    </a:lnTo>
                    <a:lnTo>
                      <a:pt x="135" y="486"/>
                    </a:lnTo>
                    <a:lnTo>
                      <a:pt x="170" y="491"/>
                    </a:lnTo>
                    <a:lnTo>
                      <a:pt x="204" y="498"/>
                    </a:lnTo>
                    <a:lnTo>
                      <a:pt x="237" y="506"/>
                    </a:lnTo>
                    <a:lnTo>
                      <a:pt x="271" y="513"/>
                    </a:lnTo>
                    <a:lnTo>
                      <a:pt x="304" y="522"/>
                    </a:lnTo>
                    <a:lnTo>
                      <a:pt x="334" y="529"/>
                    </a:lnTo>
                    <a:lnTo>
                      <a:pt x="364" y="534"/>
                    </a:lnTo>
                    <a:lnTo>
                      <a:pt x="393" y="540"/>
                    </a:lnTo>
                    <a:lnTo>
                      <a:pt x="420" y="543"/>
                    </a:lnTo>
                    <a:lnTo>
                      <a:pt x="445" y="543"/>
                    </a:lnTo>
                    <a:lnTo>
                      <a:pt x="468" y="542"/>
                    </a:lnTo>
                    <a:lnTo>
                      <a:pt x="488" y="536"/>
                    </a:lnTo>
                    <a:lnTo>
                      <a:pt x="358" y="6"/>
                    </a:lnTo>
                    <a:lnTo>
                      <a:pt x="330" y="15"/>
                    </a:lnTo>
                    <a:lnTo>
                      <a:pt x="301" y="20"/>
                    </a:lnTo>
                    <a:lnTo>
                      <a:pt x="273" y="25"/>
                    </a:lnTo>
                    <a:lnTo>
                      <a:pt x="245" y="28"/>
                    </a:lnTo>
                    <a:lnTo>
                      <a:pt x="219" y="28"/>
                    </a:lnTo>
                    <a:lnTo>
                      <a:pt x="191" y="28"/>
                    </a:lnTo>
                    <a:lnTo>
                      <a:pt x="167" y="26"/>
                    </a:lnTo>
                    <a:lnTo>
                      <a:pt x="142" y="23"/>
                    </a:lnTo>
                    <a:lnTo>
                      <a:pt x="119" y="20"/>
                    </a:lnTo>
                    <a:lnTo>
                      <a:pt x="98" y="17"/>
                    </a:lnTo>
                    <a:lnTo>
                      <a:pt x="76" y="13"/>
                    </a:lnTo>
                    <a:lnTo>
                      <a:pt x="58" y="10"/>
                    </a:lnTo>
                    <a:lnTo>
                      <a:pt x="40" y="6"/>
                    </a:lnTo>
                    <a:lnTo>
                      <a:pt x="26" y="3"/>
                    </a:lnTo>
                    <a:lnTo>
                      <a:pt x="11"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81" name="Freeform 45"/>
              <p:cNvSpPr>
                <a:spLocks/>
              </p:cNvSpPr>
              <p:nvPr/>
            </p:nvSpPr>
            <p:spPr bwMode="auto">
              <a:xfrm>
                <a:off x="3406" y="1435"/>
                <a:ext cx="237" cy="602"/>
              </a:xfrm>
              <a:custGeom>
                <a:avLst/>
                <a:gdLst>
                  <a:gd name="T0" fmla="*/ 0 w 237"/>
                  <a:gd name="T1" fmla="*/ 0 h 602"/>
                  <a:gd name="T2" fmla="*/ 122 w 237"/>
                  <a:gd name="T3" fmla="*/ 498 h 602"/>
                  <a:gd name="T4" fmla="*/ 128 w 237"/>
                  <a:gd name="T5" fmla="*/ 506 h 602"/>
                  <a:gd name="T6" fmla="*/ 138 w 237"/>
                  <a:gd name="T7" fmla="*/ 517 h 602"/>
                  <a:gd name="T8" fmla="*/ 151 w 237"/>
                  <a:gd name="T9" fmla="*/ 532 h 602"/>
                  <a:gd name="T10" fmla="*/ 165 w 237"/>
                  <a:gd name="T11" fmla="*/ 546 h 602"/>
                  <a:gd name="T12" fmla="*/ 181 w 237"/>
                  <a:gd name="T13" fmla="*/ 562 h 602"/>
                  <a:gd name="T14" fmla="*/ 200 w 237"/>
                  <a:gd name="T15" fmla="*/ 578 h 602"/>
                  <a:gd name="T16" fmla="*/ 218 w 237"/>
                  <a:gd name="T17" fmla="*/ 591 h 602"/>
                  <a:gd name="T18" fmla="*/ 237 w 237"/>
                  <a:gd name="T19" fmla="*/ 602 h 602"/>
                  <a:gd name="T20" fmla="*/ 56 w 237"/>
                  <a:gd name="T21" fmla="*/ 69 h 602"/>
                  <a:gd name="T22" fmla="*/ 50 w 237"/>
                  <a:gd name="T23" fmla="*/ 63 h 602"/>
                  <a:gd name="T24" fmla="*/ 43 w 237"/>
                  <a:gd name="T25" fmla="*/ 55 h 602"/>
                  <a:gd name="T26" fmla="*/ 34 w 237"/>
                  <a:gd name="T27" fmla="*/ 46 h 602"/>
                  <a:gd name="T28" fmla="*/ 26 w 237"/>
                  <a:gd name="T29" fmla="*/ 36 h 602"/>
                  <a:gd name="T30" fmla="*/ 18 w 237"/>
                  <a:gd name="T31" fmla="*/ 26 h 602"/>
                  <a:gd name="T32" fmla="*/ 11 w 237"/>
                  <a:gd name="T33" fmla="*/ 17 h 602"/>
                  <a:gd name="T34" fmla="*/ 4 w 237"/>
                  <a:gd name="T35" fmla="*/ 7 h 602"/>
                  <a:gd name="T36" fmla="*/ 0 w 237"/>
                  <a:gd name="T3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602">
                    <a:moveTo>
                      <a:pt x="0" y="0"/>
                    </a:moveTo>
                    <a:lnTo>
                      <a:pt x="122" y="498"/>
                    </a:lnTo>
                    <a:lnTo>
                      <a:pt x="128" y="506"/>
                    </a:lnTo>
                    <a:lnTo>
                      <a:pt x="138" y="517"/>
                    </a:lnTo>
                    <a:lnTo>
                      <a:pt x="151" y="532"/>
                    </a:lnTo>
                    <a:lnTo>
                      <a:pt x="165" y="546"/>
                    </a:lnTo>
                    <a:lnTo>
                      <a:pt x="181" y="562"/>
                    </a:lnTo>
                    <a:lnTo>
                      <a:pt x="200" y="578"/>
                    </a:lnTo>
                    <a:lnTo>
                      <a:pt x="218" y="591"/>
                    </a:lnTo>
                    <a:lnTo>
                      <a:pt x="237" y="602"/>
                    </a:lnTo>
                    <a:lnTo>
                      <a:pt x="56" y="69"/>
                    </a:lnTo>
                    <a:lnTo>
                      <a:pt x="50" y="63"/>
                    </a:lnTo>
                    <a:lnTo>
                      <a:pt x="43" y="55"/>
                    </a:lnTo>
                    <a:lnTo>
                      <a:pt x="34" y="46"/>
                    </a:lnTo>
                    <a:lnTo>
                      <a:pt x="26" y="36"/>
                    </a:lnTo>
                    <a:lnTo>
                      <a:pt x="18" y="26"/>
                    </a:lnTo>
                    <a:lnTo>
                      <a:pt x="11" y="17"/>
                    </a:lnTo>
                    <a:lnTo>
                      <a:pt x="4" y="7"/>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82" name="Freeform 46"/>
              <p:cNvSpPr>
                <a:spLocks/>
              </p:cNvSpPr>
              <p:nvPr/>
            </p:nvSpPr>
            <p:spPr bwMode="auto">
              <a:xfrm>
                <a:off x="2310" y="1393"/>
                <a:ext cx="536" cy="555"/>
              </a:xfrm>
              <a:custGeom>
                <a:avLst/>
                <a:gdLst>
                  <a:gd name="T0" fmla="*/ 136 w 536"/>
                  <a:gd name="T1" fmla="*/ 334 h 555"/>
                  <a:gd name="T2" fmla="*/ 71 w 536"/>
                  <a:gd name="T3" fmla="*/ 316 h 555"/>
                  <a:gd name="T4" fmla="*/ 30 w 536"/>
                  <a:gd name="T5" fmla="*/ 283 h 555"/>
                  <a:gd name="T6" fmla="*/ 9 w 536"/>
                  <a:gd name="T7" fmla="*/ 238 h 555"/>
                  <a:gd name="T8" fmla="*/ 0 w 536"/>
                  <a:gd name="T9" fmla="*/ 188 h 555"/>
                  <a:gd name="T10" fmla="*/ 3 w 536"/>
                  <a:gd name="T11" fmla="*/ 134 h 555"/>
                  <a:gd name="T12" fmla="*/ 12 w 536"/>
                  <a:gd name="T13" fmla="*/ 84 h 555"/>
                  <a:gd name="T14" fmla="*/ 22 w 536"/>
                  <a:gd name="T15" fmla="*/ 38 h 555"/>
                  <a:gd name="T16" fmla="*/ 29 w 536"/>
                  <a:gd name="T17" fmla="*/ 0 h 555"/>
                  <a:gd name="T18" fmla="*/ 45 w 536"/>
                  <a:gd name="T19" fmla="*/ 7 h 555"/>
                  <a:gd name="T20" fmla="*/ 59 w 536"/>
                  <a:gd name="T21" fmla="*/ 13 h 555"/>
                  <a:gd name="T22" fmla="*/ 75 w 536"/>
                  <a:gd name="T23" fmla="*/ 19 h 555"/>
                  <a:gd name="T24" fmla="*/ 91 w 536"/>
                  <a:gd name="T25" fmla="*/ 22 h 555"/>
                  <a:gd name="T26" fmla="*/ 107 w 536"/>
                  <a:gd name="T27" fmla="*/ 26 h 555"/>
                  <a:gd name="T28" fmla="*/ 124 w 536"/>
                  <a:gd name="T29" fmla="*/ 29 h 555"/>
                  <a:gd name="T30" fmla="*/ 140 w 536"/>
                  <a:gd name="T31" fmla="*/ 31 h 555"/>
                  <a:gd name="T32" fmla="*/ 156 w 536"/>
                  <a:gd name="T33" fmla="*/ 32 h 555"/>
                  <a:gd name="T34" fmla="*/ 183 w 536"/>
                  <a:gd name="T35" fmla="*/ 32 h 555"/>
                  <a:gd name="T36" fmla="*/ 210 w 536"/>
                  <a:gd name="T37" fmla="*/ 32 h 555"/>
                  <a:gd name="T38" fmla="*/ 238 w 536"/>
                  <a:gd name="T39" fmla="*/ 31 h 555"/>
                  <a:gd name="T40" fmla="*/ 264 w 536"/>
                  <a:gd name="T41" fmla="*/ 28 h 555"/>
                  <a:gd name="T42" fmla="*/ 291 w 536"/>
                  <a:gd name="T43" fmla="*/ 25 h 555"/>
                  <a:gd name="T44" fmla="*/ 317 w 536"/>
                  <a:gd name="T45" fmla="*/ 22 h 555"/>
                  <a:gd name="T46" fmla="*/ 343 w 536"/>
                  <a:gd name="T47" fmla="*/ 20 h 555"/>
                  <a:gd name="T48" fmla="*/ 367 w 536"/>
                  <a:gd name="T49" fmla="*/ 19 h 555"/>
                  <a:gd name="T50" fmla="*/ 392 w 536"/>
                  <a:gd name="T51" fmla="*/ 19 h 555"/>
                  <a:gd name="T52" fmla="*/ 415 w 536"/>
                  <a:gd name="T53" fmla="*/ 22 h 555"/>
                  <a:gd name="T54" fmla="*/ 438 w 536"/>
                  <a:gd name="T55" fmla="*/ 25 h 555"/>
                  <a:gd name="T56" fmla="*/ 459 w 536"/>
                  <a:gd name="T57" fmla="*/ 31 h 555"/>
                  <a:gd name="T58" fmla="*/ 481 w 536"/>
                  <a:gd name="T59" fmla="*/ 41 h 555"/>
                  <a:gd name="T60" fmla="*/ 500 w 536"/>
                  <a:gd name="T61" fmla="*/ 52 h 555"/>
                  <a:gd name="T62" fmla="*/ 518 w 536"/>
                  <a:gd name="T63" fmla="*/ 68 h 555"/>
                  <a:gd name="T64" fmla="*/ 536 w 536"/>
                  <a:gd name="T65" fmla="*/ 87 h 555"/>
                  <a:gd name="T66" fmla="*/ 536 w 536"/>
                  <a:gd name="T67" fmla="*/ 555 h 555"/>
                  <a:gd name="T68" fmla="*/ 507 w 536"/>
                  <a:gd name="T69" fmla="*/ 533 h 555"/>
                  <a:gd name="T70" fmla="*/ 478 w 536"/>
                  <a:gd name="T71" fmla="*/ 516 h 555"/>
                  <a:gd name="T72" fmla="*/ 449 w 536"/>
                  <a:gd name="T73" fmla="*/ 503 h 555"/>
                  <a:gd name="T74" fmla="*/ 421 w 536"/>
                  <a:gd name="T75" fmla="*/ 494 h 555"/>
                  <a:gd name="T76" fmla="*/ 393 w 536"/>
                  <a:gd name="T77" fmla="*/ 487 h 555"/>
                  <a:gd name="T78" fmla="*/ 367 w 536"/>
                  <a:gd name="T79" fmla="*/ 483 h 555"/>
                  <a:gd name="T80" fmla="*/ 341 w 536"/>
                  <a:gd name="T81" fmla="*/ 478 h 555"/>
                  <a:gd name="T82" fmla="*/ 317 w 536"/>
                  <a:gd name="T83" fmla="*/ 474 h 555"/>
                  <a:gd name="T84" fmla="*/ 295 w 536"/>
                  <a:gd name="T85" fmla="*/ 468 h 555"/>
                  <a:gd name="T86" fmla="*/ 274 w 536"/>
                  <a:gd name="T87" fmla="*/ 463 h 555"/>
                  <a:gd name="T88" fmla="*/ 254 w 536"/>
                  <a:gd name="T89" fmla="*/ 453 h 555"/>
                  <a:gd name="T90" fmla="*/ 236 w 536"/>
                  <a:gd name="T91" fmla="*/ 440 h 555"/>
                  <a:gd name="T92" fmla="*/ 220 w 536"/>
                  <a:gd name="T93" fmla="*/ 422 h 555"/>
                  <a:gd name="T94" fmla="*/ 207 w 536"/>
                  <a:gd name="T95" fmla="*/ 401 h 555"/>
                  <a:gd name="T96" fmla="*/ 197 w 536"/>
                  <a:gd name="T97" fmla="*/ 372 h 555"/>
                  <a:gd name="T98" fmla="*/ 189 w 536"/>
                  <a:gd name="T99" fmla="*/ 336 h 555"/>
                  <a:gd name="T100" fmla="*/ 182 w 536"/>
                  <a:gd name="T101" fmla="*/ 336 h 555"/>
                  <a:gd name="T102" fmla="*/ 174 w 536"/>
                  <a:gd name="T103" fmla="*/ 336 h 555"/>
                  <a:gd name="T104" fmla="*/ 167 w 536"/>
                  <a:gd name="T105" fmla="*/ 336 h 555"/>
                  <a:gd name="T106" fmla="*/ 160 w 536"/>
                  <a:gd name="T107" fmla="*/ 336 h 555"/>
                  <a:gd name="T108" fmla="*/ 154 w 536"/>
                  <a:gd name="T109" fmla="*/ 336 h 555"/>
                  <a:gd name="T110" fmla="*/ 147 w 536"/>
                  <a:gd name="T111" fmla="*/ 336 h 555"/>
                  <a:gd name="T112" fmla="*/ 141 w 536"/>
                  <a:gd name="T113" fmla="*/ 334 h 555"/>
                  <a:gd name="T114" fmla="*/ 136 w 536"/>
                  <a:gd name="T115" fmla="*/ 33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6" h="555">
                    <a:moveTo>
                      <a:pt x="136" y="334"/>
                    </a:moveTo>
                    <a:lnTo>
                      <a:pt x="71" y="316"/>
                    </a:lnTo>
                    <a:lnTo>
                      <a:pt x="30" y="283"/>
                    </a:lnTo>
                    <a:lnTo>
                      <a:pt x="9" y="238"/>
                    </a:lnTo>
                    <a:lnTo>
                      <a:pt x="0" y="188"/>
                    </a:lnTo>
                    <a:lnTo>
                      <a:pt x="3" y="134"/>
                    </a:lnTo>
                    <a:lnTo>
                      <a:pt x="12" y="84"/>
                    </a:lnTo>
                    <a:lnTo>
                      <a:pt x="22" y="38"/>
                    </a:lnTo>
                    <a:lnTo>
                      <a:pt x="29" y="0"/>
                    </a:lnTo>
                    <a:lnTo>
                      <a:pt x="45" y="7"/>
                    </a:lnTo>
                    <a:lnTo>
                      <a:pt x="59" y="13"/>
                    </a:lnTo>
                    <a:lnTo>
                      <a:pt x="75" y="19"/>
                    </a:lnTo>
                    <a:lnTo>
                      <a:pt x="91" y="22"/>
                    </a:lnTo>
                    <a:lnTo>
                      <a:pt x="107" y="26"/>
                    </a:lnTo>
                    <a:lnTo>
                      <a:pt x="124" y="29"/>
                    </a:lnTo>
                    <a:lnTo>
                      <a:pt x="140" y="31"/>
                    </a:lnTo>
                    <a:lnTo>
                      <a:pt x="156" y="32"/>
                    </a:lnTo>
                    <a:lnTo>
                      <a:pt x="183" y="32"/>
                    </a:lnTo>
                    <a:lnTo>
                      <a:pt x="210" y="32"/>
                    </a:lnTo>
                    <a:lnTo>
                      <a:pt x="238" y="31"/>
                    </a:lnTo>
                    <a:lnTo>
                      <a:pt x="264" y="28"/>
                    </a:lnTo>
                    <a:lnTo>
                      <a:pt x="291" y="25"/>
                    </a:lnTo>
                    <a:lnTo>
                      <a:pt x="317" y="22"/>
                    </a:lnTo>
                    <a:lnTo>
                      <a:pt x="343" y="20"/>
                    </a:lnTo>
                    <a:lnTo>
                      <a:pt x="367" y="19"/>
                    </a:lnTo>
                    <a:lnTo>
                      <a:pt x="392" y="19"/>
                    </a:lnTo>
                    <a:lnTo>
                      <a:pt x="415" y="22"/>
                    </a:lnTo>
                    <a:lnTo>
                      <a:pt x="438" y="25"/>
                    </a:lnTo>
                    <a:lnTo>
                      <a:pt x="459" y="31"/>
                    </a:lnTo>
                    <a:lnTo>
                      <a:pt x="481" y="41"/>
                    </a:lnTo>
                    <a:lnTo>
                      <a:pt x="500" y="52"/>
                    </a:lnTo>
                    <a:lnTo>
                      <a:pt x="518" y="68"/>
                    </a:lnTo>
                    <a:lnTo>
                      <a:pt x="536" y="87"/>
                    </a:lnTo>
                    <a:lnTo>
                      <a:pt x="536" y="555"/>
                    </a:lnTo>
                    <a:lnTo>
                      <a:pt x="507" y="533"/>
                    </a:lnTo>
                    <a:lnTo>
                      <a:pt x="478" y="516"/>
                    </a:lnTo>
                    <a:lnTo>
                      <a:pt x="449" y="503"/>
                    </a:lnTo>
                    <a:lnTo>
                      <a:pt x="421" y="494"/>
                    </a:lnTo>
                    <a:lnTo>
                      <a:pt x="393" y="487"/>
                    </a:lnTo>
                    <a:lnTo>
                      <a:pt x="367" y="483"/>
                    </a:lnTo>
                    <a:lnTo>
                      <a:pt x="341" y="478"/>
                    </a:lnTo>
                    <a:lnTo>
                      <a:pt x="317" y="474"/>
                    </a:lnTo>
                    <a:lnTo>
                      <a:pt x="295" y="468"/>
                    </a:lnTo>
                    <a:lnTo>
                      <a:pt x="274" y="463"/>
                    </a:lnTo>
                    <a:lnTo>
                      <a:pt x="254" y="453"/>
                    </a:lnTo>
                    <a:lnTo>
                      <a:pt x="236" y="440"/>
                    </a:lnTo>
                    <a:lnTo>
                      <a:pt x="220" y="422"/>
                    </a:lnTo>
                    <a:lnTo>
                      <a:pt x="207" y="401"/>
                    </a:lnTo>
                    <a:lnTo>
                      <a:pt x="197" y="372"/>
                    </a:lnTo>
                    <a:lnTo>
                      <a:pt x="189" y="336"/>
                    </a:lnTo>
                    <a:lnTo>
                      <a:pt x="182" y="336"/>
                    </a:lnTo>
                    <a:lnTo>
                      <a:pt x="174" y="336"/>
                    </a:lnTo>
                    <a:lnTo>
                      <a:pt x="167" y="336"/>
                    </a:lnTo>
                    <a:lnTo>
                      <a:pt x="160" y="336"/>
                    </a:lnTo>
                    <a:lnTo>
                      <a:pt x="154" y="336"/>
                    </a:lnTo>
                    <a:lnTo>
                      <a:pt x="147" y="336"/>
                    </a:lnTo>
                    <a:lnTo>
                      <a:pt x="141" y="334"/>
                    </a:lnTo>
                    <a:lnTo>
                      <a:pt x="136"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83" name="Freeform 47"/>
              <p:cNvSpPr>
                <a:spLocks/>
              </p:cNvSpPr>
              <p:nvPr/>
            </p:nvSpPr>
            <p:spPr bwMode="auto">
              <a:xfrm>
                <a:off x="2316" y="1671"/>
                <a:ext cx="232" cy="182"/>
              </a:xfrm>
              <a:custGeom>
                <a:avLst/>
                <a:gdLst>
                  <a:gd name="T0" fmla="*/ 0 w 232"/>
                  <a:gd name="T1" fmla="*/ 0 h 182"/>
                  <a:gd name="T2" fmla="*/ 11 w 232"/>
                  <a:gd name="T3" fmla="*/ 16 h 182"/>
                  <a:gd name="T4" fmla="*/ 26 w 232"/>
                  <a:gd name="T5" fmla="*/ 31 h 182"/>
                  <a:gd name="T6" fmla="*/ 43 w 232"/>
                  <a:gd name="T7" fmla="*/ 43 h 182"/>
                  <a:gd name="T8" fmla="*/ 63 w 232"/>
                  <a:gd name="T9" fmla="*/ 54 h 182"/>
                  <a:gd name="T10" fmla="*/ 88 w 232"/>
                  <a:gd name="T11" fmla="*/ 64 h 182"/>
                  <a:gd name="T12" fmla="*/ 112 w 232"/>
                  <a:gd name="T13" fmla="*/ 69 h 182"/>
                  <a:gd name="T14" fmla="*/ 141 w 232"/>
                  <a:gd name="T15" fmla="*/ 74 h 182"/>
                  <a:gd name="T16" fmla="*/ 170 w 232"/>
                  <a:gd name="T17" fmla="*/ 74 h 182"/>
                  <a:gd name="T18" fmla="*/ 171 w 232"/>
                  <a:gd name="T19" fmla="*/ 85 h 182"/>
                  <a:gd name="T20" fmla="*/ 174 w 232"/>
                  <a:gd name="T21" fmla="*/ 100 h 182"/>
                  <a:gd name="T22" fmla="*/ 178 w 232"/>
                  <a:gd name="T23" fmla="*/ 113 h 182"/>
                  <a:gd name="T24" fmla="*/ 184 w 232"/>
                  <a:gd name="T25" fmla="*/ 127 h 182"/>
                  <a:gd name="T26" fmla="*/ 191 w 232"/>
                  <a:gd name="T27" fmla="*/ 143 h 182"/>
                  <a:gd name="T28" fmla="*/ 203 w 232"/>
                  <a:gd name="T29" fmla="*/ 156 h 182"/>
                  <a:gd name="T30" fmla="*/ 216 w 232"/>
                  <a:gd name="T31" fmla="*/ 170 h 182"/>
                  <a:gd name="T32" fmla="*/ 232 w 232"/>
                  <a:gd name="T33" fmla="*/ 182 h 182"/>
                  <a:gd name="T34" fmla="*/ 209 w 232"/>
                  <a:gd name="T35" fmla="*/ 177 h 182"/>
                  <a:gd name="T36" fmla="*/ 187 w 232"/>
                  <a:gd name="T37" fmla="*/ 173 h 182"/>
                  <a:gd name="T38" fmla="*/ 167 w 232"/>
                  <a:gd name="T39" fmla="*/ 167 h 182"/>
                  <a:gd name="T40" fmla="*/ 147 w 232"/>
                  <a:gd name="T41" fmla="*/ 160 h 182"/>
                  <a:gd name="T42" fmla="*/ 127 w 232"/>
                  <a:gd name="T43" fmla="*/ 151 h 182"/>
                  <a:gd name="T44" fmla="*/ 109 w 232"/>
                  <a:gd name="T45" fmla="*/ 143 h 182"/>
                  <a:gd name="T46" fmla="*/ 92 w 232"/>
                  <a:gd name="T47" fmla="*/ 133 h 182"/>
                  <a:gd name="T48" fmla="*/ 76 w 232"/>
                  <a:gd name="T49" fmla="*/ 121 h 182"/>
                  <a:gd name="T50" fmla="*/ 62 w 232"/>
                  <a:gd name="T51" fmla="*/ 110 h 182"/>
                  <a:gd name="T52" fmla="*/ 47 w 232"/>
                  <a:gd name="T53" fmla="*/ 97 h 182"/>
                  <a:gd name="T54" fmla="*/ 36 w 232"/>
                  <a:gd name="T55" fmla="*/ 84 h 182"/>
                  <a:gd name="T56" fmla="*/ 26 w 232"/>
                  <a:gd name="T57" fmla="*/ 68 h 182"/>
                  <a:gd name="T58" fmla="*/ 17 w 232"/>
                  <a:gd name="T59" fmla="*/ 54 h 182"/>
                  <a:gd name="T60" fmla="*/ 10 w 232"/>
                  <a:gd name="T61" fmla="*/ 36 h 182"/>
                  <a:gd name="T62" fmla="*/ 4 w 232"/>
                  <a:gd name="T63" fmla="*/ 19 h 182"/>
                  <a:gd name="T64" fmla="*/ 0 w 232"/>
                  <a:gd name="T6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182">
                    <a:moveTo>
                      <a:pt x="0" y="0"/>
                    </a:moveTo>
                    <a:lnTo>
                      <a:pt x="11" y="16"/>
                    </a:lnTo>
                    <a:lnTo>
                      <a:pt x="26" y="31"/>
                    </a:lnTo>
                    <a:lnTo>
                      <a:pt x="43" y="43"/>
                    </a:lnTo>
                    <a:lnTo>
                      <a:pt x="63" y="54"/>
                    </a:lnTo>
                    <a:lnTo>
                      <a:pt x="88" y="64"/>
                    </a:lnTo>
                    <a:lnTo>
                      <a:pt x="112" y="69"/>
                    </a:lnTo>
                    <a:lnTo>
                      <a:pt x="141" y="74"/>
                    </a:lnTo>
                    <a:lnTo>
                      <a:pt x="170" y="74"/>
                    </a:lnTo>
                    <a:lnTo>
                      <a:pt x="171" y="85"/>
                    </a:lnTo>
                    <a:lnTo>
                      <a:pt x="174" y="100"/>
                    </a:lnTo>
                    <a:lnTo>
                      <a:pt x="178" y="113"/>
                    </a:lnTo>
                    <a:lnTo>
                      <a:pt x="184" y="127"/>
                    </a:lnTo>
                    <a:lnTo>
                      <a:pt x="191" y="143"/>
                    </a:lnTo>
                    <a:lnTo>
                      <a:pt x="203" y="156"/>
                    </a:lnTo>
                    <a:lnTo>
                      <a:pt x="216" y="170"/>
                    </a:lnTo>
                    <a:lnTo>
                      <a:pt x="232" y="182"/>
                    </a:lnTo>
                    <a:lnTo>
                      <a:pt x="209" y="177"/>
                    </a:lnTo>
                    <a:lnTo>
                      <a:pt x="187" y="173"/>
                    </a:lnTo>
                    <a:lnTo>
                      <a:pt x="167" y="167"/>
                    </a:lnTo>
                    <a:lnTo>
                      <a:pt x="147" y="160"/>
                    </a:lnTo>
                    <a:lnTo>
                      <a:pt x="127" y="151"/>
                    </a:lnTo>
                    <a:lnTo>
                      <a:pt x="109" y="143"/>
                    </a:lnTo>
                    <a:lnTo>
                      <a:pt x="92" y="133"/>
                    </a:lnTo>
                    <a:lnTo>
                      <a:pt x="76" y="121"/>
                    </a:lnTo>
                    <a:lnTo>
                      <a:pt x="62" y="110"/>
                    </a:lnTo>
                    <a:lnTo>
                      <a:pt x="47" y="97"/>
                    </a:lnTo>
                    <a:lnTo>
                      <a:pt x="36" y="84"/>
                    </a:lnTo>
                    <a:lnTo>
                      <a:pt x="26" y="68"/>
                    </a:lnTo>
                    <a:lnTo>
                      <a:pt x="17" y="54"/>
                    </a:lnTo>
                    <a:lnTo>
                      <a:pt x="10" y="36"/>
                    </a:lnTo>
                    <a:lnTo>
                      <a:pt x="4" y="19"/>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84" name="Freeform 48"/>
              <p:cNvSpPr>
                <a:spLocks/>
              </p:cNvSpPr>
              <p:nvPr/>
            </p:nvSpPr>
            <p:spPr bwMode="auto">
              <a:xfrm>
                <a:off x="2181" y="1412"/>
                <a:ext cx="493" cy="533"/>
              </a:xfrm>
              <a:custGeom>
                <a:avLst/>
                <a:gdLst>
                  <a:gd name="T0" fmla="*/ 123 w 493"/>
                  <a:gd name="T1" fmla="*/ 0 h 533"/>
                  <a:gd name="T2" fmla="*/ 138 w 493"/>
                  <a:gd name="T3" fmla="*/ 3 h 533"/>
                  <a:gd name="T4" fmla="*/ 34 w 493"/>
                  <a:gd name="T5" fmla="*/ 421 h 533"/>
                  <a:gd name="T6" fmla="*/ 46 w 493"/>
                  <a:gd name="T7" fmla="*/ 444 h 533"/>
                  <a:gd name="T8" fmla="*/ 62 w 493"/>
                  <a:gd name="T9" fmla="*/ 462 h 533"/>
                  <a:gd name="T10" fmla="*/ 79 w 493"/>
                  <a:gd name="T11" fmla="*/ 478 h 533"/>
                  <a:gd name="T12" fmla="*/ 100 w 493"/>
                  <a:gd name="T13" fmla="*/ 488 h 533"/>
                  <a:gd name="T14" fmla="*/ 123 w 493"/>
                  <a:gd name="T15" fmla="*/ 495 h 533"/>
                  <a:gd name="T16" fmla="*/ 148 w 493"/>
                  <a:gd name="T17" fmla="*/ 500 h 533"/>
                  <a:gd name="T18" fmla="*/ 174 w 493"/>
                  <a:gd name="T19" fmla="*/ 503 h 533"/>
                  <a:gd name="T20" fmla="*/ 201 w 493"/>
                  <a:gd name="T21" fmla="*/ 501 h 533"/>
                  <a:gd name="T22" fmla="*/ 229 w 493"/>
                  <a:gd name="T23" fmla="*/ 498 h 533"/>
                  <a:gd name="T24" fmla="*/ 257 w 493"/>
                  <a:gd name="T25" fmla="*/ 495 h 533"/>
                  <a:gd name="T26" fmla="*/ 285 w 493"/>
                  <a:gd name="T27" fmla="*/ 490 h 533"/>
                  <a:gd name="T28" fmla="*/ 312 w 493"/>
                  <a:gd name="T29" fmla="*/ 484 h 533"/>
                  <a:gd name="T30" fmla="*/ 339 w 493"/>
                  <a:gd name="T31" fmla="*/ 478 h 533"/>
                  <a:gd name="T32" fmla="*/ 364 w 493"/>
                  <a:gd name="T33" fmla="*/ 472 h 533"/>
                  <a:gd name="T34" fmla="*/ 388 w 493"/>
                  <a:gd name="T35" fmla="*/ 467 h 533"/>
                  <a:gd name="T36" fmla="*/ 410 w 493"/>
                  <a:gd name="T37" fmla="*/ 462 h 533"/>
                  <a:gd name="T38" fmla="*/ 420 w 493"/>
                  <a:gd name="T39" fmla="*/ 464 h 533"/>
                  <a:gd name="T40" fmla="*/ 430 w 493"/>
                  <a:gd name="T41" fmla="*/ 465 h 533"/>
                  <a:gd name="T42" fmla="*/ 440 w 493"/>
                  <a:gd name="T43" fmla="*/ 465 h 533"/>
                  <a:gd name="T44" fmla="*/ 450 w 493"/>
                  <a:gd name="T45" fmla="*/ 467 h 533"/>
                  <a:gd name="T46" fmla="*/ 459 w 493"/>
                  <a:gd name="T47" fmla="*/ 470 h 533"/>
                  <a:gd name="T48" fmla="*/ 469 w 493"/>
                  <a:gd name="T49" fmla="*/ 471 h 533"/>
                  <a:gd name="T50" fmla="*/ 480 w 493"/>
                  <a:gd name="T51" fmla="*/ 474 h 533"/>
                  <a:gd name="T52" fmla="*/ 493 w 493"/>
                  <a:gd name="T53" fmla="*/ 477 h 533"/>
                  <a:gd name="T54" fmla="*/ 455 w 493"/>
                  <a:gd name="T55" fmla="*/ 477 h 533"/>
                  <a:gd name="T56" fmla="*/ 417 w 493"/>
                  <a:gd name="T57" fmla="*/ 480 h 533"/>
                  <a:gd name="T58" fmla="*/ 384 w 493"/>
                  <a:gd name="T59" fmla="*/ 484 h 533"/>
                  <a:gd name="T60" fmla="*/ 354 w 493"/>
                  <a:gd name="T61" fmla="*/ 490 h 533"/>
                  <a:gd name="T62" fmla="*/ 325 w 493"/>
                  <a:gd name="T63" fmla="*/ 497 h 533"/>
                  <a:gd name="T64" fmla="*/ 298 w 493"/>
                  <a:gd name="T65" fmla="*/ 504 h 533"/>
                  <a:gd name="T66" fmla="*/ 270 w 493"/>
                  <a:gd name="T67" fmla="*/ 511 h 533"/>
                  <a:gd name="T68" fmla="*/ 244 w 493"/>
                  <a:gd name="T69" fmla="*/ 518 h 533"/>
                  <a:gd name="T70" fmla="*/ 218 w 493"/>
                  <a:gd name="T71" fmla="*/ 524 h 533"/>
                  <a:gd name="T72" fmla="*/ 193 w 493"/>
                  <a:gd name="T73" fmla="*/ 530 h 533"/>
                  <a:gd name="T74" fmla="*/ 165 w 493"/>
                  <a:gd name="T75" fmla="*/ 533 h 533"/>
                  <a:gd name="T76" fmla="*/ 136 w 493"/>
                  <a:gd name="T77" fmla="*/ 533 h 533"/>
                  <a:gd name="T78" fmla="*/ 106 w 493"/>
                  <a:gd name="T79" fmla="*/ 531 h 533"/>
                  <a:gd name="T80" fmla="*/ 73 w 493"/>
                  <a:gd name="T81" fmla="*/ 526 h 533"/>
                  <a:gd name="T82" fmla="*/ 39 w 493"/>
                  <a:gd name="T83" fmla="*/ 516 h 533"/>
                  <a:gd name="T84" fmla="*/ 0 w 493"/>
                  <a:gd name="T85" fmla="*/ 503 h 533"/>
                  <a:gd name="T86" fmla="*/ 123 w 493"/>
                  <a:gd name="T8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3" h="533">
                    <a:moveTo>
                      <a:pt x="123" y="0"/>
                    </a:moveTo>
                    <a:lnTo>
                      <a:pt x="138" y="3"/>
                    </a:lnTo>
                    <a:lnTo>
                      <a:pt x="34" y="421"/>
                    </a:lnTo>
                    <a:lnTo>
                      <a:pt x="46" y="444"/>
                    </a:lnTo>
                    <a:lnTo>
                      <a:pt x="62" y="462"/>
                    </a:lnTo>
                    <a:lnTo>
                      <a:pt x="79" y="478"/>
                    </a:lnTo>
                    <a:lnTo>
                      <a:pt x="100" y="488"/>
                    </a:lnTo>
                    <a:lnTo>
                      <a:pt x="123" y="495"/>
                    </a:lnTo>
                    <a:lnTo>
                      <a:pt x="148" y="500"/>
                    </a:lnTo>
                    <a:lnTo>
                      <a:pt x="174" y="503"/>
                    </a:lnTo>
                    <a:lnTo>
                      <a:pt x="201" y="501"/>
                    </a:lnTo>
                    <a:lnTo>
                      <a:pt x="229" y="498"/>
                    </a:lnTo>
                    <a:lnTo>
                      <a:pt x="257" y="495"/>
                    </a:lnTo>
                    <a:lnTo>
                      <a:pt x="285" y="490"/>
                    </a:lnTo>
                    <a:lnTo>
                      <a:pt x="312" y="484"/>
                    </a:lnTo>
                    <a:lnTo>
                      <a:pt x="339" y="478"/>
                    </a:lnTo>
                    <a:lnTo>
                      <a:pt x="364" y="472"/>
                    </a:lnTo>
                    <a:lnTo>
                      <a:pt x="388" y="467"/>
                    </a:lnTo>
                    <a:lnTo>
                      <a:pt x="410" y="462"/>
                    </a:lnTo>
                    <a:lnTo>
                      <a:pt x="420" y="464"/>
                    </a:lnTo>
                    <a:lnTo>
                      <a:pt x="430" y="465"/>
                    </a:lnTo>
                    <a:lnTo>
                      <a:pt x="440" y="465"/>
                    </a:lnTo>
                    <a:lnTo>
                      <a:pt x="450" y="467"/>
                    </a:lnTo>
                    <a:lnTo>
                      <a:pt x="459" y="470"/>
                    </a:lnTo>
                    <a:lnTo>
                      <a:pt x="469" y="471"/>
                    </a:lnTo>
                    <a:lnTo>
                      <a:pt x="480" y="474"/>
                    </a:lnTo>
                    <a:lnTo>
                      <a:pt x="493" y="477"/>
                    </a:lnTo>
                    <a:lnTo>
                      <a:pt x="455" y="477"/>
                    </a:lnTo>
                    <a:lnTo>
                      <a:pt x="417" y="480"/>
                    </a:lnTo>
                    <a:lnTo>
                      <a:pt x="384" y="484"/>
                    </a:lnTo>
                    <a:lnTo>
                      <a:pt x="354" y="490"/>
                    </a:lnTo>
                    <a:lnTo>
                      <a:pt x="325" y="497"/>
                    </a:lnTo>
                    <a:lnTo>
                      <a:pt x="298" y="504"/>
                    </a:lnTo>
                    <a:lnTo>
                      <a:pt x="270" y="511"/>
                    </a:lnTo>
                    <a:lnTo>
                      <a:pt x="244" y="518"/>
                    </a:lnTo>
                    <a:lnTo>
                      <a:pt x="218" y="524"/>
                    </a:lnTo>
                    <a:lnTo>
                      <a:pt x="193" y="530"/>
                    </a:lnTo>
                    <a:lnTo>
                      <a:pt x="165" y="533"/>
                    </a:lnTo>
                    <a:lnTo>
                      <a:pt x="136" y="533"/>
                    </a:lnTo>
                    <a:lnTo>
                      <a:pt x="106" y="531"/>
                    </a:lnTo>
                    <a:lnTo>
                      <a:pt x="73" y="526"/>
                    </a:lnTo>
                    <a:lnTo>
                      <a:pt x="39" y="516"/>
                    </a:lnTo>
                    <a:lnTo>
                      <a:pt x="0" y="503"/>
                    </a:lnTo>
                    <a:lnTo>
                      <a:pt x="1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85" name="Freeform 49"/>
              <p:cNvSpPr>
                <a:spLocks/>
              </p:cNvSpPr>
              <p:nvPr/>
            </p:nvSpPr>
            <p:spPr bwMode="auto">
              <a:xfrm>
                <a:off x="2857" y="1396"/>
                <a:ext cx="173" cy="560"/>
              </a:xfrm>
              <a:custGeom>
                <a:avLst/>
                <a:gdLst>
                  <a:gd name="T0" fmla="*/ 0 w 173"/>
                  <a:gd name="T1" fmla="*/ 94 h 560"/>
                  <a:gd name="T2" fmla="*/ 28 w 173"/>
                  <a:gd name="T3" fmla="*/ 69 h 560"/>
                  <a:gd name="T4" fmla="*/ 52 w 173"/>
                  <a:gd name="T5" fmla="*/ 49 h 560"/>
                  <a:gd name="T6" fmla="*/ 75 w 173"/>
                  <a:gd name="T7" fmla="*/ 33 h 560"/>
                  <a:gd name="T8" fmla="*/ 97 w 173"/>
                  <a:gd name="T9" fmla="*/ 20 h 560"/>
                  <a:gd name="T10" fmla="*/ 117 w 173"/>
                  <a:gd name="T11" fmla="*/ 12 h 560"/>
                  <a:gd name="T12" fmla="*/ 137 w 173"/>
                  <a:gd name="T13" fmla="*/ 4 h 560"/>
                  <a:gd name="T14" fmla="*/ 156 w 173"/>
                  <a:gd name="T15" fmla="*/ 2 h 560"/>
                  <a:gd name="T16" fmla="*/ 173 w 173"/>
                  <a:gd name="T17" fmla="*/ 0 h 560"/>
                  <a:gd name="T18" fmla="*/ 173 w 173"/>
                  <a:gd name="T19" fmla="*/ 483 h 560"/>
                  <a:gd name="T20" fmla="*/ 153 w 173"/>
                  <a:gd name="T21" fmla="*/ 486 h 560"/>
                  <a:gd name="T22" fmla="*/ 133 w 173"/>
                  <a:gd name="T23" fmla="*/ 490 h 560"/>
                  <a:gd name="T24" fmla="*/ 111 w 173"/>
                  <a:gd name="T25" fmla="*/ 497 h 560"/>
                  <a:gd name="T26" fmla="*/ 89 w 173"/>
                  <a:gd name="T27" fmla="*/ 504 h 560"/>
                  <a:gd name="T28" fmla="*/ 68 w 173"/>
                  <a:gd name="T29" fmla="*/ 514 h 560"/>
                  <a:gd name="T30" fmla="*/ 45 w 173"/>
                  <a:gd name="T31" fmla="*/ 527 h 560"/>
                  <a:gd name="T32" fmla="*/ 23 w 173"/>
                  <a:gd name="T33" fmla="*/ 543 h 560"/>
                  <a:gd name="T34" fmla="*/ 0 w 173"/>
                  <a:gd name="T35" fmla="*/ 560 h 560"/>
                  <a:gd name="T36" fmla="*/ 0 w 173"/>
                  <a:gd name="T37" fmla="*/ 9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 h="560">
                    <a:moveTo>
                      <a:pt x="0" y="94"/>
                    </a:moveTo>
                    <a:lnTo>
                      <a:pt x="28" y="69"/>
                    </a:lnTo>
                    <a:lnTo>
                      <a:pt x="52" y="49"/>
                    </a:lnTo>
                    <a:lnTo>
                      <a:pt x="75" y="33"/>
                    </a:lnTo>
                    <a:lnTo>
                      <a:pt x="97" y="20"/>
                    </a:lnTo>
                    <a:lnTo>
                      <a:pt x="117" y="12"/>
                    </a:lnTo>
                    <a:lnTo>
                      <a:pt x="137" y="4"/>
                    </a:lnTo>
                    <a:lnTo>
                      <a:pt x="156" y="2"/>
                    </a:lnTo>
                    <a:lnTo>
                      <a:pt x="173" y="0"/>
                    </a:lnTo>
                    <a:lnTo>
                      <a:pt x="173" y="483"/>
                    </a:lnTo>
                    <a:lnTo>
                      <a:pt x="153" y="486"/>
                    </a:lnTo>
                    <a:lnTo>
                      <a:pt x="133" y="490"/>
                    </a:lnTo>
                    <a:lnTo>
                      <a:pt x="111" y="497"/>
                    </a:lnTo>
                    <a:lnTo>
                      <a:pt x="89" y="504"/>
                    </a:lnTo>
                    <a:lnTo>
                      <a:pt x="68" y="514"/>
                    </a:lnTo>
                    <a:lnTo>
                      <a:pt x="45" y="527"/>
                    </a:lnTo>
                    <a:lnTo>
                      <a:pt x="23" y="543"/>
                    </a:lnTo>
                    <a:lnTo>
                      <a:pt x="0" y="560"/>
                    </a:lnTo>
                    <a:lnTo>
                      <a:pt x="0" y="9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86" name="Freeform 50"/>
              <p:cNvSpPr>
                <a:spLocks/>
              </p:cNvSpPr>
              <p:nvPr/>
            </p:nvSpPr>
            <p:spPr bwMode="auto">
              <a:xfrm>
                <a:off x="2310" y="1393"/>
                <a:ext cx="156" cy="334"/>
              </a:xfrm>
              <a:custGeom>
                <a:avLst/>
                <a:gdLst>
                  <a:gd name="T0" fmla="*/ 156 w 156"/>
                  <a:gd name="T1" fmla="*/ 32 h 334"/>
                  <a:gd name="T2" fmla="*/ 140 w 156"/>
                  <a:gd name="T3" fmla="*/ 31 h 334"/>
                  <a:gd name="T4" fmla="*/ 124 w 156"/>
                  <a:gd name="T5" fmla="*/ 29 h 334"/>
                  <a:gd name="T6" fmla="*/ 107 w 156"/>
                  <a:gd name="T7" fmla="*/ 26 h 334"/>
                  <a:gd name="T8" fmla="*/ 91 w 156"/>
                  <a:gd name="T9" fmla="*/ 22 h 334"/>
                  <a:gd name="T10" fmla="*/ 75 w 156"/>
                  <a:gd name="T11" fmla="*/ 19 h 334"/>
                  <a:gd name="T12" fmla="*/ 59 w 156"/>
                  <a:gd name="T13" fmla="*/ 13 h 334"/>
                  <a:gd name="T14" fmla="*/ 45 w 156"/>
                  <a:gd name="T15" fmla="*/ 7 h 334"/>
                  <a:gd name="T16" fmla="*/ 29 w 156"/>
                  <a:gd name="T17" fmla="*/ 0 h 334"/>
                  <a:gd name="T18" fmla="*/ 22 w 156"/>
                  <a:gd name="T19" fmla="*/ 38 h 334"/>
                  <a:gd name="T20" fmla="*/ 12 w 156"/>
                  <a:gd name="T21" fmla="*/ 84 h 334"/>
                  <a:gd name="T22" fmla="*/ 3 w 156"/>
                  <a:gd name="T23" fmla="*/ 134 h 334"/>
                  <a:gd name="T24" fmla="*/ 0 w 156"/>
                  <a:gd name="T25" fmla="*/ 188 h 334"/>
                  <a:gd name="T26" fmla="*/ 9 w 156"/>
                  <a:gd name="T27" fmla="*/ 238 h 334"/>
                  <a:gd name="T28" fmla="*/ 30 w 156"/>
                  <a:gd name="T29" fmla="*/ 283 h 334"/>
                  <a:gd name="T30" fmla="*/ 71 w 156"/>
                  <a:gd name="T31" fmla="*/ 316 h 334"/>
                  <a:gd name="T32" fmla="*/ 136 w 156"/>
                  <a:gd name="T33" fmla="*/ 334 h 334"/>
                  <a:gd name="T34" fmla="*/ 156 w 156"/>
                  <a:gd name="T35" fmla="*/ 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34">
                    <a:moveTo>
                      <a:pt x="156" y="32"/>
                    </a:moveTo>
                    <a:lnTo>
                      <a:pt x="140" y="31"/>
                    </a:lnTo>
                    <a:lnTo>
                      <a:pt x="124" y="29"/>
                    </a:lnTo>
                    <a:lnTo>
                      <a:pt x="107" y="26"/>
                    </a:lnTo>
                    <a:lnTo>
                      <a:pt x="91" y="22"/>
                    </a:lnTo>
                    <a:lnTo>
                      <a:pt x="75" y="19"/>
                    </a:lnTo>
                    <a:lnTo>
                      <a:pt x="59" y="13"/>
                    </a:lnTo>
                    <a:lnTo>
                      <a:pt x="45" y="7"/>
                    </a:lnTo>
                    <a:lnTo>
                      <a:pt x="29" y="0"/>
                    </a:lnTo>
                    <a:lnTo>
                      <a:pt x="22" y="38"/>
                    </a:lnTo>
                    <a:lnTo>
                      <a:pt x="12" y="84"/>
                    </a:lnTo>
                    <a:lnTo>
                      <a:pt x="3" y="134"/>
                    </a:lnTo>
                    <a:lnTo>
                      <a:pt x="0" y="188"/>
                    </a:lnTo>
                    <a:lnTo>
                      <a:pt x="9" y="238"/>
                    </a:lnTo>
                    <a:lnTo>
                      <a:pt x="30" y="283"/>
                    </a:lnTo>
                    <a:lnTo>
                      <a:pt x="71" y="316"/>
                    </a:lnTo>
                    <a:lnTo>
                      <a:pt x="136" y="334"/>
                    </a:lnTo>
                    <a:lnTo>
                      <a:pt x="156" y="3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sp>
            <p:nvSpPr>
              <p:cNvPr id="87" name="Freeform 51"/>
              <p:cNvSpPr>
                <a:spLocks/>
              </p:cNvSpPr>
              <p:nvPr/>
            </p:nvSpPr>
            <p:spPr bwMode="auto">
              <a:xfrm>
                <a:off x="2231" y="1565"/>
                <a:ext cx="346" cy="335"/>
              </a:xfrm>
              <a:custGeom>
                <a:avLst/>
                <a:gdLst>
                  <a:gd name="T0" fmla="*/ 66 w 346"/>
                  <a:gd name="T1" fmla="*/ 0 h 335"/>
                  <a:gd name="T2" fmla="*/ 62 w 346"/>
                  <a:gd name="T3" fmla="*/ 20 h 335"/>
                  <a:gd name="T4" fmla="*/ 53 w 346"/>
                  <a:gd name="T5" fmla="*/ 54 h 335"/>
                  <a:gd name="T6" fmla="*/ 42 w 346"/>
                  <a:gd name="T7" fmla="*/ 98 h 335"/>
                  <a:gd name="T8" fmla="*/ 30 w 346"/>
                  <a:gd name="T9" fmla="*/ 145 h 335"/>
                  <a:gd name="T10" fmla="*/ 19 w 346"/>
                  <a:gd name="T11" fmla="*/ 190 h 335"/>
                  <a:gd name="T12" fmla="*/ 9 w 346"/>
                  <a:gd name="T13" fmla="*/ 229 h 335"/>
                  <a:gd name="T14" fmla="*/ 3 w 346"/>
                  <a:gd name="T15" fmla="*/ 256 h 335"/>
                  <a:gd name="T16" fmla="*/ 0 w 346"/>
                  <a:gd name="T17" fmla="*/ 266 h 335"/>
                  <a:gd name="T18" fmla="*/ 12 w 346"/>
                  <a:gd name="T19" fmla="*/ 288 h 335"/>
                  <a:gd name="T20" fmla="*/ 27 w 346"/>
                  <a:gd name="T21" fmla="*/ 305 h 335"/>
                  <a:gd name="T22" fmla="*/ 46 w 346"/>
                  <a:gd name="T23" fmla="*/ 318 h 335"/>
                  <a:gd name="T24" fmla="*/ 68 w 346"/>
                  <a:gd name="T25" fmla="*/ 327 h 335"/>
                  <a:gd name="T26" fmla="*/ 92 w 346"/>
                  <a:gd name="T27" fmla="*/ 332 h 335"/>
                  <a:gd name="T28" fmla="*/ 118 w 346"/>
                  <a:gd name="T29" fmla="*/ 335 h 335"/>
                  <a:gd name="T30" fmla="*/ 145 w 346"/>
                  <a:gd name="T31" fmla="*/ 335 h 335"/>
                  <a:gd name="T32" fmla="*/ 173 w 346"/>
                  <a:gd name="T33" fmla="*/ 334 h 335"/>
                  <a:gd name="T34" fmla="*/ 202 w 346"/>
                  <a:gd name="T35" fmla="*/ 331 h 335"/>
                  <a:gd name="T36" fmla="*/ 229 w 346"/>
                  <a:gd name="T37" fmla="*/ 327 h 335"/>
                  <a:gd name="T38" fmla="*/ 255 w 346"/>
                  <a:gd name="T39" fmla="*/ 322 h 335"/>
                  <a:gd name="T40" fmla="*/ 278 w 346"/>
                  <a:gd name="T41" fmla="*/ 317 h 335"/>
                  <a:gd name="T42" fmla="*/ 301 w 346"/>
                  <a:gd name="T43" fmla="*/ 312 h 335"/>
                  <a:gd name="T44" fmla="*/ 320 w 346"/>
                  <a:gd name="T45" fmla="*/ 309 h 335"/>
                  <a:gd name="T46" fmla="*/ 334 w 346"/>
                  <a:gd name="T47" fmla="*/ 306 h 335"/>
                  <a:gd name="T48" fmla="*/ 346 w 346"/>
                  <a:gd name="T49" fmla="*/ 305 h 335"/>
                  <a:gd name="T50" fmla="*/ 312 w 346"/>
                  <a:gd name="T51" fmla="*/ 301 h 335"/>
                  <a:gd name="T52" fmla="*/ 281 w 346"/>
                  <a:gd name="T53" fmla="*/ 295 h 335"/>
                  <a:gd name="T54" fmla="*/ 250 w 346"/>
                  <a:gd name="T55" fmla="*/ 288 h 335"/>
                  <a:gd name="T56" fmla="*/ 222 w 346"/>
                  <a:gd name="T57" fmla="*/ 278 h 335"/>
                  <a:gd name="T58" fmla="*/ 196 w 346"/>
                  <a:gd name="T59" fmla="*/ 268 h 335"/>
                  <a:gd name="T60" fmla="*/ 171 w 346"/>
                  <a:gd name="T61" fmla="*/ 255 h 335"/>
                  <a:gd name="T62" fmla="*/ 150 w 346"/>
                  <a:gd name="T63" fmla="*/ 240 h 335"/>
                  <a:gd name="T64" fmla="*/ 131 w 346"/>
                  <a:gd name="T65" fmla="*/ 223 h 335"/>
                  <a:gd name="T66" fmla="*/ 112 w 346"/>
                  <a:gd name="T67" fmla="*/ 204 h 335"/>
                  <a:gd name="T68" fmla="*/ 98 w 346"/>
                  <a:gd name="T69" fmla="*/ 183 h 335"/>
                  <a:gd name="T70" fmla="*/ 86 w 346"/>
                  <a:gd name="T71" fmla="*/ 160 h 335"/>
                  <a:gd name="T72" fmla="*/ 76 w 346"/>
                  <a:gd name="T73" fmla="*/ 132 h 335"/>
                  <a:gd name="T74" fmla="*/ 69 w 346"/>
                  <a:gd name="T75" fmla="*/ 103 h 335"/>
                  <a:gd name="T76" fmla="*/ 65 w 346"/>
                  <a:gd name="T77" fmla="*/ 72 h 335"/>
                  <a:gd name="T78" fmla="*/ 65 w 346"/>
                  <a:gd name="T79" fmla="*/ 37 h 335"/>
                  <a:gd name="T80" fmla="*/ 66 w 346"/>
                  <a:gd name="T81"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6" h="335">
                    <a:moveTo>
                      <a:pt x="66" y="0"/>
                    </a:moveTo>
                    <a:lnTo>
                      <a:pt x="62" y="20"/>
                    </a:lnTo>
                    <a:lnTo>
                      <a:pt x="53" y="54"/>
                    </a:lnTo>
                    <a:lnTo>
                      <a:pt x="42" y="98"/>
                    </a:lnTo>
                    <a:lnTo>
                      <a:pt x="30" y="145"/>
                    </a:lnTo>
                    <a:lnTo>
                      <a:pt x="19" y="190"/>
                    </a:lnTo>
                    <a:lnTo>
                      <a:pt x="9" y="229"/>
                    </a:lnTo>
                    <a:lnTo>
                      <a:pt x="3" y="256"/>
                    </a:lnTo>
                    <a:lnTo>
                      <a:pt x="0" y="266"/>
                    </a:lnTo>
                    <a:lnTo>
                      <a:pt x="12" y="288"/>
                    </a:lnTo>
                    <a:lnTo>
                      <a:pt x="27" y="305"/>
                    </a:lnTo>
                    <a:lnTo>
                      <a:pt x="46" y="318"/>
                    </a:lnTo>
                    <a:lnTo>
                      <a:pt x="68" y="327"/>
                    </a:lnTo>
                    <a:lnTo>
                      <a:pt x="92" y="332"/>
                    </a:lnTo>
                    <a:lnTo>
                      <a:pt x="118" y="335"/>
                    </a:lnTo>
                    <a:lnTo>
                      <a:pt x="145" y="335"/>
                    </a:lnTo>
                    <a:lnTo>
                      <a:pt x="173" y="334"/>
                    </a:lnTo>
                    <a:lnTo>
                      <a:pt x="202" y="331"/>
                    </a:lnTo>
                    <a:lnTo>
                      <a:pt x="229" y="327"/>
                    </a:lnTo>
                    <a:lnTo>
                      <a:pt x="255" y="322"/>
                    </a:lnTo>
                    <a:lnTo>
                      <a:pt x="278" y="317"/>
                    </a:lnTo>
                    <a:lnTo>
                      <a:pt x="301" y="312"/>
                    </a:lnTo>
                    <a:lnTo>
                      <a:pt x="320" y="309"/>
                    </a:lnTo>
                    <a:lnTo>
                      <a:pt x="334" y="306"/>
                    </a:lnTo>
                    <a:lnTo>
                      <a:pt x="346" y="305"/>
                    </a:lnTo>
                    <a:lnTo>
                      <a:pt x="312" y="301"/>
                    </a:lnTo>
                    <a:lnTo>
                      <a:pt x="281" y="295"/>
                    </a:lnTo>
                    <a:lnTo>
                      <a:pt x="250" y="288"/>
                    </a:lnTo>
                    <a:lnTo>
                      <a:pt x="222" y="278"/>
                    </a:lnTo>
                    <a:lnTo>
                      <a:pt x="196" y="268"/>
                    </a:lnTo>
                    <a:lnTo>
                      <a:pt x="171" y="255"/>
                    </a:lnTo>
                    <a:lnTo>
                      <a:pt x="150" y="240"/>
                    </a:lnTo>
                    <a:lnTo>
                      <a:pt x="131" y="223"/>
                    </a:lnTo>
                    <a:lnTo>
                      <a:pt x="112" y="204"/>
                    </a:lnTo>
                    <a:lnTo>
                      <a:pt x="98" y="183"/>
                    </a:lnTo>
                    <a:lnTo>
                      <a:pt x="86" y="160"/>
                    </a:lnTo>
                    <a:lnTo>
                      <a:pt x="76" y="132"/>
                    </a:lnTo>
                    <a:lnTo>
                      <a:pt x="69" y="103"/>
                    </a:lnTo>
                    <a:lnTo>
                      <a:pt x="65" y="72"/>
                    </a:lnTo>
                    <a:lnTo>
                      <a:pt x="65" y="37"/>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prstClr val="black"/>
                  </a:solidFill>
                </a:endParaRPr>
              </a:p>
            </p:txBody>
          </p:sp>
        </p:grpSp>
        <p:sp>
          <p:nvSpPr>
            <p:cNvPr id="69" name="Freeform 52"/>
            <p:cNvSpPr>
              <a:spLocks/>
            </p:cNvSpPr>
            <p:nvPr/>
          </p:nvSpPr>
          <p:spPr bwMode="auto">
            <a:xfrm>
              <a:off x="4860" y="4378"/>
              <a:ext cx="300" cy="280"/>
            </a:xfrm>
            <a:custGeom>
              <a:avLst/>
              <a:gdLst>
                <a:gd name="T0" fmla="*/ 277 w 301"/>
                <a:gd name="T1" fmla="*/ 303 h 304"/>
                <a:gd name="T2" fmla="*/ 291 w 301"/>
                <a:gd name="T3" fmla="*/ 297 h 304"/>
                <a:gd name="T4" fmla="*/ 300 w 301"/>
                <a:gd name="T5" fmla="*/ 284 h 304"/>
                <a:gd name="T6" fmla="*/ 301 w 301"/>
                <a:gd name="T7" fmla="*/ 265 h 304"/>
                <a:gd name="T8" fmla="*/ 287 w 301"/>
                <a:gd name="T9" fmla="*/ 198 h 304"/>
                <a:gd name="T10" fmla="*/ 265 w 301"/>
                <a:gd name="T11" fmla="*/ 130 h 304"/>
                <a:gd name="T12" fmla="*/ 241 w 301"/>
                <a:gd name="T13" fmla="*/ 100 h 304"/>
                <a:gd name="T14" fmla="*/ 216 w 301"/>
                <a:gd name="T15" fmla="*/ 92 h 304"/>
                <a:gd name="T16" fmla="*/ 204 w 301"/>
                <a:gd name="T17" fmla="*/ 90 h 304"/>
                <a:gd name="T18" fmla="*/ 204 w 301"/>
                <a:gd name="T19" fmla="*/ 76 h 304"/>
                <a:gd name="T20" fmla="*/ 212 w 301"/>
                <a:gd name="T21" fmla="*/ 62 h 304"/>
                <a:gd name="T22" fmla="*/ 227 w 301"/>
                <a:gd name="T23" fmla="*/ 56 h 304"/>
                <a:gd name="T24" fmla="*/ 240 w 301"/>
                <a:gd name="T25" fmla="*/ 47 h 304"/>
                <a:gd name="T26" fmla="*/ 246 w 301"/>
                <a:gd name="T27" fmla="*/ 35 h 304"/>
                <a:gd name="T28" fmla="*/ 246 w 301"/>
                <a:gd name="T29" fmla="*/ 19 h 304"/>
                <a:gd name="T30" fmla="*/ 240 w 301"/>
                <a:gd name="T31" fmla="*/ 10 h 304"/>
                <a:gd name="T32" fmla="*/ 227 w 301"/>
                <a:gd name="T33" fmla="*/ 3 h 304"/>
                <a:gd name="T34" fmla="*/ 212 w 301"/>
                <a:gd name="T35" fmla="*/ 0 h 304"/>
                <a:gd name="T36" fmla="*/ 97 w 301"/>
                <a:gd name="T37" fmla="*/ 0 h 304"/>
                <a:gd name="T38" fmla="*/ 81 w 301"/>
                <a:gd name="T39" fmla="*/ 1 h 304"/>
                <a:gd name="T40" fmla="*/ 66 w 301"/>
                <a:gd name="T41" fmla="*/ 5 h 304"/>
                <a:gd name="T42" fmla="*/ 57 w 301"/>
                <a:gd name="T43" fmla="*/ 14 h 304"/>
                <a:gd name="T44" fmla="*/ 54 w 301"/>
                <a:gd name="T45" fmla="*/ 27 h 304"/>
                <a:gd name="T46" fmla="*/ 57 w 301"/>
                <a:gd name="T47" fmla="*/ 41 h 304"/>
                <a:gd name="T48" fmla="*/ 66 w 301"/>
                <a:gd name="T49" fmla="*/ 52 h 304"/>
                <a:gd name="T50" fmla="*/ 81 w 301"/>
                <a:gd name="T51" fmla="*/ 60 h 304"/>
                <a:gd name="T52" fmla="*/ 97 w 301"/>
                <a:gd name="T53" fmla="*/ 63 h 304"/>
                <a:gd name="T54" fmla="*/ 97 w 301"/>
                <a:gd name="T55" fmla="*/ 85 h 304"/>
                <a:gd name="T56" fmla="*/ 97 w 301"/>
                <a:gd name="T57" fmla="*/ 92 h 304"/>
                <a:gd name="T58" fmla="*/ 72 w 301"/>
                <a:gd name="T59" fmla="*/ 95 h 304"/>
                <a:gd name="T60" fmla="*/ 49 w 301"/>
                <a:gd name="T61" fmla="*/ 111 h 304"/>
                <a:gd name="T62" fmla="*/ 25 w 301"/>
                <a:gd name="T63" fmla="*/ 158 h 304"/>
                <a:gd name="T64" fmla="*/ 2 w 301"/>
                <a:gd name="T65" fmla="*/ 252 h 304"/>
                <a:gd name="T66" fmla="*/ 0 w 301"/>
                <a:gd name="T67" fmla="*/ 276 h 304"/>
                <a:gd name="T68" fmla="*/ 5 w 301"/>
                <a:gd name="T69" fmla="*/ 292 h 304"/>
                <a:gd name="T70" fmla="*/ 16 w 301"/>
                <a:gd name="T71" fmla="*/ 301 h 304"/>
                <a:gd name="T72" fmla="*/ 32 w 301"/>
                <a:gd name="T7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1" h="304">
                  <a:moveTo>
                    <a:pt x="269" y="304"/>
                  </a:moveTo>
                  <a:lnTo>
                    <a:pt x="277" y="303"/>
                  </a:lnTo>
                  <a:lnTo>
                    <a:pt x="285" y="301"/>
                  </a:lnTo>
                  <a:lnTo>
                    <a:pt x="291" y="297"/>
                  </a:lnTo>
                  <a:lnTo>
                    <a:pt x="296" y="292"/>
                  </a:lnTo>
                  <a:lnTo>
                    <a:pt x="300" y="284"/>
                  </a:lnTo>
                  <a:lnTo>
                    <a:pt x="301" y="276"/>
                  </a:lnTo>
                  <a:lnTo>
                    <a:pt x="301" y="265"/>
                  </a:lnTo>
                  <a:lnTo>
                    <a:pt x="299" y="252"/>
                  </a:lnTo>
                  <a:lnTo>
                    <a:pt x="287" y="198"/>
                  </a:lnTo>
                  <a:lnTo>
                    <a:pt x="276" y="158"/>
                  </a:lnTo>
                  <a:lnTo>
                    <a:pt x="265" y="130"/>
                  </a:lnTo>
                  <a:lnTo>
                    <a:pt x="252" y="111"/>
                  </a:lnTo>
                  <a:lnTo>
                    <a:pt x="241" y="100"/>
                  </a:lnTo>
                  <a:lnTo>
                    <a:pt x="229" y="95"/>
                  </a:lnTo>
                  <a:lnTo>
                    <a:pt x="216" y="92"/>
                  </a:lnTo>
                  <a:lnTo>
                    <a:pt x="204" y="92"/>
                  </a:lnTo>
                  <a:lnTo>
                    <a:pt x="204" y="90"/>
                  </a:lnTo>
                  <a:lnTo>
                    <a:pt x="204" y="85"/>
                  </a:lnTo>
                  <a:lnTo>
                    <a:pt x="204" y="76"/>
                  </a:lnTo>
                  <a:lnTo>
                    <a:pt x="204" y="63"/>
                  </a:lnTo>
                  <a:lnTo>
                    <a:pt x="212" y="62"/>
                  </a:lnTo>
                  <a:lnTo>
                    <a:pt x="220" y="60"/>
                  </a:lnTo>
                  <a:lnTo>
                    <a:pt x="227" y="56"/>
                  </a:lnTo>
                  <a:lnTo>
                    <a:pt x="235" y="52"/>
                  </a:lnTo>
                  <a:lnTo>
                    <a:pt x="240" y="47"/>
                  </a:lnTo>
                  <a:lnTo>
                    <a:pt x="244" y="41"/>
                  </a:lnTo>
                  <a:lnTo>
                    <a:pt x="246" y="35"/>
                  </a:lnTo>
                  <a:lnTo>
                    <a:pt x="247" y="27"/>
                  </a:lnTo>
                  <a:lnTo>
                    <a:pt x="246" y="19"/>
                  </a:lnTo>
                  <a:lnTo>
                    <a:pt x="244" y="14"/>
                  </a:lnTo>
                  <a:lnTo>
                    <a:pt x="240" y="10"/>
                  </a:lnTo>
                  <a:lnTo>
                    <a:pt x="235" y="5"/>
                  </a:lnTo>
                  <a:lnTo>
                    <a:pt x="227" y="3"/>
                  </a:lnTo>
                  <a:lnTo>
                    <a:pt x="220" y="1"/>
                  </a:lnTo>
                  <a:lnTo>
                    <a:pt x="212" y="0"/>
                  </a:lnTo>
                  <a:lnTo>
                    <a:pt x="204" y="0"/>
                  </a:lnTo>
                  <a:lnTo>
                    <a:pt x="97" y="0"/>
                  </a:lnTo>
                  <a:lnTo>
                    <a:pt x="89" y="0"/>
                  </a:lnTo>
                  <a:lnTo>
                    <a:pt x="81" y="1"/>
                  </a:lnTo>
                  <a:lnTo>
                    <a:pt x="74" y="3"/>
                  </a:lnTo>
                  <a:lnTo>
                    <a:pt x="66" y="5"/>
                  </a:lnTo>
                  <a:lnTo>
                    <a:pt x="61" y="10"/>
                  </a:lnTo>
                  <a:lnTo>
                    <a:pt x="57" y="14"/>
                  </a:lnTo>
                  <a:lnTo>
                    <a:pt x="55" y="19"/>
                  </a:lnTo>
                  <a:lnTo>
                    <a:pt x="54" y="27"/>
                  </a:lnTo>
                  <a:lnTo>
                    <a:pt x="55" y="35"/>
                  </a:lnTo>
                  <a:lnTo>
                    <a:pt x="57" y="41"/>
                  </a:lnTo>
                  <a:lnTo>
                    <a:pt x="61" y="47"/>
                  </a:lnTo>
                  <a:lnTo>
                    <a:pt x="66" y="52"/>
                  </a:lnTo>
                  <a:lnTo>
                    <a:pt x="74" y="56"/>
                  </a:lnTo>
                  <a:lnTo>
                    <a:pt x="81" y="60"/>
                  </a:lnTo>
                  <a:lnTo>
                    <a:pt x="89" y="62"/>
                  </a:lnTo>
                  <a:lnTo>
                    <a:pt x="97" y="63"/>
                  </a:lnTo>
                  <a:lnTo>
                    <a:pt x="97" y="76"/>
                  </a:lnTo>
                  <a:lnTo>
                    <a:pt x="97" y="85"/>
                  </a:lnTo>
                  <a:lnTo>
                    <a:pt x="97" y="90"/>
                  </a:lnTo>
                  <a:lnTo>
                    <a:pt x="97" y="92"/>
                  </a:lnTo>
                  <a:lnTo>
                    <a:pt x="85" y="92"/>
                  </a:lnTo>
                  <a:lnTo>
                    <a:pt x="72" y="95"/>
                  </a:lnTo>
                  <a:lnTo>
                    <a:pt x="60" y="100"/>
                  </a:lnTo>
                  <a:lnTo>
                    <a:pt x="49" y="111"/>
                  </a:lnTo>
                  <a:lnTo>
                    <a:pt x="36" y="130"/>
                  </a:lnTo>
                  <a:lnTo>
                    <a:pt x="25" y="158"/>
                  </a:lnTo>
                  <a:lnTo>
                    <a:pt x="14" y="198"/>
                  </a:lnTo>
                  <a:lnTo>
                    <a:pt x="2" y="252"/>
                  </a:lnTo>
                  <a:lnTo>
                    <a:pt x="0" y="265"/>
                  </a:lnTo>
                  <a:lnTo>
                    <a:pt x="0" y="276"/>
                  </a:lnTo>
                  <a:lnTo>
                    <a:pt x="1" y="284"/>
                  </a:lnTo>
                  <a:lnTo>
                    <a:pt x="5" y="292"/>
                  </a:lnTo>
                  <a:lnTo>
                    <a:pt x="10" y="297"/>
                  </a:lnTo>
                  <a:lnTo>
                    <a:pt x="16" y="301"/>
                  </a:lnTo>
                  <a:lnTo>
                    <a:pt x="24" y="303"/>
                  </a:lnTo>
                  <a:lnTo>
                    <a:pt x="32" y="304"/>
                  </a:lnTo>
                  <a:lnTo>
                    <a:pt x="269" y="304"/>
                  </a:lnTo>
                  <a:close/>
                </a:path>
              </a:pathLst>
            </a:custGeom>
            <a:solidFill>
              <a:srgbClr val="008080"/>
            </a:solidFill>
            <a:ln w="9525">
              <a:solidFill>
                <a:srgbClr val="FFFFFF"/>
              </a:solidFill>
              <a:round/>
              <a:headEnd/>
              <a:tailEnd/>
            </a:ln>
          </p:spPr>
          <p:txBody>
            <a:bodyPr/>
            <a:lstStyle/>
            <a:p>
              <a:endParaRPr lang="en-US" sz="1350">
                <a:solidFill>
                  <a:prstClr val="black"/>
                </a:solidFill>
              </a:endParaRPr>
            </a:p>
          </p:txBody>
        </p:sp>
        <p:sp>
          <p:nvSpPr>
            <p:cNvPr id="70" name="Rectangle 53"/>
            <p:cNvSpPr>
              <a:spLocks noChangeArrowheads="1"/>
            </p:cNvSpPr>
            <p:nvPr/>
          </p:nvSpPr>
          <p:spPr bwMode="auto">
            <a:xfrm>
              <a:off x="5806" y="3977"/>
              <a:ext cx="1460" cy="217"/>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a:solidFill>
                    <a:srgbClr val="FF0000"/>
                  </a:solidFill>
                  <a:latin typeface="Arial" panose="020B0604020202020204" pitchFamily="34" charset="0"/>
                  <a:cs typeface="Arial" panose="020B0604020202020204" pitchFamily="34" charset="0"/>
                </a:rPr>
                <a:t>NGỮ VĂN </a:t>
              </a:r>
              <a:r>
                <a:rPr lang="en-US" sz="1200" b="1" smtClean="0">
                  <a:solidFill>
                    <a:srgbClr val="FF0000"/>
                  </a:solidFill>
                  <a:latin typeface="Arial" panose="020B0604020202020204" pitchFamily="34" charset="0"/>
                  <a:cs typeface="Arial" panose="020B0604020202020204" pitchFamily="34" charset="0"/>
                </a:rPr>
                <a:t>11</a:t>
              </a:r>
              <a:endParaRPr lang="en-US" sz="1200" b="1">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88" name="WordArt 14"/>
          <p:cNvSpPr>
            <a:spLocks noChangeArrowheads="1" noChangeShapeType="1" noTextEdit="1"/>
          </p:cNvSpPr>
          <p:nvPr/>
        </p:nvSpPr>
        <p:spPr bwMode="auto">
          <a:xfrm>
            <a:off x="751247" y="3357368"/>
            <a:ext cx="7620000" cy="2286000"/>
          </a:xfrm>
          <a:prstGeom prst="rect">
            <a:avLst/>
          </a:prstGeom>
        </p:spPr>
        <p:txBody>
          <a:bodyPr wrap="none" fromWordArt="1">
            <a:prstTxWarp prst="textCanDown">
              <a:avLst>
                <a:gd name="adj" fmla="val 13653"/>
              </a:avLst>
            </a:prstTxWarp>
          </a:bodyPr>
          <a:lstStyle/>
          <a:p>
            <a:pPr algn="ctr"/>
            <a:r>
              <a:rPr lang="en-US" sz="4400" b="1" kern="10">
                <a:ln w="9525">
                  <a:solidFill>
                    <a:srgbClr val="000000"/>
                  </a:solidFill>
                  <a:round/>
                  <a:headEnd/>
                  <a:tailEnd/>
                </a:ln>
                <a:solidFill>
                  <a:srgbClr val="FF0000"/>
                </a:solidFill>
                <a:effectLst/>
                <a:latin typeface="Times New Roman"/>
                <a:cs typeface="Times New Roman"/>
              </a:rPr>
              <a:t>KÍNH CHÀO QUÝ THẦY CÔ </a:t>
            </a:r>
          </a:p>
          <a:p>
            <a:pPr algn="ctr"/>
            <a:r>
              <a:rPr lang="en-US" sz="4400" b="1" kern="10">
                <a:ln w="9525">
                  <a:solidFill>
                    <a:srgbClr val="000000"/>
                  </a:solidFill>
                  <a:round/>
                  <a:headEnd/>
                  <a:tailEnd/>
                </a:ln>
                <a:solidFill>
                  <a:srgbClr val="FF0000"/>
                </a:solidFill>
                <a:effectLst/>
                <a:latin typeface="Times New Roman"/>
                <a:cs typeface="Times New Roman"/>
              </a:rPr>
              <a:t>VÀ CÁC EM !</a:t>
            </a:r>
          </a:p>
        </p:txBody>
      </p:sp>
    </p:spTree>
    <p:extLst>
      <p:ext uri="{BB962C8B-B14F-4D97-AF65-F5344CB8AC3E}">
        <p14:creationId xmlns:p14="http://schemas.microsoft.com/office/powerpoint/2010/main" val="3844739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ppt_x</p:attrName>
                                        </p:attrNameLst>
                                      </p:cBhvr>
                                      <p:tavLst>
                                        <p:tav tm="0">
                                          <p:val>
                                            <p:strVal val="#ppt_x-.2"/>
                                          </p:val>
                                        </p:tav>
                                        <p:tav tm="100000">
                                          <p:val>
                                            <p:strVal val="#ppt_x"/>
                                          </p:val>
                                        </p:tav>
                                      </p:tavLst>
                                    </p:anim>
                                    <p:anim calcmode="lin" valueType="num">
                                      <p:cBhvr>
                                        <p:cTn id="8"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Ánh sáng và hoa hướng dương – bếp sáng đè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425" cy="6829425"/>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20229678">
            <a:off x="586057" y="3779356"/>
            <a:ext cx="8765064" cy="1182291"/>
          </a:xfrm>
          <a:prstGeom prst="rightArrow">
            <a:avLst/>
          </a:prstGeom>
          <a:solidFill>
            <a:srgbClr val="FFFF00"/>
          </a:solidFill>
          <a:ln>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350">
              <a:solidFill>
                <a:prstClr val="black"/>
              </a:solidFill>
            </a:endParaRPr>
          </a:p>
        </p:txBody>
      </p:sp>
      <p:sp>
        <p:nvSpPr>
          <p:cNvPr id="9" name="Oval 8"/>
          <p:cNvSpPr/>
          <p:nvPr/>
        </p:nvSpPr>
        <p:spPr>
          <a:xfrm rot="20250835">
            <a:off x="140984" y="3789436"/>
            <a:ext cx="1903810" cy="804863"/>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dirty="0">
                <a:solidFill>
                  <a:srgbClr val="C00000"/>
                </a:solidFill>
                <a:latin typeface="Times New Roman" panose="02020603050405020304" pitchFamily="18" charset="0"/>
                <a:cs typeface="Times New Roman" panose="02020603050405020304" pitchFamily="18" charset="0"/>
              </a:rPr>
              <a:t>I. </a:t>
            </a:r>
            <a:r>
              <a:rPr lang="en-US" b="1" u="sng" err="1">
                <a:solidFill>
                  <a:srgbClr val="C00000"/>
                </a:solidFill>
                <a:latin typeface="Times New Roman" panose="02020603050405020304" pitchFamily="18" charset="0"/>
                <a:cs typeface="Times New Roman" panose="02020603050405020304" pitchFamily="18" charset="0"/>
              </a:rPr>
              <a:t>Tác</a:t>
            </a:r>
            <a:r>
              <a:rPr lang="en-US" b="1" u="sng">
                <a:solidFill>
                  <a:srgbClr val="C00000"/>
                </a:solidFill>
                <a:latin typeface="Times New Roman" panose="02020603050405020304" pitchFamily="18" charset="0"/>
                <a:cs typeface="Times New Roman" panose="02020603050405020304" pitchFamily="18" charset="0"/>
              </a:rPr>
              <a:t> </a:t>
            </a:r>
            <a:r>
              <a:rPr lang="en-US" b="1" u="sng" smtClean="0">
                <a:solidFill>
                  <a:srgbClr val="C00000"/>
                </a:solidFill>
                <a:latin typeface="Times New Roman" panose="02020603050405020304" pitchFamily="18" charset="0"/>
                <a:cs typeface="Times New Roman" panose="02020603050405020304" pitchFamily="18" charset="0"/>
              </a:rPr>
              <a:t>giả, tác </a:t>
            </a:r>
            <a:r>
              <a:rPr lang="en-US" b="1" u="sng" dirty="0" err="1">
                <a:solidFill>
                  <a:srgbClr val="C00000"/>
                </a:solidFill>
                <a:latin typeface="Times New Roman" panose="02020603050405020304" pitchFamily="18" charset="0"/>
                <a:cs typeface="Times New Roman" panose="02020603050405020304" pitchFamily="18" charset="0"/>
              </a:rPr>
              <a:t>phẩm</a:t>
            </a:r>
            <a:endParaRPr lang="en-US" b="1" u="sng" dirty="0">
              <a:solidFill>
                <a:srgbClr val="C0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rot="20281392">
            <a:off x="652772" y="4586721"/>
            <a:ext cx="1558914" cy="120504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257175" indent="-257175">
              <a:buFontTx/>
              <a:buAutoNum type="arabicPeriod"/>
              <a:defRPr/>
            </a:pPr>
            <a:r>
              <a:rPr lang="en-US" dirty="0" err="1">
                <a:solidFill>
                  <a:prstClr val="white"/>
                </a:solidFill>
                <a:latin typeface="Times New Roman" panose="02020603050405020304" pitchFamily="18" charset="0"/>
                <a:cs typeface="Times New Roman" panose="02020603050405020304" pitchFamily="18" charset="0"/>
              </a:rPr>
              <a:t>Tác</a:t>
            </a:r>
            <a:r>
              <a:rPr lang="en-US" dirty="0">
                <a:solidFill>
                  <a:prstClr val="white"/>
                </a:solidFill>
                <a:latin typeface="Times New Roman" panose="02020603050405020304" pitchFamily="18" charset="0"/>
                <a:cs typeface="Times New Roman" panose="02020603050405020304" pitchFamily="18" charset="0"/>
              </a:rPr>
              <a:t> </a:t>
            </a:r>
            <a:r>
              <a:rPr lang="en-US" dirty="0" err="1">
                <a:solidFill>
                  <a:prstClr val="white"/>
                </a:solidFill>
                <a:latin typeface="Times New Roman" panose="02020603050405020304" pitchFamily="18" charset="0"/>
                <a:cs typeface="Times New Roman" panose="02020603050405020304" pitchFamily="18" charset="0"/>
              </a:rPr>
              <a:t>giả</a:t>
            </a:r>
            <a:endParaRPr lang="en-US" dirty="0">
              <a:solidFill>
                <a:prstClr val="white"/>
              </a:solidFill>
              <a:latin typeface="Times New Roman" panose="02020603050405020304" pitchFamily="18" charset="0"/>
              <a:cs typeface="Times New Roman" panose="02020603050405020304" pitchFamily="18" charset="0"/>
            </a:endParaRPr>
          </a:p>
          <a:p>
            <a:pPr marL="257175" indent="-257175">
              <a:buFontTx/>
              <a:buAutoNum type="arabicPeriod"/>
              <a:defRPr/>
            </a:pPr>
            <a:r>
              <a:rPr lang="en-US" dirty="0" err="1">
                <a:solidFill>
                  <a:prstClr val="white"/>
                </a:solidFill>
                <a:latin typeface="Times New Roman" panose="02020603050405020304" pitchFamily="18" charset="0"/>
                <a:cs typeface="Times New Roman" panose="02020603050405020304" pitchFamily="18" charset="0"/>
              </a:rPr>
              <a:t>Tác</a:t>
            </a:r>
            <a:r>
              <a:rPr lang="en-US" dirty="0">
                <a:solidFill>
                  <a:prstClr val="white"/>
                </a:solidFill>
                <a:latin typeface="Times New Roman" panose="02020603050405020304" pitchFamily="18" charset="0"/>
                <a:cs typeface="Times New Roman" panose="02020603050405020304" pitchFamily="18" charset="0"/>
              </a:rPr>
              <a:t> </a:t>
            </a:r>
            <a:r>
              <a:rPr lang="en-US" dirty="0" err="1">
                <a:solidFill>
                  <a:prstClr val="white"/>
                </a:solidFill>
                <a:latin typeface="Times New Roman" panose="02020603050405020304" pitchFamily="18" charset="0"/>
                <a:cs typeface="Times New Roman" panose="02020603050405020304" pitchFamily="18" charset="0"/>
              </a:rPr>
              <a:t>phẩm</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1" name="Oval 10"/>
          <p:cNvSpPr/>
          <p:nvPr/>
        </p:nvSpPr>
        <p:spPr>
          <a:xfrm rot="20165434">
            <a:off x="1958971" y="2986435"/>
            <a:ext cx="1903810" cy="8048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1F497D">
                    <a:lumMod val="50000"/>
                  </a:srgbClr>
                </a:solidFill>
                <a:latin typeface="Times New Roman" panose="02020603050405020304" pitchFamily="18" charset="0"/>
                <a:cs typeface="Times New Roman" panose="02020603050405020304" pitchFamily="18" charset="0"/>
              </a:rPr>
              <a:t>II</a:t>
            </a:r>
            <a:r>
              <a:rPr lang="en-US" b="1">
                <a:solidFill>
                  <a:srgbClr val="1F497D">
                    <a:lumMod val="50000"/>
                  </a:srgbClr>
                </a:solidFill>
                <a:latin typeface="Times New Roman" panose="02020603050405020304" pitchFamily="18" charset="0"/>
                <a:cs typeface="Times New Roman" panose="02020603050405020304" pitchFamily="18" charset="0"/>
              </a:rPr>
              <a:t>. </a:t>
            </a:r>
            <a:r>
              <a:rPr lang="en-US" b="1" u="sng" smtClean="0">
                <a:solidFill>
                  <a:srgbClr val="1F497D">
                    <a:lumMod val="50000"/>
                  </a:srgbClr>
                </a:solidFill>
                <a:latin typeface="Times New Roman" panose="02020603050405020304" pitchFamily="18" charset="0"/>
                <a:cs typeface="Times New Roman" panose="02020603050405020304" pitchFamily="18" charset="0"/>
              </a:rPr>
              <a:t>Đọc hiểu</a:t>
            </a:r>
            <a:endParaRPr lang="en-US" b="1" u="sng" dirty="0">
              <a:solidFill>
                <a:srgbClr val="1F497D">
                  <a:lumMod val="5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rot="20195991">
            <a:off x="2548940" y="3737358"/>
            <a:ext cx="1558914" cy="1205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257175" indent="-257175">
              <a:buFontTx/>
              <a:buAutoNum type="arabicPeriod"/>
              <a:defRPr/>
            </a:pPr>
            <a:r>
              <a:rPr lang="en-US" dirty="0" err="1">
                <a:solidFill>
                  <a:prstClr val="white"/>
                </a:solidFill>
                <a:latin typeface="Times New Roman" panose="02020603050405020304" pitchFamily="18" charset="0"/>
                <a:cs typeface="Times New Roman" panose="02020603050405020304" pitchFamily="18" charset="0"/>
              </a:rPr>
              <a:t>Khổ</a:t>
            </a:r>
            <a:r>
              <a:rPr lang="en-US" dirty="0">
                <a:solidFill>
                  <a:prstClr val="white"/>
                </a:solidFill>
                <a:latin typeface="Times New Roman" panose="02020603050405020304" pitchFamily="18" charset="0"/>
                <a:cs typeface="Times New Roman" panose="02020603050405020304" pitchFamily="18" charset="0"/>
              </a:rPr>
              <a:t> 1</a:t>
            </a:r>
          </a:p>
          <a:p>
            <a:pPr marL="257175" indent="-257175">
              <a:buFontTx/>
              <a:buAutoNum type="arabicPeriod"/>
              <a:defRPr/>
            </a:pPr>
            <a:r>
              <a:rPr lang="en-US" dirty="0" err="1">
                <a:solidFill>
                  <a:prstClr val="white"/>
                </a:solidFill>
                <a:latin typeface="Times New Roman" panose="02020603050405020304" pitchFamily="18" charset="0"/>
                <a:cs typeface="Times New Roman" panose="02020603050405020304" pitchFamily="18" charset="0"/>
              </a:rPr>
              <a:t>Khổ</a:t>
            </a:r>
            <a:r>
              <a:rPr lang="en-US" dirty="0">
                <a:solidFill>
                  <a:prstClr val="white"/>
                </a:solidFill>
                <a:latin typeface="Times New Roman" panose="02020603050405020304" pitchFamily="18" charset="0"/>
                <a:cs typeface="Times New Roman" panose="02020603050405020304" pitchFamily="18" charset="0"/>
              </a:rPr>
              <a:t> 2</a:t>
            </a:r>
          </a:p>
          <a:p>
            <a:pPr marL="257175" indent="-257175">
              <a:buFontTx/>
              <a:buAutoNum type="arabicPeriod"/>
              <a:defRPr/>
            </a:pPr>
            <a:r>
              <a:rPr lang="en-US" dirty="0" err="1">
                <a:solidFill>
                  <a:prstClr val="white"/>
                </a:solidFill>
                <a:latin typeface="Times New Roman" panose="02020603050405020304" pitchFamily="18" charset="0"/>
                <a:cs typeface="Times New Roman" panose="02020603050405020304" pitchFamily="18" charset="0"/>
              </a:rPr>
              <a:t>Khổ</a:t>
            </a:r>
            <a:r>
              <a:rPr lang="en-US" dirty="0">
                <a:solidFill>
                  <a:prstClr val="white"/>
                </a:solidFill>
                <a:latin typeface="Times New Roman" panose="02020603050405020304" pitchFamily="18" charset="0"/>
                <a:cs typeface="Times New Roman" panose="02020603050405020304" pitchFamily="18" charset="0"/>
              </a:rPr>
              <a:t> 3</a:t>
            </a:r>
          </a:p>
        </p:txBody>
      </p:sp>
      <p:sp>
        <p:nvSpPr>
          <p:cNvPr id="13" name="Oval 12"/>
          <p:cNvSpPr/>
          <p:nvPr/>
        </p:nvSpPr>
        <p:spPr>
          <a:xfrm rot="20182728">
            <a:off x="3814320" y="2134306"/>
            <a:ext cx="1902619" cy="804863"/>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solidFill>
                  <a:srgbClr val="9BBB59">
                    <a:lumMod val="50000"/>
                  </a:srgbClr>
                </a:solidFill>
                <a:latin typeface="Times New Roman" panose="02020603050405020304" pitchFamily="18" charset="0"/>
                <a:cs typeface="Times New Roman" panose="02020603050405020304" pitchFamily="18" charset="0"/>
              </a:rPr>
              <a:t>III</a:t>
            </a:r>
            <a:r>
              <a:rPr lang="en-US" b="1">
                <a:solidFill>
                  <a:srgbClr val="9BBB59">
                    <a:lumMod val="50000"/>
                  </a:srgbClr>
                </a:solidFill>
                <a:latin typeface="Times New Roman" panose="02020603050405020304" pitchFamily="18" charset="0"/>
                <a:cs typeface="Times New Roman" panose="02020603050405020304" pitchFamily="18" charset="0"/>
              </a:rPr>
              <a:t>. </a:t>
            </a:r>
            <a:r>
              <a:rPr lang="en-US" b="1" u="sng" smtClean="0">
                <a:solidFill>
                  <a:srgbClr val="9BBB59">
                    <a:lumMod val="50000"/>
                  </a:srgbClr>
                </a:solidFill>
                <a:latin typeface="Times New Roman" panose="02020603050405020304" pitchFamily="18" charset="0"/>
                <a:cs typeface="Times New Roman" panose="02020603050405020304" pitchFamily="18" charset="0"/>
              </a:rPr>
              <a:t>Tổng kết</a:t>
            </a:r>
            <a:endParaRPr lang="en-US" b="1" u="sng" dirty="0">
              <a:solidFill>
                <a:srgbClr val="9BBB59">
                  <a:lumMod val="5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rot="20213285">
            <a:off x="4502438" y="2887216"/>
            <a:ext cx="1558914" cy="120504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marL="257175" indent="-257175">
              <a:buFontTx/>
              <a:buAutoNum type="arabicPeriod"/>
              <a:defRPr/>
            </a:pPr>
            <a:r>
              <a:rPr lang="en-US" smtClean="0">
                <a:solidFill>
                  <a:prstClr val="white"/>
                </a:solidFill>
                <a:latin typeface="Times New Roman" panose="02020603050405020304" pitchFamily="18" charset="0"/>
                <a:cs typeface="Times New Roman" panose="02020603050405020304" pitchFamily="18" charset="0"/>
              </a:rPr>
              <a:t>Nội dung</a:t>
            </a:r>
            <a:endParaRPr lang="en-US" dirty="0">
              <a:solidFill>
                <a:prstClr val="white"/>
              </a:solidFill>
              <a:latin typeface="Times New Roman" panose="02020603050405020304" pitchFamily="18" charset="0"/>
              <a:cs typeface="Times New Roman" panose="02020603050405020304" pitchFamily="18" charset="0"/>
            </a:endParaRPr>
          </a:p>
          <a:p>
            <a:pPr marL="257175" indent="-257175">
              <a:buFontTx/>
              <a:buAutoNum type="arabicPeriod"/>
              <a:defRPr/>
            </a:pPr>
            <a:r>
              <a:rPr lang="en-US" smtClean="0">
                <a:solidFill>
                  <a:prstClr val="white"/>
                </a:solidFill>
                <a:latin typeface="Times New Roman" panose="02020603050405020304" pitchFamily="18" charset="0"/>
                <a:cs typeface="Times New Roman" panose="02020603050405020304" pitchFamily="18" charset="0"/>
              </a:rPr>
              <a:t>Nghệ thuật</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5" name="Curved Right Arrow 14"/>
          <p:cNvSpPr/>
          <p:nvPr/>
        </p:nvSpPr>
        <p:spPr>
          <a:xfrm rot="14299768">
            <a:off x="2493666" y="4986933"/>
            <a:ext cx="449182" cy="1128176"/>
          </a:xfrm>
          <a:prstGeom prst="curved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350">
              <a:solidFill>
                <a:prstClr val="black"/>
              </a:solidFill>
            </a:endParaRPr>
          </a:p>
        </p:txBody>
      </p:sp>
      <p:sp>
        <p:nvSpPr>
          <p:cNvPr id="16" name="Curved Right Arrow 15"/>
          <p:cNvSpPr/>
          <p:nvPr/>
        </p:nvSpPr>
        <p:spPr>
          <a:xfrm rot="14299768">
            <a:off x="4381249" y="4239081"/>
            <a:ext cx="449182" cy="1128176"/>
          </a:xfrm>
          <a:prstGeom prst="curved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350">
              <a:solidFill>
                <a:prstClr val="black"/>
              </a:solidFill>
            </a:endParaRPr>
          </a:p>
        </p:txBody>
      </p:sp>
      <p:sp>
        <p:nvSpPr>
          <p:cNvPr id="19" name="Oval 18"/>
          <p:cNvSpPr/>
          <p:nvPr/>
        </p:nvSpPr>
        <p:spPr>
          <a:xfrm rot="20286152">
            <a:off x="5730748" y="1295968"/>
            <a:ext cx="1902619" cy="804863"/>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solidFill>
                  <a:srgbClr val="9BBB59">
                    <a:lumMod val="50000"/>
                  </a:srgbClr>
                </a:solidFill>
                <a:latin typeface="Times New Roman" panose="02020603050405020304" pitchFamily="18" charset="0"/>
                <a:cs typeface="Times New Roman" panose="02020603050405020304" pitchFamily="18" charset="0"/>
              </a:rPr>
              <a:t>III</a:t>
            </a:r>
            <a:r>
              <a:rPr lang="en-US" b="1">
                <a:solidFill>
                  <a:srgbClr val="9BBB59">
                    <a:lumMod val="50000"/>
                  </a:srgbClr>
                </a:solidFill>
                <a:latin typeface="Times New Roman" panose="02020603050405020304" pitchFamily="18" charset="0"/>
                <a:cs typeface="Times New Roman" panose="02020603050405020304" pitchFamily="18" charset="0"/>
              </a:rPr>
              <a:t>. </a:t>
            </a:r>
            <a:r>
              <a:rPr lang="en-US" b="1" u="sng" smtClean="0">
                <a:solidFill>
                  <a:srgbClr val="9BBB59">
                    <a:lumMod val="50000"/>
                  </a:srgbClr>
                </a:solidFill>
                <a:latin typeface="Times New Roman" panose="02020603050405020304" pitchFamily="18" charset="0"/>
                <a:cs typeface="Times New Roman" panose="02020603050405020304" pitchFamily="18" charset="0"/>
              </a:rPr>
              <a:t>Luyện tập</a:t>
            </a:r>
            <a:endParaRPr lang="en-US" b="1" u="sng" dirty="0">
              <a:solidFill>
                <a:srgbClr val="9BBB59">
                  <a:lumMod val="50000"/>
                </a:srgbClr>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rot="20316709">
            <a:off x="6441549" y="1978798"/>
            <a:ext cx="1558914" cy="1205048"/>
          </a:xfrm>
          <a:prstGeom prst="roundRect">
            <a:avLst/>
          </a:prstGeom>
          <a:solidFill>
            <a:schemeClr val="accent6">
              <a:lumMod val="50000"/>
            </a:schemeClr>
          </a:solidFill>
        </p:spPr>
        <p:style>
          <a:lnRef idx="0">
            <a:schemeClr val="accent3"/>
          </a:lnRef>
          <a:fillRef idx="3">
            <a:schemeClr val="accent3"/>
          </a:fillRef>
          <a:effectRef idx="3">
            <a:schemeClr val="accent3"/>
          </a:effectRef>
          <a:fontRef idx="minor">
            <a:schemeClr val="lt1"/>
          </a:fontRef>
        </p:style>
        <p:txBody>
          <a:bodyPr anchor="ctr"/>
          <a:lstStyle/>
          <a:p>
            <a:pPr marL="257175" indent="-257175">
              <a:buFontTx/>
              <a:buAutoNum type="arabicPeriod"/>
              <a:defRPr/>
            </a:pPr>
            <a:r>
              <a:rPr lang="en-US" dirty="0" err="1">
                <a:solidFill>
                  <a:prstClr val="white"/>
                </a:solidFill>
                <a:latin typeface="Times New Roman" panose="02020603050405020304" pitchFamily="18" charset="0"/>
                <a:cs typeface="Times New Roman" panose="02020603050405020304" pitchFamily="18" charset="0"/>
              </a:rPr>
              <a:t>Bài</a:t>
            </a:r>
            <a:r>
              <a:rPr lang="en-US" dirty="0">
                <a:solidFill>
                  <a:prstClr val="white"/>
                </a:solidFill>
                <a:latin typeface="Times New Roman" panose="02020603050405020304" pitchFamily="18" charset="0"/>
                <a:cs typeface="Times New Roman" panose="02020603050405020304" pitchFamily="18" charset="0"/>
              </a:rPr>
              <a:t> </a:t>
            </a:r>
            <a:r>
              <a:rPr lang="en-US" dirty="0" err="1">
                <a:solidFill>
                  <a:prstClr val="white"/>
                </a:solidFill>
                <a:latin typeface="Times New Roman" panose="02020603050405020304" pitchFamily="18" charset="0"/>
                <a:cs typeface="Times New Roman" panose="02020603050405020304" pitchFamily="18" charset="0"/>
              </a:rPr>
              <a:t>tập</a:t>
            </a:r>
            <a:r>
              <a:rPr lang="en-US" dirty="0">
                <a:solidFill>
                  <a:prstClr val="white"/>
                </a:solidFill>
                <a:latin typeface="Times New Roman" panose="02020603050405020304" pitchFamily="18" charset="0"/>
                <a:cs typeface="Times New Roman" panose="02020603050405020304" pitchFamily="18" charset="0"/>
              </a:rPr>
              <a:t> 1</a:t>
            </a:r>
          </a:p>
          <a:p>
            <a:pPr marL="257175" indent="-257175">
              <a:buFontTx/>
              <a:buAutoNum type="arabicPeriod"/>
              <a:defRPr/>
            </a:pPr>
            <a:r>
              <a:rPr lang="en-US" dirty="0" err="1">
                <a:solidFill>
                  <a:prstClr val="white"/>
                </a:solidFill>
                <a:latin typeface="Times New Roman" panose="02020603050405020304" pitchFamily="18" charset="0"/>
                <a:cs typeface="Times New Roman" panose="02020603050405020304" pitchFamily="18" charset="0"/>
              </a:rPr>
              <a:t>Bài</a:t>
            </a:r>
            <a:r>
              <a:rPr lang="en-US" dirty="0">
                <a:solidFill>
                  <a:prstClr val="white"/>
                </a:solidFill>
                <a:latin typeface="Times New Roman" panose="02020603050405020304" pitchFamily="18" charset="0"/>
                <a:cs typeface="Times New Roman" panose="02020603050405020304" pitchFamily="18" charset="0"/>
              </a:rPr>
              <a:t> </a:t>
            </a:r>
            <a:r>
              <a:rPr lang="en-US" dirty="0" err="1">
                <a:solidFill>
                  <a:prstClr val="white"/>
                </a:solidFill>
                <a:latin typeface="Times New Roman" panose="02020603050405020304" pitchFamily="18" charset="0"/>
                <a:cs typeface="Times New Roman" panose="02020603050405020304" pitchFamily="18" charset="0"/>
              </a:rPr>
              <a:t>tập</a:t>
            </a:r>
            <a:r>
              <a:rPr lang="en-US" dirty="0">
                <a:solidFill>
                  <a:prstClr val="white"/>
                </a:solidFill>
                <a:latin typeface="Times New Roman" panose="02020603050405020304" pitchFamily="18" charset="0"/>
                <a:cs typeface="Times New Roman" panose="02020603050405020304" pitchFamily="18" charset="0"/>
              </a:rPr>
              <a:t> 2</a:t>
            </a:r>
          </a:p>
          <a:p>
            <a:pPr marL="257175" indent="-257175">
              <a:buFontTx/>
              <a:buAutoNum type="arabicPeriod"/>
              <a:defRPr/>
            </a:pPr>
            <a:r>
              <a:rPr lang="en-US" dirty="0" err="1">
                <a:solidFill>
                  <a:prstClr val="white"/>
                </a:solidFill>
                <a:latin typeface="Times New Roman" panose="02020603050405020304" pitchFamily="18" charset="0"/>
                <a:cs typeface="Times New Roman" panose="02020603050405020304" pitchFamily="18" charset="0"/>
              </a:rPr>
              <a:t>Bài</a:t>
            </a:r>
            <a:r>
              <a:rPr lang="en-US" dirty="0">
                <a:solidFill>
                  <a:prstClr val="white"/>
                </a:solidFill>
                <a:latin typeface="Times New Roman" panose="02020603050405020304" pitchFamily="18" charset="0"/>
                <a:cs typeface="Times New Roman" panose="02020603050405020304" pitchFamily="18" charset="0"/>
              </a:rPr>
              <a:t> </a:t>
            </a:r>
            <a:r>
              <a:rPr lang="en-US" dirty="0" err="1">
                <a:solidFill>
                  <a:prstClr val="white"/>
                </a:solidFill>
                <a:latin typeface="Times New Roman" panose="02020603050405020304" pitchFamily="18" charset="0"/>
                <a:cs typeface="Times New Roman" panose="02020603050405020304" pitchFamily="18" charset="0"/>
              </a:rPr>
              <a:t>tập</a:t>
            </a:r>
            <a:r>
              <a:rPr lang="en-US" dirty="0">
                <a:solidFill>
                  <a:prstClr val="white"/>
                </a:solidFill>
                <a:latin typeface="Times New Roman" panose="02020603050405020304" pitchFamily="18" charset="0"/>
                <a:cs typeface="Times New Roman" panose="02020603050405020304" pitchFamily="18" charset="0"/>
              </a:rPr>
              <a:t> 3</a:t>
            </a:r>
          </a:p>
        </p:txBody>
      </p:sp>
      <p:sp>
        <p:nvSpPr>
          <p:cNvPr id="21" name="Curved Right Arrow 20"/>
          <p:cNvSpPr/>
          <p:nvPr/>
        </p:nvSpPr>
        <p:spPr>
          <a:xfrm rot="14299768">
            <a:off x="6474667" y="3290189"/>
            <a:ext cx="449182" cy="1128176"/>
          </a:xfrm>
          <a:prstGeom prst="curved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350">
              <a:solidFill>
                <a:prstClr val="black"/>
              </a:solidFill>
            </a:endParaRPr>
          </a:p>
        </p:txBody>
      </p:sp>
      <p:sp>
        <p:nvSpPr>
          <p:cNvPr id="23" name="Title 1"/>
          <p:cNvSpPr>
            <a:spLocks noGrp="1"/>
          </p:cNvSpPr>
          <p:nvPr>
            <p:ph type="title"/>
          </p:nvPr>
        </p:nvSpPr>
        <p:spPr>
          <a:xfrm>
            <a:off x="457200" y="274638"/>
            <a:ext cx="8229600" cy="1143000"/>
          </a:xfrm>
        </p:spPr>
        <p:txBody>
          <a:bodyPr/>
          <a:lstStyle/>
          <a:p>
            <a:r>
              <a:rPr lang="en-US" b="1" cap="all"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NỘI DUNG CHÍNH BÀI HỌC</a:t>
            </a:r>
            <a:endParaRPr lang="en-US">
              <a:solidFill>
                <a:srgbClr val="FFFF00"/>
              </a:solidFill>
            </a:endParaRPr>
          </a:p>
        </p:txBody>
      </p:sp>
    </p:spTree>
    <p:extLst>
      <p:ext uri="{BB962C8B-B14F-4D97-AF65-F5344CB8AC3E}">
        <p14:creationId xmlns:p14="http://schemas.microsoft.com/office/powerpoint/2010/main" val="148751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7" name="Text Box 13"/>
          <p:cNvSpPr txBox="1">
            <a:spLocks noChangeArrowheads="1"/>
          </p:cNvSpPr>
          <p:nvPr/>
        </p:nvSpPr>
        <p:spPr bwMode="auto">
          <a:xfrm>
            <a:off x="2743200" y="3124200"/>
            <a:ext cx="512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8206" name="Rectangle 8"/>
          <p:cNvSpPr>
            <a:spLocks noChangeArrowheads="1"/>
          </p:cNvSpPr>
          <p:nvPr/>
        </p:nvSpPr>
        <p:spPr bwMode="auto">
          <a:xfrm>
            <a:off x="2057048" y="794146"/>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27" name="AutoShape 31"/>
          <p:cNvSpPr>
            <a:spLocks noChangeArrowheads="1"/>
          </p:cNvSpPr>
          <p:nvPr/>
        </p:nvSpPr>
        <p:spPr bwMode="auto">
          <a:xfrm>
            <a:off x="2514483" y="1648223"/>
            <a:ext cx="5257800" cy="2514600"/>
          </a:xfrm>
          <a:prstGeom prst="cloudCallout">
            <a:avLst>
              <a:gd name="adj1" fmla="val 45430"/>
              <a:gd name="adj2" fmla="val -71210"/>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2400">
                <a:latin typeface="Times New Roman" panose="02020603050405020304" pitchFamily="18" charset="0"/>
                <a:cs typeface="Times New Roman" panose="02020603050405020304" pitchFamily="18" charset="0"/>
              </a:rPr>
              <a:t>Dựa vào phần Tiểu dẫn của SGK, </a:t>
            </a:r>
            <a:r>
              <a:rPr lang="nl-NL" sz="2400" smtClean="0">
                <a:latin typeface="Times New Roman" panose="02020603050405020304" pitchFamily="18" charset="0"/>
                <a:cs typeface="Times New Roman" panose="02020603050405020304" pitchFamily="18" charset="0"/>
              </a:rPr>
              <a:t>em </a:t>
            </a:r>
            <a:r>
              <a:rPr lang="nl-NL" sz="2400">
                <a:latin typeface="Times New Roman" panose="02020603050405020304" pitchFamily="18" charset="0"/>
                <a:cs typeface="Times New Roman" panose="02020603050405020304" pitchFamily="18" charset="0"/>
              </a:rPr>
              <a:t>hãy nêu những hiểu biết về cuộc đời Tố Hữu.</a:t>
            </a:r>
            <a:endParaRPr lang="en-US" sz="2400">
              <a:latin typeface="Times New Roman" panose="02020603050405020304" pitchFamily="18" charset="0"/>
              <a:cs typeface="Times New Roman" panose="02020603050405020304" pitchFamily="18" charset="0"/>
            </a:endParaRP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19" name="Rectangle 7"/>
          <p:cNvSpPr>
            <a:spLocks noGrp="1" noChangeArrowheads="1"/>
          </p:cNvSpPr>
          <p:nvPr>
            <p:ph sz="quarter" idx="4294967295"/>
          </p:nvPr>
        </p:nvSpPr>
        <p:spPr>
          <a:xfrm>
            <a:off x="-2" y="4695037"/>
            <a:ext cx="1969119" cy="533400"/>
          </a:xfrm>
          <a:prstGeom prst="rect">
            <a:avLst/>
          </a:prstGeom>
        </p:spPr>
        <p:txBody>
          <a:bodyPr/>
          <a:lstStyle/>
          <a:p>
            <a:pPr eaLnBrk="1" hangingPunct="1">
              <a:buFontTx/>
              <a:buNone/>
            </a:pPr>
            <a:r>
              <a:rPr lang="en-US" sz="2400" smtClean="0"/>
              <a:t>  </a:t>
            </a:r>
            <a:r>
              <a:rPr lang="en-US" sz="2000" smtClean="0"/>
              <a:t>( 1920 – 2002)</a:t>
            </a:r>
          </a:p>
        </p:txBody>
      </p:sp>
      <p:pic>
        <p:nvPicPr>
          <p:cNvPr id="20" name="Picture 13" descr="scan"/>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88002" y="1897856"/>
            <a:ext cx="2209800" cy="2819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5"/>
          <p:cNvSpPr txBox="1">
            <a:spLocks noChangeArrowheads="1"/>
          </p:cNvSpPr>
          <p:nvPr/>
        </p:nvSpPr>
        <p:spPr>
          <a:xfrm>
            <a:off x="2057283" y="1691477"/>
            <a:ext cx="6629400" cy="5145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Tx/>
              <a:buAutoNum type="alphaLcPeriod"/>
            </a:pPr>
            <a:r>
              <a:rPr lang="en-US" sz="2400" smtClean="0">
                <a:solidFill>
                  <a:srgbClr val="FF0000"/>
                </a:solidFill>
                <a:latin typeface="Times New Roman" panose="02020603050405020304" pitchFamily="18" charset="0"/>
              </a:rPr>
              <a:t>Cuộc đời</a:t>
            </a:r>
          </a:p>
          <a:p>
            <a:pPr marL="0" indent="0">
              <a:buNone/>
            </a:pPr>
            <a:r>
              <a:rPr lang="en-US" sz="2400" smtClean="0">
                <a:latin typeface="Times New Roman" panose="02020603050405020304" pitchFamily="18" charset="0"/>
              </a:rPr>
              <a:t>-  Tên khai sinh: Nguyễn Kim Thành</a:t>
            </a:r>
          </a:p>
          <a:p>
            <a:pPr>
              <a:buFontTx/>
              <a:buChar char="-"/>
            </a:pPr>
            <a:r>
              <a:rPr lang="en-US" sz="2400" smtClean="0">
                <a:latin typeface="Times New Roman" panose="02020603050405020304" pitchFamily="18" charset="0"/>
              </a:rPr>
              <a:t>Quê: Quảng Điền- Thừa Thiên Huế</a:t>
            </a:r>
          </a:p>
          <a:p>
            <a:pPr>
              <a:buFontTx/>
              <a:buChar char="-"/>
            </a:pPr>
            <a:r>
              <a:rPr lang="en-US" sz="2400" smtClean="0">
                <a:latin typeface="Times New Roman" panose="02020603050405020304" pitchFamily="18" charset="0"/>
              </a:rPr>
              <a:t>Sinh ra trong một gia đình nhà Nho nghèo.</a:t>
            </a:r>
          </a:p>
          <a:p>
            <a:pPr>
              <a:buFontTx/>
              <a:buChar char="-"/>
            </a:pPr>
            <a:r>
              <a:rPr lang="en-US" sz="2400" smtClean="0">
                <a:latin typeface="Times New Roman" panose="02020603050405020304" pitchFamily="18" charset="0"/>
              </a:rPr>
              <a:t>12 tuổi, Tố Hữu mồ côi mẹ.</a:t>
            </a:r>
          </a:p>
          <a:p>
            <a:pPr>
              <a:buFontTx/>
              <a:buChar char="-"/>
            </a:pPr>
            <a:r>
              <a:rPr lang="en-US" sz="2400" smtClean="0">
                <a:latin typeface="Times New Roman" panose="02020603050405020304" pitchFamily="18" charset="0"/>
              </a:rPr>
              <a:t>13 tuổi, xa gia đình vào học trường Quốc học Huế.</a:t>
            </a:r>
          </a:p>
          <a:p>
            <a:pPr>
              <a:buFontTx/>
              <a:buChar char="-"/>
            </a:pPr>
            <a:r>
              <a:rPr lang="en-US" sz="2400" smtClean="0">
                <a:latin typeface="Times New Roman" panose="02020603050405020304" pitchFamily="18" charset="0"/>
              </a:rPr>
              <a:t>Năm 1938 được kết nạp vào Đảng Cộng sản Đông Dương.</a:t>
            </a:r>
          </a:p>
          <a:p>
            <a:pPr>
              <a:buFontTx/>
              <a:buNone/>
            </a:pPr>
            <a:r>
              <a:rPr lang="en-US" sz="2400" smtClean="0">
                <a:latin typeface="Times New Roman" panose="02020603050405020304" pitchFamily="18" charset="0"/>
              </a:rPr>
              <a:t>-  Trong hai cuộc kháng chiên chống Pháp và Mĩ cho đến 1986, Tố Hữu liên tục giữ nhiều chức vụ trong bộ máy nhà nước.</a:t>
            </a:r>
          </a:p>
          <a:p>
            <a:pPr>
              <a:buFontTx/>
              <a:buChar char="-"/>
            </a:pPr>
            <a:endParaRPr lang="en-US" sz="2400" smtClean="0">
              <a:latin typeface="Times New Roman" panose="02020603050405020304"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3249" y="824304"/>
            <a:ext cx="2399714" cy="1599809"/>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6868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heel(4)">
                                      <p:cBhvr>
                                        <p:cTn id="7" dur="2000"/>
                                        <p:tgtEl>
                                          <p:spTgt spid="717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wheel(4)">
                                      <p:cBhvr>
                                        <p:cTn id="10" dur="2000"/>
                                        <p:tgtEl>
                                          <p:spTgt spid="71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additive="base">
                                        <p:cTn id="3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 calcmode="lin" valueType="num">
                                      <p:cBhvr additive="base">
                                        <p:cTn id="3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2" end="2"/>
                                            </p:txEl>
                                          </p:spTgt>
                                        </p:tgtEl>
                                        <p:attrNameLst>
                                          <p:attrName>style.visibility</p:attrName>
                                        </p:attrNameLst>
                                      </p:cBhvr>
                                      <p:to>
                                        <p:strVal val="visible"/>
                                      </p:to>
                                    </p:set>
                                    <p:anim calcmode="lin" valueType="num">
                                      <p:cBhvr additive="base">
                                        <p:cTn id="4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3" end="3"/>
                                            </p:txEl>
                                          </p:spTgt>
                                        </p:tgtEl>
                                        <p:attrNameLst>
                                          <p:attrName>style.visibility</p:attrName>
                                        </p:attrNameLst>
                                      </p:cBhvr>
                                      <p:to>
                                        <p:strVal val="visible"/>
                                      </p:to>
                                    </p:set>
                                    <p:anim calcmode="lin" valueType="num">
                                      <p:cBhvr additive="base">
                                        <p:cTn id="4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xEl>
                                              <p:pRg st="4" end="4"/>
                                            </p:txEl>
                                          </p:spTgt>
                                        </p:tgtEl>
                                        <p:attrNameLst>
                                          <p:attrName>style.visibility</p:attrName>
                                        </p:attrNameLst>
                                      </p:cBhvr>
                                      <p:to>
                                        <p:strVal val="visible"/>
                                      </p:to>
                                    </p:set>
                                    <p:anim calcmode="lin" valueType="num">
                                      <p:cBhvr additive="base">
                                        <p:cTn id="55"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anim calcmode="lin" valueType="num">
                                      <p:cBhvr additive="base">
                                        <p:cTn id="61"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xEl>
                                              <p:pRg st="6" end="6"/>
                                            </p:txEl>
                                          </p:spTgt>
                                        </p:tgtEl>
                                        <p:attrNameLst>
                                          <p:attrName>style.visibility</p:attrName>
                                        </p:attrNameLst>
                                      </p:cBhvr>
                                      <p:to>
                                        <p:strVal val="visible"/>
                                      </p:to>
                                    </p:set>
                                    <p:anim calcmode="lin" valueType="num">
                                      <p:cBhvr additive="base">
                                        <p:cTn id="67"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xEl>
                                              <p:pRg st="7" end="7"/>
                                            </p:txEl>
                                          </p:spTgt>
                                        </p:tgtEl>
                                        <p:attrNameLst>
                                          <p:attrName>style.visibility</p:attrName>
                                        </p:attrNameLst>
                                      </p:cBhvr>
                                      <p:to>
                                        <p:strVal val="visible"/>
                                      </p:to>
                                    </p:set>
                                    <p:anim calcmode="lin" valueType="num">
                                      <p:cBhvr additive="base">
                                        <p:cTn id="73"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5" grpId="0" animBg="1"/>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Ánh sáng và hoa hướng dương – bếp sáng đè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5425" cy="6829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1337285657.jpg"/>
          <p:cNvPicPr>
            <a:picLocks noChangeAspect="1"/>
          </p:cNvPicPr>
          <p:nvPr/>
        </p:nvPicPr>
        <p:blipFill>
          <a:blip r:embed="rId4"/>
          <a:stretch>
            <a:fillRect/>
          </a:stretch>
        </p:blipFill>
        <p:spPr>
          <a:xfrm>
            <a:off x="4572000" y="3581400"/>
            <a:ext cx="4191000" cy="28956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pic>
        <p:nvPicPr>
          <p:cNvPr id="13" name="Picture 12" descr="084346_bathanh.jpg"/>
          <p:cNvPicPr>
            <a:picLocks noChangeAspect="1"/>
          </p:cNvPicPr>
          <p:nvPr/>
        </p:nvPicPr>
        <p:blipFill>
          <a:blip r:embed="rId5"/>
          <a:stretch>
            <a:fillRect/>
          </a:stretch>
        </p:blipFill>
        <p:spPr>
          <a:xfrm>
            <a:off x="304800" y="3581400"/>
            <a:ext cx="3962400" cy="28956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pic>
        <p:nvPicPr>
          <p:cNvPr id="14" name="Content Placeholder 6" descr="To Huu voi Bac.jpg"/>
          <p:cNvPicPr>
            <a:picLocks noChangeAspect="1"/>
          </p:cNvPicPr>
          <p:nvPr/>
        </p:nvPicPr>
        <p:blipFill>
          <a:blip r:embed="rId6"/>
          <a:stretch>
            <a:fillRect/>
          </a:stretch>
        </p:blipFill>
        <p:spPr>
          <a:xfrm>
            <a:off x="266700" y="304800"/>
            <a:ext cx="3838575" cy="29718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pic>
        <p:nvPicPr>
          <p:cNvPr id="15" name="Picture 14" descr="images (7).jpg"/>
          <p:cNvPicPr>
            <a:picLocks noChangeAspect="1"/>
          </p:cNvPicPr>
          <p:nvPr/>
        </p:nvPicPr>
        <p:blipFill>
          <a:blip r:embed="rId7"/>
          <a:stretch>
            <a:fillRect/>
          </a:stretch>
        </p:blipFill>
        <p:spPr>
          <a:xfrm>
            <a:off x="4533900" y="381000"/>
            <a:ext cx="4343400" cy="28956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91661006"/>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61519" y="609155"/>
            <a:ext cx="7463118" cy="34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Rectangle 3"/>
          <p:cNvSpPr>
            <a:spLocks noChangeArrowheads="1"/>
          </p:cNvSpPr>
          <p:nvPr/>
        </p:nvSpPr>
        <p:spPr bwMode="gray">
          <a:xfrm>
            <a:off x="14380" y="2261342"/>
            <a:ext cx="8800811" cy="43799"/>
          </a:xfrm>
          <a:prstGeom prst="rect">
            <a:avLst/>
          </a:prstGeom>
          <a:gradFill rotWithShape="1">
            <a:gsLst>
              <a:gs pos="0">
                <a:srgbClr val="808080"/>
              </a:gs>
              <a:gs pos="100000">
                <a:srgbClr val="ECECEC"/>
              </a:gs>
            </a:gsLst>
            <a:lin ang="5400000" scaled="1"/>
          </a:gradFill>
          <a:ln w="9525" algn="ctr">
            <a:noFill/>
            <a:miter lim="800000"/>
            <a:headEnd/>
            <a:tailEnd/>
          </a:ln>
          <a:effectLst/>
        </p:spPr>
        <p:txBody>
          <a:bodyPr wrap="none" anchor="ctr"/>
          <a:lstStyle/>
          <a:p>
            <a:pPr algn="ctr" eaLnBrk="0" fontAlgn="base" hangingPunct="0">
              <a:spcBef>
                <a:spcPct val="0"/>
              </a:spcBef>
              <a:spcAft>
                <a:spcPct val="0"/>
              </a:spcAft>
            </a:pPr>
            <a:endParaRPr lang="en-US" sz="1350">
              <a:solidFill>
                <a:srgbClr val="FFFFFF"/>
              </a:solidFill>
              <a:latin typeface="Verdana" pitchFamily="34" charset="0"/>
              <a:cs typeface="Arial" charset="0"/>
            </a:endParaRPr>
          </a:p>
        </p:txBody>
      </p:sp>
      <p:sp>
        <p:nvSpPr>
          <p:cNvPr id="15" name="Rectangle 4"/>
          <p:cNvSpPr>
            <a:spLocks noChangeArrowheads="1"/>
          </p:cNvSpPr>
          <p:nvPr/>
        </p:nvSpPr>
        <p:spPr bwMode="gray">
          <a:xfrm>
            <a:off x="14380" y="2247172"/>
            <a:ext cx="8800811" cy="115938"/>
          </a:xfrm>
          <a:prstGeom prst="rect">
            <a:avLst/>
          </a:prstGeom>
          <a:gradFill rotWithShape="1">
            <a:gsLst>
              <a:gs pos="0">
                <a:srgbClr val="CFCFCF"/>
              </a:gs>
              <a:gs pos="100000">
                <a:srgbClr val="5F5F5F"/>
              </a:gs>
            </a:gsLst>
            <a:lin ang="5400000" scaled="1"/>
          </a:gradFill>
          <a:ln w="9525" algn="ctr">
            <a:noFill/>
            <a:miter lim="800000"/>
            <a:headEnd/>
            <a:tailEnd/>
          </a:ln>
          <a:effectLst/>
        </p:spPr>
        <p:txBody>
          <a:bodyPr wrap="none" anchor="ctr"/>
          <a:lstStyle/>
          <a:p>
            <a:pPr algn="ctr" eaLnBrk="0" fontAlgn="base" hangingPunct="0">
              <a:spcBef>
                <a:spcPct val="0"/>
              </a:spcBef>
              <a:spcAft>
                <a:spcPct val="0"/>
              </a:spcAft>
            </a:pPr>
            <a:endParaRPr lang="en-US" sz="1350">
              <a:solidFill>
                <a:srgbClr val="FFFFFF"/>
              </a:solidFill>
              <a:latin typeface="Verdana" pitchFamily="34" charset="0"/>
              <a:cs typeface="Arial" charset="0"/>
            </a:endParaRPr>
          </a:p>
        </p:txBody>
      </p:sp>
      <p:sp>
        <p:nvSpPr>
          <p:cNvPr id="53" name="Rectangle 52"/>
          <p:cNvSpPr/>
          <p:nvPr/>
        </p:nvSpPr>
        <p:spPr>
          <a:xfrm>
            <a:off x="2219628" y="929679"/>
            <a:ext cx="4572000" cy="369332"/>
          </a:xfrm>
          <a:prstGeom prst="rect">
            <a:avLst/>
          </a:prstGeom>
        </p:spPr>
        <p:txBody>
          <a:bodyPr>
            <a:spAutoFit/>
          </a:bodyPr>
          <a:lstStyle/>
          <a:p>
            <a:r>
              <a:rPr lang="en-US" b="1" smtClean="0">
                <a:solidFill>
                  <a:srgbClr val="FFFF00"/>
                </a:solidFill>
              </a:rPr>
              <a:t>b. Sự nghiệp</a:t>
            </a:r>
            <a:endParaRPr lang="en-US" b="1">
              <a:solidFill>
                <a:srgbClr val="FFFF00"/>
              </a:solidFill>
            </a:endParaRPr>
          </a:p>
        </p:txBody>
      </p:sp>
      <p:sp>
        <p:nvSpPr>
          <p:cNvPr id="62" name="Oval 61"/>
          <p:cNvSpPr/>
          <p:nvPr/>
        </p:nvSpPr>
        <p:spPr>
          <a:xfrm>
            <a:off x="407677" y="1853562"/>
            <a:ext cx="1146747" cy="1038206"/>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prstClr val="white"/>
                </a:solidFill>
              </a:rPr>
              <a:t>1937-1946</a:t>
            </a:r>
            <a:endParaRPr lang="en-US" b="1">
              <a:solidFill>
                <a:prstClr val="white"/>
              </a:solidFill>
            </a:endParaRPr>
          </a:p>
        </p:txBody>
      </p:sp>
      <p:sp>
        <p:nvSpPr>
          <p:cNvPr id="63" name="Oval 62"/>
          <p:cNvSpPr/>
          <p:nvPr/>
        </p:nvSpPr>
        <p:spPr>
          <a:xfrm>
            <a:off x="2147273" y="1871177"/>
            <a:ext cx="1146747" cy="1038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smtClean="0">
                <a:solidFill>
                  <a:prstClr val="white"/>
                </a:solidFill>
              </a:rPr>
              <a:t>1947-1954</a:t>
            </a:r>
            <a:endParaRPr lang="en-US" sz="2100" b="1">
              <a:solidFill>
                <a:prstClr val="white"/>
              </a:solidFill>
            </a:endParaRPr>
          </a:p>
        </p:txBody>
      </p:sp>
      <p:sp>
        <p:nvSpPr>
          <p:cNvPr id="64" name="Oval 63"/>
          <p:cNvSpPr/>
          <p:nvPr/>
        </p:nvSpPr>
        <p:spPr>
          <a:xfrm>
            <a:off x="3901886" y="1819951"/>
            <a:ext cx="1146747" cy="1038206"/>
          </a:xfrm>
          <a:prstGeom prst="ellipse">
            <a:avLst/>
          </a:prstGeom>
          <a:solidFill>
            <a:srgbClr val="78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smtClean="0">
                <a:solidFill>
                  <a:prstClr val="black"/>
                </a:solidFill>
              </a:rPr>
              <a:t>1955-1962</a:t>
            </a:r>
            <a:endParaRPr lang="en-US" sz="2100" b="1">
              <a:solidFill>
                <a:prstClr val="black"/>
              </a:solidFill>
            </a:endParaRPr>
          </a:p>
        </p:txBody>
      </p:sp>
      <p:sp>
        <p:nvSpPr>
          <p:cNvPr id="65" name="Oval 64"/>
          <p:cNvSpPr/>
          <p:nvPr/>
        </p:nvSpPr>
        <p:spPr>
          <a:xfrm>
            <a:off x="5767256" y="1871177"/>
            <a:ext cx="1146747" cy="1038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smtClean="0">
                <a:solidFill>
                  <a:prstClr val="black"/>
                </a:solidFill>
              </a:rPr>
              <a:t>1962-1971</a:t>
            </a:r>
            <a:endParaRPr lang="en-US" sz="2100" b="1">
              <a:solidFill>
                <a:prstClr val="black"/>
              </a:solidFill>
            </a:endParaRPr>
          </a:p>
        </p:txBody>
      </p:sp>
      <p:sp>
        <p:nvSpPr>
          <p:cNvPr id="66" name="Oval 65"/>
          <p:cNvSpPr/>
          <p:nvPr/>
        </p:nvSpPr>
        <p:spPr>
          <a:xfrm>
            <a:off x="7344553" y="1844007"/>
            <a:ext cx="1146747" cy="1038206"/>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prstClr val="black"/>
                </a:solidFill>
              </a:rPr>
              <a:t>1992</a:t>
            </a:r>
          </a:p>
        </p:txBody>
      </p:sp>
      <p:sp>
        <p:nvSpPr>
          <p:cNvPr id="68" name="Wave 67"/>
          <p:cNvSpPr/>
          <p:nvPr/>
        </p:nvSpPr>
        <p:spPr>
          <a:xfrm>
            <a:off x="1447800" y="4667482"/>
            <a:ext cx="6672339" cy="1981349"/>
          </a:xfrm>
          <a:prstGeom prst="wave">
            <a:avLst>
              <a:gd name="adj1" fmla="val 5833"/>
              <a:gd name="adj2" fmla="val 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9" name="Rectangle 68"/>
          <p:cNvSpPr/>
          <p:nvPr/>
        </p:nvSpPr>
        <p:spPr>
          <a:xfrm>
            <a:off x="1492421" y="4780994"/>
            <a:ext cx="6593741" cy="2118529"/>
          </a:xfrm>
          <a:prstGeom prst="rect">
            <a:avLst/>
          </a:prstGeom>
        </p:spPr>
        <p:txBody>
          <a:bodyPr wrap="square">
            <a:spAutoFit/>
          </a:bodyPr>
          <a:lstStyle/>
          <a:p>
            <a:pPr>
              <a:lnSpc>
                <a:spcPct val="150000"/>
              </a:lnSpc>
            </a:pPr>
            <a:endParaRPr lang="en-US" smtClean="0">
              <a:solidFill>
                <a:prstClr val="white"/>
              </a:solidFill>
            </a:endParaRPr>
          </a:p>
          <a:p>
            <a:pPr>
              <a:lnSpc>
                <a:spcPct val="150000"/>
              </a:lnSpc>
            </a:pPr>
            <a:r>
              <a:rPr lang="vi-VN" smtClean="0">
                <a:solidFill>
                  <a:prstClr val="white"/>
                </a:solidFill>
              </a:rPr>
              <a:t>Là nhà thơ của lí tưởng cộng sản</a:t>
            </a:r>
            <a:r>
              <a:rPr lang="en-US" smtClean="0">
                <a:solidFill>
                  <a:prstClr val="white"/>
                </a:solidFill>
              </a:rPr>
              <a:t>. </a:t>
            </a:r>
            <a:r>
              <a:rPr lang="vi-VN">
                <a:solidFill>
                  <a:prstClr val="white"/>
                </a:solidFill>
              </a:rPr>
              <a:t>Sự nghiệp thơ ca gắn liền với sự nghiệp cách mạng =&gt; Trữ tình + chính trị</a:t>
            </a:r>
            <a:r>
              <a:rPr lang="vi-VN" smtClean="0">
                <a:solidFill>
                  <a:prstClr val="white"/>
                </a:solidFill>
              </a:rPr>
              <a:t>.</a:t>
            </a:r>
            <a:r>
              <a:rPr lang="en-US" smtClean="0">
                <a:solidFill>
                  <a:prstClr val="white"/>
                </a:solidFill>
              </a:rPr>
              <a:t> </a:t>
            </a:r>
            <a:r>
              <a:rPr lang="vi-VN">
                <a:solidFill>
                  <a:prstClr val="white"/>
                </a:solidFill>
              </a:rPr>
              <a:t>Là “lá cờ đầu của thơ ca Cách mạng” Việt Nam hiện đại</a:t>
            </a:r>
          </a:p>
          <a:p>
            <a:pPr>
              <a:lnSpc>
                <a:spcPct val="150000"/>
              </a:lnSpc>
            </a:pPr>
            <a:endParaRPr lang="vi-VN">
              <a:solidFill>
                <a:prstClr val="white"/>
              </a:solidFill>
            </a:endParaRPr>
          </a:p>
        </p:txBody>
      </p:sp>
      <p:sp>
        <p:nvSpPr>
          <p:cNvPr id="70" name="Oval 69"/>
          <p:cNvSpPr/>
          <p:nvPr/>
        </p:nvSpPr>
        <p:spPr>
          <a:xfrm>
            <a:off x="1748455" y="4807471"/>
            <a:ext cx="1537298" cy="42308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1" name="Rectangle 70"/>
          <p:cNvSpPr/>
          <p:nvPr/>
        </p:nvSpPr>
        <p:spPr>
          <a:xfrm>
            <a:off x="1969518" y="4765096"/>
            <a:ext cx="1095172" cy="507831"/>
          </a:xfrm>
          <a:prstGeom prst="rect">
            <a:avLst/>
          </a:prstGeom>
        </p:spPr>
        <p:txBody>
          <a:bodyPr wrap="none">
            <a:spAutoFit/>
          </a:bodyPr>
          <a:lstStyle/>
          <a:p>
            <a:pPr>
              <a:lnSpc>
                <a:spcPct val="150000"/>
              </a:lnSpc>
            </a:pPr>
            <a:r>
              <a:rPr lang="en-US" b="1">
                <a:solidFill>
                  <a:srgbClr val="FFFF00"/>
                </a:solidFill>
              </a:rPr>
              <a:t>Kết luận</a:t>
            </a:r>
          </a:p>
        </p:txBody>
      </p:sp>
      <p:sp>
        <p:nvSpPr>
          <p:cNvPr id="23" name="Rectangle 5">
            <a:hlinkClick r:id="rId2" action="ppaction://hlinksldjump"/>
          </p:cNvPr>
          <p:cNvSpPr>
            <a:spLocks noChangeArrowheads="1"/>
          </p:cNvSpPr>
          <p:nvPr/>
        </p:nvSpPr>
        <p:spPr bwMode="auto">
          <a:xfrm>
            <a:off x="16679" y="729910"/>
            <a:ext cx="2033799" cy="516732"/>
          </a:xfrm>
          <a:prstGeom prst="rect">
            <a:avLst/>
          </a:prstGeom>
          <a:gradFill rotWithShape="1">
            <a:gsLst>
              <a:gs pos="0">
                <a:srgbClr val="761800"/>
              </a:gs>
              <a:gs pos="50000">
                <a:srgbClr val="FF3300"/>
              </a:gs>
              <a:gs pos="100000">
                <a:srgbClr val="761800"/>
              </a:gs>
            </a:gsLst>
            <a:lin ang="5400000" scaled="1"/>
          </a:gra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panose="020B0604020202020204" pitchFamily="34" charset="0"/>
              </a:rPr>
              <a:t>I. TIỂU DẪN</a:t>
            </a:r>
          </a:p>
        </p:txBody>
      </p:sp>
      <p:sp>
        <p:nvSpPr>
          <p:cNvPr id="24"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50" normalizeH="0" baseline="0" noProof="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uLnTx/>
                <a:uFillTx/>
              </a:rPr>
              <a:t>TỪ ẤY (TỐ HỮU)</a:t>
            </a:r>
            <a:endParaRPr kumimoji="0" lang="en-US" sz="32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uLnTx/>
              <a:uFillTx/>
            </a:endParaRPr>
          </a:p>
        </p:txBody>
      </p:sp>
      <p:sp>
        <p:nvSpPr>
          <p:cNvPr id="25" name="Rectangle 6">
            <a:hlinkClick r:id="rId3" action="ppaction://hlinksldjump"/>
          </p:cNvPr>
          <p:cNvSpPr>
            <a:spLocks noChangeArrowheads="1"/>
          </p:cNvSpPr>
          <p:nvPr/>
        </p:nvSpPr>
        <p:spPr bwMode="auto">
          <a:xfrm>
            <a:off x="19855" y="123473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pic>
        <p:nvPicPr>
          <p:cNvPr id="26" name="Picture 25" descr="tu_ay_400.jpg"/>
          <p:cNvPicPr>
            <a:picLocks noChangeAspect="1"/>
          </p:cNvPicPr>
          <p:nvPr/>
        </p:nvPicPr>
        <p:blipFill>
          <a:blip r:embed="rId4"/>
          <a:stretch>
            <a:fillRect/>
          </a:stretch>
        </p:blipFill>
        <p:spPr>
          <a:xfrm>
            <a:off x="445212" y="3009142"/>
            <a:ext cx="1193731" cy="1544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628" y="2993955"/>
            <a:ext cx="1244999" cy="1533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9144" y="3065211"/>
            <a:ext cx="1211281" cy="1528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0903" y="3022895"/>
            <a:ext cx="1259451" cy="1544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descr="tải xuống.jpg"/>
          <p:cNvPicPr>
            <a:picLocks noChangeAspect="1"/>
          </p:cNvPicPr>
          <p:nvPr/>
        </p:nvPicPr>
        <p:blipFill rotWithShape="1">
          <a:blip r:embed="rId8"/>
          <a:srcRect l="6249" t="13414" r="6251" b="15854"/>
          <a:stretch/>
        </p:blipFill>
        <p:spPr>
          <a:xfrm rot="5400000">
            <a:off x="7138639" y="3223050"/>
            <a:ext cx="1745763" cy="1292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AutoShape 31"/>
          <p:cNvSpPr>
            <a:spLocks noChangeArrowheads="1"/>
          </p:cNvSpPr>
          <p:nvPr/>
        </p:nvSpPr>
        <p:spPr bwMode="auto">
          <a:xfrm>
            <a:off x="3840635" y="638984"/>
            <a:ext cx="5257800" cy="1606559"/>
          </a:xfrm>
          <a:prstGeom prst="cloudCallout">
            <a:avLst>
              <a:gd name="adj1" fmla="val -52124"/>
              <a:gd name="adj2" fmla="val 78196"/>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2400" smtClean="0">
                <a:latin typeface="Times New Roman" panose="02020603050405020304" pitchFamily="18" charset="0"/>
                <a:cs typeface="Times New Roman" panose="02020603050405020304" pitchFamily="18" charset="0"/>
              </a:rPr>
              <a:t>Trình bày những hiểu biết về sự nghiệp sáng tác của Tố Hữu?</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593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1"/>
                                        </p:tgtEl>
                                        <p:attrNameLst>
                                          <p:attrName>ppt_x</p:attrName>
                                        </p:attrNameLst>
                                      </p:cBhvr>
                                      <p:tavLst>
                                        <p:tav tm="0">
                                          <p:val>
                                            <p:strVal val="ppt_x"/>
                                          </p:val>
                                        </p:tav>
                                        <p:tav tm="100000">
                                          <p:val>
                                            <p:strVal val="ppt_x"/>
                                          </p:val>
                                        </p:tav>
                                      </p:tavLst>
                                    </p:anim>
                                    <p:anim calcmode="lin" valueType="num">
                                      <p:cBhvr additive="base">
                                        <p:cTn id="17" dur="500"/>
                                        <p:tgtEl>
                                          <p:spTgt spid="31"/>
                                        </p:tgtEl>
                                        <p:attrNameLst>
                                          <p:attrName>ppt_y</p:attrName>
                                        </p:attrNameLst>
                                      </p:cBhvr>
                                      <p:tavLst>
                                        <p:tav tm="0">
                                          <p:val>
                                            <p:strVal val="ppt_y"/>
                                          </p:val>
                                        </p:tav>
                                        <p:tav tm="100000">
                                          <p:val>
                                            <p:strVal val="1+ppt_h/2"/>
                                          </p:val>
                                        </p:tav>
                                      </p:tavLst>
                                    </p:anim>
                                    <p:set>
                                      <p:cBhvr>
                                        <p:cTn id="18" dur="1" fill="hold">
                                          <p:stCondLst>
                                            <p:cond delay="499"/>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circle(in)">
                                      <p:cBhvr>
                                        <p:cTn id="26" dur="2000"/>
                                        <p:tgtEl>
                                          <p:spTgt spid="62"/>
                                        </p:tgtEl>
                                      </p:cBhvr>
                                    </p:animEffect>
                                  </p:childTnLst>
                                </p:cTn>
                              </p:par>
                              <p:par>
                                <p:cTn id="27" presetID="6" presetClass="entr" presetSubtype="16"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circle(in)">
                                      <p:cBhvr>
                                        <p:cTn id="34" dur="2000"/>
                                        <p:tgtEl>
                                          <p:spTgt spid="63"/>
                                        </p:tgtEl>
                                      </p:cBhvr>
                                    </p:animEffect>
                                  </p:childTnLst>
                                </p:cTn>
                              </p:par>
                              <p:par>
                                <p:cTn id="35" presetID="6"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circle(in)">
                                      <p:cBhvr>
                                        <p:cTn id="42" dur="2000"/>
                                        <p:tgtEl>
                                          <p:spTgt spid="64"/>
                                        </p:tgtEl>
                                      </p:cBhvr>
                                    </p:animEffect>
                                  </p:childTnLst>
                                </p:cTn>
                              </p:par>
                              <p:par>
                                <p:cTn id="43" presetID="6" presetClass="entr" presetSubtype="16"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circle(in)">
                                      <p:cBhvr>
                                        <p:cTn id="50" dur="2000"/>
                                        <p:tgtEl>
                                          <p:spTgt spid="65"/>
                                        </p:tgtEl>
                                      </p:cBhvr>
                                    </p:animEffect>
                                  </p:childTnLst>
                                </p:cTn>
                              </p:par>
                              <p:par>
                                <p:cTn id="51" presetID="6" presetClass="entr" presetSubtype="16"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circle(in)">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ircle(in)">
                                      <p:cBhvr>
                                        <p:cTn id="58" dur="2000"/>
                                        <p:tgtEl>
                                          <p:spTgt spid="30"/>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circle(in)">
                                      <p:cBhvr>
                                        <p:cTn id="61" dur="20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circle(in)">
                                      <p:cBhvr>
                                        <p:cTn id="66" dur="2000"/>
                                        <p:tgtEl>
                                          <p:spTgt spid="69"/>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circle(in)">
                                      <p:cBhvr>
                                        <p:cTn id="69" dur="2000"/>
                                        <p:tgtEl>
                                          <p:spTgt spid="68"/>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circle(in)">
                                      <p:cBhvr>
                                        <p:cTn id="72" dur="2000"/>
                                        <p:tgtEl>
                                          <p:spTgt spid="70"/>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circle(in)">
                                      <p:cBhvr>
                                        <p:cTn id="75"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3" grpId="0"/>
      <p:bldP spid="62" grpId="0" animBg="1"/>
      <p:bldP spid="63" grpId="0" animBg="1"/>
      <p:bldP spid="64" grpId="0" animBg="1"/>
      <p:bldP spid="65" grpId="0" animBg="1"/>
      <p:bldP spid="66" grpId="0" animBg="1"/>
      <p:bldP spid="68" grpId="0" animBg="1"/>
      <p:bldP spid="69" grpId="0"/>
      <p:bldP spid="70" grpId="0" animBg="1"/>
      <p:bldP spid="71" grpId="0"/>
      <p:bldP spid="31" grpId="0" animBg="1"/>
      <p:bldP spid="3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oàn tập thơ Tố Hữu (bìa cứng) | Shopee Việt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41" t="4697" r="13610" b="3726"/>
          <a:stretch/>
        </p:blipFill>
        <p:spPr bwMode="auto">
          <a:xfrm>
            <a:off x="6897097" y="-12729"/>
            <a:ext cx="22098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Freeform 16"/>
          <p:cNvSpPr>
            <a:spLocks/>
          </p:cNvSpPr>
          <p:nvPr/>
        </p:nvSpPr>
        <p:spPr bwMode="gray">
          <a:xfrm rot="11511462" flipH="1">
            <a:off x="574645" y="3107442"/>
            <a:ext cx="2175531" cy="133269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9CC00">
                  <a:gamma/>
                  <a:tint val="57647"/>
                  <a:invGamma/>
                  <a:alpha val="32001"/>
                </a:srgbClr>
              </a:gs>
              <a:gs pos="100000">
                <a:srgbClr val="99CC00"/>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sz="2000" b="1" i="0" u="none" strike="noStrike" kern="0" cap="none" spc="0" normalizeH="0" baseline="0" noProof="0" smtClean="0">
              <a:ln>
                <a:noFill/>
              </a:ln>
              <a:solidFill>
                <a:srgbClr val="000000"/>
              </a:solidFill>
              <a:effectLst/>
              <a:uLnTx/>
              <a:uFillTx/>
            </a:endParaRPr>
          </a:p>
        </p:txBody>
      </p:sp>
      <p:pic>
        <p:nvPicPr>
          <p:cNvPr id="14340" name="Picture 10" descr="GGG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24" y="118736"/>
            <a:ext cx="2436302" cy="3085982"/>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2552700" y="1540988"/>
            <a:ext cx="4612331" cy="439874"/>
          </a:xfrm>
          <a:prstGeom prst="rect">
            <a:avLst/>
          </a:prstGeom>
          <a:solidFill>
            <a:schemeClr val="tx1">
              <a:lumMod val="95000"/>
              <a:lumOff val="5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TỪ</a:t>
            </a:r>
            <a:r>
              <a:rPr kumimoji="0" lang="en-US" sz="2400" b="1" i="0" u="none" strike="noStrike" kern="1200" cap="none" spc="0" normalizeH="0" noProof="0" smtClean="0">
                <a:ln>
                  <a:noFill/>
                </a:ln>
                <a:solidFill>
                  <a:schemeClr val="bg1"/>
                </a:solidFill>
                <a:effectLst/>
                <a:uLnTx/>
                <a:uFillTx/>
                <a:latin typeface="Times New Roman" panose="02020603050405020304" pitchFamily="18" charset="0"/>
                <a:cs typeface="Times New Roman" panose="02020603050405020304" pitchFamily="18" charset="0"/>
              </a:rPr>
              <a:t> ẤY LÀ TẬP THƠ ĐẦU TAY</a:t>
            </a:r>
            <a:r>
              <a:rPr kumimoji="0" lang="en-US" sz="24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endParaRPr>
          </a:p>
        </p:txBody>
      </p:sp>
      <p:sp>
        <p:nvSpPr>
          <p:cNvPr id="5" name="Google Shape;416;p9"/>
          <p:cNvSpPr/>
          <p:nvPr/>
        </p:nvSpPr>
        <p:spPr>
          <a:xfrm>
            <a:off x="2970291" y="2970814"/>
            <a:ext cx="5414218" cy="3297126"/>
          </a:xfrm>
          <a:prstGeom prst="roundRect">
            <a:avLst>
              <a:gd name="adj" fmla="val 16667"/>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530;p12"/>
          <p:cNvSpPr/>
          <p:nvPr/>
        </p:nvSpPr>
        <p:spPr>
          <a:xfrm>
            <a:off x="3566283" y="3910844"/>
            <a:ext cx="528188" cy="504748"/>
          </a:xfrm>
          <a:prstGeom prst="ellipse">
            <a:avLst/>
          </a:prstGeom>
          <a:solidFill>
            <a:schemeClr val="accent2"/>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BZ" sz="4400" b="1">
                <a:solidFill>
                  <a:schemeClr val="lt1"/>
                </a:solidFill>
                <a:latin typeface="Federo"/>
                <a:ea typeface="Federo"/>
                <a:cs typeface="Federo"/>
                <a:sym typeface="Federo"/>
              </a:rPr>
              <a:t>1</a:t>
            </a:r>
            <a:endParaRPr/>
          </a:p>
        </p:txBody>
      </p:sp>
      <p:sp>
        <p:nvSpPr>
          <p:cNvPr id="7" name="Google Shape;526;p12"/>
          <p:cNvSpPr/>
          <p:nvPr/>
        </p:nvSpPr>
        <p:spPr>
          <a:xfrm>
            <a:off x="3072798" y="4408771"/>
            <a:ext cx="1589110" cy="1556710"/>
          </a:xfrm>
          <a:prstGeom prst="roundRect">
            <a:avLst>
              <a:gd name="adj" fmla="val 12385"/>
            </a:avLst>
          </a:prstGeom>
          <a:gradFill>
            <a:gsLst>
              <a:gs pos="0">
                <a:srgbClr val="C55A11"/>
              </a:gs>
              <a:gs pos="7000">
                <a:srgbClr val="C55A11"/>
              </a:gs>
              <a:gs pos="32000">
                <a:srgbClr val="F7CAAC"/>
              </a:gs>
              <a:gs pos="52999">
                <a:srgbClr val="F2F2F2"/>
              </a:gs>
              <a:gs pos="91000">
                <a:srgbClr val="C55A11"/>
              </a:gs>
              <a:gs pos="100000">
                <a:srgbClr val="C55A11"/>
              </a:gs>
            </a:gsLst>
            <a:lin ang="5400000" scaled="0"/>
          </a:gradFill>
          <a:ln>
            <a:noFill/>
          </a:ln>
          <a:effectLst>
            <a:outerShdw blurRad="101600" dist="3048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528;p12"/>
          <p:cNvSpPr/>
          <p:nvPr/>
        </p:nvSpPr>
        <p:spPr>
          <a:xfrm>
            <a:off x="5276983" y="3956408"/>
            <a:ext cx="528188" cy="504748"/>
          </a:xfrm>
          <a:prstGeom prst="ellipse">
            <a:avLst/>
          </a:pr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BZ" sz="4400" b="1">
                <a:solidFill>
                  <a:schemeClr val="lt1"/>
                </a:solidFill>
                <a:latin typeface="Federo"/>
                <a:ea typeface="Federo"/>
                <a:cs typeface="Federo"/>
                <a:sym typeface="Federo"/>
              </a:rPr>
              <a:t>2</a:t>
            </a:r>
            <a:endParaRPr/>
          </a:p>
        </p:txBody>
      </p:sp>
      <p:sp>
        <p:nvSpPr>
          <p:cNvPr id="9" name="Google Shape;532;p12"/>
          <p:cNvSpPr/>
          <p:nvPr/>
        </p:nvSpPr>
        <p:spPr>
          <a:xfrm>
            <a:off x="7092554" y="3910844"/>
            <a:ext cx="528188" cy="504748"/>
          </a:xfrm>
          <a:prstGeom prst="ellipse">
            <a:avLst/>
          </a:prstGeom>
          <a:solidFill>
            <a:srgbClr val="00B0F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BZ" sz="4800" b="1">
                <a:solidFill>
                  <a:schemeClr val="lt1"/>
                </a:solidFill>
                <a:latin typeface="Federo"/>
                <a:ea typeface="Federo"/>
                <a:cs typeface="Federo"/>
                <a:sym typeface="Federo"/>
              </a:rPr>
              <a:t>3</a:t>
            </a:r>
            <a:endParaRPr/>
          </a:p>
        </p:txBody>
      </p:sp>
      <p:sp>
        <p:nvSpPr>
          <p:cNvPr id="10" name="Google Shape;533;p12"/>
          <p:cNvSpPr txBox="1"/>
          <p:nvPr/>
        </p:nvSpPr>
        <p:spPr>
          <a:xfrm>
            <a:off x="3120924" y="4451934"/>
            <a:ext cx="1250790" cy="830956"/>
          </a:xfrm>
          <a:prstGeom prst="rect">
            <a:avLst/>
          </a:prstGeom>
          <a:noFill/>
          <a:ln>
            <a:noFill/>
          </a:ln>
        </p:spPr>
        <p:txBody>
          <a:bodyPr spcFirstLastPara="1" wrap="square" lIns="91425" tIns="45700" rIns="91425" bIns="45700" anchor="t" anchorCtr="0">
            <a:spAutoFit/>
          </a:bodyPr>
          <a:lstStyle/>
          <a:p>
            <a:pPr lvl="0" algn="ctr"/>
            <a:r>
              <a:rPr lang="en-US" sz="2400" b="1">
                <a:solidFill>
                  <a:srgbClr val="FFFF00"/>
                </a:solidFill>
                <a:cs typeface="Times New Roman" pitchFamily="18" charset="0"/>
              </a:rPr>
              <a:t> </a:t>
            </a:r>
            <a:r>
              <a:rPr lang="en-US" sz="2400" b="1" smtClean="0">
                <a:solidFill>
                  <a:srgbClr val="261300"/>
                </a:solidFill>
                <a:cs typeface="Times New Roman" pitchFamily="18" charset="0"/>
              </a:rPr>
              <a:t>MÁU LỬA</a:t>
            </a:r>
            <a:endParaRPr lang="en-US" sz="2400" b="1">
              <a:solidFill>
                <a:srgbClr val="261300"/>
              </a:solidFill>
              <a:cs typeface="Times New Roman" pitchFamily="18" charset="0"/>
            </a:endParaRPr>
          </a:p>
        </p:txBody>
      </p:sp>
      <p:sp>
        <p:nvSpPr>
          <p:cNvPr id="11" name="Google Shape;534;p12"/>
          <p:cNvSpPr/>
          <p:nvPr/>
        </p:nvSpPr>
        <p:spPr>
          <a:xfrm>
            <a:off x="6547606" y="4400305"/>
            <a:ext cx="1589110" cy="1565176"/>
          </a:xfrm>
          <a:prstGeom prst="roundRect">
            <a:avLst>
              <a:gd name="adj" fmla="val 10665"/>
            </a:avLst>
          </a:prstGeom>
          <a:gradFill>
            <a:gsLst>
              <a:gs pos="0">
                <a:srgbClr val="1E4E79"/>
              </a:gs>
              <a:gs pos="16000">
                <a:srgbClr val="9CC2E5"/>
              </a:gs>
              <a:gs pos="54000">
                <a:srgbClr val="F2F2F2"/>
              </a:gs>
              <a:gs pos="83000">
                <a:srgbClr val="456BA7"/>
              </a:gs>
              <a:gs pos="100000">
                <a:srgbClr val="2F5496"/>
              </a:gs>
            </a:gsLst>
            <a:lin ang="5400000" scaled="0"/>
          </a:gradFill>
          <a:ln>
            <a:noFill/>
          </a:ln>
          <a:effectLst>
            <a:outerShdw blurRad="101600" dist="3048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535;p12"/>
          <p:cNvSpPr txBox="1"/>
          <p:nvPr/>
        </p:nvSpPr>
        <p:spPr>
          <a:xfrm>
            <a:off x="6909733" y="4474349"/>
            <a:ext cx="1226983" cy="1200288"/>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smtClean="0">
                <a:cs typeface="Times New Roman" pitchFamily="18" charset="0"/>
              </a:rPr>
              <a:t>GIẢI PHÓNG</a:t>
            </a:r>
            <a:endParaRPr lang="en-US" sz="2400"/>
          </a:p>
        </p:txBody>
      </p:sp>
      <p:sp>
        <p:nvSpPr>
          <p:cNvPr id="13" name="Google Shape;536;p12"/>
          <p:cNvSpPr/>
          <p:nvPr/>
        </p:nvSpPr>
        <p:spPr>
          <a:xfrm>
            <a:off x="4801423" y="4434513"/>
            <a:ext cx="1589110" cy="1530968"/>
          </a:xfrm>
          <a:prstGeom prst="roundRect">
            <a:avLst>
              <a:gd name="adj" fmla="val 10665"/>
            </a:avLst>
          </a:prstGeom>
          <a:gradFill>
            <a:gsLst>
              <a:gs pos="0">
                <a:srgbClr val="548135"/>
              </a:gs>
              <a:gs pos="5000">
                <a:srgbClr val="548135"/>
              </a:gs>
              <a:gs pos="54000">
                <a:srgbClr val="F2F2F2"/>
              </a:gs>
              <a:gs pos="77000">
                <a:srgbClr val="92D050"/>
              </a:gs>
              <a:gs pos="99000">
                <a:srgbClr val="385623"/>
              </a:gs>
              <a:gs pos="100000">
                <a:srgbClr val="385623"/>
              </a:gs>
            </a:gsLst>
            <a:lin ang="5400000" scaled="0"/>
          </a:gradFill>
          <a:ln>
            <a:noFill/>
          </a:ln>
          <a:effectLst>
            <a:outerShdw blurRad="101600" dist="3048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537;p12"/>
          <p:cNvSpPr txBox="1"/>
          <p:nvPr/>
        </p:nvSpPr>
        <p:spPr>
          <a:xfrm>
            <a:off x="5191275" y="4480277"/>
            <a:ext cx="1287035" cy="1200288"/>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smtClean="0">
                <a:cs typeface="Times New Roman" pitchFamily="18" charset="0"/>
              </a:rPr>
              <a:t>XIỀNG XÍCH</a:t>
            </a:r>
            <a:endParaRPr lang="en-US" sz="2400" b="1">
              <a:cs typeface="Times New Roman" pitchFamily="18" charset="0"/>
            </a:endParaRPr>
          </a:p>
        </p:txBody>
      </p:sp>
      <p:sp>
        <p:nvSpPr>
          <p:cNvPr id="15" name="Google Shape;417;p9"/>
          <p:cNvSpPr/>
          <p:nvPr/>
        </p:nvSpPr>
        <p:spPr>
          <a:xfrm>
            <a:off x="3109963" y="3110538"/>
            <a:ext cx="5113802" cy="3121060"/>
          </a:xfrm>
          <a:prstGeom prst="roundRect">
            <a:avLst>
              <a:gd name="adj" fmla="val 16667"/>
            </a:avLst>
          </a:prstGeom>
          <a:noFill/>
          <a:ln w="381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Rectangle 15"/>
          <p:cNvSpPr/>
          <p:nvPr/>
        </p:nvSpPr>
        <p:spPr>
          <a:xfrm>
            <a:off x="3989180" y="3406024"/>
            <a:ext cx="3770584" cy="523220"/>
          </a:xfrm>
          <a:prstGeom prst="rect">
            <a:avLst/>
          </a:prstGeom>
        </p:spPr>
        <p:txBody>
          <a:bodyPr wrap="none">
            <a:spAutoFit/>
          </a:bodyPr>
          <a:lstStyle/>
          <a:p>
            <a:r>
              <a:rPr lang="en-US" sz="2800" b="1" smtClean="0">
                <a:solidFill>
                  <a:srgbClr val="FFFF00"/>
                </a:solidFill>
                <a:cs typeface="Times New Roman" pitchFamily="18" charset="0"/>
              </a:rPr>
              <a:t>Gồm 71 bài, chia 3 phần</a:t>
            </a:r>
            <a:endParaRPr lang="en-US" sz="2800"/>
          </a:p>
        </p:txBody>
      </p:sp>
    </p:spTree>
    <p:extLst>
      <p:ext uri="{BB962C8B-B14F-4D97-AF65-F5344CB8AC3E}">
        <p14:creationId xmlns:p14="http://schemas.microsoft.com/office/powerpoint/2010/main" val="7887281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37890"/>
                                        </p:tgtEl>
                                        <p:attrNameLst>
                                          <p:attrName>style.visibility</p:attrName>
                                        </p:attrNameLst>
                                      </p:cBhvr>
                                      <p:to>
                                        <p:strVal val="visible"/>
                                      </p:to>
                                    </p:set>
                                    <p:animEffect transition="in" filter="circle(in)">
                                      <p:cBhvr>
                                        <p:cTn id="16" dur="2000"/>
                                        <p:tgtEl>
                                          <p:spTgt spid="37890"/>
                                        </p:tgtEl>
                                      </p:cBhvr>
                                    </p:animEffect>
                                  </p:childTnLst>
                                </p:cTn>
                              </p:par>
                              <p:par>
                                <p:cTn id="17" presetID="21" presetClass="entr" presetSubtype="1" fill="hold" nodeType="with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wheel(1)">
                                      <p:cBhvr>
                                        <p:cTn id="19" dur="2000"/>
                                        <p:tgtEl>
                                          <p:spTgt spid="143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Left)">
                                      <p:cBhvr>
                                        <p:cTn id="38" dur="500"/>
                                        <p:tgtEl>
                                          <p:spTgt spid="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strips(downLeft)">
                                      <p:cBhvr>
                                        <p:cTn id="41" dur="500"/>
                                        <p:tgtEl>
                                          <p:spTgt spid="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trips(down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downLeft)">
                                      <p:cBhvr>
                                        <p:cTn id="49" dur="500"/>
                                        <p:tgtEl>
                                          <p:spTgt spid="8"/>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strips(downLeft)">
                                      <p:cBhvr>
                                        <p:cTn id="52" dur="500"/>
                                        <p:tgtEl>
                                          <p:spTgt spid="14"/>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trips(downLef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trips(downLeft)">
                                      <p:cBhvr>
                                        <p:cTn id="60" dur="500"/>
                                        <p:tgtEl>
                                          <p:spTgt spid="12"/>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strips(downLeft)">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5" grpId="0" animBg="1"/>
      <p:bldP spid="6" grpId="0" animBg="1"/>
      <p:bldP spid="7" grpId="0" animBg="1"/>
      <p:bldP spid="8" grpId="0" animBg="1"/>
      <p:bldP spid="9" grpId="0" animBg="1"/>
      <p:bldP spid="10" grpId="0"/>
      <p:bldP spid="11" grpId="0" animBg="1"/>
      <p:bldP spid="12" grpId="0"/>
      <p:bldP spid="13" grpId="0" animBg="1"/>
      <p:bldP spid="14"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ượm.jpg"/>
          <p:cNvPicPr>
            <a:picLocks noGrp="1" noChangeAspect="1"/>
          </p:cNvPicPr>
          <p:nvPr>
            <p:ph idx="1"/>
          </p:nvPr>
        </p:nvPicPr>
        <p:blipFill>
          <a:blip r:embed="rId3"/>
          <a:stretch>
            <a:fillRect/>
          </a:stretch>
        </p:blipFill>
        <p:spPr>
          <a:xfrm>
            <a:off x="304800" y="228600"/>
            <a:ext cx="3200400" cy="27432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5" name="Picture 4" descr="small_209965_500.jpg"/>
          <p:cNvPicPr>
            <a:picLocks noChangeAspect="1"/>
          </p:cNvPicPr>
          <p:nvPr/>
        </p:nvPicPr>
        <p:blipFill>
          <a:blip r:embed="rId4"/>
          <a:stretch>
            <a:fillRect/>
          </a:stretch>
        </p:blipFill>
        <p:spPr>
          <a:xfrm>
            <a:off x="4343400" y="304800"/>
            <a:ext cx="4038600" cy="2667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6" name="Picture 5" descr="medium_cke1382022919.jpg"/>
          <p:cNvPicPr>
            <a:picLocks noChangeAspect="1"/>
          </p:cNvPicPr>
          <p:nvPr/>
        </p:nvPicPr>
        <p:blipFill>
          <a:blip r:embed="rId5"/>
          <a:stretch>
            <a:fillRect/>
          </a:stretch>
        </p:blipFill>
        <p:spPr>
          <a:xfrm>
            <a:off x="228600" y="3352800"/>
            <a:ext cx="3048000" cy="32004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7" name="Picture 6" descr="12671_view.jpg"/>
          <p:cNvPicPr>
            <a:picLocks noChangeAspect="1"/>
          </p:cNvPicPr>
          <p:nvPr/>
        </p:nvPicPr>
        <p:blipFill>
          <a:blip r:embed="rId6"/>
          <a:stretch>
            <a:fillRect/>
          </a:stretch>
        </p:blipFill>
        <p:spPr>
          <a:xfrm>
            <a:off x="3848100" y="3276600"/>
            <a:ext cx="4914900" cy="32004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7" name="Text Box 13"/>
          <p:cNvSpPr txBox="1">
            <a:spLocks noChangeArrowheads="1"/>
          </p:cNvSpPr>
          <p:nvPr/>
        </p:nvSpPr>
        <p:spPr bwMode="auto">
          <a:xfrm>
            <a:off x="2743200" y="3124200"/>
            <a:ext cx="512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8206" name="Rectangle 8"/>
          <p:cNvSpPr>
            <a:spLocks noChangeArrowheads="1"/>
          </p:cNvSpPr>
          <p:nvPr/>
        </p:nvSpPr>
        <p:spPr bwMode="auto">
          <a:xfrm>
            <a:off x="2072128" y="861418"/>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27" name="AutoShape 31"/>
          <p:cNvSpPr>
            <a:spLocks noChangeArrowheads="1"/>
          </p:cNvSpPr>
          <p:nvPr/>
        </p:nvSpPr>
        <p:spPr bwMode="auto">
          <a:xfrm>
            <a:off x="5366985" y="870346"/>
            <a:ext cx="3733800" cy="1569243"/>
          </a:xfrm>
          <a:prstGeom prst="cloudCallout">
            <a:avLst>
              <a:gd name="adj1" fmla="val -34190"/>
              <a:gd name="adj2" fmla="val 116059"/>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2400" smtClean="0">
                <a:latin typeface="Times New Roman" panose="02020603050405020304" pitchFamily="18" charset="0"/>
                <a:cs typeface="Times New Roman" panose="02020603050405020304" pitchFamily="18" charset="0"/>
              </a:rPr>
              <a:t>Bài thơ được sáng tác trong hoàn cảnh nào? Vị trí?</a:t>
            </a:r>
            <a:endParaRPr lang="en-US" sz="2400">
              <a:latin typeface="Times New Roman" panose="02020603050405020304" pitchFamily="18" charset="0"/>
              <a:cs typeface="Times New Roman" panose="02020603050405020304" pitchFamily="18" charset="0"/>
            </a:endParaRP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21" name="Rectangle 5"/>
          <p:cNvSpPr txBox="1">
            <a:spLocks noChangeArrowheads="1"/>
          </p:cNvSpPr>
          <p:nvPr/>
        </p:nvSpPr>
        <p:spPr>
          <a:xfrm>
            <a:off x="2262187" y="3386434"/>
            <a:ext cx="6629400" cy="35662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Tx/>
              <a:buAutoNum type="alphaLcPeriod"/>
            </a:pPr>
            <a:r>
              <a:rPr lang="en-US" sz="2400" smtClean="0">
                <a:solidFill>
                  <a:srgbClr val="0000FF"/>
                </a:solidFill>
                <a:latin typeface="Times New Roman" panose="02020603050405020304" pitchFamily="18" charset="0"/>
              </a:rPr>
              <a:t>Hoàn cảnh ra đời.</a:t>
            </a:r>
          </a:p>
          <a:p>
            <a:pPr marL="0" indent="0">
              <a:buNone/>
            </a:pPr>
            <a:r>
              <a:rPr lang="vi-VN" sz="2400">
                <a:latin typeface="Times New Roman" panose="02020603050405020304" pitchFamily="18" charset="0"/>
              </a:rPr>
              <a:t>Bài thơ được sáng tác  vào tháng 7-1938, đánh dấu mốc quan trọng trong cuộc đời Tố Hữu</a:t>
            </a:r>
            <a:r>
              <a:rPr lang="vi-VN" sz="2400" smtClean="0">
                <a:latin typeface="Times New Roman" panose="02020603050405020304" pitchFamily="18" charset="0"/>
              </a:rPr>
              <a:t>.</a:t>
            </a:r>
            <a:endParaRPr lang="en-US" sz="2400" smtClean="0">
              <a:latin typeface="Times New Roman" panose="02020603050405020304" pitchFamily="18" charset="0"/>
            </a:endParaRPr>
          </a:p>
          <a:p>
            <a:pPr marL="0" indent="0">
              <a:buNone/>
            </a:pPr>
            <a:r>
              <a:rPr lang="en-US" sz="2400" smtClean="0">
                <a:solidFill>
                  <a:srgbClr val="0000FF"/>
                </a:solidFill>
                <a:latin typeface="Times New Roman" panose="02020603050405020304" pitchFamily="18" charset="0"/>
              </a:rPr>
              <a:t>b.Vị trí</a:t>
            </a:r>
          </a:p>
          <a:p>
            <a:pPr marL="0" indent="0">
              <a:buNone/>
            </a:pPr>
            <a:r>
              <a:rPr lang="en-US" sz="2400" smtClean="0">
                <a:latin typeface="Times New Roman" panose="02020603050405020304" pitchFamily="18" charset="0"/>
              </a:rPr>
              <a:t>- </a:t>
            </a:r>
            <a:r>
              <a:rPr lang="vi-VN" sz="2400" smtClean="0">
                <a:latin typeface="Times New Roman" panose="02020603050405020304" pitchFamily="18" charset="0"/>
              </a:rPr>
              <a:t>Bài </a:t>
            </a:r>
            <a:r>
              <a:rPr lang="vi-VN" sz="2400">
                <a:latin typeface="Times New Roman" panose="02020603050405020304" pitchFamily="18" charset="0"/>
              </a:rPr>
              <a:t>thơ nằm trong phần “ Máu lửa” của tập thơ “Từ ấy</a:t>
            </a:r>
            <a:r>
              <a:rPr lang="vi-VN" sz="2400" smtClean="0">
                <a:latin typeface="Times New Roman" panose="02020603050405020304" pitchFamily="18" charset="0"/>
              </a:rPr>
              <a:t>”</a:t>
            </a:r>
            <a:endParaRPr lang="en-US" sz="2400" smtClean="0">
              <a:latin typeface="Times New Roman" panose="02020603050405020304" pitchFamily="18" charset="0"/>
            </a:endParaRPr>
          </a:p>
          <a:p>
            <a:pPr marL="0" indent="0">
              <a:buNone/>
            </a:pPr>
            <a:r>
              <a:rPr lang="en-US" sz="2400" smtClean="0">
                <a:latin typeface="Times New Roman" panose="02020603050405020304" pitchFamily="18" charset="0"/>
              </a:rPr>
              <a:t>- </a:t>
            </a:r>
            <a:r>
              <a:rPr lang="en-US" sz="2400">
                <a:latin typeface="Times New Roman" panose="02020603050405020304" pitchFamily="18" charset="0"/>
              </a:rPr>
              <a:t>M</a:t>
            </a:r>
            <a:r>
              <a:rPr lang="vi-VN" sz="2400" smtClean="0">
                <a:latin typeface="Times New Roman" panose="02020603050405020304" pitchFamily="18" charset="0"/>
              </a:rPr>
              <a:t>ở </a:t>
            </a:r>
            <a:r>
              <a:rPr lang="vi-VN" sz="2400">
                <a:latin typeface="Times New Roman" panose="02020603050405020304" pitchFamily="18" charset="0"/>
              </a:rPr>
              <a:t>đầu cho cuộc đời cách mạng và cuộc đời thơ ca của nhà </a:t>
            </a:r>
            <a:r>
              <a:rPr lang="vi-VN" sz="2400" smtClean="0">
                <a:latin typeface="Times New Roman" panose="02020603050405020304" pitchFamily="18" charset="0"/>
              </a:rPr>
              <a:t>thơ</a:t>
            </a:r>
            <a:endParaRPr lang="vi-VN" sz="2400">
              <a:latin typeface="Times New Roman" panose="02020603050405020304" pitchFamily="18"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pic>
        <p:nvPicPr>
          <p:cNvPr id="14" name="Picture 13" descr="1323554357.nv.jpg"/>
          <p:cNvPicPr>
            <a:picLocks noChangeAspect="1"/>
          </p:cNvPicPr>
          <p:nvPr/>
        </p:nvPicPr>
        <p:blipFill>
          <a:blip r:embed="rId4"/>
          <a:stretch>
            <a:fillRect/>
          </a:stretch>
        </p:blipFill>
        <p:spPr>
          <a:xfrm>
            <a:off x="3139904" y="1121717"/>
            <a:ext cx="232756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images672363_Co_dang.jpg"/>
          <p:cNvPicPr>
            <a:picLocks noChangeAspect="1"/>
          </p:cNvPicPr>
          <p:nvPr/>
        </p:nvPicPr>
        <p:blipFill>
          <a:blip r:embed="rId5"/>
          <a:stretch>
            <a:fillRect/>
          </a:stretch>
        </p:blipFill>
        <p:spPr>
          <a:xfrm>
            <a:off x="6004179" y="977945"/>
            <a:ext cx="2887408" cy="298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1049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additive="base">
                                        <p:cTn id="2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 calcmode="lin" valueType="num">
                                      <p:cBhvr additive="base">
                                        <p:cTn id="3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anim calcmode="lin" valueType="num">
                                      <p:cBhvr additive="base">
                                        <p:cTn id="41"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 calcmode="lin" valueType="num">
                                      <p:cBhvr additive="base">
                                        <p:cTn id="47"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xEl>
                                              <p:pRg st="4" end="4"/>
                                            </p:txEl>
                                          </p:spTgt>
                                        </p:tgtEl>
                                        <p:attrNameLst>
                                          <p:attrName>style.visibility</p:attrName>
                                        </p:attrNameLst>
                                      </p:cBhvr>
                                      <p:to>
                                        <p:strVal val="visible"/>
                                      </p:to>
                                    </p:set>
                                    <p:anim calcmode="lin" valueType="num">
                                      <p:cBhvr additive="base">
                                        <p:cTn id="53"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7" name="Text Box 13"/>
          <p:cNvSpPr txBox="1">
            <a:spLocks noChangeArrowheads="1"/>
          </p:cNvSpPr>
          <p:nvPr/>
        </p:nvSpPr>
        <p:spPr bwMode="auto">
          <a:xfrm>
            <a:off x="2743200" y="3124200"/>
            <a:ext cx="512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8206" name="Rectangle 8"/>
          <p:cNvSpPr>
            <a:spLocks noChangeArrowheads="1"/>
          </p:cNvSpPr>
          <p:nvPr/>
        </p:nvSpPr>
        <p:spPr bwMode="auto">
          <a:xfrm>
            <a:off x="2072128" y="861418"/>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27" name="AutoShape 31"/>
          <p:cNvSpPr>
            <a:spLocks noChangeArrowheads="1"/>
          </p:cNvSpPr>
          <p:nvPr/>
        </p:nvSpPr>
        <p:spPr bwMode="auto">
          <a:xfrm>
            <a:off x="5366985" y="870347"/>
            <a:ext cx="3733800" cy="1098948"/>
          </a:xfrm>
          <a:prstGeom prst="cloudCallout">
            <a:avLst>
              <a:gd name="adj1" fmla="val -34190"/>
              <a:gd name="adj2" fmla="val 116059"/>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2400" smtClean="0">
                <a:latin typeface="Times New Roman" panose="02020603050405020304" pitchFamily="18" charset="0"/>
                <a:cs typeface="Times New Roman" panose="02020603050405020304" pitchFamily="18" charset="0"/>
              </a:rPr>
              <a:t>Đọc và chia bố cục bài thơ?</a:t>
            </a:r>
            <a:endParaRPr lang="en-US" sz="2400">
              <a:latin typeface="Times New Roman" panose="02020603050405020304" pitchFamily="18" charset="0"/>
              <a:cs typeface="Times New Roman" panose="02020603050405020304" pitchFamily="18" charset="0"/>
            </a:endParaRP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21" name="Rectangle 5"/>
          <p:cNvSpPr txBox="1">
            <a:spLocks noChangeArrowheads="1"/>
          </p:cNvSpPr>
          <p:nvPr/>
        </p:nvSpPr>
        <p:spPr>
          <a:xfrm>
            <a:off x="293319" y="2565797"/>
            <a:ext cx="1701236" cy="4298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mtClean="0">
                <a:solidFill>
                  <a:srgbClr val="0000FF"/>
                </a:solidFill>
                <a:latin typeface="Times New Roman" panose="02020603050405020304" pitchFamily="18" charset="0"/>
              </a:rPr>
              <a:t>c. Bố cục</a:t>
            </a:r>
            <a:endParaRPr lang="vi-VN" sz="2400">
              <a:solidFill>
                <a:srgbClr val="0000FF"/>
              </a:solidFill>
              <a:latin typeface="Times New Roman" panose="02020603050405020304" pitchFamily="18"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sp>
        <p:nvSpPr>
          <p:cNvPr id="16" name="Content Placeholder 4"/>
          <p:cNvSpPr>
            <a:spLocks noGrp="1"/>
          </p:cNvSpPr>
          <p:nvPr>
            <p:ph idx="1"/>
          </p:nvPr>
        </p:nvSpPr>
        <p:spPr>
          <a:xfrm>
            <a:off x="2073152" y="2227660"/>
            <a:ext cx="4430775" cy="4572000"/>
          </a:xfrm>
        </p:spPr>
        <p:txBody>
          <a:bodyPr>
            <a:normAutofit fontScale="92500" lnSpcReduction="10000"/>
          </a:bodyPr>
          <a:lstStyle/>
          <a:p>
            <a:pPr marL="115888" indent="-115888">
              <a:buNone/>
            </a:pPr>
            <a:r>
              <a:rPr lang="en-US" sz="18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Từ ấy trong tôi bừng nắng hạ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Mặt trời chân lý chói qua tim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Hồn tôi là một vườn hoa lá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Rất đậm hương và rộn tiếng chim...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Tôi buộc lòng tôi với mọi người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Để tình trang trải với trăm nơi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Để hồn tôi với bao hồn khổ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Gần gũi nhau thêm mạnh khối đời.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Tôi đã là con của vạn nhà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Là em của vạn kiếp phôi pha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Là anh của vạn đầu em nhỏ </a:t>
            </a:r>
            <a:br>
              <a:rPr lang="vi-VN" sz="2400" smtClean="0">
                <a:latin typeface="Times New Roman" panose="02020603050405020304" pitchFamily="18" charset="0"/>
                <a:cs typeface="Times New Roman" panose="02020603050405020304" pitchFamily="18" charset="0"/>
              </a:rPr>
            </a:br>
            <a:r>
              <a:rPr lang="vi-VN" sz="2400" smtClean="0">
                <a:latin typeface="Times New Roman" panose="02020603050405020304" pitchFamily="18" charset="0"/>
                <a:cs typeface="Times New Roman" panose="02020603050405020304" pitchFamily="18" charset="0"/>
              </a:rPr>
              <a:t>Không áo cơm, cù bất cù bơ...</a:t>
            </a:r>
            <a:endParaRPr lang="en-US" sz="2400" smtClean="0">
              <a:latin typeface="Times New Roman" panose="02020603050405020304" pitchFamily="18" charset="0"/>
              <a:cs typeface="Times New Roman" panose="02020603050405020304" pitchFamily="18" charset="0"/>
            </a:endParaRPr>
          </a:p>
          <a:p>
            <a:pPr>
              <a:buNone/>
            </a:pPr>
            <a:endParaRPr lang="en-US" sz="1800">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a:off x="6754095" y="2172139"/>
            <a:ext cx="2375906" cy="14159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t/>
            </a:r>
            <a:br>
              <a:rPr kumimoji="0" lang="en-US"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br>
            <a:r>
              <a:rPr kumimoji="0" lang="vi-VN" sz="2400"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t>Niềm</a:t>
            </a:r>
            <a:r>
              <a:rPr kumimoji="0" lang="en-US" sz="2400" b="0" i="0" u="none" strike="noStrike" kern="1200" cap="none" spc="0" normalizeH="0" noProof="0" smtClean="0">
                <a:ln>
                  <a:noFill/>
                </a:ln>
                <a:solidFill>
                  <a:schemeClr val="lt1"/>
                </a:solidFill>
                <a:effectLst/>
                <a:uLnTx/>
                <a:uFillTx/>
                <a:latin typeface="Times New Roman" panose="02020603050405020304" pitchFamily="18" charset="0"/>
                <a:cs typeface="Times New Roman" panose="02020603050405020304" pitchFamily="18" charset="0"/>
              </a:rPr>
              <a:t> vui sướng, say mê của tác giả khi bắt gặp lý tưởng</a:t>
            </a:r>
            <a:r>
              <a:rPr kumimoji="0" lang="en-US" sz="2000"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t/>
            </a:r>
            <a:br>
              <a:rPr kumimoji="0" lang="en-US" sz="2000"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br>
            <a:endParaRPr kumimoji="0" lang="en-US" sz="2000" b="0" i="0" u="none" strike="noStrike" kern="1200" cap="none" spc="0" normalizeH="0" baseline="0" noProof="0">
              <a:ln>
                <a:noFill/>
              </a:ln>
              <a:solidFill>
                <a:schemeClr val="lt1"/>
              </a:solidFill>
              <a:effectLst/>
              <a:uLnTx/>
              <a:uFillTx/>
              <a:latin typeface="Times New Roman" panose="02020603050405020304" pitchFamily="18" charset="0"/>
              <a:cs typeface="Times New Roman" panose="02020603050405020304" pitchFamily="18" charset="0"/>
            </a:endParaRPr>
          </a:p>
        </p:txBody>
      </p:sp>
      <p:sp>
        <p:nvSpPr>
          <p:cNvPr id="23" name="Title 1"/>
          <p:cNvSpPr txBox="1">
            <a:spLocks/>
          </p:cNvSpPr>
          <p:nvPr/>
        </p:nvSpPr>
        <p:spPr>
          <a:xfrm>
            <a:off x="6750732" y="3790884"/>
            <a:ext cx="2393268" cy="892155"/>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t/>
            </a:r>
            <a:br>
              <a:rPr kumimoji="0" lang="en-US"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br>
            <a:r>
              <a:rPr kumimoji="0" lang="en-US"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t>Nhận</a:t>
            </a:r>
            <a:r>
              <a:rPr kumimoji="0" lang="en-US" sz="2700" b="0" i="0" u="none" strike="noStrike" kern="1200" cap="none" spc="0" normalizeH="0" noProof="0" smtClean="0">
                <a:ln>
                  <a:noFill/>
                </a:ln>
                <a:solidFill>
                  <a:schemeClr val="lt1"/>
                </a:solidFill>
                <a:effectLst/>
                <a:uLnTx/>
                <a:uFillTx/>
                <a:latin typeface="Times New Roman" panose="02020603050405020304" pitchFamily="18" charset="0"/>
                <a:cs typeface="Times New Roman" panose="02020603050405020304" pitchFamily="18" charset="0"/>
              </a:rPr>
              <a:t> thức mới về lẽ sống</a:t>
            </a:r>
            <a:endParaRPr kumimoji="0" lang="en-US" sz="2700" b="0" i="0" u="none" strike="noStrike" kern="1200" cap="none" spc="0" normalizeH="0" baseline="0" noProof="0">
              <a:ln>
                <a:noFill/>
              </a:ln>
              <a:solidFill>
                <a:schemeClr val="lt1"/>
              </a:solidFill>
              <a:effectLst/>
              <a:uLnTx/>
              <a:uFillTx/>
              <a:latin typeface="Times New Roman" panose="02020603050405020304" pitchFamily="18" charset="0"/>
              <a:cs typeface="Times New Roman" panose="02020603050405020304" pitchFamily="18" charset="0"/>
            </a:endParaRPr>
          </a:p>
        </p:txBody>
      </p:sp>
      <p:sp>
        <p:nvSpPr>
          <p:cNvPr id="24" name="Title 1"/>
          <p:cNvSpPr txBox="1">
            <a:spLocks/>
          </p:cNvSpPr>
          <p:nvPr/>
        </p:nvSpPr>
        <p:spPr>
          <a:xfrm>
            <a:off x="6787935" y="5365122"/>
            <a:ext cx="2127465" cy="110786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t/>
            </a:r>
            <a:br>
              <a:rPr kumimoji="0" lang="en-US"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br>
            <a:r>
              <a:rPr lang="en-US" sz="3200" smtClean="0">
                <a:latin typeface="Times New Roman" panose="02020603050405020304" pitchFamily="18" charset="0"/>
                <a:cs typeface="Times New Roman" panose="02020603050405020304" pitchFamily="18" charset="0"/>
              </a:rPr>
              <a:t>S</a:t>
            </a:r>
            <a:r>
              <a:rPr kumimoji="0" lang="en-US" sz="3200" b="0" i="0" u="none" strike="noStrike" kern="1200" cap="none" spc="0" normalizeH="0" baseline="0" noProof="0" smtClean="0">
                <a:ln>
                  <a:noFill/>
                </a:ln>
                <a:solidFill>
                  <a:schemeClr val="lt1"/>
                </a:solidFill>
                <a:effectLst/>
                <a:uLnTx/>
                <a:uFillTx/>
                <a:latin typeface="Times New Roman" panose="02020603050405020304" pitchFamily="18" charset="0"/>
                <a:cs typeface="Times New Roman" panose="02020603050405020304" pitchFamily="18" charset="0"/>
              </a:rPr>
              <a:t>ự</a:t>
            </a:r>
            <a:r>
              <a:rPr kumimoji="0" lang="en-US" sz="3200" b="0" i="0" u="none" strike="noStrike" kern="1200" cap="none" spc="0" normalizeH="0" noProof="0" smtClean="0">
                <a:ln>
                  <a:noFill/>
                </a:ln>
                <a:solidFill>
                  <a:schemeClr val="lt1"/>
                </a:solidFill>
                <a:effectLst/>
                <a:uLnTx/>
                <a:uFillTx/>
                <a:latin typeface="Times New Roman" panose="02020603050405020304" pitchFamily="18" charset="0"/>
                <a:cs typeface="Times New Roman" panose="02020603050405020304" pitchFamily="18" charset="0"/>
              </a:rPr>
              <a:t> chuyển biến trong tình cảm</a:t>
            </a:r>
            <a:endParaRPr kumimoji="0" lang="en-US" sz="3200" b="0" i="0" u="none" strike="noStrike" kern="1200" cap="none" spc="0" normalizeH="0" baseline="0" noProof="0">
              <a:ln>
                <a:noFill/>
              </a:ln>
              <a:solidFill>
                <a:schemeClr val="lt1"/>
              </a:solidFill>
              <a:effectLst/>
              <a:uLnTx/>
              <a:uFillTx/>
              <a:latin typeface="Times New Roman" panose="02020603050405020304" pitchFamily="18" charset="0"/>
              <a:cs typeface="Times New Roman" panose="02020603050405020304" pitchFamily="18" charset="0"/>
            </a:endParaRPr>
          </a:p>
        </p:txBody>
      </p:sp>
      <p:sp>
        <p:nvSpPr>
          <p:cNvPr id="2" name="Right Brace 1"/>
          <p:cNvSpPr/>
          <p:nvPr/>
        </p:nvSpPr>
        <p:spPr>
          <a:xfrm>
            <a:off x="6324600" y="2424113"/>
            <a:ext cx="381000" cy="928687"/>
          </a:xfrm>
          <a:prstGeom prst="rightBrace">
            <a:avLst>
              <a:gd name="adj1" fmla="val 27083"/>
              <a:gd name="adj2" fmla="val 48462"/>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5" name="Right Brace 24"/>
          <p:cNvSpPr/>
          <p:nvPr/>
        </p:nvSpPr>
        <p:spPr>
          <a:xfrm>
            <a:off x="6346481" y="3876377"/>
            <a:ext cx="381000" cy="928687"/>
          </a:xfrm>
          <a:prstGeom prst="rightBrace">
            <a:avLst>
              <a:gd name="adj1" fmla="val 27083"/>
              <a:gd name="adj2" fmla="val 48462"/>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6" name="Right Brace 25"/>
          <p:cNvSpPr/>
          <p:nvPr/>
        </p:nvSpPr>
        <p:spPr>
          <a:xfrm>
            <a:off x="6329362" y="5484598"/>
            <a:ext cx="381000" cy="928687"/>
          </a:xfrm>
          <a:prstGeom prst="rightBrace">
            <a:avLst>
              <a:gd name="adj1" fmla="val 27083"/>
              <a:gd name="adj2" fmla="val 48462"/>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38983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 calcmode="lin" valueType="num">
                                      <p:cBhvr additive="base">
                                        <p:cTn id="1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circle(in)">
                                      <p:cBhvr>
                                        <p:cTn id="29" dur="20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ircle(in)">
                                      <p:cBhvr>
                                        <p:cTn id="44" dur="2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strips(downLeft)">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13" grpId="0" animBg="1"/>
      <p:bldP spid="16" grpId="0" build="p"/>
      <p:bldP spid="22" grpId="0" animBg="1"/>
      <p:bldP spid="23" grpId="0" animBg="1"/>
      <p:bldP spid="24" grpId="0" animBg="1"/>
      <p:bldP spid="2"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sp>
        <p:nvSpPr>
          <p:cNvPr id="19" name="Rectangle 5">
            <a:hlinkClick r:id="rId3" action="ppaction://hlinksldjump"/>
          </p:cNvPr>
          <p:cNvSpPr>
            <a:spLocks noChangeArrowheads="1"/>
          </p:cNvSpPr>
          <p:nvPr/>
        </p:nvSpPr>
        <p:spPr bwMode="auto">
          <a:xfrm>
            <a:off x="-3739" y="2500313"/>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t>II. ĐỌC HIỂU</a:t>
            </a:r>
            <a:endParaRPr lang="en-US" b="1"/>
          </a:p>
        </p:txBody>
      </p:sp>
      <p:sp>
        <p:nvSpPr>
          <p:cNvPr id="28" name="Rectangle 8"/>
          <p:cNvSpPr>
            <a:spLocks noChangeArrowheads="1"/>
          </p:cNvSpPr>
          <p:nvPr/>
        </p:nvSpPr>
        <p:spPr bwMode="auto">
          <a:xfrm>
            <a:off x="2072128" y="861418"/>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711134687"/>
              </p:ext>
            </p:extLst>
          </p:nvPr>
        </p:nvGraphicFramePr>
        <p:xfrm>
          <a:off x="2590800" y="145018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53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sp>
        <p:nvSpPr>
          <p:cNvPr id="19" name="Rectangle 5">
            <a:hlinkClick r:id="rId3" action="ppaction://hlinksldjump"/>
          </p:cNvPr>
          <p:cNvSpPr>
            <a:spLocks noChangeArrowheads="1"/>
          </p:cNvSpPr>
          <p:nvPr/>
        </p:nvSpPr>
        <p:spPr bwMode="auto">
          <a:xfrm>
            <a:off x="-3739" y="2500313"/>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t>II. ĐỌC HIỂU</a:t>
            </a:r>
            <a:endParaRPr lang="en-US" b="1"/>
          </a:p>
        </p:txBody>
      </p:sp>
      <p:sp>
        <p:nvSpPr>
          <p:cNvPr id="28" name="Rectangle 8"/>
          <p:cNvSpPr>
            <a:spLocks noChangeArrowheads="1"/>
          </p:cNvSpPr>
          <p:nvPr/>
        </p:nvSpPr>
        <p:spPr bwMode="auto">
          <a:xfrm>
            <a:off x="2072128" y="861418"/>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3" name="Freeform 2"/>
          <p:cNvSpPr/>
          <p:nvPr/>
        </p:nvSpPr>
        <p:spPr>
          <a:xfrm>
            <a:off x="408428" y="3038475"/>
            <a:ext cx="1663700" cy="516732"/>
          </a:xfrm>
          <a:custGeom>
            <a:avLst/>
            <a:gdLst>
              <a:gd name="connsiteX0" fmla="*/ 0 w 2743200"/>
              <a:gd name="connsiteY0" fmla="*/ 65565 h 655645"/>
              <a:gd name="connsiteX1" fmla="*/ 65565 w 2743200"/>
              <a:gd name="connsiteY1" fmla="*/ 0 h 655645"/>
              <a:gd name="connsiteX2" fmla="*/ 2677636 w 2743200"/>
              <a:gd name="connsiteY2" fmla="*/ 0 h 655645"/>
              <a:gd name="connsiteX3" fmla="*/ 2743201 w 2743200"/>
              <a:gd name="connsiteY3" fmla="*/ 65565 h 655645"/>
              <a:gd name="connsiteX4" fmla="*/ 2743200 w 2743200"/>
              <a:gd name="connsiteY4" fmla="*/ 590081 h 655645"/>
              <a:gd name="connsiteX5" fmla="*/ 2677635 w 2743200"/>
              <a:gd name="connsiteY5" fmla="*/ 655646 h 655645"/>
              <a:gd name="connsiteX6" fmla="*/ 65565 w 2743200"/>
              <a:gd name="connsiteY6" fmla="*/ 655645 h 655645"/>
              <a:gd name="connsiteX7" fmla="*/ 0 w 2743200"/>
              <a:gd name="connsiteY7" fmla="*/ 590080 h 655645"/>
              <a:gd name="connsiteX8" fmla="*/ 0 w 2743200"/>
              <a:gd name="connsiteY8" fmla="*/ 65565 h 6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655645">
                <a:moveTo>
                  <a:pt x="0" y="65565"/>
                </a:moveTo>
                <a:cubicBezTo>
                  <a:pt x="0" y="29354"/>
                  <a:pt x="29354" y="0"/>
                  <a:pt x="65565" y="0"/>
                </a:cubicBezTo>
                <a:lnTo>
                  <a:pt x="2677636" y="0"/>
                </a:lnTo>
                <a:cubicBezTo>
                  <a:pt x="2713847" y="0"/>
                  <a:pt x="2743201" y="29354"/>
                  <a:pt x="2743201" y="65565"/>
                </a:cubicBezTo>
                <a:cubicBezTo>
                  <a:pt x="2743201" y="240404"/>
                  <a:pt x="2743200" y="415242"/>
                  <a:pt x="2743200" y="590081"/>
                </a:cubicBezTo>
                <a:cubicBezTo>
                  <a:pt x="2743200" y="626292"/>
                  <a:pt x="2713846" y="655646"/>
                  <a:pt x="2677635" y="655646"/>
                </a:cubicBezTo>
                <a:lnTo>
                  <a:pt x="65565" y="655645"/>
                </a:lnTo>
                <a:cubicBezTo>
                  <a:pt x="29354" y="655645"/>
                  <a:pt x="0" y="626291"/>
                  <a:pt x="0" y="590080"/>
                </a:cubicBezTo>
                <a:lnTo>
                  <a:pt x="0" y="65565"/>
                </a:lnTo>
                <a:close/>
              </a:path>
            </a:pathLst>
          </a:custGeom>
          <a:solidFill>
            <a:srgbClr val="13033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453" tIns="114453" rIns="114453" bIns="114453" numCol="1" spcCol="1270" anchor="ctr" anchorCtr="0">
            <a:noAutofit/>
          </a:bodyPr>
          <a:lstStyle/>
          <a:p>
            <a:pPr lvl="0" algn="ctr" defTabSz="1111250">
              <a:lnSpc>
                <a:spcPct val="90000"/>
              </a:lnSpc>
              <a:spcBef>
                <a:spcPct val="0"/>
              </a:spcBef>
              <a:spcAft>
                <a:spcPct val="35000"/>
              </a:spcAft>
            </a:pPr>
            <a:r>
              <a:rPr lang="en-US" sz="2500" b="1" kern="1200" smtClean="0">
                <a:latin typeface="Times New Roman" panose="02020603050405020304" pitchFamily="18" charset="0"/>
                <a:cs typeface="Times New Roman" panose="02020603050405020304" pitchFamily="18" charset="0"/>
              </a:rPr>
              <a:t>1.KHỔ 1</a:t>
            </a:r>
            <a:endParaRPr lang="en-US" sz="2500" b="1" kern="1200">
              <a:latin typeface="Times New Roman" panose="02020603050405020304" pitchFamily="18" charset="0"/>
              <a:cs typeface="Times New Roman" panose="02020603050405020304" pitchFamily="18" charset="0"/>
            </a:endParaRPr>
          </a:p>
        </p:txBody>
      </p:sp>
      <p:sp>
        <p:nvSpPr>
          <p:cNvPr id="22" name="Cloud"/>
          <p:cNvSpPr>
            <a:spLocks noChangeAspect="1" noEditPoints="1" noChangeArrowheads="1"/>
          </p:cNvSpPr>
          <p:nvPr/>
        </p:nvSpPr>
        <p:spPr bwMode="auto">
          <a:xfrm>
            <a:off x="3881437" y="991790"/>
            <a:ext cx="5029200" cy="18788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3F6A8"/>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b="1" smtClean="0">
                <a:solidFill>
                  <a:schemeClr val="tx2"/>
                </a:solidFill>
                <a:latin typeface="Times New Roman" panose="02020603050405020304" pitchFamily="18" charset="0"/>
              </a:rPr>
              <a:t>Em hiểu gì về thời điểm từ ấy?</a:t>
            </a:r>
            <a:endParaRPr lang="en-US" b="1">
              <a:solidFill>
                <a:schemeClr val="tx2"/>
              </a:solidFill>
              <a:latin typeface="Times New Roman" panose="02020603050405020304" pitchFamily="18" charset="0"/>
            </a:endParaRPr>
          </a:p>
        </p:txBody>
      </p:sp>
      <p:sp>
        <p:nvSpPr>
          <p:cNvPr id="2" name="Rectangle 1"/>
          <p:cNvSpPr/>
          <p:nvPr/>
        </p:nvSpPr>
        <p:spPr>
          <a:xfrm>
            <a:off x="2362200" y="3723084"/>
            <a:ext cx="5791200" cy="2308324"/>
          </a:xfrm>
          <a:prstGeom prst="rect">
            <a:avLst/>
          </a:prstGeom>
        </p:spPr>
        <p:txBody>
          <a:bodyPr wrap="square">
            <a:spAutoFit/>
          </a:bodyPr>
          <a:lstStyle/>
          <a:p>
            <a:pPr marL="514350" indent="-514350">
              <a:lnSpc>
                <a:spcPct val="150000"/>
              </a:lnSpc>
              <a:buFontTx/>
              <a:buChar char="-"/>
            </a:pPr>
            <a:r>
              <a:rPr lang="en-US" sz="2400">
                <a:latin typeface="Times New Roman" panose="02020603050405020304" pitchFamily="18" charset="0"/>
                <a:cs typeface="Times New Roman" panose="02020603050405020304" pitchFamily="18" charset="0"/>
              </a:rPr>
              <a:t>Thời điểm </a:t>
            </a:r>
            <a:r>
              <a:rPr lang="en-US" sz="2400" i="1">
                <a:latin typeface="Times New Roman" panose="02020603050405020304" pitchFamily="18" charset="0"/>
                <a:cs typeface="Times New Roman" panose="02020603050405020304" pitchFamily="18" charset="0"/>
              </a:rPr>
              <a:t>“từ ấy”: </a:t>
            </a:r>
            <a:r>
              <a:rPr lang="en-US" sz="2400">
                <a:latin typeface="Times New Roman" panose="02020603050405020304" pitchFamily="18" charset="0"/>
                <a:cs typeface="Times New Roman" panose="02020603050405020304" pitchFamily="18" charset="0"/>
              </a:rPr>
              <a:t>Tháng 7/ 1938, Tố Hữu được kết nạp vào Đảng.</a:t>
            </a:r>
          </a:p>
          <a:p>
            <a:pPr marL="514350" indent="-514350">
              <a:lnSpc>
                <a:spcPct val="150000"/>
              </a:lnSpc>
              <a:buFontTx/>
              <a:buChar char="-"/>
            </a:pPr>
            <a:r>
              <a:rPr lang="en-US" sz="2400">
                <a:latin typeface="Times New Roman" panose="02020603050405020304" pitchFamily="18" charset="0"/>
                <a:cs typeface="Times New Roman" panose="02020603050405020304" pitchFamily="18" charset="0"/>
              </a:rPr>
              <a:t>Lặp nhan đề</a:t>
            </a:r>
          </a:p>
          <a:p>
            <a:pPr marL="514350" indent="-514350">
              <a:lnSpc>
                <a:spcPct val="150000"/>
              </a:lnSpc>
              <a:buNone/>
            </a:pPr>
            <a:r>
              <a:rPr lang="en-US" sz="2400">
                <a:solidFill>
                  <a:srgbClr val="FF0000"/>
                </a:solidFill>
                <a:latin typeface="Times New Roman" panose="02020603050405020304" pitchFamily="18" charset="0"/>
                <a:cs typeface="Times New Roman" panose="02020603050405020304" pitchFamily="18" charset="0"/>
              </a:rPr>
              <a:t>=&gt; Nhấn mạnh thời điểm, cảm xúc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030060" y="3066008"/>
            <a:ext cx="4740831" cy="461665"/>
          </a:xfrm>
          <a:prstGeom prst="rect">
            <a:avLst/>
          </a:prstGeom>
        </p:spPr>
        <p:txBody>
          <a:bodyPr wrap="square">
            <a:spAutoFit/>
          </a:bodyPr>
          <a:lstStyle/>
          <a:p>
            <a:r>
              <a:rPr lang="vi-VN" sz="2400" b="1">
                <a:solidFill>
                  <a:srgbClr val="FF0000"/>
                </a:solidFill>
                <a:latin typeface="Times New Roman" panose="02020603050405020304" pitchFamily="18" charset="0"/>
              </a:rPr>
              <a:t>Niềm</a:t>
            </a:r>
            <a:r>
              <a:rPr lang="en-US" sz="2400" b="1">
                <a:solidFill>
                  <a:srgbClr val="FF0000"/>
                </a:solidFill>
                <a:latin typeface="Times New Roman" panose="02020603050405020304" pitchFamily="18" charset="0"/>
              </a:rPr>
              <a:t> vui sướng, say mê của tác giả </a:t>
            </a:r>
            <a:endParaRPr lang="en-US" sz="2400">
              <a:solidFill>
                <a:srgbClr val="FF0000"/>
              </a:solidFill>
            </a:endParaRPr>
          </a:p>
        </p:txBody>
      </p:sp>
    </p:spTree>
    <p:extLst>
      <p:ext uri="{BB962C8B-B14F-4D97-AF65-F5344CB8AC3E}">
        <p14:creationId xmlns:p14="http://schemas.microsoft.com/office/powerpoint/2010/main" val="24640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2"/>
                                        </p:tgtEl>
                                      </p:cBhvr>
                                    </p:animEffect>
                                    <p:anim calcmode="lin" valueType="num">
                                      <p:cBhvr>
                                        <p:cTn id="25" dur="1000"/>
                                        <p:tgtEl>
                                          <p:spTgt spid="22"/>
                                        </p:tgtEl>
                                        <p:attrNameLst>
                                          <p:attrName>ppt_x</p:attrName>
                                        </p:attrNameLst>
                                      </p:cBhvr>
                                      <p:tavLst>
                                        <p:tav tm="0">
                                          <p:val>
                                            <p:strVal val="ppt_x"/>
                                          </p:val>
                                        </p:tav>
                                        <p:tav tm="100000">
                                          <p:val>
                                            <p:strVal val="ppt_x"/>
                                          </p:val>
                                        </p:tav>
                                      </p:tavLst>
                                    </p:anim>
                                    <p:anim calcmode="lin" valueType="num">
                                      <p:cBhvr>
                                        <p:cTn id="26" dur="1000"/>
                                        <p:tgtEl>
                                          <p:spTgt spid="22"/>
                                        </p:tgtEl>
                                        <p:attrNameLst>
                                          <p:attrName>ppt_y</p:attrName>
                                        </p:attrNameLst>
                                      </p:cBhvr>
                                      <p:tavLst>
                                        <p:tav tm="0">
                                          <p:val>
                                            <p:strVal val="ppt_y"/>
                                          </p:val>
                                        </p:tav>
                                        <p:tav tm="100000">
                                          <p:val>
                                            <p:strVal val="ppt_y+.1"/>
                                          </p:val>
                                        </p:tav>
                                      </p:tavLst>
                                    </p:anim>
                                    <p:set>
                                      <p:cBhvr>
                                        <p:cTn id="27" dur="1" fill="hold">
                                          <p:stCondLst>
                                            <p:cond delay="9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 calcmode="lin" valueType="num">
                                      <p:cBhvr additive="base">
                                        <p:cTn id="3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 calcmode="lin" valueType="num">
                                      <p:cBhvr additive="base">
                                        <p:cTn id="3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 calcmode="lin" valueType="num">
                                      <p:cBhvr additive="base">
                                        <p:cTn id="4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2" grpId="1"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0" name="WordArt 4"/>
          <p:cNvSpPr>
            <a:spLocks noChangeArrowheads="1" noChangeShapeType="1" noTextEdit="1"/>
          </p:cNvSpPr>
          <p:nvPr/>
        </p:nvSpPr>
        <p:spPr bwMode="auto">
          <a:xfrm>
            <a:off x="1981200" y="152400"/>
            <a:ext cx="4629150" cy="742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a:gradFill rotWithShape="0">
                  <a:gsLst>
                    <a:gs pos="0">
                      <a:srgbClr val="FF00FF"/>
                    </a:gs>
                    <a:gs pos="100000">
                      <a:srgbClr val="FFFF00"/>
                    </a:gs>
                  </a:gsLst>
                  <a:lin ang="5400000" scaled="1"/>
                </a:gradFill>
                <a:effectLst>
                  <a:outerShdw dist="35921" dir="2700000" algn="ctr" rotWithShape="0">
                    <a:srgbClr val="C0C0C0">
                      <a:alpha val="80000"/>
                    </a:srgbClr>
                  </a:outerShdw>
                </a:effectLst>
                <a:latin typeface="UVnArabia-Narrow"/>
              </a:rPr>
              <a:t>HOẠT ĐỘNG 1: KHỞI ĐỘNG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686800" cy="51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9283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08260"/>
                                        </p:tgtEl>
                                        <p:attrNameLst>
                                          <p:attrName>style.visibility</p:attrName>
                                        </p:attrNameLst>
                                      </p:cBhvr>
                                      <p:to>
                                        <p:strVal val="visible"/>
                                      </p:to>
                                    </p:set>
                                    <p:animEffect transition="in" filter="fade">
                                      <p:cBhvr>
                                        <p:cTn id="7" dur="770" decel="100000"/>
                                        <p:tgtEl>
                                          <p:spTgt spid="608260"/>
                                        </p:tgtEl>
                                      </p:cBhvr>
                                    </p:animEffect>
                                    <p:animScale>
                                      <p:cBhvr>
                                        <p:cTn id="8" dur="770" decel="100000"/>
                                        <p:tgtEl>
                                          <p:spTgt spid="608260"/>
                                        </p:tgtEl>
                                      </p:cBhvr>
                                      <p:from x="10000" y="10000"/>
                                      <p:to x="200000" y="450000"/>
                                    </p:animScale>
                                    <p:animScale>
                                      <p:cBhvr>
                                        <p:cTn id="9" dur="1230" accel="100000" fill="hold">
                                          <p:stCondLst>
                                            <p:cond delay="770"/>
                                          </p:stCondLst>
                                        </p:cTn>
                                        <p:tgtEl>
                                          <p:spTgt spid="608260"/>
                                        </p:tgtEl>
                                      </p:cBhvr>
                                      <p:from x="200000" y="450000"/>
                                      <p:to x="100000" y="100000"/>
                                    </p:animScale>
                                    <p:set>
                                      <p:cBhvr>
                                        <p:cTn id="10" dur="770" fill="hold"/>
                                        <p:tgtEl>
                                          <p:spTgt spid="608260"/>
                                        </p:tgtEl>
                                        <p:attrNameLst>
                                          <p:attrName>ppt_x</p:attrName>
                                        </p:attrNameLst>
                                      </p:cBhvr>
                                      <p:to>
                                        <p:strVal val="(0.5)"/>
                                      </p:to>
                                    </p:set>
                                    <p:anim from="(0.5)" to="(#ppt_x)" calcmode="lin" valueType="num">
                                      <p:cBhvr>
                                        <p:cTn id="11" dur="1230" accel="100000" fill="hold">
                                          <p:stCondLst>
                                            <p:cond delay="770"/>
                                          </p:stCondLst>
                                        </p:cTn>
                                        <p:tgtEl>
                                          <p:spTgt spid="608260"/>
                                        </p:tgtEl>
                                        <p:attrNameLst>
                                          <p:attrName>ppt_x</p:attrName>
                                        </p:attrNameLst>
                                      </p:cBhvr>
                                    </p:anim>
                                    <p:set>
                                      <p:cBhvr>
                                        <p:cTn id="12" dur="770" fill="hold"/>
                                        <p:tgtEl>
                                          <p:spTgt spid="608260"/>
                                        </p:tgtEl>
                                        <p:attrNameLst>
                                          <p:attrName>ppt_y</p:attrName>
                                        </p:attrNameLst>
                                      </p:cBhvr>
                                      <p:to>
                                        <p:strVal val="(#ppt_y+0.4)"/>
                                      </p:to>
                                    </p:set>
                                    <p:anim from="(#ppt_y+0.4)" to="(#ppt_y)" calcmode="lin" valueType="num">
                                      <p:cBhvr>
                                        <p:cTn id="13" dur="1230" accel="100000" fill="hold">
                                          <p:stCondLst>
                                            <p:cond delay="770"/>
                                          </p:stCondLst>
                                        </p:cTn>
                                        <p:tgtEl>
                                          <p:spTgt spid="60826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sp>
        <p:nvSpPr>
          <p:cNvPr id="19" name="Rectangle 5">
            <a:hlinkClick r:id="rId3" action="ppaction://hlinksldjump"/>
          </p:cNvPr>
          <p:cNvSpPr>
            <a:spLocks noChangeArrowheads="1"/>
          </p:cNvSpPr>
          <p:nvPr/>
        </p:nvSpPr>
        <p:spPr bwMode="auto">
          <a:xfrm>
            <a:off x="-3739" y="2500313"/>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t>II. ĐỌC HIỂU</a:t>
            </a:r>
            <a:endParaRPr lang="en-US" b="1"/>
          </a:p>
        </p:txBody>
      </p:sp>
      <p:sp>
        <p:nvSpPr>
          <p:cNvPr id="28" name="Rectangle 8"/>
          <p:cNvSpPr>
            <a:spLocks noChangeArrowheads="1"/>
          </p:cNvSpPr>
          <p:nvPr/>
        </p:nvSpPr>
        <p:spPr bwMode="auto">
          <a:xfrm>
            <a:off x="2072128" y="861418"/>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3" name="Freeform 2"/>
          <p:cNvSpPr/>
          <p:nvPr/>
        </p:nvSpPr>
        <p:spPr>
          <a:xfrm>
            <a:off x="408428" y="3038475"/>
            <a:ext cx="1663700" cy="516732"/>
          </a:xfrm>
          <a:custGeom>
            <a:avLst/>
            <a:gdLst>
              <a:gd name="connsiteX0" fmla="*/ 0 w 2743200"/>
              <a:gd name="connsiteY0" fmla="*/ 65565 h 655645"/>
              <a:gd name="connsiteX1" fmla="*/ 65565 w 2743200"/>
              <a:gd name="connsiteY1" fmla="*/ 0 h 655645"/>
              <a:gd name="connsiteX2" fmla="*/ 2677636 w 2743200"/>
              <a:gd name="connsiteY2" fmla="*/ 0 h 655645"/>
              <a:gd name="connsiteX3" fmla="*/ 2743201 w 2743200"/>
              <a:gd name="connsiteY3" fmla="*/ 65565 h 655645"/>
              <a:gd name="connsiteX4" fmla="*/ 2743200 w 2743200"/>
              <a:gd name="connsiteY4" fmla="*/ 590081 h 655645"/>
              <a:gd name="connsiteX5" fmla="*/ 2677635 w 2743200"/>
              <a:gd name="connsiteY5" fmla="*/ 655646 h 655645"/>
              <a:gd name="connsiteX6" fmla="*/ 65565 w 2743200"/>
              <a:gd name="connsiteY6" fmla="*/ 655645 h 655645"/>
              <a:gd name="connsiteX7" fmla="*/ 0 w 2743200"/>
              <a:gd name="connsiteY7" fmla="*/ 590080 h 655645"/>
              <a:gd name="connsiteX8" fmla="*/ 0 w 2743200"/>
              <a:gd name="connsiteY8" fmla="*/ 65565 h 6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655645">
                <a:moveTo>
                  <a:pt x="0" y="65565"/>
                </a:moveTo>
                <a:cubicBezTo>
                  <a:pt x="0" y="29354"/>
                  <a:pt x="29354" y="0"/>
                  <a:pt x="65565" y="0"/>
                </a:cubicBezTo>
                <a:lnTo>
                  <a:pt x="2677636" y="0"/>
                </a:lnTo>
                <a:cubicBezTo>
                  <a:pt x="2713847" y="0"/>
                  <a:pt x="2743201" y="29354"/>
                  <a:pt x="2743201" y="65565"/>
                </a:cubicBezTo>
                <a:cubicBezTo>
                  <a:pt x="2743201" y="240404"/>
                  <a:pt x="2743200" y="415242"/>
                  <a:pt x="2743200" y="590081"/>
                </a:cubicBezTo>
                <a:cubicBezTo>
                  <a:pt x="2743200" y="626292"/>
                  <a:pt x="2713846" y="655646"/>
                  <a:pt x="2677635" y="655646"/>
                </a:cubicBezTo>
                <a:lnTo>
                  <a:pt x="65565" y="655645"/>
                </a:lnTo>
                <a:cubicBezTo>
                  <a:pt x="29354" y="655645"/>
                  <a:pt x="0" y="626291"/>
                  <a:pt x="0" y="590080"/>
                </a:cubicBezTo>
                <a:lnTo>
                  <a:pt x="0" y="65565"/>
                </a:lnTo>
                <a:close/>
              </a:path>
            </a:pathLst>
          </a:custGeom>
          <a:solidFill>
            <a:srgbClr val="13033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453" tIns="114453" rIns="114453" bIns="114453" numCol="1" spcCol="1270" anchor="ctr" anchorCtr="0">
            <a:noAutofit/>
          </a:bodyPr>
          <a:lstStyle/>
          <a:p>
            <a:pPr lvl="0" algn="ctr" defTabSz="1111250">
              <a:lnSpc>
                <a:spcPct val="90000"/>
              </a:lnSpc>
              <a:spcBef>
                <a:spcPct val="0"/>
              </a:spcBef>
              <a:spcAft>
                <a:spcPct val="35000"/>
              </a:spcAft>
            </a:pPr>
            <a:r>
              <a:rPr lang="en-US" sz="2500" b="1" kern="1200" smtClean="0">
                <a:latin typeface="Times New Roman" panose="02020603050405020304" pitchFamily="18" charset="0"/>
                <a:cs typeface="Times New Roman" panose="02020603050405020304" pitchFamily="18" charset="0"/>
              </a:rPr>
              <a:t>1.KHỔ 1</a:t>
            </a:r>
            <a:endParaRPr lang="en-US" sz="2500" b="1" kern="1200">
              <a:latin typeface="Times New Roman" panose="02020603050405020304" pitchFamily="18" charset="0"/>
              <a:cs typeface="Times New Roman" panose="02020603050405020304" pitchFamily="18" charset="0"/>
            </a:endParaRPr>
          </a:p>
        </p:txBody>
      </p:sp>
      <p:sp>
        <p:nvSpPr>
          <p:cNvPr id="14" name="AutoShape 4"/>
          <p:cNvSpPr>
            <a:spLocks noChangeArrowheads="1"/>
          </p:cNvSpPr>
          <p:nvPr/>
        </p:nvSpPr>
        <p:spPr bwMode="auto">
          <a:xfrm>
            <a:off x="2211543" y="1444927"/>
            <a:ext cx="2208057" cy="1825894"/>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r>
              <a:rPr lang="en-US" sz="240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Hình</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ảnh</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ẩn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dụ</a:t>
            </a:r>
            <a:r>
              <a:rPr lang="en-US" sz="2400" b="0" dirty="0">
                <a:solidFill>
                  <a:schemeClr val="tx1"/>
                </a:solidFill>
                <a:latin typeface="Times New Roman" pitchFamily="18" charset="0"/>
                <a:cs typeface="Times New Roman" pitchFamily="18" charset="0"/>
              </a:rPr>
              <a:t>:</a:t>
            </a:r>
          </a:p>
          <a:p>
            <a:pPr eaLnBrk="1" hangingPunct="1">
              <a:defRPr/>
            </a:pPr>
            <a:r>
              <a:rPr lang="en-US" sz="2400" b="0" i="1" dirty="0">
                <a:solidFill>
                  <a:schemeClr val="tx1"/>
                </a:solidFill>
                <a:latin typeface="Times New Roman" pitchFamily="18" charset="0"/>
                <a:cs typeface="Times New Roman" pitchFamily="18" charset="0"/>
              </a:rPr>
              <a:t>+ </a:t>
            </a:r>
            <a:r>
              <a:rPr lang="en-US" sz="2400" b="0" i="1" dirty="0" err="1">
                <a:solidFill>
                  <a:srgbClr val="C00000"/>
                </a:solidFill>
                <a:latin typeface="Times New Roman" pitchFamily="18" charset="0"/>
                <a:cs typeface="Times New Roman" pitchFamily="18" charset="0"/>
              </a:rPr>
              <a:t>Nắng</a:t>
            </a:r>
            <a:r>
              <a:rPr lang="en-US" sz="2400" b="0" i="1" dirty="0">
                <a:solidFill>
                  <a:srgbClr val="C00000"/>
                </a:solidFill>
                <a:latin typeface="Times New Roman" pitchFamily="18" charset="0"/>
                <a:cs typeface="Times New Roman" pitchFamily="18" charset="0"/>
              </a:rPr>
              <a:t> </a:t>
            </a:r>
            <a:r>
              <a:rPr lang="en-US" sz="2400" b="0" i="1" dirty="0" err="1">
                <a:solidFill>
                  <a:srgbClr val="C00000"/>
                </a:solidFill>
                <a:latin typeface="Times New Roman" pitchFamily="18" charset="0"/>
                <a:cs typeface="Times New Roman" pitchFamily="18" charset="0"/>
              </a:rPr>
              <a:t>hạ</a:t>
            </a:r>
            <a:endParaRPr lang="en-US" sz="2400" b="0" i="1" dirty="0">
              <a:solidFill>
                <a:srgbClr val="C00000"/>
              </a:solidFill>
              <a:latin typeface="Times New Roman" pitchFamily="18" charset="0"/>
              <a:cs typeface="Times New Roman" pitchFamily="18" charset="0"/>
            </a:endParaRPr>
          </a:p>
          <a:p>
            <a:pPr eaLnBrk="1" hangingPunct="1">
              <a:defRPr/>
            </a:pPr>
            <a:r>
              <a:rPr lang="en-US" sz="2400" b="0" i="1" dirty="0">
                <a:solidFill>
                  <a:schemeClr val="tx1"/>
                </a:solidFill>
                <a:latin typeface="Times New Roman" pitchFamily="18" charset="0"/>
                <a:cs typeface="Times New Roman" pitchFamily="18" charset="0"/>
              </a:rPr>
              <a:t>+ </a:t>
            </a:r>
            <a:r>
              <a:rPr lang="en-US" sz="2400" b="0" i="1" dirty="0" err="1">
                <a:solidFill>
                  <a:srgbClr val="C00000"/>
                </a:solidFill>
                <a:latin typeface="Times New Roman" pitchFamily="18" charset="0"/>
                <a:cs typeface="Times New Roman" pitchFamily="18" charset="0"/>
              </a:rPr>
              <a:t>Mặt</a:t>
            </a:r>
            <a:r>
              <a:rPr lang="en-US" sz="2400" b="0" i="1" dirty="0">
                <a:solidFill>
                  <a:srgbClr val="C00000"/>
                </a:solidFill>
                <a:latin typeface="Times New Roman" pitchFamily="18" charset="0"/>
                <a:cs typeface="Times New Roman" pitchFamily="18" charset="0"/>
              </a:rPr>
              <a:t> </a:t>
            </a:r>
            <a:r>
              <a:rPr lang="en-US" sz="2400" b="0" i="1" err="1">
                <a:solidFill>
                  <a:srgbClr val="C00000"/>
                </a:solidFill>
                <a:latin typeface="Times New Roman" pitchFamily="18" charset="0"/>
                <a:cs typeface="Times New Roman" pitchFamily="18" charset="0"/>
              </a:rPr>
              <a:t>trời</a:t>
            </a:r>
            <a:r>
              <a:rPr lang="en-US" sz="2400" b="0" i="1">
                <a:solidFill>
                  <a:srgbClr val="C00000"/>
                </a:solidFill>
                <a:latin typeface="Times New Roman" pitchFamily="18" charset="0"/>
                <a:cs typeface="Times New Roman" pitchFamily="18" charset="0"/>
              </a:rPr>
              <a:t> </a:t>
            </a:r>
            <a:endParaRPr lang="en-US" sz="2400" b="0" i="1" smtClean="0">
              <a:solidFill>
                <a:srgbClr val="C00000"/>
              </a:solidFill>
              <a:latin typeface="Times New Roman" pitchFamily="18" charset="0"/>
              <a:cs typeface="Times New Roman" pitchFamily="18" charset="0"/>
            </a:endParaRPr>
          </a:p>
          <a:p>
            <a:pPr eaLnBrk="1" hangingPunct="1">
              <a:defRPr/>
            </a:pPr>
            <a:r>
              <a:rPr lang="en-US" sz="2400" b="0" i="1" smtClean="0">
                <a:solidFill>
                  <a:srgbClr val="C00000"/>
                </a:solidFill>
                <a:latin typeface="Times New Roman" pitchFamily="18" charset="0"/>
                <a:cs typeface="Times New Roman" pitchFamily="18" charset="0"/>
              </a:rPr>
              <a:t>chân </a:t>
            </a:r>
            <a:r>
              <a:rPr lang="en-US" sz="2400" b="0" i="1" dirty="0" err="1">
                <a:solidFill>
                  <a:srgbClr val="C00000"/>
                </a:solidFill>
                <a:latin typeface="Times New Roman" pitchFamily="18" charset="0"/>
                <a:cs typeface="Times New Roman" pitchFamily="18" charset="0"/>
              </a:rPr>
              <a:t>lí</a:t>
            </a:r>
            <a:endParaRPr lang="en-US" sz="2400" b="0" i="1" dirty="0">
              <a:solidFill>
                <a:srgbClr val="C00000"/>
              </a:solidFill>
              <a:latin typeface="Times New Roman" pitchFamily="18" charset="0"/>
              <a:cs typeface="Times New Roman" pitchFamily="18" charset="0"/>
            </a:endParaRPr>
          </a:p>
        </p:txBody>
      </p:sp>
      <p:sp>
        <p:nvSpPr>
          <p:cNvPr id="15" name="AutoShape 5"/>
          <p:cNvSpPr>
            <a:spLocks noChangeArrowheads="1"/>
          </p:cNvSpPr>
          <p:nvPr/>
        </p:nvSpPr>
        <p:spPr bwMode="auto">
          <a:xfrm>
            <a:off x="4525378" y="1449534"/>
            <a:ext cx="2520530" cy="1800710"/>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r>
              <a:rPr lang="en-US" sz="2400" b="0" dirty="0" err="1">
                <a:solidFill>
                  <a:schemeClr val="tx1"/>
                </a:solidFill>
                <a:latin typeface="Times New Roman" pitchFamily="18" charset="0"/>
                <a:cs typeface="Times New Roman" pitchFamily="18" charset="0"/>
              </a:rPr>
              <a:t>Hình</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ảnh</a:t>
            </a:r>
            <a:r>
              <a:rPr lang="en-US" sz="2400" b="0" dirty="0">
                <a:solidFill>
                  <a:schemeClr val="tx1"/>
                </a:solidFill>
                <a:latin typeface="Times New Roman" pitchFamily="18" charset="0"/>
                <a:cs typeface="Times New Roman" pitchFamily="18" charset="0"/>
              </a:rPr>
              <a:t> so </a:t>
            </a:r>
            <a:r>
              <a:rPr lang="en-US" sz="2400" b="0" dirty="0" err="1">
                <a:solidFill>
                  <a:schemeClr val="tx1"/>
                </a:solidFill>
                <a:latin typeface="Times New Roman" pitchFamily="18" charset="0"/>
                <a:cs typeface="Times New Roman" pitchFamily="18" charset="0"/>
              </a:rPr>
              <a:t>sánh</a:t>
            </a:r>
            <a:r>
              <a:rPr lang="en-US" sz="2400" b="0" dirty="0">
                <a:solidFill>
                  <a:schemeClr val="tx1"/>
                </a:solidFill>
                <a:latin typeface="Times New Roman" pitchFamily="18" charset="0"/>
                <a:cs typeface="Times New Roman" pitchFamily="18" charset="0"/>
              </a:rPr>
              <a:t>:</a:t>
            </a:r>
          </a:p>
          <a:p>
            <a:pPr eaLnBrk="1" hangingPunct="1">
              <a:defRPr/>
            </a:pPr>
            <a:r>
              <a:rPr lang="en-US" sz="2400" b="0" i="1" smtClean="0">
                <a:solidFill>
                  <a:schemeClr val="tx1"/>
                </a:solidFill>
                <a:latin typeface="Times New Roman" pitchFamily="18" charset="0"/>
                <a:cs typeface="Times New Roman" pitchFamily="18" charset="0"/>
              </a:rPr>
              <a:t>Hồn </a:t>
            </a:r>
            <a:r>
              <a:rPr lang="en-US" sz="2400" b="0" i="1" dirty="0" err="1">
                <a:solidFill>
                  <a:schemeClr val="tx1"/>
                </a:solidFill>
                <a:latin typeface="Times New Roman" pitchFamily="18" charset="0"/>
                <a:cs typeface="Times New Roman" pitchFamily="18" charset="0"/>
              </a:rPr>
              <a:t>tôi</a:t>
            </a:r>
            <a:r>
              <a:rPr lang="en-US" sz="2400" b="0" i="1" dirty="0">
                <a:solidFill>
                  <a:schemeClr val="tx1"/>
                </a:solidFill>
                <a:latin typeface="Times New Roman" pitchFamily="18" charset="0"/>
                <a:cs typeface="Times New Roman" pitchFamily="18" charset="0"/>
              </a:rPr>
              <a:t> – </a:t>
            </a:r>
            <a:r>
              <a:rPr lang="en-US" sz="2400" b="0" i="1" dirty="0" err="1">
                <a:solidFill>
                  <a:srgbClr val="0000FF"/>
                </a:solidFill>
                <a:latin typeface="Times New Roman" pitchFamily="18" charset="0"/>
                <a:cs typeface="Times New Roman" pitchFamily="18" charset="0"/>
              </a:rPr>
              <a:t>vườn</a:t>
            </a:r>
            <a:r>
              <a:rPr lang="en-US" sz="2400" b="0" i="1" dirty="0">
                <a:solidFill>
                  <a:srgbClr val="0000FF"/>
                </a:solidFill>
                <a:latin typeface="Times New Roman" pitchFamily="18" charset="0"/>
                <a:cs typeface="Times New Roman" pitchFamily="18" charset="0"/>
              </a:rPr>
              <a:t> </a:t>
            </a:r>
          </a:p>
          <a:p>
            <a:pPr eaLnBrk="1" hangingPunct="1">
              <a:defRPr/>
            </a:pPr>
            <a:r>
              <a:rPr lang="en-US" sz="2400" b="0" i="1" dirty="0" err="1">
                <a:solidFill>
                  <a:srgbClr val="0000FF"/>
                </a:solidFill>
                <a:latin typeface="Times New Roman" pitchFamily="18" charset="0"/>
                <a:cs typeface="Times New Roman" pitchFamily="18" charset="0"/>
              </a:rPr>
              <a:t>hoa</a:t>
            </a:r>
            <a:r>
              <a:rPr lang="en-US" sz="2400" b="0" i="1" dirty="0">
                <a:solidFill>
                  <a:srgbClr val="0000FF"/>
                </a:solidFill>
                <a:latin typeface="Times New Roman" pitchFamily="18" charset="0"/>
                <a:cs typeface="Times New Roman" pitchFamily="18" charset="0"/>
              </a:rPr>
              <a:t> </a:t>
            </a:r>
            <a:r>
              <a:rPr lang="en-US" sz="2400" b="0" i="1" dirty="0" err="1">
                <a:solidFill>
                  <a:srgbClr val="0000FF"/>
                </a:solidFill>
                <a:latin typeface="Times New Roman" pitchFamily="18" charset="0"/>
                <a:cs typeface="Times New Roman" pitchFamily="18" charset="0"/>
              </a:rPr>
              <a:t>lá</a:t>
            </a:r>
            <a:r>
              <a:rPr lang="en-US" sz="2400" b="0" i="1" dirty="0">
                <a:solidFill>
                  <a:srgbClr val="0000FF"/>
                </a:solidFill>
                <a:latin typeface="Times New Roman" pitchFamily="18" charset="0"/>
                <a:cs typeface="Times New Roman" pitchFamily="18" charset="0"/>
              </a:rPr>
              <a:t>, </a:t>
            </a:r>
            <a:r>
              <a:rPr lang="en-US" sz="2400" b="0" i="1" dirty="0" err="1">
                <a:solidFill>
                  <a:srgbClr val="0000FF"/>
                </a:solidFill>
                <a:latin typeface="Times New Roman" pitchFamily="18" charset="0"/>
                <a:cs typeface="Times New Roman" pitchFamily="18" charset="0"/>
              </a:rPr>
              <a:t>đậm</a:t>
            </a:r>
            <a:r>
              <a:rPr lang="en-US" sz="2400" b="0" i="1" dirty="0">
                <a:solidFill>
                  <a:srgbClr val="0000FF"/>
                </a:solidFill>
                <a:latin typeface="Times New Roman" pitchFamily="18" charset="0"/>
                <a:cs typeface="Times New Roman" pitchFamily="18" charset="0"/>
              </a:rPr>
              <a:t> </a:t>
            </a:r>
            <a:r>
              <a:rPr lang="en-US" sz="2400" b="0" i="1" dirty="0" err="1">
                <a:solidFill>
                  <a:srgbClr val="0000FF"/>
                </a:solidFill>
                <a:latin typeface="Times New Roman" pitchFamily="18" charset="0"/>
                <a:cs typeface="Times New Roman" pitchFamily="18" charset="0"/>
              </a:rPr>
              <a:t>hương</a:t>
            </a:r>
            <a:r>
              <a:rPr lang="en-US" sz="2400" b="0" i="1" dirty="0">
                <a:solidFill>
                  <a:srgbClr val="0000FF"/>
                </a:solidFill>
                <a:latin typeface="Times New Roman" pitchFamily="18" charset="0"/>
                <a:cs typeface="Times New Roman" pitchFamily="18" charset="0"/>
              </a:rPr>
              <a:t>, </a:t>
            </a:r>
          </a:p>
          <a:p>
            <a:pPr eaLnBrk="1" hangingPunct="1">
              <a:defRPr/>
            </a:pPr>
            <a:r>
              <a:rPr lang="en-US" sz="2400" b="0" i="1" dirty="0" err="1">
                <a:solidFill>
                  <a:srgbClr val="0000FF"/>
                </a:solidFill>
                <a:latin typeface="Times New Roman" pitchFamily="18" charset="0"/>
                <a:cs typeface="Times New Roman" pitchFamily="18" charset="0"/>
              </a:rPr>
              <a:t>rộn</a:t>
            </a:r>
            <a:r>
              <a:rPr lang="en-US" sz="2400" b="0" i="1" dirty="0">
                <a:solidFill>
                  <a:srgbClr val="0000FF"/>
                </a:solidFill>
                <a:latin typeface="Times New Roman" pitchFamily="18" charset="0"/>
                <a:cs typeface="Times New Roman" pitchFamily="18" charset="0"/>
              </a:rPr>
              <a:t> </a:t>
            </a:r>
            <a:r>
              <a:rPr lang="en-US" sz="2400" b="0" i="1" dirty="0" err="1">
                <a:solidFill>
                  <a:srgbClr val="0000FF"/>
                </a:solidFill>
                <a:latin typeface="Times New Roman" pitchFamily="18" charset="0"/>
                <a:cs typeface="Times New Roman" pitchFamily="18" charset="0"/>
              </a:rPr>
              <a:t>tiếng</a:t>
            </a:r>
            <a:r>
              <a:rPr lang="en-US" sz="2400" b="0" i="1" dirty="0">
                <a:solidFill>
                  <a:srgbClr val="0000FF"/>
                </a:solidFill>
                <a:latin typeface="Times New Roman" pitchFamily="18" charset="0"/>
                <a:cs typeface="Times New Roman" pitchFamily="18" charset="0"/>
              </a:rPr>
              <a:t> </a:t>
            </a:r>
            <a:r>
              <a:rPr lang="en-US" sz="2400" b="0" i="1" dirty="0" err="1">
                <a:solidFill>
                  <a:srgbClr val="0000FF"/>
                </a:solidFill>
                <a:latin typeface="Times New Roman" pitchFamily="18" charset="0"/>
                <a:cs typeface="Times New Roman" pitchFamily="18" charset="0"/>
              </a:rPr>
              <a:t>chim</a:t>
            </a:r>
            <a:r>
              <a:rPr lang="en-US" sz="2400" b="0" i="1" dirty="0">
                <a:solidFill>
                  <a:srgbClr val="0000FF"/>
                </a:solidFill>
                <a:latin typeface="Times New Roman" pitchFamily="18" charset="0"/>
                <a:cs typeface="Times New Roman" pitchFamily="18" charset="0"/>
              </a:rPr>
              <a:t>…</a:t>
            </a:r>
          </a:p>
        </p:txBody>
      </p:sp>
      <p:sp>
        <p:nvSpPr>
          <p:cNvPr id="16" name="AutoShape 6"/>
          <p:cNvSpPr>
            <a:spLocks noChangeArrowheads="1"/>
          </p:cNvSpPr>
          <p:nvPr/>
        </p:nvSpPr>
        <p:spPr bwMode="auto">
          <a:xfrm>
            <a:off x="7138987" y="1520477"/>
            <a:ext cx="2058422" cy="1729767"/>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400" dirty="0">
              <a:solidFill>
                <a:schemeClr val="tx1"/>
              </a:solidFill>
              <a:latin typeface="Times New Roman" pitchFamily="18" charset="0"/>
              <a:cs typeface="Times New Roman" pitchFamily="18" charset="0"/>
            </a:endParaRPr>
          </a:p>
          <a:p>
            <a:pPr eaLnBrk="1" hangingPunct="1">
              <a:defRPr/>
            </a:pPr>
            <a:r>
              <a:rPr lang="en-US" sz="2400" b="0" smtClean="0">
                <a:solidFill>
                  <a:schemeClr val="tx1"/>
                </a:solidFill>
                <a:latin typeface="Times New Roman" pitchFamily="18" charset="0"/>
                <a:cs typeface="Times New Roman" pitchFamily="18" charset="0"/>
              </a:rPr>
              <a:t>Từ </a:t>
            </a:r>
            <a:r>
              <a:rPr lang="en-US" sz="2400" b="0" dirty="0" err="1">
                <a:solidFill>
                  <a:schemeClr val="tx1"/>
                </a:solidFill>
                <a:latin typeface="Times New Roman" pitchFamily="18" charset="0"/>
                <a:cs typeface="Times New Roman" pitchFamily="18" charset="0"/>
              </a:rPr>
              <a:t>ngữ</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có</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sức</a:t>
            </a:r>
            <a:r>
              <a:rPr lang="en-US" sz="2400" b="0" dirty="0">
                <a:solidFill>
                  <a:schemeClr val="tx1"/>
                </a:solidFill>
                <a:latin typeface="Times New Roman" pitchFamily="18" charset="0"/>
                <a:cs typeface="Times New Roman" pitchFamily="18" charset="0"/>
              </a:rPr>
              <a:t> </a:t>
            </a:r>
          </a:p>
          <a:p>
            <a:pPr eaLnBrk="1" hangingPunct="1">
              <a:defRPr/>
            </a:pPr>
            <a:r>
              <a:rPr lang="en-US" sz="2400" b="0" smtClean="0">
                <a:solidFill>
                  <a:schemeClr val="tx1"/>
                </a:solidFill>
                <a:latin typeface="Times New Roman" pitchFamily="18" charset="0"/>
                <a:cs typeface="Times New Roman" pitchFamily="18" charset="0"/>
              </a:rPr>
              <a:t>biểu </a:t>
            </a:r>
            <a:r>
              <a:rPr lang="en-US" sz="2400" b="0" dirty="0" err="1">
                <a:solidFill>
                  <a:schemeClr val="tx1"/>
                </a:solidFill>
                <a:latin typeface="Times New Roman" pitchFamily="18" charset="0"/>
                <a:cs typeface="Times New Roman" pitchFamily="18" charset="0"/>
              </a:rPr>
              <a:t>cảm</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cao</a:t>
            </a:r>
            <a:r>
              <a:rPr lang="en-US" sz="2400" b="0" dirty="0">
                <a:solidFill>
                  <a:schemeClr val="tx1"/>
                </a:solidFill>
                <a:latin typeface="Times New Roman" pitchFamily="18" charset="0"/>
                <a:cs typeface="Times New Roman" pitchFamily="18" charset="0"/>
              </a:rPr>
              <a:t>:</a:t>
            </a:r>
          </a:p>
          <a:p>
            <a:pPr eaLnBrk="1" hangingPunct="1">
              <a:defRPr/>
            </a:pPr>
            <a:r>
              <a:rPr lang="en-US" sz="2400" b="0" i="1" dirty="0">
                <a:solidFill>
                  <a:schemeClr val="tx1"/>
                </a:solidFill>
                <a:latin typeface="Times New Roman" pitchFamily="18" charset="0"/>
                <a:cs typeface="Times New Roman" pitchFamily="18" charset="0"/>
              </a:rPr>
              <a:t>   + </a:t>
            </a:r>
            <a:r>
              <a:rPr lang="en-US" sz="2400" b="0" i="1" dirty="0" err="1">
                <a:solidFill>
                  <a:srgbClr val="FF3399"/>
                </a:solidFill>
                <a:latin typeface="Times New Roman" pitchFamily="18" charset="0"/>
                <a:cs typeface="Times New Roman" pitchFamily="18" charset="0"/>
              </a:rPr>
              <a:t>Bừng</a:t>
            </a:r>
            <a:endParaRPr lang="en-US" sz="2400" b="0" i="1" dirty="0">
              <a:solidFill>
                <a:srgbClr val="FF3399"/>
              </a:solidFill>
              <a:latin typeface="Times New Roman" pitchFamily="18" charset="0"/>
              <a:cs typeface="Times New Roman" pitchFamily="18" charset="0"/>
            </a:endParaRPr>
          </a:p>
          <a:p>
            <a:pPr eaLnBrk="1" hangingPunct="1">
              <a:defRPr/>
            </a:pPr>
            <a:r>
              <a:rPr lang="en-US" sz="2400" b="0" i="1" dirty="0">
                <a:solidFill>
                  <a:schemeClr val="tx1"/>
                </a:solidFill>
                <a:latin typeface="Times New Roman" pitchFamily="18" charset="0"/>
                <a:cs typeface="Times New Roman" pitchFamily="18" charset="0"/>
              </a:rPr>
              <a:t>   + </a:t>
            </a:r>
            <a:r>
              <a:rPr lang="en-US" sz="2400" b="0" i="1" dirty="0" err="1">
                <a:solidFill>
                  <a:srgbClr val="FF3399"/>
                </a:solidFill>
                <a:latin typeface="Times New Roman" pitchFamily="18" charset="0"/>
                <a:cs typeface="Times New Roman" pitchFamily="18" charset="0"/>
              </a:rPr>
              <a:t>Chói</a:t>
            </a:r>
            <a:endParaRPr lang="en-US" sz="2400" b="0" i="1" dirty="0">
              <a:solidFill>
                <a:srgbClr val="FF3399"/>
              </a:solidFill>
              <a:latin typeface="Times New Roman" pitchFamily="18" charset="0"/>
              <a:cs typeface="Times New Roman" pitchFamily="18" charset="0"/>
            </a:endParaRPr>
          </a:p>
          <a:p>
            <a:pPr eaLnBrk="1" hangingPunct="1">
              <a:defRPr/>
            </a:pPr>
            <a:endParaRPr lang="en-US" sz="2400" b="0" dirty="0">
              <a:solidFill>
                <a:schemeClr val="tx1"/>
              </a:solidFill>
              <a:latin typeface="Times New Roman" pitchFamily="18" charset="0"/>
              <a:cs typeface="Times New Roman" pitchFamily="18" charset="0"/>
            </a:endParaRPr>
          </a:p>
        </p:txBody>
      </p:sp>
      <p:sp>
        <p:nvSpPr>
          <p:cNvPr id="17" name="Text Box 7"/>
          <p:cNvSpPr txBox="1">
            <a:spLocks noChangeArrowheads="1"/>
          </p:cNvSpPr>
          <p:nvPr/>
        </p:nvSpPr>
        <p:spPr bwMode="auto">
          <a:xfrm>
            <a:off x="3064270" y="5903893"/>
            <a:ext cx="5102665" cy="83099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rgbClr val="0000FF"/>
                </a:solidFill>
                <a:latin typeface="Arial" charset="0"/>
              </a:defRPr>
            </a:lvl1pPr>
            <a:lvl2pPr marL="742950" indent="-285750" eaLnBrk="0" hangingPunct="0">
              <a:defRPr sz="2800" b="1">
                <a:solidFill>
                  <a:srgbClr val="0000FF"/>
                </a:solidFill>
                <a:latin typeface="Arial" charset="0"/>
              </a:defRPr>
            </a:lvl2pPr>
            <a:lvl3pPr marL="1143000" indent="-228600" eaLnBrk="0" hangingPunct="0">
              <a:defRPr sz="2800" b="1">
                <a:solidFill>
                  <a:srgbClr val="0000FF"/>
                </a:solidFill>
                <a:latin typeface="Arial" charset="0"/>
              </a:defRPr>
            </a:lvl3pPr>
            <a:lvl4pPr marL="1600200" indent="-228600" eaLnBrk="0" hangingPunct="0">
              <a:defRPr sz="2800" b="1">
                <a:solidFill>
                  <a:srgbClr val="0000FF"/>
                </a:solidFill>
                <a:latin typeface="Arial" charset="0"/>
              </a:defRPr>
            </a:lvl4pPr>
            <a:lvl5pPr marL="2057400" indent="-228600" eaLnBrk="0" hangingPunct="0">
              <a:defRPr sz="2800" b="1">
                <a:solidFill>
                  <a:srgbClr val="0000FF"/>
                </a:solidFill>
                <a:latin typeface="Arial" charset="0"/>
              </a:defRPr>
            </a:lvl5pPr>
            <a:lvl6pPr marL="2514600" indent="-228600" eaLnBrk="0" fontAlgn="base" hangingPunct="0">
              <a:spcBef>
                <a:spcPct val="20000"/>
              </a:spcBef>
              <a:spcAft>
                <a:spcPct val="0"/>
              </a:spcAft>
              <a:buChar char="•"/>
              <a:defRPr sz="2800" b="1">
                <a:solidFill>
                  <a:srgbClr val="0000FF"/>
                </a:solidFill>
                <a:latin typeface="Arial" charset="0"/>
              </a:defRPr>
            </a:lvl6pPr>
            <a:lvl7pPr marL="2971800" indent="-228600" eaLnBrk="0" fontAlgn="base" hangingPunct="0">
              <a:spcBef>
                <a:spcPct val="20000"/>
              </a:spcBef>
              <a:spcAft>
                <a:spcPct val="0"/>
              </a:spcAft>
              <a:buChar char="•"/>
              <a:defRPr sz="2800" b="1">
                <a:solidFill>
                  <a:srgbClr val="0000FF"/>
                </a:solidFill>
                <a:latin typeface="Arial" charset="0"/>
              </a:defRPr>
            </a:lvl7pPr>
            <a:lvl8pPr marL="3429000" indent="-228600" eaLnBrk="0" fontAlgn="base" hangingPunct="0">
              <a:spcBef>
                <a:spcPct val="20000"/>
              </a:spcBef>
              <a:spcAft>
                <a:spcPct val="0"/>
              </a:spcAft>
              <a:buChar char="•"/>
              <a:defRPr sz="2800" b="1">
                <a:solidFill>
                  <a:srgbClr val="0000FF"/>
                </a:solidFill>
                <a:latin typeface="Arial" charset="0"/>
              </a:defRPr>
            </a:lvl8pPr>
            <a:lvl9pPr marL="3886200" indent="-228600" eaLnBrk="0" fontAlgn="base" hangingPunct="0">
              <a:spcBef>
                <a:spcPct val="20000"/>
              </a:spcBef>
              <a:spcAft>
                <a:spcPct val="0"/>
              </a:spcAft>
              <a:buChar char="•"/>
              <a:defRPr sz="2800" b="1">
                <a:solidFill>
                  <a:srgbClr val="0000FF"/>
                </a:solidFill>
                <a:latin typeface="Arial" charset="0"/>
              </a:defRPr>
            </a:lvl9pPr>
          </a:lstStyle>
          <a:p>
            <a:pPr algn="ctr" eaLnBrk="1" hangingPunct="1">
              <a:defRPr/>
            </a:pPr>
            <a:r>
              <a:rPr lang="en-US" sz="2400" b="0" i="1" dirty="0" err="1" smtClean="0">
                <a:solidFill>
                  <a:srgbClr val="C00000"/>
                </a:solidFill>
                <a:latin typeface="Times New Roman" pitchFamily="18" charset="0"/>
                <a:cs typeface="Times New Roman" pitchFamily="18" charset="0"/>
              </a:rPr>
              <a:t>Tâm</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trạng</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vui</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sướng</a:t>
            </a:r>
            <a:r>
              <a:rPr lang="en-US" sz="2400" b="0" i="1" dirty="0" smtClean="0">
                <a:solidFill>
                  <a:srgbClr val="C00000"/>
                </a:solidFill>
                <a:latin typeface="Times New Roman" pitchFamily="18" charset="0"/>
                <a:cs typeface="Times New Roman" pitchFamily="18" charset="0"/>
              </a:rPr>
              <a:t>, say </a:t>
            </a:r>
            <a:r>
              <a:rPr lang="en-US" sz="2400" b="0" i="1" dirty="0" err="1" smtClean="0">
                <a:solidFill>
                  <a:srgbClr val="C00000"/>
                </a:solidFill>
                <a:latin typeface="Times New Roman" pitchFamily="18" charset="0"/>
                <a:cs typeface="Times New Roman" pitchFamily="18" charset="0"/>
              </a:rPr>
              <a:t>mê</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khi</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bắt</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gặp</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lí</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tưởng</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cách</a:t>
            </a:r>
            <a:r>
              <a:rPr lang="en-US" sz="2400" b="0" i="1" dirty="0" smtClean="0">
                <a:solidFill>
                  <a:srgbClr val="C00000"/>
                </a:solidFill>
                <a:latin typeface="Times New Roman" pitchFamily="18" charset="0"/>
                <a:cs typeface="Times New Roman" pitchFamily="18" charset="0"/>
              </a:rPr>
              <a:t> </a:t>
            </a:r>
            <a:r>
              <a:rPr lang="en-US" sz="2400" b="0" i="1" dirty="0" err="1" smtClean="0">
                <a:solidFill>
                  <a:srgbClr val="C00000"/>
                </a:solidFill>
                <a:latin typeface="Times New Roman" pitchFamily="18" charset="0"/>
                <a:cs typeface="Times New Roman" pitchFamily="18" charset="0"/>
              </a:rPr>
              <a:t>mạng</a:t>
            </a:r>
            <a:r>
              <a:rPr lang="en-US" sz="2400" b="0" i="1" dirty="0" smtClean="0">
                <a:solidFill>
                  <a:srgbClr val="C00000"/>
                </a:solidFill>
                <a:latin typeface="Times New Roman" pitchFamily="18" charset="0"/>
                <a:cs typeface="Times New Roman" pitchFamily="18" charset="0"/>
              </a:rPr>
              <a:t>. </a:t>
            </a:r>
          </a:p>
        </p:txBody>
      </p:sp>
      <p:sp>
        <p:nvSpPr>
          <p:cNvPr id="20" name="AutoShape 8"/>
          <p:cNvSpPr>
            <a:spLocks noChangeArrowheads="1"/>
          </p:cNvSpPr>
          <p:nvPr/>
        </p:nvSpPr>
        <p:spPr bwMode="auto">
          <a:xfrm>
            <a:off x="2120017" y="3817453"/>
            <a:ext cx="4234126" cy="128689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n-US" sz="240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Hình</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ảnh</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tươi</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sáng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tràn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đầy</a:t>
            </a:r>
            <a:r>
              <a:rPr lang="en-US" sz="2400" b="0" dirty="0">
                <a:solidFill>
                  <a:schemeClr val="tx1"/>
                </a:solidFill>
                <a:latin typeface="Times New Roman" pitchFamily="18" charset="0"/>
                <a:cs typeface="Times New Roman" pitchFamily="18" charset="0"/>
              </a:rPr>
              <a:t> </a:t>
            </a:r>
          </a:p>
          <a:p>
            <a:pPr algn="ctr" eaLnBrk="1" hangingPunct="1">
              <a:defRPr/>
            </a:pPr>
            <a:r>
              <a:rPr lang="en-US" sz="2400" b="0" dirty="0" err="1">
                <a:solidFill>
                  <a:schemeClr val="tx1"/>
                </a:solidFill>
                <a:latin typeface="Times New Roman" pitchFamily="18" charset="0"/>
                <a:cs typeface="Times New Roman" pitchFamily="18" charset="0"/>
              </a:rPr>
              <a:t>hương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sắc</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âm</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thanh</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và</a:t>
            </a:r>
            <a:r>
              <a:rPr lang="en-US" sz="2400" b="0" dirty="0">
                <a:solidFill>
                  <a:schemeClr val="tx1"/>
                </a:solidFill>
                <a:latin typeface="Times New Roman" pitchFamily="18" charset="0"/>
                <a:cs typeface="Times New Roman" pitchFamily="18" charset="0"/>
              </a:rPr>
              <a:t> </a:t>
            </a:r>
          </a:p>
          <a:p>
            <a:pPr algn="ctr" eaLnBrk="1" hangingPunct="1">
              <a:defRPr/>
            </a:pPr>
            <a:r>
              <a:rPr lang="en-US" sz="2400" b="0" dirty="0" err="1">
                <a:solidFill>
                  <a:schemeClr val="tx1"/>
                </a:solidFill>
                <a:latin typeface="Times New Roman" pitchFamily="18" charset="0"/>
                <a:cs typeface="Times New Roman" pitchFamily="18" charset="0"/>
              </a:rPr>
              <a:t>sức</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sống</a:t>
            </a:r>
            <a:endParaRPr lang="en-US" sz="2400" b="0" dirty="0">
              <a:solidFill>
                <a:schemeClr val="tx1"/>
              </a:solidFill>
              <a:latin typeface="Times New Roman" pitchFamily="18" charset="0"/>
              <a:cs typeface="Times New Roman" pitchFamily="18" charset="0"/>
            </a:endParaRPr>
          </a:p>
        </p:txBody>
      </p:sp>
      <p:sp>
        <p:nvSpPr>
          <p:cNvPr id="21" name="AutoShape 16"/>
          <p:cNvSpPr>
            <a:spLocks/>
          </p:cNvSpPr>
          <p:nvPr/>
        </p:nvSpPr>
        <p:spPr bwMode="auto">
          <a:xfrm rot="5400000">
            <a:off x="3933189" y="2477885"/>
            <a:ext cx="500535" cy="2057400"/>
          </a:xfrm>
          <a:prstGeom prst="rightBrace">
            <a:avLst>
              <a:gd name="adj1" fmla="val 145000"/>
              <a:gd name="adj2" fmla="val 49242"/>
            </a:avLst>
          </a:prstGeom>
          <a:noFill/>
          <a:ln w="38100" cap="flat" cmpd="sng" algn="ctr">
            <a:solidFill>
              <a:srgbClr val="4F81BD"/>
            </a:solidFill>
            <a:prstDash val="solid"/>
            <a:headEnd/>
            <a:tailEnd/>
          </a:ln>
          <a:effectLst>
            <a:outerShdw blurRad="40000" dist="23000" dir="5400000" rotWithShape="0">
              <a:srgbClr val="000000">
                <a:alpha val="35000"/>
              </a:srgbClr>
            </a:outerShdw>
          </a:effectLst>
          <a:extLst/>
        </p:spPr>
        <p:txBody>
          <a:bodyPr rot="10800000" vert="eaVert" wrap="none" anchor="ctr"/>
          <a:lstStyle/>
          <a:p>
            <a:pPr algn="ctr" eaLnBrk="1" hangingPunct="1">
              <a:defRPr/>
            </a:pPr>
            <a:endParaRPr lang="en-US" sz="2400" b="0" kern="0">
              <a:solidFill>
                <a:schemeClr val="tx1"/>
              </a:solidFill>
              <a:effectLst>
                <a:outerShdw blurRad="38100" dist="38100" dir="2700000" algn="tl">
                  <a:srgbClr val="C0C0C0"/>
                </a:outerShdw>
              </a:effectLst>
              <a:latin typeface="Times New Roman" pitchFamily="18" charset="0"/>
            </a:endParaRPr>
          </a:p>
        </p:txBody>
      </p:sp>
      <p:sp>
        <p:nvSpPr>
          <p:cNvPr id="5" name="Down Arrow 4"/>
          <p:cNvSpPr/>
          <p:nvPr/>
        </p:nvSpPr>
        <p:spPr>
          <a:xfrm>
            <a:off x="6006138" y="5072013"/>
            <a:ext cx="1200902" cy="85291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44919" y="3690689"/>
            <a:ext cx="2480031" cy="1600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Sức mạnh của Đảng, Cách mạng</a:t>
            </a:r>
            <a:endParaRPr lang="en-US" sz="2400">
              <a:latin typeface="Times New Roman" panose="02020603050405020304" pitchFamily="18" charset="0"/>
              <a:cs typeface="Times New Roman" panose="02020603050405020304" pitchFamily="18" charset="0"/>
            </a:endParaRPr>
          </a:p>
        </p:txBody>
      </p:sp>
      <p:sp>
        <p:nvSpPr>
          <p:cNvPr id="24" name="Down Arrow 23"/>
          <p:cNvSpPr/>
          <p:nvPr/>
        </p:nvSpPr>
        <p:spPr>
          <a:xfrm>
            <a:off x="7696200" y="3289373"/>
            <a:ext cx="669772" cy="371481"/>
          </a:xfrm>
          <a:prstGeom prst="downArrow">
            <a:avLst>
              <a:gd name="adj1" fmla="val 35417"/>
              <a:gd name="adj2" fmla="val 7014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734" y="3688557"/>
            <a:ext cx="2068953" cy="2862322"/>
          </a:xfrm>
          <a:prstGeom prst="rect">
            <a:avLst/>
          </a:prstGeom>
        </p:spPr>
        <p:txBody>
          <a:bodyPr wrap="square">
            <a:spAutoFit/>
          </a:bodyPr>
          <a:lstStyle/>
          <a:p>
            <a:pPr algn="just"/>
            <a:r>
              <a:rPr lang="en-US" sz="2000">
                <a:latin typeface="Times New Roman" panose="02020603050405020304" pitchFamily="18" charset="0"/>
                <a:cs typeface="Times New Roman" panose="02020603050405020304" pitchFamily="18" charset="0"/>
              </a:rPr>
              <a:t>Bằng bút pháp tự sự + bút pháp trữ tình lãng mạn tác giả đã diễn tả lại niềm vui sướng vô hạn của mình trong buổi đầu đến với Cách mạng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80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plus(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edge">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0" grpId="0" animBg="1"/>
      <p:bldP spid="21" grpId="0" animBg="1"/>
      <p:bldP spid="5" grpId="0" animBg="1"/>
      <p:bldP spid="23" grpId="0" animBg="1"/>
      <p:bldP spid="2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sp>
        <p:nvSpPr>
          <p:cNvPr id="19" name="Rectangle 5">
            <a:hlinkClick r:id="rId3" action="ppaction://hlinksldjump"/>
          </p:cNvPr>
          <p:cNvSpPr>
            <a:spLocks noChangeArrowheads="1"/>
          </p:cNvSpPr>
          <p:nvPr/>
        </p:nvSpPr>
        <p:spPr bwMode="auto">
          <a:xfrm>
            <a:off x="-3739" y="2500313"/>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t>II. ĐỌC HIỂU</a:t>
            </a:r>
            <a:endParaRPr lang="en-US" b="1"/>
          </a:p>
        </p:txBody>
      </p:sp>
      <p:sp>
        <p:nvSpPr>
          <p:cNvPr id="28" name="Rectangle 8"/>
          <p:cNvSpPr>
            <a:spLocks noChangeArrowheads="1"/>
          </p:cNvSpPr>
          <p:nvPr/>
        </p:nvSpPr>
        <p:spPr bwMode="auto">
          <a:xfrm>
            <a:off x="2072128" y="861418"/>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3" name="Freeform 2"/>
          <p:cNvSpPr/>
          <p:nvPr/>
        </p:nvSpPr>
        <p:spPr>
          <a:xfrm>
            <a:off x="263040" y="3208661"/>
            <a:ext cx="1663700" cy="516732"/>
          </a:xfrm>
          <a:custGeom>
            <a:avLst/>
            <a:gdLst>
              <a:gd name="connsiteX0" fmla="*/ 0 w 2743200"/>
              <a:gd name="connsiteY0" fmla="*/ 65565 h 655645"/>
              <a:gd name="connsiteX1" fmla="*/ 65565 w 2743200"/>
              <a:gd name="connsiteY1" fmla="*/ 0 h 655645"/>
              <a:gd name="connsiteX2" fmla="*/ 2677636 w 2743200"/>
              <a:gd name="connsiteY2" fmla="*/ 0 h 655645"/>
              <a:gd name="connsiteX3" fmla="*/ 2743201 w 2743200"/>
              <a:gd name="connsiteY3" fmla="*/ 65565 h 655645"/>
              <a:gd name="connsiteX4" fmla="*/ 2743200 w 2743200"/>
              <a:gd name="connsiteY4" fmla="*/ 590081 h 655645"/>
              <a:gd name="connsiteX5" fmla="*/ 2677635 w 2743200"/>
              <a:gd name="connsiteY5" fmla="*/ 655646 h 655645"/>
              <a:gd name="connsiteX6" fmla="*/ 65565 w 2743200"/>
              <a:gd name="connsiteY6" fmla="*/ 655645 h 655645"/>
              <a:gd name="connsiteX7" fmla="*/ 0 w 2743200"/>
              <a:gd name="connsiteY7" fmla="*/ 590080 h 655645"/>
              <a:gd name="connsiteX8" fmla="*/ 0 w 2743200"/>
              <a:gd name="connsiteY8" fmla="*/ 65565 h 6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655645">
                <a:moveTo>
                  <a:pt x="0" y="65565"/>
                </a:moveTo>
                <a:cubicBezTo>
                  <a:pt x="0" y="29354"/>
                  <a:pt x="29354" y="0"/>
                  <a:pt x="65565" y="0"/>
                </a:cubicBezTo>
                <a:lnTo>
                  <a:pt x="2677636" y="0"/>
                </a:lnTo>
                <a:cubicBezTo>
                  <a:pt x="2713847" y="0"/>
                  <a:pt x="2743201" y="29354"/>
                  <a:pt x="2743201" y="65565"/>
                </a:cubicBezTo>
                <a:cubicBezTo>
                  <a:pt x="2743201" y="240404"/>
                  <a:pt x="2743200" y="415242"/>
                  <a:pt x="2743200" y="590081"/>
                </a:cubicBezTo>
                <a:cubicBezTo>
                  <a:pt x="2743200" y="626292"/>
                  <a:pt x="2713846" y="655646"/>
                  <a:pt x="2677635" y="655646"/>
                </a:cubicBezTo>
                <a:lnTo>
                  <a:pt x="65565" y="655645"/>
                </a:lnTo>
                <a:cubicBezTo>
                  <a:pt x="29354" y="655645"/>
                  <a:pt x="0" y="626291"/>
                  <a:pt x="0" y="590080"/>
                </a:cubicBezTo>
                <a:lnTo>
                  <a:pt x="0" y="65565"/>
                </a:lnTo>
                <a:close/>
              </a:path>
            </a:pathLst>
          </a:custGeom>
          <a:solidFill>
            <a:srgbClr val="13033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453" tIns="114453" rIns="114453" bIns="114453" numCol="1" spcCol="1270" anchor="ctr" anchorCtr="0">
            <a:noAutofit/>
          </a:bodyPr>
          <a:lstStyle/>
          <a:p>
            <a:pPr lvl="0" algn="ctr" defTabSz="1111250">
              <a:lnSpc>
                <a:spcPct val="90000"/>
              </a:lnSpc>
              <a:spcBef>
                <a:spcPct val="0"/>
              </a:spcBef>
              <a:spcAft>
                <a:spcPct val="35000"/>
              </a:spcAft>
            </a:pPr>
            <a:r>
              <a:rPr lang="en-US" sz="2500" b="1" kern="1200" smtClean="0">
                <a:latin typeface="Times New Roman" panose="02020603050405020304" pitchFamily="18" charset="0"/>
                <a:cs typeface="Times New Roman" panose="02020603050405020304" pitchFamily="18" charset="0"/>
              </a:rPr>
              <a:t>1.KHỔ 1</a:t>
            </a:r>
            <a:endParaRPr lang="en-US" sz="2500" b="1" kern="1200">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384615" y="3904995"/>
            <a:ext cx="1663700" cy="443036"/>
            <a:chOff x="457199" y="1422399"/>
            <a:chExt cx="5181600" cy="1219200"/>
          </a:xfrm>
          <a:scene3d>
            <a:camera prst="orthographicFront"/>
            <a:lightRig rig="threePt" dir="t">
              <a:rot lat="0" lon="0" rev="7500000"/>
            </a:lightRig>
          </a:scene3d>
        </p:grpSpPr>
        <p:sp>
          <p:nvSpPr>
            <p:cNvPr id="26" name="Rounded Rectangle 25"/>
            <p:cNvSpPr/>
            <p:nvPr/>
          </p:nvSpPr>
          <p:spPr>
            <a:xfrm>
              <a:off x="457199" y="1422399"/>
              <a:ext cx="5181600" cy="1219200"/>
            </a:xfrm>
            <a:prstGeom prst="roundRect">
              <a:avLst>
                <a:gd name="adj" fmla="val 10000"/>
              </a:avLst>
            </a:prstGeom>
            <a:solidFill>
              <a:srgbClr val="00206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Rounded Rectangle 4"/>
            <p:cNvSpPr/>
            <p:nvPr/>
          </p:nvSpPr>
          <p:spPr>
            <a:xfrm>
              <a:off x="492907" y="1458109"/>
              <a:ext cx="4996742" cy="11477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2400" b="1" smtClean="0">
                  <a:latin typeface="Times New Roman" panose="02020603050405020304" pitchFamily="18" charset="0"/>
                  <a:cs typeface="Times New Roman" panose="02020603050405020304" pitchFamily="18" charset="0"/>
                </a:rPr>
                <a:t>2.</a:t>
              </a:r>
              <a:r>
                <a:rPr lang="en-US" sz="2400" b="1" kern="1200" smtClean="0">
                  <a:latin typeface="Times New Roman" panose="02020603050405020304" pitchFamily="18" charset="0"/>
                  <a:cs typeface="Times New Roman" panose="02020603050405020304" pitchFamily="18" charset="0"/>
                </a:rPr>
                <a:t>KHỔ 2</a:t>
              </a:r>
              <a:endParaRPr lang="en-US" sz="2400" b="1" kern="1200">
                <a:latin typeface="Times New Roman" panose="02020603050405020304" pitchFamily="18" charset="0"/>
                <a:cs typeface="Times New Roman" panose="02020603050405020304" pitchFamily="18" charset="0"/>
              </a:endParaRPr>
            </a:p>
          </p:txBody>
        </p:sp>
      </p:grpSp>
      <p:sp>
        <p:nvSpPr>
          <p:cNvPr id="2" name="Rectangle 1"/>
          <p:cNvSpPr/>
          <p:nvPr/>
        </p:nvSpPr>
        <p:spPr>
          <a:xfrm>
            <a:off x="2072128" y="3959007"/>
            <a:ext cx="3685624" cy="461665"/>
          </a:xfrm>
          <a:prstGeom prst="rect">
            <a:avLst/>
          </a:prstGeom>
        </p:spPr>
        <p:txBody>
          <a:bodyPr wrap="none">
            <a:spAutoFit/>
          </a:bodyPr>
          <a:lstStyle/>
          <a:p>
            <a:r>
              <a:rPr lang="en-US" sz="2400" b="1" smtClean="0">
                <a:solidFill>
                  <a:srgbClr val="FF0000"/>
                </a:solidFill>
                <a:latin typeface="Times New Roman" panose="02020603050405020304" pitchFamily="18" charset="0"/>
              </a:rPr>
              <a:t>Nhận </a:t>
            </a:r>
            <a:r>
              <a:rPr lang="en-US" sz="2400" b="1">
                <a:solidFill>
                  <a:srgbClr val="FF0000"/>
                </a:solidFill>
                <a:latin typeface="Times New Roman" panose="02020603050405020304" pitchFamily="18" charset="0"/>
              </a:rPr>
              <a:t>thức mới về lẽ sống :</a:t>
            </a:r>
            <a:endParaRPr lang="en-US" sz="2400">
              <a:solidFill>
                <a:srgbClr val="FF0000"/>
              </a:solidFill>
            </a:endParaRPr>
          </a:p>
        </p:txBody>
      </p:sp>
    </p:spTree>
    <p:extLst>
      <p:ext uri="{BB962C8B-B14F-4D97-AF65-F5344CB8AC3E}">
        <p14:creationId xmlns:p14="http://schemas.microsoft.com/office/powerpoint/2010/main" val="4024551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6686" y="-30163"/>
            <a:ext cx="5624513" cy="563563"/>
          </a:xfrm>
        </p:spPr>
        <p:txBody>
          <a:bodyPr>
            <a:normAutofit fontScale="90000"/>
          </a:bodyPr>
          <a:lstStyle/>
          <a:p>
            <a:pPr eaLnBrk="1" hangingPunct="1"/>
            <a:r>
              <a:rPr lang="en-US" sz="2800" b="1" smtClean="0">
                <a:solidFill>
                  <a:srgbClr val="FF0000"/>
                </a:solidFill>
                <a:latin typeface="Times New Roman" panose="02020603050405020304" pitchFamily="18" charset="0"/>
              </a:rPr>
              <a:t>2. Khổ 2: Nhận thức mới về lẽ sống :</a:t>
            </a:r>
          </a:p>
        </p:txBody>
      </p:sp>
      <p:sp>
        <p:nvSpPr>
          <p:cNvPr id="31747" name="Rectangle 3"/>
          <p:cNvSpPr>
            <a:spLocks noGrp="1" noChangeArrowheads="1"/>
          </p:cNvSpPr>
          <p:nvPr>
            <p:ph type="body" idx="1"/>
          </p:nvPr>
        </p:nvSpPr>
        <p:spPr>
          <a:xfrm>
            <a:off x="228600" y="457200"/>
            <a:ext cx="8458200" cy="6019800"/>
          </a:xfrm>
        </p:spPr>
        <p:txBody>
          <a:bodyPr/>
          <a:lstStyle/>
          <a:p>
            <a:pPr eaLnBrk="1" hangingPunct="1">
              <a:buFontTx/>
              <a:buNone/>
            </a:pPr>
            <a:r>
              <a:rPr lang="en-US" sz="2400" i="1" smtClean="0">
                <a:latin typeface="Times New Roman" panose="02020603050405020304" pitchFamily="18" charset="0"/>
              </a:rPr>
              <a:t>Tôi </a:t>
            </a:r>
            <a:r>
              <a:rPr lang="en-US" sz="2400" b="1" i="1" u="sng" smtClean="0">
                <a:solidFill>
                  <a:srgbClr val="FF0000"/>
                </a:solidFill>
                <a:latin typeface="Times New Roman" panose="02020603050405020304" pitchFamily="18" charset="0"/>
              </a:rPr>
              <a:t>buộc </a:t>
            </a:r>
            <a:r>
              <a:rPr lang="en-US" sz="2400" i="1" smtClean="0">
                <a:latin typeface="Times New Roman" panose="02020603050405020304" pitchFamily="18" charset="0"/>
              </a:rPr>
              <a:t>lòng tôi với mọi người</a:t>
            </a:r>
          </a:p>
          <a:p>
            <a:pPr eaLnBrk="1" hangingPunct="1">
              <a:buFontTx/>
              <a:buNone/>
            </a:pPr>
            <a:endParaRPr lang="en-US" sz="2400" smtClean="0">
              <a:latin typeface="Times New Roman" panose="02020603050405020304" pitchFamily="18" charset="0"/>
            </a:endParaRPr>
          </a:p>
          <a:p>
            <a:pPr eaLnBrk="1" hangingPunct="1">
              <a:buFontTx/>
              <a:buNone/>
            </a:pPr>
            <a:endParaRPr lang="en-US" sz="2400" i="1" smtClean="0">
              <a:latin typeface="Times New Roman" panose="02020603050405020304" pitchFamily="18" charset="0"/>
            </a:endParaRPr>
          </a:p>
          <a:p>
            <a:pPr eaLnBrk="1" hangingPunct="1">
              <a:buFontTx/>
              <a:buNone/>
            </a:pPr>
            <a:r>
              <a:rPr lang="en-US" sz="2400" i="1" smtClean="0">
                <a:latin typeface="Times New Roman" panose="02020603050405020304" pitchFamily="18" charset="0"/>
              </a:rPr>
              <a:t>Để tình </a:t>
            </a:r>
            <a:r>
              <a:rPr lang="en-US" sz="2400" b="1" i="1" u="sng" smtClean="0">
                <a:solidFill>
                  <a:srgbClr val="FF0000"/>
                </a:solidFill>
                <a:latin typeface="Times New Roman" panose="02020603050405020304" pitchFamily="18" charset="0"/>
              </a:rPr>
              <a:t>trang trải </a:t>
            </a:r>
            <a:r>
              <a:rPr lang="en-US" sz="2400" i="1" smtClean="0">
                <a:latin typeface="Times New Roman" panose="02020603050405020304" pitchFamily="18" charset="0"/>
              </a:rPr>
              <a:t>với </a:t>
            </a:r>
            <a:r>
              <a:rPr lang="en-US" sz="2400" b="1" i="1" u="sng" smtClean="0">
                <a:solidFill>
                  <a:srgbClr val="FF0000"/>
                </a:solidFill>
                <a:latin typeface="Times New Roman" panose="02020603050405020304" pitchFamily="18" charset="0"/>
              </a:rPr>
              <a:t>trăm nơi</a:t>
            </a:r>
          </a:p>
          <a:p>
            <a:pPr eaLnBrk="1" hangingPunct="1">
              <a:buFontTx/>
              <a:buNone/>
            </a:pPr>
            <a:r>
              <a:rPr lang="en-US" sz="2000" smtClean="0">
                <a:latin typeface="Times New Roman" panose="02020603050405020304" pitchFamily="18" charset="0"/>
                <a:sym typeface="Wingdings" panose="05000000000000000000" pitchFamily="2" charset="2"/>
              </a:rPr>
              <a:t>        </a:t>
            </a:r>
            <a:endParaRPr lang="en-US" sz="2400" smtClean="0">
              <a:latin typeface="Times New Roman" panose="02020603050405020304" pitchFamily="18" charset="0"/>
              <a:sym typeface="Wingdings" panose="05000000000000000000" pitchFamily="2" charset="2"/>
            </a:endParaRPr>
          </a:p>
          <a:p>
            <a:pPr eaLnBrk="1" hangingPunct="1">
              <a:buFontTx/>
              <a:buNone/>
            </a:pPr>
            <a:r>
              <a:rPr lang="en-US" sz="2000" smtClean="0">
                <a:latin typeface="Times New Roman" panose="02020603050405020304" pitchFamily="18" charset="0"/>
                <a:sym typeface="Wingdings" panose="05000000000000000000" pitchFamily="2" charset="2"/>
              </a:rPr>
              <a:t>       </a:t>
            </a:r>
            <a:endParaRPr lang="en-US" sz="2000" smtClean="0">
              <a:latin typeface="Times New Roman" panose="02020603050405020304" pitchFamily="18" charset="0"/>
            </a:endParaRPr>
          </a:p>
          <a:p>
            <a:pPr eaLnBrk="1" hangingPunct="1">
              <a:buFontTx/>
              <a:buNone/>
            </a:pPr>
            <a:endParaRPr lang="en-US" sz="2400" i="1" smtClean="0">
              <a:latin typeface="Times New Roman" panose="02020603050405020304" pitchFamily="18" charset="0"/>
            </a:endParaRPr>
          </a:p>
          <a:p>
            <a:pPr eaLnBrk="1" hangingPunct="1">
              <a:buFontTx/>
              <a:buNone/>
            </a:pPr>
            <a:endParaRPr lang="en-US" sz="2400" i="1" smtClean="0">
              <a:latin typeface="Times New Roman" panose="02020603050405020304" pitchFamily="18" charset="0"/>
            </a:endParaRPr>
          </a:p>
          <a:p>
            <a:pPr eaLnBrk="1" hangingPunct="1">
              <a:buFontTx/>
              <a:buNone/>
            </a:pPr>
            <a:r>
              <a:rPr lang="en-US" sz="2400" i="1" smtClean="0">
                <a:latin typeface="Times New Roman" panose="02020603050405020304" pitchFamily="18" charset="0"/>
              </a:rPr>
              <a:t>Để hồn tôi với bao </a:t>
            </a:r>
            <a:r>
              <a:rPr lang="en-US" sz="2400" b="1" i="1" u="sng" smtClean="0">
                <a:solidFill>
                  <a:srgbClr val="FF0000"/>
                </a:solidFill>
                <a:latin typeface="Times New Roman" panose="02020603050405020304" pitchFamily="18" charset="0"/>
              </a:rPr>
              <a:t>hồn khổ</a:t>
            </a:r>
          </a:p>
          <a:p>
            <a:pPr eaLnBrk="1" hangingPunct="1">
              <a:buFontTx/>
              <a:buNone/>
            </a:pPr>
            <a:r>
              <a:rPr lang="en-US" sz="2400" i="1" smtClean="0">
                <a:solidFill>
                  <a:srgbClr val="008000"/>
                </a:solidFill>
                <a:latin typeface="Times New Roman" panose="02020603050405020304" pitchFamily="18" charset="0"/>
              </a:rPr>
              <a:t>                       </a:t>
            </a:r>
            <a:endParaRPr lang="en-US" sz="2400" smtClean="0">
              <a:latin typeface="Times New Roman" panose="02020603050405020304" pitchFamily="18" charset="0"/>
            </a:endParaRPr>
          </a:p>
          <a:p>
            <a:pPr eaLnBrk="1" hangingPunct="1">
              <a:buFontTx/>
              <a:buNone/>
            </a:pPr>
            <a:endParaRPr lang="en-US" sz="2400" b="1" i="1" u="sng" smtClean="0">
              <a:solidFill>
                <a:srgbClr val="FF3300"/>
              </a:solidFill>
              <a:latin typeface="Times New Roman" panose="02020603050405020304" pitchFamily="18" charset="0"/>
            </a:endParaRPr>
          </a:p>
          <a:p>
            <a:pPr eaLnBrk="1" hangingPunct="1">
              <a:buFontTx/>
              <a:buNone/>
            </a:pPr>
            <a:r>
              <a:rPr lang="en-US" sz="2400" b="1" i="1" u="sng" smtClean="0">
                <a:solidFill>
                  <a:srgbClr val="FF0000"/>
                </a:solidFill>
                <a:latin typeface="Times New Roman" panose="02020603050405020304" pitchFamily="18" charset="0"/>
              </a:rPr>
              <a:t>Gần gũi </a:t>
            </a:r>
            <a:r>
              <a:rPr lang="en-US" sz="2400" i="1" smtClean="0">
                <a:latin typeface="Times New Roman" panose="02020603050405020304" pitchFamily="18" charset="0"/>
              </a:rPr>
              <a:t>với nhau thêm mạnh </a:t>
            </a:r>
            <a:r>
              <a:rPr lang="en-US" sz="2400" b="1" i="1" u="sng" smtClean="0">
                <a:solidFill>
                  <a:srgbClr val="FF0000"/>
                </a:solidFill>
                <a:latin typeface="Times New Roman" panose="02020603050405020304" pitchFamily="18" charset="0"/>
              </a:rPr>
              <a:t>khối đời</a:t>
            </a:r>
            <a:r>
              <a:rPr lang="en-US" sz="2800" b="1" i="1" u="sng" smtClean="0">
                <a:solidFill>
                  <a:srgbClr val="FF0000"/>
                </a:solidFill>
                <a:latin typeface="Times New Roman" panose="02020603050405020304" pitchFamily="18" charset="0"/>
              </a:rPr>
              <a:t>.</a:t>
            </a:r>
          </a:p>
          <a:p>
            <a:pPr eaLnBrk="1" hangingPunct="1">
              <a:buFontTx/>
              <a:buNone/>
            </a:pPr>
            <a:r>
              <a:rPr lang="en-US" sz="2800" smtClean="0">
                <a:latin typeface="Times New Roman" panose="02020603050405020304" pitchFamily="18" charset="0"/>
              </a:rPr>
              <a:t>                                  </a:t>
            </a:r>
            <a:endParaRPr lang="en-US" sz="2400" smtClean="0">
              <a:latin typeface="Times New Roman" panose="02020603050405020304" pitchFamily="18" charset="0"/>
            </a:endParaRPr>
          </a:p>
          <a:p>
            <a:pPr eaLnBrk="1" hangingPunct="1">
              <a:buFontTx/>
              <a:buNone/>
            </a:pPr>
            <a:endParaRPr lang="en-US" sz="2400" smtClean="0">
              <a:latin typeface="Times New Roman" panose="02020603050405020304" pitchFamily="18" charset="0"/>
            </a:endParaRPr>
          </a:p>
          <a:p>
            <a:pPr eaLnBrk="1" hangingPunct="1">
              <a:buFontTx/>
              <a:buNone/>
            </a:pPr>
            <a:endParaRPr lang="en-US" sz="2400" smtClean="0">
              <a:latin typeface="Times New Roman" panose="02020603050405020304" pitchFamily="18" charset="0"/>
            </a:endParaRPr>
          </a:p>
        </p:txBody>
      </p:sp>
      <p:sp>
        <p:nvSpPr>
          <p:cNvPr id="31754" name="Oval 10"/>
          <p:cNvSpPr>
            <a:spLocks noChangeArrowheads="1"/>
          </p:cNvSpPr>
          <p:nvPr/>
        </p:nvSpPr>
        <p:spPr bwMode="auto">
          <a:xfrm>
            <a:off x="5486400" y="3200400"/>
            <a:ext cx="3657600" cy="2438400"/>
          </a:xfrm>
          <a:prstGeom prst="ellipse">
            <a:avLst/>
          </a:prstGeom>
          <a:solidFill>
            <a:srgbClr val="002060"/>
          </a:solidFill>
          <a:ln w="12700">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solidFill>
                <a:schemeClr val="bg1"/>
              </a:solidFill>
              <a:latin typeface="Times New Roman" panose="02020603050405020304" pitchFamily="18" charset="0"/>
            </a:endParaRPr>
          </a:p>
          <a:p>
            <a:pPr algn="ctr" eaLnBrk="1" hangingPunct="1">
              <a:spcBef>
                <a:spcPct val="0"/>
              </a:spcBef>
              <a:buFontTx/>
              <a:buNone/>
            </a:pPr>
            <a:r>
              <a:rPr lang="en-US" sz="2400">
                <a:solidFill>
                  <a:schemeClr val="bg1"/>
                </a:solidFill>
                <a:latin typeface="Times New Roman" panose="02020603050405020304" pitchFamily="18" charset="0"/>
              </a:rPr>
              <a:t>Khẳng định mối quan hệ </a:t>
            </a:r>
          </a:p>
          <a:p>
            <a:pPr algn="ctr" eaLnBrk="1" hangingPunct="1">
              <a:spcBef>
                <a:spcPct val="0"/>
              </a:spcBef>
              <a:buFontTx/>
              <a:buNone/>
            </a:pPr>
            <a:r>
              <a:rPr lang="en-US" sz="2400">
                <a:solidFill>
                  <a:schemeClr val="bg1"/>
                </a:solidFill>
                <a:latin typeface="Times New Roman" panose="02020603050405020304" pitchFamily="18" charset="0"/>
              </a:rPr>
              <a:t>sâu sắc với những </a:t>
            </a:r>
          </a:p>
          <a:p>
            <a:pPr algn="ctr" eaLnBrk="1" hangingPunct="1">
              <a:spcBef>
                <a:spcPct val="0"/>
              </a:spcBef>
              <a:buFontTx/>
              <a:buNone/>
            </a:pPr>
            <a:r>
              <a:rPr lang="en-US" sz="2400">
                <a:solidFill>
                  <a:schemeClr val="bg1"/>
                </a:solidFill>
                <a:latin typeface="Times New Roman" panose="02020603050405020304" pitchFamily="18" charset="0"/>
              </a:rPr>
              <a:t>người cùng cảnh ngộ,</a:t>
            </a:r>
          </a:p>
          <a:p>
            <a:pPr algn="ctr" eaLnBrk="1" hangingPunct="1">
              <a:spcBef>
                <a:spcPct val="0"/>
              </a:spcBef>
              <a:buFontTx/>
              <a:buNone/>
            </a:pPr>
            <a:r>
              <a:rPr lang="en-US" sz="2400">
                <a:solidFill>
                  <a:schemeClr val="bg1"/>
                </a:solidFill>
                <a:latin typeface="Times New Roman" panose="02020603050405020304" pitchFamily="18" charset="0"/>
              </a:rPr>
              <a:t>đặc biệt người nghèo</a:t>
            </a:r>
          </a:p>
          <a:p>
            <a:pPr algn="ctr" eaLnBrk="1" hangingPunct="1">
              <a:spcBef>
                <a:spcPct val="0"/>
              </a:spcBef>
              <a:buFontTx/>
              <a:buNone/>
            </a:pPr>
            <a:r>
              <a:rPr lang="en-US" sz="2400">
                <a:solidFill>
                  <a:schemeClr val="bg1"/>
                </a:solidFill>
                <a:latin typeface="Times New Roman" panose="02020603050405020304" pitchFamily="18" charset="0"/>
              </a:rPr>
              <a:t> khổ.</a:t>
            </a:r>
          </a:p>
        </p:txBody>
      </p:sp>
      <p:sp>
        <p:nvSpPr>
          <p:cNvPr id="31757" name="Line 13"/>
          <p:cNvSpPr>
            <a:spLocks noChangeShapeType="1"/>
          </p:cNvSpPr>
          <p:nvPr/>
        </p:nvSpPr>
        <p:spPr bwMode="auto">
          <a:xfrm flipV="1">
            <a:off x="4953000" y="4724400"/>
            <a:ext cx="457200" cy="533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Line 18"/>
          <p:cNvSpPr>
            <a:spLocks noChangeShapeType="1"/>
          </p:cNvSpPr>
          <p:nvPr/>
        </p:nvSpPr>
        <p:spPr bwMode="auto">
          <a:xfrm>
            <a:off x="3429000" y="4343400"/>
            <a:ext cx="19812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3" name="Line 19"/>
          <p:cNvSpPr>
            <a:spLocks noChangeShapeType="1"/>
          </p:cNvSpPr>
          <p:nvPr/>
        </p:nvSpPr>
        <p:spPr bwMode="auto">
          <a:xfrm flipH="1">
            <a:off x="2590800" y="2286000"/>
            <a:ext cx="1066800" cy="533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Rectangle 21"/>
          <p:cNvSpPr>
            <a:spLocks noChangeArrowheads="1"/>
          </p:cNvSpPr>
          <p:nvPr/>
        </p:nvSpPr>
        <p:spPr bwMode="auto">
          <a:xfrm>
            <a:off x="228600" y="3276600"/>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800" b="1">
              <a:solidFill>
                <a:schemeClr val="tx2"/>
              </a:solidFill>
              <a:latin typeface="Times New Roman" panose="02020603050405020304" pitchFamily="18" charset="0"/>
            </a:endParaRPr>
          </a:p>
        </p:txBody>
      </p:sp>
      <p:sp>
        <p:nvSpPr>
          <p:cNvPr id="31766" name="Rectangle 22"/>
          <p:cNvSpPr>
            <a:spLocks noChangeArrowheads="1"/>
          </p:cNvSpPr>
          <p:nvPr/>
        </p:nvSpPr>
        <p:spPr bwMode="auto">
          <a:xfrm>
            <a:off x="457200" y="2895600"/>
            <a:ext cx="4419600" cy="914400"/>
          </a:xfrm>
          <a:prstGeom prst="rect">
            <a:avLst/>
          </a:prstGeom>
          <a:solidFill>
            <a:srgbClr val="FFFFCC"/>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400">
                <a:solidFill>
                  <a:schemeClr val="tx2"/>
                </a:solidFill>
                <a:latin typeface="Times New Roman" panose="02020603050405020304" pitchFamily="18" charset="0"/>
                <a:sym typeface="Wingdings" panose="05000000000000000000" pitchFamily="2" charset="2"/>
              </a:rPr>
              <a:t>Tâm hồn trải rộng với cuộc đời, đồng cảm sâu xa với mọi người</a:t>
            </a:r>
          </a:p>
        </p:txBody>
      </p:sp>
      <p:sp>
        <p:nvSpPr>
          <p:cNvPr id="31767" name="Line 23"/>
          <p:cNvSpPr>
            <a:spLocks noChangeShapeType="1"/>
          </p:cNvSpPr>
          <p:nvPr/>
        </p:nvSpPr>
        <p:spPr bwMode="auto">
          <a:xfrm flipH="1">
            <a:off x="1600200" y="2209800"/>
            <a:ext cx="3810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8" name="Line 24"/>
          <p:cNvSpPr>
            <a:spLocks noChangeShapeType="1"/>
          </p:cNvSpPr>
          <p:nvPr/>
        </p:nvSpPr>
        <p:spPr bwMode="auto">
          <a:xfrm flipH="1">
            <a:off x="838200" y="5715000"/>
            <a:ext cx="152400" cy="381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9" name="Rectangle 25"/>
          <p:cNvSpPr>
            <a:spLocks noChangeArrowheads="1"/>
          </p:cNvSpPr>
          <p:nvPr/>
        </p:nvSpPr>
        <p:spPr bwMode="auto">
          <a:xfrm>
            <a:off x="609600" y="4648200"/>
            <a:ext cx="3200400" cy="457200"/>
          </a:xfrm>
          <a:prstGeom prst="rect">
            <a:avLst/>
          </a:prstGeom>
          <a:solidFill>
            <a:srgbClr val="FFFFCC"/>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400">
                <a:solidFill>
                  <a:schemeClr val="tx2"/>
                </a:solidFill>
                <a:latin typeface="Times New Roman" panose="02020603050405020304" pitchFamily="18" charset="0"/>
              </a:rPr>
              <a:t>quần chúng lao động</a:t>
            </a:r>
          </a:p>
        </p:txBody>
      </p:sp>
      <p:sp>
        <p:nvSpPr>
          <p:cNvPr id="31770" name="Rectangle 26"/>
          <p:cNvSpPr>
            <a:spLocks noChangeArrowheads="1"/>
          </p:cNvSpPr>
          <p:nvPr/>
        </p:nvSpPr>
        <p:spPr bwMode="auto">
          <a:xfrm>
            <a:off x="304800" y="1066800"/>
            <a:ext cx="4724400" cy="762000"/>
          </a:xfrm>
          <a:prstGeom prst="rect">
            <a:avLst/>
          </a:prstGeom>
          <a:solidFill>
            <a:srgbClr val="FFFFCC"/>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sz="2400">
                <a:solidFill>
                  <a:schemeClr val="tx2"/>
                </a:solidFill>
                <a:latin typeface="Times New Roman" panose="02020603050405020304" pitchFamily="18" charset="0"/>
              </a:rPr>
              <a:t>Ý thức tự nguyện sống gắn bó </a:t>
            </a:r>
            <a:br>
              <a:rPr lang="fr-FR" sz="2400">
                <a:solidFill>
                  <a:schemeClr val="tx2"/>
                </a:solidFill>
                <a:latin typeface="Times New Roman" panose="02020603050405020304" pitchFamily="18" charset="0"/>
              </a:rPr>
            </a:br>
            <a:r>
              <a:rPr lang="fr-FR" sz="2400">
                <a:solidFill>
                  <a:schemeClr val="tx2"/>
                </a:solidFill>
                <a:latin typeface="Times New Roman" panose="02020603050405020304" pitchFamily="18" charset="0"/>
              </a:rPr>
              <a:t>“</a:t>
            </a:r>
            <a:r>
              <a:rPr lang="fr-FR" sz="2400" i="1">
                <a:solidFill>
                  <a:schemeClr val="tx2"/>
                </a:solidFill>
                <a:latin typeface="Times New Roman" panose="02020603050405020304" pitchFamily="18" charset="0"/>
              </a:rPr>
              <a:t>cái tôi</a:t>
            </a:r>
            <a:r>
              <a:rPr lang="fr-FR" sz="2400">
                <a:solidFill>
                  <a:schemeClr val="tx2"/>
                </a:solidFill>
                <a:latin typeface="Times New Roman" panose="02020603050405020304" pitchFamily="18" charset="0"/>
              </a:rPr>
              <a:t>” cá nhân vào “</a:t>
            </a:r>
            <a:r>
              <a:rPr lang="fr-FR" sz="2400" i="1">
                <a:solidFill>
                  <a:schemeClr val="tx2"/>
                </a:solidFill>
                <a:latin typeface="Times New Roman" panose="02020603050405020304" pitchFamily="18" charset="0"/>
              </a:rPr>
              <a:t>cái ta</a:t>
            </a:r>
            <a:r>
              <a:rPr lang="fr-FR" sz="2400">
                <a:solidFill>
                  <a:schemeClr val="tx2"/>
                </a:solidFill>
                <a:latin typeface="Times New Roman" panose="02020603050405020304" pitchFamily="18" charset="0"/>
              </a:rPr>
              <a:t>” chung</a:t>
            </a:r>
            <a:endParaRPr lang="en-US" sz="2400">
              <a:solidFill>
                <a:schemeClr val="tx2"/>
              </a:solidFill>
              <a:latin typeface="Times New Roman" panose="02020603050405020304" pitchFamily="18" charset="0"/>
            </a:endParaRPr>
          </a:p>
        </p:txBody>
      </p:sp>
      <p:sp>
        <p:nvSpPr>
          <p:cNvPr id="31771" name="Oval 27"/>
          <p:cNvSpPr>
            <a:spLocks noChangeArrowheads="1"/>
          </p:cNvSpPr>
          <p:nvPr/>
        </p:nvSpPr>
        <p:spPr bwMode="auto">
          <a:xfrm>
            <a:off x="457200" y="2514600"/>
            <a:ext cx="1371600" cy="381000"/>
          </a:xfrm>
          <a:prstGeom prst="ellipse">
            <a:avLst/>
          </a:prstGeom>
          <a:solidFill>
            <a:srgbClr val="A7F7AF"/>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400">
                <a:latin typeface="Times New Roman" panose="02020603050405020304" pitchFamily="18" charset="0"/>
                <a:sym typeface="Wingdings" panose="05000000000000000000" pitchFamily="2" charset="2"/>
              </a:rPr>
              <a:t>từ láy</a:t>
            </a:r>
          </a:p>
        </p:txBody>
      </p:sp>
      <p:sp>
        <p:nvSpPr>
          <p:cNvPr id="31772" name="Line 28"/>
          <p:cNvSpPr>
            <a:spLocks noChangeShapeType="1"/>
          </p:cNvSpPr>
          <p:nvPr/>
        </p:nvSpPr>
        <p:spPr bwMode="auto">
          <a:xfrm>
            <a:off x="2057400" y="2209800"/>
            <a:ext cx="457200" cy="6096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3" name="Line 29"/>
          <p:cNvSpPr>
            <a:spLocks noChangeShapeType="1"/>
          </p:cNvSpPr>
          <p:nvPr/>
        </p:nvSpPr>
        <p:spPr bwMode="auto">
          <a:xfrm>
            <a:off x="1377950" y="838200"/>
            <a:ext cx="228600" cy="2286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5" name="Line 31"/>
          <p:cNvSpPr>
            <a:spLocks noChangeShapeType="1"/>
          </p:cNvSpPr>
          <p:nvPr/>
        </p:nvSpPr>
        <p:spPr bwMode="auto">
          <a:xfrm flipH="1">
            <a:off x="2895600" y="4343400"/>
            <a:ext cx="381000" cy="2286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7" name="Rectangle 33"/>
          <p:cNvSpPr>
            <a:spLocks noChangeArrowheads="1"/>
          </p:cNvSpPr>
          <p:nvPr/>
        </p:nvSpPr>
        <p:spPr bwMode="auto">
          <a:xfrm>
            <a:off x="4419600" y="4114800"/>
            <a:ext cx="914400" cy="381000"/>
          </a:xfrm>
          <a:prstGeom prst="rect">
            <a:avLst/>
          </a:prstGeom>
          <a:solidFill>
            <a:srgbClr val="A7F7A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400" b="1">
                <a:solidFill>
                  <a:srgbClr val="FF3300"/>
                </a:solidFill>
                <a:latin typeface="Times New Roman" panose="02020603050405020304" pitchFamily="18" charset="0"/>
              </a:rPr>
              <a:t>Ẩn dụ</a:t>
            </a:r>
          </a:p>
        </p:txBody>
      </p:sp>
      <p:sp>
        <p:nvSpPr>
          <p:cNvPr id="31778" name="Rectangle 34"/>
          <p:cNvSpPr>
            <a:spLocks noChangeArrowheads="1"/>
          </p:cNvSpPr>
          <p:nvPr/>
        </p:nvSpPr>
        <p:spPr bwMode="auto">
          <a:xfrm>
            <a:off x="152400" y="6172200"/>
            <a:ext cx="1371600" cy="457200"/>
          </a:xfrm>
          <a:prstGeom prst="rect">
            <a:avLst/>
          </a:prstGeom>
          <a:solidFill>
            <a:srgbClr val="A7F7AF"/>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400">
                <a:latin typeface="Times New Roman" panose="02020603050405020304" pitchFamily="18" charset="0"/>
              </a:rPr>
              <a:t>Từ láy</a:t>
            </a:r>
          </a:p>
        </p:txBody>
      </p:sp>
      <p:sp>
        <p:nvSpPr>
          <p:cNvPr id="31779" name="Rectangle 35"/>
          <p:cNvSpPr>
            <a:spLocks noChangeArrowheads="1"/>
          </p:cNvSpPr>
          <p:nvPr/>
        </p:nvSpPr>
        <p:spPr bwMode="auto">
          <a:xfrm>
            <a:off x="3886200" y="5943600"/>
            <a:ext cx="3733800" cy="609600"/>
          </a:xfrm>
          <a:prstGeom prst="rect">
            <a:avLst/>
          </a:prstGeom>
          <a:solidFill>
            <a:srgbClr val="FFFFCC"/>
          </a:solidFill>
          <a:ln w="127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400">
                <a:latin typeface="Times New Roman" panose="02020603050405020304" pitchFamily="18" charset="0"/>
              </a:rPr>
              <a:t>đông đảo khối người</a:t>
            </a:r>
          </a:p>
        </p:txBody>
      </p:sp>
      <p:sp>
        <p:nvSpPr>
          <p:cNvPr id="31780" name="Line 36"/>
          <p:cNvSpPr>
            <a:spLocks noChangeShapeType="1"/>
          </p:cNvSpPr>
          <p:nvPr/>
        </p:nvSpPr>
        <p:spPr bwMode="auto">
          <a:xfrm>
            <a:off x="4572000" y="5638800"/>
            <a:ext cx="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1" name="Oval 37"/>
          <p:cNvSpPr>
            <a:spLocks noChangeArrowheads="1"/>
          </p:cNvSpPr>
          <p:nvPr/>
        </p:nvSpPr>
        <p:spPr bwMode="auto">
          <a:xfrm>
            <a:off x="5181600" y="381000"/>
            <a:ext cx="3962400" cy="2667000"/>
          </a:xfrm>
          <a:prstGeom prst="ellipse">
            <a:avLst/>
          </a:prstGeom>
          <a:solidFill>
            <a:schemeClr val="accent6">
              <a:lumMod val="50000"/>
            </a:schemeClr>
          </a:solidFill>
          <a:ln w="12700">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sz="2400">
              <a:latin typeface="Times New Roman" panose="02020603050405020304" pitchFamily="18" charset="0"/>
            </a:endParaRPr>
          </a:p>
          <a:p>
            <a:pPr algn="ctr" eaLnBrk="1" hangingPunct="1">
              <a:buFontTx/>
              <a:buNone/>
            </a:pPr>
            <a:r>
              <a:rPr lang="en-US" sz="2400">
                <a:solidFill>
                  <a:schemeClr val="bg1"/>
                </a:solidFill>
                <a:latin typeface="Times New Roman" panose="02020603050405020304" pitchFamily="18" charset="0"/>
              </a:rPr>
              <a:t>khẳng định quan niệm </a:t>
            </a:r>
          </a:p>
          <a:p>
            <a:pPr algn="ctr" eaLnBrk="1" hangingPunct="1">
              <a:buFontTx/>
              <a:buNone/>
            </a:pPr>
            <a:r>
              <a:rPr lang="en-US" sz="2400">
                <a:solidFill>
                  <a:schemeClr val="bg1"/>
                </a:solidFill>
                <a:latin typeface="Times New Roman" panose="02020603050405020304" pitchFamily="18" charset="0"/>
              </a:rPr>
              <a:t>mới mẻ về lẽ sống: sự gắn</a:t>
            </a:r>
          </a:p>
          <a:p>
            <a:pPr algn="ctr" eaLnBrk="1" hangingPunct="1">
              <a:buFontTx/>
              <a:buNone/>
            </a:pPr>
            <a:r>
              <a:rPr lang="en-US" sz="2400">
                <a:solidFill>
                  <a:schemeClr val="bg1"/>
                </a:solidFill>
                <a:latin typeface="Times New Roman" panose="02020603050405020304" pitchFamily="18" charset="0"/>
              </a:rPr>
              <a:t> bó hài hòa giữa "cái tôi" cá </a:t>
            </a:r>
          </a:p>
          <a:p>
            <a:pPr algn="ctr" eaLnBrk="1" hangingPunct="1">
              <a:buFontTx/>
              <a:buNone/>
            </a:pPr>
            <a:r>
              <a:rPr lang="en-US" sz="2400">
                <a:solidFill>
                  <a:schemeClr val="bg1"/>
                </a:solidFill>
                <a:latin typeface="Times New Roman" panose="02020603050405020304" pitchFamily="18" charset="0"/>
              </a:rPr>
              <a:t>nhân với "cái ta" chung của </a:t>
            </a:r>
          </a:p>
          <a:p>
            <a:pPr algn="ctr" eaLnBrk="1" hangingPunct="1">
              <a:buFontTx/>
              <a:buNone/>
            </a:pPr>
            <a:r>
              <a:rPr lang="en-US" sz="2400">
                <a:solidFill>
                  <a:schemeClr val="bg1"/>
                </a:solidFill>
                <a:latin typeface="Times New Roman" panose="02020603050405020304" pitchFamily="18" charset="0"/>
              </a:rPr>
              <a:t>mọi người.</a:t>
            </a:r>
            <a:r>
              <a:rPr lang="en-US" sz="1800">
                <a:solidFill>
                  <a:schemeClr val="bg1"/>
                </a:solidFill>
                <a:latin typeface="Times New Roman" panose="02020603050405020304" pitchFamily="18" charset="0"/>
              </a:rPr>
              <a:t> </a:t>
            </a:r>
            <a:r>
              <a:rPr lang="fr-FR" sz="1800">
                <a:solidFill>
                  <a:schemeClr val="bg1"/>
                </a:solidFill>
                <a:latin typeface="Times New Roman" panose="02020603050405020304" pitchFamily="18" charset="0"/>
              </a:rPr>
              <a:t>.</a:t>
            </a:r>
            <a:endParaRPr lang="vi-VN" sz="1800">
              <a:solidFill>
                <a:schemeClr val="bg1"/>
              </a:solidFill>
              <a:latin typeface="Times New Roman" panose="02020603050405020304" pitchFamily="18" charset="0"/>
            </a:endParaRPr>
          </a:p>
          <a:p>
            <a:pPr algn="ctr" eaLnBrk="1" hangingPunct="1">
              <a:spcBef>
                <a:spcPct val="0"/>
              </a:spcBef>
              <a:buFontTx/>
              <a:buNone/>
            </a:pPr>
            <a:endParaRPr lang="en-US" sz="1800">
              <a:solidFill>
                <a:schemeClr val="bg1"/>
              </a:solidFill>
              <a:latin typeface="Times New Roman" panose="02020603050405020304" pitchFamily="18" charset="0"/>
            </a:endParaRPr>
          </a:p>
        </p:txBody>
      </p:sp>
      <p:sp>
        <p:nvSpPr>
          <p:cNvPr id="31782" name="Line 38"/>
          <p:cNvSpPr>
            <a:spLocks noChangeShapeType="1"/>
          </p:cNvSpPr>
          <p:nvPr/>
        </p:nvSpPr>
        <p:spPr bwMode="auto">
          <a:xfrm>
            <a:off x="4800600" y="1828800"/>
            <a:ext cx="381000" cy="152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3" name="Line 39"/>
          <p:cNvSpPr>
            <a:spLocks noChangeShapeType="1"/>
          </p:cNvSpPr>
          <p:nvPr/>
        </p:nvSpPr>
        <p:spPr bwMode="auto">
          <a:xfrm flipV="1">
            <a:off x="4267200" y="2057400"/>
            <a:ext cx="914400" cy="762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Cloud"/>
          <p:cNvSpPr>
            <a:spLocks noChangeAspect="1" noEditPoints="1" noChangeArrowheads="1"/>
          </p:cNvSpPr>
          <p:nvPr/>
        </p:nvSpPr>
        <p:spPr bwMode="auto">
          <a:xfrm>
            <a:off x="3086100" y="1452562"/>
            <a:ext cx="5486400" cy="3657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2060"/>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400" b="1">
                <a:solidFill>
                  <a:schemeClr val="bg1"/>
                </a:solidFill>
                <a:latin typeface="Times New Roman" panose="02020603050405020304" pitchFamily="18" charset="0"/>
              </a:rPr>
              <a:t>Lẽ sống mới của Tố Hữu được thể hiện qua những từ ngữ, hình ảnh , biện pháp NT nào? Ý nghĩa của những từ ngữ, hình ảnh, biện pháp NT  ấy?</a:t>
            </a:r>
          </a:p>
          <a:p>
            <a:pPr algn="ctr" eaLnBrk="1" hangingPunct="1">
              <a:spcBef>
                <a:spcPct val="0"/>
              </a:spcBef>
              <a:buFontTx/>
              <a:buNone/>
            </a:pPr>
            <a:endParaRPr lang="en-US" sz="18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9027115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4"/>
                                        </p:tgtEl>
                                        <p:attrNameLst>
                                          <p:attrName>style.visibility</p:attrName>
                                        </p:attrNameLst>
                                      </p:cBhvr>
                                      <p:to>
                                        <p:strVal val="visible"/>
                                      </p:to>
                                    </p:set>
                                    <p:anim calcmode="lin" valueType="num">
                                      <p:cBhvr additive="base">
                                        <p:cTn id="13" dur="500" fill="hold"/>
                                        <p:tgtEl>
                                          <p:spTgt spid="15374"/>
                                        </p:tgtEl>
                                        <p:attrNameLst>
                                          <p:attrName>ppt_x</p:attrName>
                                        </p:attrNameLst>
                                      </p:cBhvr>
                                      <p:tavLst>
                                        <p:tav tm="0">
                                          <p:val>
                                            <p:strVal val="#ppt_x"/>
                                          </p:val>
                                        </p:tav>
                                        <p:tav tm="100000">
                                          <p:val>
                                            <p:strVal val="#ppt_x"/>
                                          </p:val>
                                        </p:tav>
                                      </p:tavLst>
                                    </p:anim>
                                    <p:anim calcmode="lin" valueType="num">
                                      <p:cBhvr additive="base">
                                        <p:cTn id="14"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15374"/>
                                        </p:tgtEl>
                                      </p:cBhvr>
                                    </p:animEffect>
                                    <p:set>
                                      <p:cBhvr>
                                        <p:cTn id="19" dur="1" fill="hold">
                                          <p:stCondLst>
                                            <p:cond delay="499"/>
                                          </p:stCondLst>
                                        </p:cTn>
                                        <p:tgtEl>
                                          <p:spTgt spid="1537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1747">
                                            <p:txEl>
                                              <p:pRg st="0" end="0"/>
                                            </p:txEl>
                                          </p:spTgt>
                                        </p:tgtEl>
                                        <p:attrNameLst>
                                          <p:attrName>style.visibility</p:attrName>
                                        </p:attrNameLst>
                                      </p:cBhvr>
                                      <p:to>
                                        <p:strVal val="visible"/>
                                      </p:to>
                                    </p:set>
                                    <p:anim calcmode="lin" valueType="num">
                                      <p:cBhvr additive="base">
                                        <p:cTn id="24"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1747">
                                            <p:txEl>
                                              <p:pRg st="3" end="3"/>
                                            </p:txEl>
                                          </p:spTgt>
                                        </p:tgtEl>
                                        <p:attrNameLst>
                                          <p:attrName>style.visibility</p:attrName>
                                        </p:attrNameLst>
                                      </p:cBhvr>
                                      <p:to>
                                        <p:strVal val="visible"/>
                                      </p:to>
                                    </p:set>
                                    <p:anim calcmode="lin" valueType="num">
                                      <p:cBhvr additive="base">
                                        <p:cTn id="30"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1747">
                                            <p:txEl>
                                              <p:pRg st="8" end="8"/>
                                            </p:txEl>
                                          </p:spTgt>
                                        </p:tgtEl>
                                        <p:attrNameLst>
                                          <p:attrName>style.visibility</p:attrName>
                                        </p:attrNameLst>
                                      </p:cBhvr>
                                      <p:to>
                                        <p:strVal val="visible"/>
                                      </p:to>
                                    </p:set>
                                    <p:anim calcmode="lin" valueType="num">
                                      <p:cBhvr additive="base">
                                        <p:cTn id="36" dur="500" fill="hold"/>
                                        <p:tgtEl>
                                          <p:spTgt spid="31747">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17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1747">
                                            <p:txEl>
                                              <p:pRg st="11" end="11"/>
                                            </p:txEl>
                                          </p:spTgt>
                                        </p:tgtEl>
                                        <p:attrNameLst>
                                          <p:attrName>style.visibility</p:attrName>
                                        </p:attrNameLst>
                                      </p:cBhvr>
                                      <p:to>
                                        <p:strVal val="visible"/>
                                      </p:to>
                                    </p:set>
                                    <p:anim calcmode="lin" valueType="num">
                                      <p:cBhvr additive="base">
                                        <p:cTn id="42" dur="500" fill="hold"/>
                                        <p:tgtEl>
                                          <p:spTgt spid="31747">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7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1773"/>
                                        </p:tgtEl>
                                        <p:attrNameLst>
                                          <p:attrName>style.visibility</p:attrName>
                                        </p:attrNameLst>
                                      </p:cBhvr>
                                      <p:to>
                                        <p:strVal val="visible"/>
                                      </p:to>
                                    </p:set>
                                    <p:anim calcmode="lin" valueType="num">
                                      <p:cBhvr additive="base">
                                        <p:cTn id="48" dur="500" fill="hold"/>
                                        <p:tgtEl>
                                          <p:spTgt spid="31773"/>
                                        </p:tgtEl>
                                        <p:attrNameLst>
                                          <p:attrName>ppt_x</p:attrName>
                                        </p:attrNameLst>
                                      </p:cBhvr>
                                      <p:tavLst>
                                        <p:tav tm="0">
                                          <p:val>
                                            <p:strVal val="#ppt_x"/>
                                          </p:val>
                                        </p:tav>
                                        <p:tav tm="100000">
                                          <p:val>
                                            <p:strVal val="#ppt_x"/>
                                          </p:val>
                                        </p:tav>
                                      </p:tavLst>
                                    </p:anim>
                                    <p:anim calcmode="lin" valueType="num">
                                      <p:cBhvr additive="base">
                                        <p:cTn id="49" dur="500" fill="hold"/>
                                        <p:tgtEl>
                                          <p:spTgt spid="3177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1770"/>
                                        </p:tgtEl>
                                        <p:attrNameLst>
                                          <p:attrName>style.visibility</p:attrName>
                                        </p:attrNameLst>
                                      </p:cBhvr>
                                      <p:to>
                                        <p:strVal val="visible"/>
                                      </p:to>
                                    </p:set>
                                    <p:anim calcmode="lin" valueType="num">
                                      <p:cBhvr additive="base">
                                        <p:cTn id="54" dur="500" fill="hold"/>
                                        <p:tgtEl>
                                          <p:spTgt spid="31770"/>
                                        </p:tgtEl>
                                        <p:attrNameLst>
                                          <p:attrName>ppt_x</p:attrName>
                                        </p:attrNameLst>
                                      </p:cBhvr>
                                      <p:tavLst>
                                        <p:tav tm="0">
                                          <p:val>
                                            <p:strVal val="#ppt_x"/>
                                          </p:val>
                                        </p:tav>
                                        <p:tav tm="100000">
                                          <p:val>
                                            <p:strVal val="#ppt_x"/>
                                          </p:val>
                                        </p:tav>
                                      </p:tavLst>
                                    </p:anim>
                                    <p:anim calcmode="lin" valueType="num">
                                      <p:cBhvr additive="base">
                                        <p:cTn id="55" dur="500" fill="hold"/>
                                        <p:tgtEl>
                                          <p:spTgt spid="31770"/>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1767"/>
                                        </p:tgtEl>
                                        <p:attrNameLst>
                                          <p:attrName>style.visibility</p:attrName>
                                        </p:attrNameLst>
                                      </p:cBhvr>
                                      <p:to>
                                        <p:strVal val="visible"/>
                                      </p:to>
                                    </p:set>
                                    <p:anim calcmode="lin" valueType="num">
                                      <p:cBhvr additive="base">
                                        <p:cTn id="60" dur="500" fill="hold"/>
                                        <p:tgtEl>
                                          <p:spTgt spid="31767"/>
                                        </p:tgtEl>
                                        <p:attrNameLst>
                                          <p:attrName>ppt_x</p:attrName>
                                        </p:attrNameLst>
                                      </p:cBhvr>
                                      <p:tavLst>
                                        <p:tav tm="0">
                                          <p:val>
                                            <p:strVal val="#ppt_x"/>
                                          </p:val>
                                        </p:tav>
                                        <p:tav tm="100000">
                                          <p:val>
                                            <p:strVal val="#ppt_x"/>
                                          </p:val>
                                        </p:tav>
                                      </p:tavLst>
                                    </p:anim>
                                    <p:anim calcmode="lin" valueType="num">
                                      <p:cBhvr additive="base">
                                        <p:cTn id="61" dur="500" fill="hold"/>
                                        <p:tgtEl>
                                          <p:spTgt spid="31767"/>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1771"/>
                                        </p:tgtEl>
                                        <p:attrNameLst>
                                          <p:attrName>style.visibility</p:attrName>
                                        </p:attrNameLst>
                                      </p:cBhvr>
                                      <p:to>
                                        <p:strVal val="visible"/>
                                      </p:to>
                                    </p:set>
                                    <p:anim calcmode="lin" valueType="num">
                                      <p:cBhvr additive="base">
                                        <p:cTn id="66" dur="500" fill="hold"/>
                                        <p:tgtEl>
                                          <p:spTgt spid="31771"/>
                                        </p:tgtEl>
                                        <p:attrNameLst>
                                          <p:attrName>ppt_x</p:attrName>
                                        </p:attrNameLst>
                                      </p:cBhvr>
                                      <p:tavLst>
                                        <p:tav tm="0">
                                          <p:val>
                                            <p:strVal val="#ppt_x"/>
                                          </p:val>
                                        </p:tav>
                                        <p:tav tm="100000">
                                          <p:val>
                                            <p:strVal val="#ppt_x"/>
                                          </p:val>
                                        </p:tav>
                                      </p:tavLst>
                                    </p:anim>
                                    <p:anim calcmode="lin" valueType="num">
                                      <p:cBhvr additive="base">
                                        <p:cTn id="67" dur="500" fill="hold"/>
                                        <p:tgtEl>
                                          <p:spTgt spid="3177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1772"/>
                                        </p:tgtEl>
                                        <p:attrNameLst>
                                          <p:attrName>style.visibility</p:attrName>
                                        </p:attrNameLst>
                                      </p:cBhvr>
                                      <p:to>
                                        <p:strVal val="visible"/>
                                      </p:to>
                                    </p:set>
                                    <p:anim calcmode="lin" valueType="num">
                                      <p:cBhvr additive="base">
                                        <p:cTn id="72" dur="500" fill="hold"/>
                                        <p:tgtEl>
                                          <p:spTgt spid="31772"/>
                                        </p:tgtEl>
                                        <p:attrNameLst>
                                          <p:attrName>ppt_x</p:attrName>
                                        </p:attrNameLst>
                                      </p:cBhvr>
                                      <p:tavLst>
                                        <p:tav tm="0">
                                          <p:val>
                                            <p:strVal val="#ppt_x"/>
                                          </p:val>
                                        </p:tav>
                                        <p:tav tm="100000">
                                          <p:val>
                                            <p:strVal val="#ppt_x"/>
                                          </p:val>
                                        </p:tav>
                                      </p:tavLst>
                                    </p:anim>
                                    <p:anim calcmode="lin" valueType="num">
                                      <p:cBhvr additive="base">
                                        <p:cTn id="73" dur="500" fill="hold"/>
                                        <p:tgtEl>
                                          <p:spTgt spid="3177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1763"/>
                                        </p:tgtEl>
                                        <p:attrNameLst>
                                          <p:attrName>style.visibility</p:attrName>
                                        </p:attrNameLst>
                                      </p:cBhvr>
                                      <p:to>
                                        <p:strVal val="visible"/>
                                      </p:to>
                                    </p:set>
                                    <p:anim calcmode="lin" valueType="num">
                                      <p:cBhvr additive="base">
                                        <p:cTn id="78" dur="500" fill="hold"/>
                                        <p:tgtEl>
                                          <p:spTgt spid="31763"/>
                                        </p:tgtEl>
                                        <p:attrNameLst>
                                          <p:attrName>ppt_x</p:attrName>
                                        </p:attrNameLst>
                                      </p:cBhvr>
                                      <p:tavLst>
                                        <p:tav tm="0">
                                          <p:val>
                                            <p:strVal val="#ppt_x"/>
                                          </p:val>
                                        </p:tav>
                                        <p:tav tm="100000">
                                          <p:val>
                                            <p:strVal val="#ppt_x"/>
                                          </p:val>
                                        </p:tav>
                                      </p:tavLst>
                                    </p:anim>
                                    <p:anim calcmode="lin" valueType="num">
                                      <p:cBhvr additive="base">
                                        <p:cTn id="79" dur="500" fill="hold"/>
                                        <p:tgtEl>
                                          <p:spTgt spid="31763"/>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1766"/>
                                        </p:tgtEl>
                                        <p:attrNameLst>
                                          <p:attrName>style.visibility</p:attrName>
                                        </p:attrNameLst>
                                      </p:cBhvr>
                                      <p:to>
                                        <p:strVal val="visible"/>
                                      </p:to>
                                    </p:set>
                                    <p:anim calcmode="lin" valueType="num">
                                      <p:cBhvr additive="base">
                                        <p:cTn id="84" dur="500" fill="hold"/>
                                        <p:tgtEl>
                                          <p:spTgt spid="31766"/>
                                        </p:tgtEl>
                                        <p:attrNameLst>
                                          <p:attrName>ppt_x</p:attrName>
                                        </p:attrNameLst>
                                      </p:cBhvr>
                                      <p:tavLst>
                                        <p:tav tm="0">
                                          <p:val>
                                            <p:strVal val="#ppt_x"/>
                                          </p:val>
                                        </p:tav>
                                        <p:tav tm="100000">
                                          <p:val>
                                            <p:strVal val="#ppt_x"/>
                                          </p:val>
                                        </p:tav>
                                      </p:tavLst>
                                    </p:anim>
                                    <p:anim calcmode="lin" valueType="num">
                                      <p:cBhvr additive="base">
                                        <p:cTn id="85" dur="500" fill="hold"/>
                                        <p:tgtEl>
                                          <p:spTgt spid="31766"/>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1782"/>
                                        </p:tgtEl>
                                        <p:attrNameLst>
                                          <p:attrName>style.visibility</p:attrName>
                                        </p:attrNameLst>
                                      </p:cBhvr>
                                      <p:to>
                                        <p:strVal val="visible"/>
                                      </p:to>
                                    </p:set>
                                    <p:anim calcmode="lin" valueType="num">
                                      <p:cBhvr additive="base">
                                        <p:cTn id="90" dur="500" fill="hold"/>
                                        <p:tgtEl>
                                          <p:spTgt spid="31782"/>
                                        </p:tgtEl>
                                        <p:attrNameLst>
                                          <p:attrName>ppt_x</p:attrName>
                                        </p:attrNameLst>
                                      </p:cBhvr>
                                      <p:tavLst>
                                        <p:tav tm="0">
                                          <p:val>
                                            <p:strVal val="#ppt_x"/>
                                          </p:val>
                                        </p:tav>
                                        <p:tav tm="100000">
                                          <p:val>
                                            <p:strVal val="#ppt_x"/>
                                          </p:val>
                                        </p:tav>
                                      </p:tavLst>
                                    </p:anim>
                                    <p:anim calcmode="lin" valueType="num">
                                      <p:cBhvr additive="base">
                                        <p:cTn id="91" dur="500" fill="hold"/>
                                        <p:tgtEl>
                                          <p:spTgt spid="31782"/>
                                        </p:tgtEl>
                                        <p:attrNameLst>
                                          <p:attrName>ppt_y</p:attrName>
                                        </p:attrNameLst>
                                      </p:cBhvr>
                                      <p:tavLst>
                                        <p:tav tm="0">
                                          <p:val>
                                            <p:strVal val="1+#ppt_h/2"/>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1783"/>
                                        </p:tgtEl>
                                        <p:attrNameLst>
                                          <p:attrName>style.visibility</p:attrName>
                                        </p:attrNameLst>
                                      </p:cBhvr>
                                      <p:to>
                                        <p:strVal val="visible"/>
                                      </p:to>
                                    </p:set>
                                    <p:anim calcmode="lin" valueType="num">
                                      <p:cBhvr additive="base">
                                        <p:cTn id="96" dur="500" fill="hold"/>
                                        <p:tgtEl>
                                          <p:spTgt spid="31783"/>
                                        </p:tgtEl>
                                        <p:attrNameLst>
                                          <p:attrName>ppt_x</p:attrName>
                                        </p:attrNameLst>
                                      </p:cBhvr>
                                      <p:tavLst>
                                        <p:tav tm="0">
                                          <p:val>
                                            <p:strVal val="#ppt_x"/>
                                          </p:val>
                                        </p:tav>
                                        <p:tav tm="100000">
                                          <p:val>
                                            <p:strVal val="#ppt_x"/>
                                          </p:val>
                                        </p:tav>
                                      </p:tavLst>
                                    </p:anim>
                                    <p:anim calcmode="lin" valueType="num">
                                      <p:cBhvr additive="base">
                                        <p:cTn id="97" dur="500" fill="hold"/>
                                        <p:tgtEl>
                                          <p:spTgt spid="31783"/>
                                        </p:tgtEl>
                                        <p:attrNameLst>
                                          <p:attrName>ppt_y</p:attrName>
                                        </p:attrNameLst>
                                      </p:cBhvr>
                                      <p:tavLst>
                                        <p:tav tm="0">
                                          <p:val>
                                            <p:strVal val="1+#ppt_h/2"/>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1781"/>
                                        </p:tgtEl>
                                        <p:attrNameLst>
                                          <p:attrName>style.visibility</p:attrName>
                                        </p:attrNameLst>
                                      </p:cBhvr>
                                      <p:to>
                                        <p:strVal val="visible"/>
                                      </p:to>
                                    </p:set>
                                    <p:anim calcmode="lin" valueType="num">
                                      <p:cBhvr additive="base">
                                        <p:cTn id="102" dur="500" fill="hold"/>
                                        <p:tgtEl>
                                          <p:spTgt spid="31781"/>
                                        </p:tgtEl>
                                        <p:attrNameLst>
                                          <p:attrName>ppt_x</p:attrName>
                                        </p:attrNameLst>
                                      </p:cBhvr>
                                      <p:tavLst>
                                        <p:tav tm="0">
                                          <p:val>
                                            <p:strVal val="#ppt_x"/>
                                          </p:val>
                                        </p:tav>
                                        <p:tav tm="100000">
                                          <p:val>
                                            <p:strVal val="#ppt_x"/>
                                          </p:val>
                                        </p:tav>
                                      </p:tavLst>
                                    </p:anim>
                                    <p:anim calcmode="lin" valueType="num">
                                      <p:cBhvr additive="base">
                                        <p:cTn id="103" dur="500" fill="hold"/>
                                        <p:tgtEl>
                                          <p:spTgt spid="31781"/>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1775"/>
                                        </p:tgtEl>
                                        <p:attrNameLst>
                                          <p:attrName>style.visibility</p:attrName>
                                        </p:attrNameLst>
                                      </p:cBhvr>
                                      <p:to>
                                        <p:strVal val="visible"/>
                                      </p:to>
                                    </p:set>
                                    <p:anim calcmode="lin" valueType="num">
                                      <p:cBhvr additive="base">
                                        <p:cTn id="108" dur="500" fill="hold"/>
                                        <p:tgtEl>
                                          <p:spTgt spid="31775"/>
                                        </p:tgtEl>
                                        <p:attrNameLst>
                                          <p:attrName>ppt_x</p:attrName>
                                        </p:attrNameLst>
                                      </p:cBhvr>
                                      <p:tavLst>
                                        <p:tav tm="0">
                                          <p:val>
                                            <p:strVal val="#ppt_x"/>
                                          </p:val>
                                        </p:tav>
                                        <p:tav tm="100000">
                                          <p:val>
                                            <p:strVal val="#ppt_x"/>
                                          </p:val>
                                        </p:tav>
                                      </p:tavLst>
                                    </p:anim>
                                    <p:anim calcmode="lin" valueType="num">
                                      <p:cBhvr additive="base">
                                        <p:cTn id="109" dur="500" fill="hold"/>
                                        <p:tgtEl>
                                          <p:spTgt spid="31775"/>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1769"/>
                                        </p:tgtEl>
                                        <p:attrNameLst>
                                          <p:attrName>style.visibility</p:attrName>
                                        </p:attrNameLst>
                                      </p:cBhvr>
                                      <p:to>
                                        <p:strVal val="visible"/>
                                      </p:to>
                                    </p:set>
                                    <p:anim calcmode="lin" valueType="num">
                                      <p:cBhvr additive="base">
                                        <p:cTn id="114" dur="500" fill="hold"/>
                                        <p:tgtEl>
                                          <p:spTgt spid="31769"/>
                                        </p:tgtEl>
                                        <p:attrNameLst>
                                          <p:attrName>ppt_x</p:attrName>
                                        </p:attrNameLst>
                                      </p:cBhvr>
                                      <p:tavLst>
                                        <p:tav tm="0">
                                          <p:val>
                                            <p:strVal val="#ppt_x"/>
                                          </p:val>
                                        </p:tav>
                                        <p:tav tm="100000">
                                          <p:val>
                                            <p:strVal val="#ppt_x"/>
                                          </p:val>
                                        </p:tav>
                                      </p:tavLst>
                                    </p:anim>
                                    <p:anim calcmode="lin" valueType="num">
                                      <p:cBhvr additive="base">
                                        <p:cTn id="115" dur="500" fill="hold"/>
                                        <p:tgtEl>
                                          <p:spTgt spid="31769"/>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1768"/>
                                        </p:tgtEl>
                                        <p:attrNameLst>
                                          <p:attrName>style.visibility</p:attrName>
                                        </p:attrNameLst>
                                      </p:cBhvr>
                                      <p:to>
                                        <p:strVal val="visible"/>
                                      </p:to>
                                    </p:set>
                                    <p:anim calcmode="lin" valueType="num">
                                      <p:cBhvr additive="base">
                                        <p:cTn id="120" dur="500" fill="hold"/>
                                        <p:tgtEl>
                                          <p:spTgt spid="31768"/>
                                        </p:tgtEl>
                                        <p:attrNameLst>
                                          <p:attrName>ppt_x</p:attrName>
                                        </p:attrNameLst>
                                      </p:cBhvr>
                                      <p:tavLst>
                                        <p:tav tm="0">
                                          <p:val>
                                            <p:strVal val="#ppt_x"/>
                                          </p:val>
                                        </p:tav>
                                        <p:tav tm="100000">
                                          <p:val>
                                            <p:strVal val="#ppt_x"/>
                                          </p:val>
                                        </p:tav>
                                      </p:tavLst>
                                    </p:anim>
                                    <p:anim calcmode="lin" valueType="num">
                                      <p:cBhvr additive="base">
                                        <p:cTn id="121" dur="500" fill="hold"/>
                                        <p:tgtEl>
                                          <p:spTgt spid="31768"/>
                                        </p:tgtEl>
                                        <p:attrNameLst>
                                          <p:attrName>ppt_y</p:attrName>
                                        </p:attrNameLst>
                                      </p:cBhvr>
                                      <p:tavLst>
                                        <p:tav tm="0">
                                          <p:val>
                                            <p:strVal val="1+#ppt_h/2"/>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31778"/>
                                        </p:tgtEl>
                                        <p:attrNameLst>
                                          <p:attrName>style.visibility</p:attrName>
                                        </p:attrNameLst>
                                      </p:cBhvr>
                                      <p:to>
                                        <p:strVal val="visible"/>
                                      </p:to>
                                    </p:set>
                                    <p:anim calcmode="lin" valueType="num">
                                      <p:cBhvr additive="base">
                                        <p:cTn id="126" dur="500" fill="hold"/>
                                        <p:tgtEl>
                                          <p:spTgt spid="31778"/>
                                        </p:tgtEl>
                                        <p:attrNameLst>
                                          <p:attrName>ppt_x</p:attrName>
                                        </p:attrNameLst>
                                      </p:cBhvr>
                                      <p:tavLst>
                                        <p:tav tm="0">
                                          <p:val>
                                            <p:strVal val="#ppt_x"/>
                                          </p:val>
                                        </p:tav>
                                        <p:tav tm="100000">
                                          <p:val>
                                            <p:strVal val="#ppt_x"/>
                                          </p:val>
                                        </p:tav>
                                      </p:tavLst>
                                    </p:anim>
                                    <p:anim calcmode="lin" valueType="num">
                                      <p:cBhvr additive="base">
                                        <p:cTn id="127" dur="500" fill="hold"/>
                                        <p:tgtEl>
                                          <p:spTgt spid="31778"/>
                                        </p:tgtEl>
                                        <p:attrNameLst>
                                          <p:attrName>ppt_y</p:attrName>
                                        </p:attrNameLst>
                                      </p:cBhvr>
                                      <p:tavLst>
                                        <p:tav tm="0">
                                          <p:val>
                                            <p:strVal val="1+#ppt_h/2"/>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31780"/>
                                        </p:tgtEl>
                                        <p:attrNameLst>
                                          <p:attrName>style.visibility</p:attrName>
                                        </p:attrNameLst>
                                      </p:cBhvr>
                                      <p:to>
                                        <p:strVal val="visible"/>
                                      </p:to>
                                    </p:set>
                                    <p:anim calcmode="lin" valueType="num">
                                      <p:cBhvr additive="base">
                                        <p:cTn id="132" dur="500" fill="hold"/>
                                        <p:tgtEl>
                                          <p:spTgt spid="31780"/>
                                        </p:tgtEl>
                                        <p:attrNameLst>
                                          <p:attrName>ppt_x</p:attrName>
                                        </p:attrNameLst>
                                      </p:cBhvr>
                                      <p:tavLst>
                                        <p:tav tm="0">
                                          <p:val>
                                            <p:strVal val="#ppt_x"/>
                                          </p:val>
                                        </p:tav>
                                        <p:tav tm="100000">
                                          <p:val>
                                            <p:strVal val="#ppt_x"/>
                                          </p:val>
                                        </p:tav>
                                      </p:tavLst>
                                    </p:anim>
                                    <p:anim calcmode="lin" valueType="num">
                                      <p:cBhvr additive="base">
                                        <p:cTn id="133" dur="500" fill="hold"/>
                                        <p:tgtEl>
                                          <p:spTgt spid="31780"/>
                                        </p:tgtEl>
                                        <p:attrNameLst>
                                          <p:attrName>ppt_y</p:attrName>
                                        </p:attrNameLst>
                                      </p:cBhvr>
                                      <p:tavLst>
                                        <p:tav tm="0">
                                          <p:val>
                                            <p:strVal val="1+#ppt_h/2"/>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31779"/>
                                        </p:tgtEl>
                                        <p:attrNameLst>
                                          <p:attrName>style.visibility</p:attrName>
                                        </p:attrNameLst>
                                      </p:cBhvr>
                                      <p:to>
                                        <p:strVal val="visible"/>
                                      </p:to>
                                    </p:set>
                                    <p:anim calcmode="lin" valueType="num">
                                      <p:cBhvr additive="base">
                                        <p:cTn id="138" dur="500" fill="hold"/>
                                        <p:tgtEl>
                                          <p:spTgt spid="31779"/>
                                        </p:tgtEl>
                                        <p:attrNameLst>
                                          <p:attrName>ppt_x</p:attrName>
                                        </p:attrNameLst>
                                      </p:cBhvr>
                                      <p:tavLst>
                                        <p:tav tm="0">
                                          <p:val>
                                            <p:strVal val="#ppt_x"/>
                                          </p:val>
                                        </p:tav>
                                        <p:tav tm="100000">
                                          <p:val>
                                            <p:strVal val="#ppt_x"/>
                                          </p:val>
                                        </p:tav>
                                      </p:tavLst>
                                    </p:anim>
                                    <p:anim calcmode="lin" valueType="num">
                                      <p:cBhvr additive="base">
                                        <p:cTn id="139" dur="500" fill="hold"/>
                                        <p:tgtEl>
                                          <p:spTgt spid="31779"/>
                                        </p:tgtEl>
                                        <p:attrNameLst>
                                          <p:attrName>ppt_y</p:attrName>
                                        </p:attrNameLst>
                                      </p:cBhvr>
                                      <p:tavLst>
                                        <p:tav tm="0">
                                          <p:val>
                                            <p:strVal val="1+#ppt_h/2"/>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31762"/>
                                        </p:tgtEl>
                                        <p:attrNameLst>
                                          <p:attrName>style.visibility</p:attrName>
                                        </p:attrNameLst>
                                      </p:cBhvr>
                                      <p:to>
                                        <p:strVal val="visible"/>
                                      </p:to>
                                    </p:set>
                                    <p:anim calcmode="lin" valueType="num">
                                      <p:cBhvr additive="base">
                                        <p:cTn id="144" dur="500" fill="hold"/>
                                        <p:tgtEl>
                                          <p:spTgt spid="31762"/>
                                        </p:tgtEl>
                                        <p:attrNameLst>
                                          <p:attrName>ppt_x</p:attrName>
                                        </p:attrNameLst>
                                      </p:cBhvr>
                                      <p:tavLst>
                                        <p:tav tm="0">
                                          <p:val>
                                            <p:strVal val="#ppt_x"/>
                                          </p:val>
                                        </p:tav>
                                        <p:tav tm="100000">
                                          <p:val>
                                            <p:strVal val="#ppt_x"/>
                                          </p:val>
                                        </p:tav>
                                      </p:tavLst>
                                    </p:anim>
                                    <p:anim calcmode="lin" valueType="num">
                                      <p:cBhvr additive="base">
                                        <p:cTn id="145" dur="500" fill="hold"/>
                                        <p:tgtEl>
                                          <p:spTgt spid="31762"/>
                                        </p:tgtEl>
                                        <p:attrNameLst>
                                          <p:attrName>ppt_y</p:attrName>
                                        </p:attrNameLst>
                                      </p:cBhvr>
                                      <p:tavLst>
                                        <p:tav tm="0">
                                          <p:val>
                                            <p:strVal val="1+#ppt_h/2"/>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31757"/>
                                        </p:tgtEl>
                                        <p:attrNameLst>
                                          <p:attrName>style.visibility</p:attrName>
                                        </p:attrNameLst>
                                      </p:cBhvr>
                                      <p:to>
                                        <p:strVal val="visible"/>
                                      </p:to>
                                    </p:set>
                                    <p:anim calcmode="lin" valueType="num">
                                      <p:cBhvr additive="base">
                                        <p:cTn id="150" dur="500" fill="hold"/>
                                        <p:tgtEl>
                                          <p:spTgt spid="31757"/>
                                        </p:tgtEl>
                                        <p:attrNameLst>
                                          <p:attrName>ppt_x</p:attrName>
                                        </p:attrNameLst>
                                      </p:cBhvr>
                                      <p:tavLst>
                                        <p:tav tm="0">
                                          <p:val>
                                            <p:strVal val="#ppt_x"/>
                                          </p:val>
                                        </p:tav>
                                        <p:tav tm="100000">
                                          <p:val>
                                            <p:strVal val="#ppt_x"/>
                                          </p:val>
                                        </p:tav>
                                      </p:tavLst>
                                    </p:anim>
                                    <p:anim calcmode="lin" valueType="num">
                                      <p:cBhvr additive="base">
                                        <p:cTn id="151"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31777"/>
                                        </p:tgtEl>
                                        <p:attrNameLst>
                                          <p:attrName>style.visibility</p:attrName>
                                        </p:attrNameLst>
                                      </p:cBhvr>
                                      <p:to>
                                        <p:strVal val="visible"/>
                                      </p:to>
                                    </p:set>
                                    <p:anim calcmode="lin" valueType="num">
                                      <p:cBhvr additive="base">
                                        <p:cTn id="156" dur="500" fill="hold"/>
                                        <p:tgtEl>
                                          <p:spTgt spid="31777"/>
                                        </p:tgtEl>
                                        <p:attrNameLst>
                                          <p:attrName>ppt_x</p:attrName>
                                        </p:attrNameLst>
                                      </p:cBhvr>
                                      <p:tavLst>
                                        <p:tav tm="0">
                                          <p:val>
                                            <p:strVal val="#ppt_x"/>
                                          </p:val>
                                        </p:tav>
                                        <p:tav tm="100000">
                                          <p:val>
                                            <p:strVal val="#ppt_x"/>
                                          </p:val>
                                        </p:tav>
                                      </p:tavLst>
                                    </p:anim>
                                    <p:anim calcmode="lin" valueType="num">
                                      <p:cBhvr additive="base">
                                        <p:cTn id="157" dur="500" fill="hold"/>
                                        <p:tgtEl>
                                          <p:spTgt spid="31777"/>
                                        </p:tgtEl>
                                        <p:attrNameLst>
                                          <p:attrName>ppt_y</p:attrName>
                                        </p:attrNameLst>
                                      </p:cBhvr>
                                      <p:tavLst>
                                        <p:tav tm="0">
                                          <p:val>
                                            <p:strVal val="1+#ppt_h/2"/>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31754"/>
                                        </p:tgtEl>
                                        <p:attrNameLst>
                                          <p:attrName>style.visibility</p:attrName>
                                        </p:attrNameLst>
                                      </p:cBhvr>
                                      <p:to>
                                        <p:strVal val="visible"/>
                                      </p:to>
                                    </p:set>
                                    <p:anim calcmode="lin" valueType="num">
                                      <p:cBhvr additive="base">
                                        <p:cTn id="162" dur="500" fill="hold"/>
                                        <p:tgtEl>
                                          <p:spTgt spid="31754"/>
                                        </p:tgtEl>
                                        <p:attrNameLst>
                                          <p:attrName>ppt_x</p:attrName>
                                        </p:attrNameLst>
                                      </p:cBhvr>
                                      <p:tavLst>
                                        <p:tav tm="0">
                                          <p:val>
                                            <p:strVal val="#ppt_x"/>
                                          </p:val>
                                        </p:tav>
                                        <p:tav tm="100000">
                                          <p:val>
                                            <p:strVal val="#ppt_x"/>
                                          </p:val>
                                        </p:tav>
                                      </p:tavLst>
                                    </p:anim>
                                    <p:anim calcmode="lin" valueType="num">
                                      <p:cBhvr additive="base">
                                        <p:cTn id="163"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4" grpId="0" animBg="1"/>
      <p:bldP spid="31757" grpId="0" animBg="1"/>
      <p:bldP spid="31762" grpId="0" animBg="1"/>
      <p:bldP spid="31763" grpId="0" animBg="1"/>
      <p:bldP spid="31766" grpId="0" animBg="1"/>
      <p:bldP spid="31767" grpId="0" animBg="1"/>
      <p:bldP spid="31768" grpId="0" animBg="1"/>
      <p:bldP spid="31769" grpId="0" animBg="1"/>
      <p:bldP spid="31770" grpId="0" animBg="1"/>
      <p:bldP spid="31771" grpId="0" animBg="1"/>
      <p:bldP spid="31772" grpId="0" animBg="1"/>
      <p:bldP spid="31773" grpId="0" animBg="1"/>
      <p:bldP spid="31775" grpId="0" animBg="1"/>
      <p:bldP spid="31777" grpId="0" animBg="1"/>
      <p:bldP spid="31778" grpId="0" animBg="1"/>
      <p:bldP spid="31779" grpId="0" animBg="1"/>
      <p:bldP spid="31780" grpId="0" animBg="1"/>
      <p:bldP spid="31781" grpId="0" animBg="1"/>
      <p:bldP spid="31782" grpId="0" animBg="1"/>
      <p:bldP spid="31783" grpId="0" animBg="1"/>
      <p:bldP spid="15374" grpId="0" animBg="1"/>
      <p:bldP spid="1537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idx="1"/>
          </p:nvPr>
        </p:nvSpPr>
        <p:spPr>
          <a:xfrm>
            <a:off x="1785591" y="875705"/>
            <a:ext cx="7401273" cy="4953000"/>
          </a:xfrm>
          <a:solidFill>
            <a:srgbClr val="FFFFFF"/>
          </a:solidFill>
        </p:spPr>
        <p:txBody>
          <a:bodyPr/>
          <a:lstStyle/>
          <a:p>
            <a:pPr marL="609600" indent="-609600" eaLnBrk="1" hangingPunct="1">
              <a:buFontTx/>
              <a:buNone/>
            </a:pPr>
            <a:r>
              <a:rPr lang="en-US" i="1" smtClean="0">
                <a:latin typeface="Times New Roman" panose="02020603050405020304" pitchFamily="18" charset="0"/>
                <a:cs typeface="Times New Roman" panose="02020603050405020304" pitchFamily="18" charset="0"/>
              </a:rPr>
              <a:t>      Lòng tôi ……………………..mọi người</a:t>
            </a:r>
          </a:p>
          <a:p>
            <a:pPr marL="609600" indent="-609600" eaLnBrk="1" hangingPunct="1">
              <a:buFontTx/>
              <a:buNone/>
            </a:pPr>
            <a:r>
              <a:rPr lang="en-US" i="1" smtClean="0">
                <a:latin typeface="Times New Roman" panose="02020603050405020304" pitchFamily="18" charset="0"/>
                <a:cs typeface="Times New Roman" panose="02020603050405020304" pitchFamily="18" charset="0"/>
              </a:rPr>
              <a:t>      Tình (tôi)……………………..trăm nơi</a:t>
            </a:r>
          </a:p>
          <a:p>
            <a:pPr marL="609600" indent="-609600" eaLnBrk="1" hangingPunct="1">
              <a:buFontTx/>
              <a:buNone/>
            </a:pPr>
            <a:r>
              <a:rPr lang="en-US" i="1" smtClean="0">
                <a:latin typeface="Times New Roman" panose="02020603050405020304" pitchFamily="18" charset="0"/>
                <a:cs typeface="Times New Roman" panose="02020603050405020304" pitchFamily="18" charset="0"/>
              </a:rPr>
              <a:t>      Hồn tôi ……………………..bao hồn khổ</a:t>
            </a:r>
          </a:p>
          <a:p>
            <a:pPr marL="609600" indent="-609600" eaLnBrk="1" hangingPunct="1"/>
            <a:endParaRPr lang="en-US" i="1" smtClean="0">
              <a:latin typeface="Times New Roman" panose="02020603050405020304" pitchFamily="18" charset="0"/>
              <a:cs typeface="Times New Roman" panose="02020603050405020304" pitchFamily="18" charset="0"/>
            </a:endParaRPr>
          </a:p>
        </p:txBody>
      </p:sp>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sp>
        <p:nvSpPr>
          <p:cNvPr id="19" name="Rectangle 5">
            <a:hlinkClick r:id="rId3" action="ppaction://hlinksldjump"/>
          </p:cNvPr>
          <p:cNvSpPr>
            <a:spLocks noChangeArrowheads="1"/>
          </p:cNvSpPr>
          <p:nvPr/>
        </p:nvSpPr>
        <p:spPr bwMode="auto">
          <a:xfrm>
            <a:off x="-3739" y="2500313"/>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t>II. ĐỌC HIỂU</a:t>
            </a:r>
            <a:endParaRPr lang="en-US" b="1"/>
          </a:p>
        </p:txBody>
      </p:sp>
      <p:sp>
        <p:nvSpPr>
          <p:cNvPr id="3" name="Freeform 2"/>
          <p:cNvSpPr/>
          <p:nvPr/>
        </p:nvSpPr>
        <p:spPr>
          <a:xfrm>
            <a:off x="263040" y="3208661"/>
            <a:ext cx="1663700" cy="516732"/>
          </a:xfrm>
          <a:custGeom>
            <a:avLst/>
            <a:gdLst>
              <a:gd name="connsiteX0" fmla="*/ 0 w 2743200"/>
              <a:gd name="connsiteY0" fmla="*/ 65565 h 655645"/>
              <a:gd name="connsiteX1" fmla="*/ 65565 w 2743200"/>
              <a:gd name="connsiteY1" fmla="*/ 0 h 655645"/>
              <a:gd name="connsiteX2" fmla="*/ 2677636 w 2743200"/>
              <a:gd name="connsiteY2" fmla="*/ 0 h 655645"/>
              <a:gd name="connsiteX3" fmla="*/ 2743201 w 2743200"/>
              <a:gd name="connsiteY3" fmla="*/ 65565 h 655645"/>
              <a:gd name="connsiteX4" fmla="*/ 2743200 w 2743200"/>
              <a:gd name="connsiteY4" fmla="*/ 590081 h 655645"/>
              <a:gd name="connsiteX5" fmla="*/ 2677635 w 2743200"/>
              <a:gd name="connsiteY5" fmla="*/ 655646 h 655645"/>
              <a:gd name="connsiteX6" fmla="*/ 65565 w 2743200"/>
              <a:gd name="connsiteY6" fmla="*/ 655645 h 655645"/>
              <a:gd name="connsiteX7" fmla="*/ 0 w 2743200"/>
              <a:gd name="connsiteY7" fmla="*/ 590080 h 655645"/>
              <a:gd name="connsiteX8" fmla="*/ 0 w 2743200"/>
              <a:gd name="connsiteY8" fmla="*/ 65565 h 6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655645">
                <a:moveTo>
                  <a:pt x="0" y="65565"/>
                </a:moveTo>
                <a:cubicBezTo>
                  <a:pt x="0" y="29354"/>
                  <a:pt x="29354" y="0"/>
                  <a:pt x="65565" y="0"/>
                </a:cubicBezTo>
                <a:lnTo>
                  <a:pt x="2677636" y="0"/>
                </a:lnTo>
                <a:cubicBezTo>
                  <a:pt x="2713847" y="0"/>
                  <a:pt x="2743201" y="29354"/>
                  <a:pt x="2743201" y="65565"/>
                </a:cubicBezTo>
                <a:cubicBezTo>
                  <a:pt x="2743201" y="240404"/>
                  <a:pt x="2743200" y="415242"/>
                  <a:pt x="2743200" y="590081"/>
                </a:cubicBezTo>
                <a:cubicBezTo>
                  <a:pt x="2743200" y="626292"/>
                  <a:pt x="2713846" y="655646"/>
                  <a:pt x="2677635" y="655646"/>
                </a:cubicBezTo>
                <a:lnTo>
                  <a:pt x="65565" y="655645"/>
                </a:lnTo>
                <a:cubicBezTo>
                  <a:pt x="29354" y="655645"/>
                  <a:pt x="0" y="626291"/>
                  <a:pt x="0" y="590080"/>
                </a:cubicBezTo>
                <a:lnTo>
                  <a:pt x="0" y="65565"/>
                </a:lnTo>
                <a:close/>
              </a:path>
            </a:pathLst>
          </a:custGeom>
          <a:solidFill>
            <a:srgbClr val="13033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453" tIns="114453" rIns="114453" bIns="114453" numCol="1" spcCol="1270" anchor="ctr" anchorCtr="0">
            <a:noAutofit/>
          </a:bodyPr>
          <a:lstStyle/>
          <a:p>
            <a:pPr lvl="0" algn="ctr" defTabSz="1111250">
              <a:lnSpc>
                <a:spcPct val="90000"/>
              </a:lnSpc>
              <a:spcBef>
                <a:spcPct val="0"/>
              </a:spcBef>
              <a:spcAft>
                <a:spcPct val="35000"/>
              </a:spcAft>
            </a:pPr>
            <a:r>
              <a:rPr lang="en-US" sz="2500" b="1" kern="1200" smtClean="0">
                <a:latin typeface="Times New Roman" panose="02020603050405020304" pitchFamily="18" charset="0"/>
                <a:cs typeface="Times New Roman" panose="02020603050405020304" pitchFamily="18" charset="0"/>
              </a:rPr>
              <a:t>1.KHỔ 1</a:t>
            </a:r>
            <a:endParaRPr lang="en-US" sz="2500" b="1" kern="1200">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263040" y="3917009"/>
            <a:ext cx="1663700" cy="443036"/>
            <a:chOff x="457199" y="1422399"/>
            <a:chExt cx="5181600" cy="1219200"/>
          </a:xfrm>
          <a:scene3d>
            <a:camera prst="orthographicFront"/>
            <a:lightRig rig="threePt" dir="t">
              <a:rot lat="0" lon="0" rev="7500000"/>
            </a:lightRig>
          </a:scene3d>
        </p:grpSpPr>
        <p:sp>
          <p:nvSpPr>
            <p:cNvPr id="26" name="Rounded Rectangle 25"/>
            <p:cNvSpPr/>
            <p:nvPr/>
          </p:nvSpPr>
          <p:spPr>
            <a:xfrm>
              <a:off x="457199" y="1422399"/>
              <a:ext cx="5181600" cy="1219200"/>
            </a:xfrm>
            <a:prstGeom prst="roundRect">
              <a:avLst>
                <a:gd name="adj" fmla="val 10000"/>
              </a:avLst>
            </a:prstGeom>
            <a:solidFill>
              <a:srgbClr val="00206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Rounded Rectangle 4"/>
            <p:cNvSpPr/>
            <p:nvPr/>
          </p:nvSpPr>
          <p:spPr>
            <a:xfrm>
              <a:off x="492907" y="1458109"/>
              <a:ext cx="4996742" cy="11477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2400" b="1" smtClean="0">
                  <a:latin typeface="Times New Roman" panose="02020603050405020304" pitchFamily="18" charset="0"/>
                  <a:cs typeface="Times New Roman" panose="02020603050405020304" pitchFamily="18" charset="0"/>
                </a:rPr>
                <a:t>2.</a:t>
              </a:r>
              <a:r>
                <a:rPr lang="en-US" sz="2400" b="1" kern="1200" smtClean="0">
                  <a:latin typeface="Times New Roman" panose="02020603050405020304" pitchFamily="18" charset="0"/>
                  <a:cs typeface="Times New Roman" panose="02020603050405020304" pitchFamily="18" charset="0"/>
                </a:rPr>
                <a:t>KHỔ 2</a:t>
              </a:r>
              <a:endParaRPr lang="en-US" sz="2400" b="1" kern="1200">
                <a:latin typeface="Times New Roman" panose="02020603050405020304" pitchFamily="18" charset="0"/>
                <a:cs typeface="Times New Roman" panose="02020603050405020304" pitchFamily="18" charset="0"/>
              </a:endParaRPr>
            </a:p>
          </p:txBody>
        </p:sp>
      </p:grpSp>
      <p:sp>
        <p:nvSpPr>
          <p:cNvPr id="17" name="Oval 5"/>
          <p:cNvSpPr>
            <a:spLocks noChangeArrowheads="1"/>
          </p:cNvSpPr>
          <p:nvPr/>
        </p:nvSpPr>
        <p:spPr bwMode="auto">
          <a:xfrm>
            <a:off x="2222471" y="2910979"/>
            <a:ext cx="2319580" cy="1295400"/>
          </a:xfrm>
          <a:prstGeom prst="ellipse">
            <a:avLst/>
          </a:prstGeom>
          <a:solidFill>
            <a:schemeClr val="bg2">
              <a:lumMod val="10000"/>
            </a:schemeClr>
          </a:solidFill>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r>
              <a:rPr lang="en-US" sz="2800" dirty="0" err="1">
                <a:solidFill>
                  <a:schemeClr val="bg1"/>
                </a:solidFill>
                <a:latin typeface="Times New Roman" pitchFamily="18" charset="0"/>
                <a:cs typeface="Times New Roman" pitchFamily="18" charset="0"/>
              </a:rPr>
              <a:t>Cá</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nhân</a:t>
            </a:r>
            <a:endParaRPr lang="en-US" sz="2800" dirty="0">
              <a:solidFill>
                <a:schemeClr val="bg1"/>
              </a:solidFill>
              <a:latin typeface="Times New Roman" pitchFamily="18" charset="0"/>
              <a:cs typeface="Times New Roman" pitchFamily="18" charset="0"/>
            </a:endParaRPr>
          </a:p>
        </p:txBody>
      </p:sp>
      <p:sp>
        <p:nvSpPr>
          <p:cNvPr id="20" name="Oval 6"/>
          <p:cNvSpPr>
            <a:spLocks noChangeArrowheads="1"/>
          </p:cNvSpPr>
          <p:nvPr/>
        </p:nvSpPr>
        <p:spPr bwMode="auto">
          <a:xfrm>
            <a:off x="7056791" y="2896859"/>
            <a:ext cx="2140618" cy="1309519"/>
          </a:xfrm>
          <a:prstGeom prst="ellipse">
            <a:avLst/>
          </a:prstGeom>
          <a:solidFill>
            <a:schemeClr val="accent6">
              <a:lumMod val="50000"/>
            </a:schemeClr>
          </a:solidFill>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endParaRPr lang="en-US" sz="2800" dirty="0">
              <a:solidFill>
                <a:schemeClr val="bg1"/>
              </a:solidFill>
              <a:latin typeface="Times New Roman" pitchFamily="18" charset="0"/>
              <a:cs typeface="Times New Roman" pitchFamily="18" charset="0"/>
            </a:endParaRPr>
          </a:p>
          <a:p>
            <a:pPr algn="ctr" eaLnBrk="1" hangingPunct="1">
              <a:defRPr/>
            </a:pPr>
            <a:r>
              <a:rPr lang="en-US" sz="2800" dirty="0" err="1">
                <a:solidFill>
                  <a:schemeClr val="bg1"/>
                </a:solidFill>
                <a:latin typeface="Times New Roman" pitchFamily="18" charset="0"/>
                <a:cs typeface="Times New Roman" pitchFamily="18" charset="0"/>
              </a:rPr>
              <a:t>Cộng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đồng</a:t>
            </a:r>
            <a:r>
              <a:rPr lang="en-US" sz="2800" dirty="0">
                <a:solidFill>
                  <a:schemeClr val="bg1"/>
                </a:solidFill>
                <a:latin typeface="Times New Roman" pitchFamily="18" charset="0"/>
                <a:cs typeface="Times New Roman" pitchFamily="18" charset="0"/>
              </a:rPr>
              <a:t> </a:t>
            </a:r>
          </a:p>
          <a:p>
            <a:pPr algn="ctr" eaLnBrk="1" hangingPunct="1">
              <a:defRPr/>
            </a:pPr>
            <a:endParaRPr lang="en-US" sz="2800" dirty="0">
              <a:solidFill>
                <a:schemeClr val="bg1"/>
              </a:solidFill>
              <a:latin typeface="Times New Roman" pitchFamily="18" charset="0"/>
              <a:cs typeface="Times New Roman" pitchFamily="18" charset="0"/>
            </a:endParaRPr>
          </a:p>
        </p:txBody>
      </p:sp>
      <p:sp>
        <p:nvSpPr>
          <p:cNvPr id="21" name="Text Box 7"/>
          <p:cNvSpPr txBox="1">
            <a:spLocks noChangeArrowheads="1"/>
          </p:cNvSpPr>
          <p:nvPr/>
        </p:nvSpPr>
        <p:spPr bwMode="auto">
          <a:xfrm>
            <a:off x="5234765" y="853402"/>
            <a:ext cx="11890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0" i="1">
                <a:solidFill>
                  <a:srgbClr val="FF0000"/>
                </a:solidFill>
                <a:latin typeface="Times New Roman" panose="02020603050405020304" pitchFamily="18" charset="0"/>
                <a:cs typeface="Times New Roman" panose="02020603050405020304" pitchFamily="18" charset="0"/>
              </a:rPr>
              <a:t>buộc</a:t>
            </a:r>
          </a:p>
        </p:txBody>
      </p:sp>
      <p:sp>
        <p:nvSpPr>
          <p:cNvPr id="22" name="Text Box 8"/>
          <p:cNvSpPr txBox="1">
            <a:spLocks noChangeArrowheads="1"/>
          </p:cNvSpPr>
          <p:nvPr/>
        </p:nvSpPr>
        <p:spPr bwMode="auto">
          <a:xfrm>
            <a:off x="4970136" y="1446193"/>
            <a:ext cx="21418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0" i="1">
                <a:solidFill>
                  <a:srgbClr val="FF0000"/>
                </a:solidFill>
                <a:latin typeface="Times New Roman" panose="02020603050405020304" pitchFamily="18" charset="0"/>
                <a:cs typeface="Times New Roman" panose="02020603050405020304" pitchFamily="18" charset="0"/>
              </a:rPr>
              <a:t>trang trải</a:t>
            </a:r>
          </a:p>
        </p:txBody>
      </p:sp>
      <p:sp>
        <p:nvSpPr>
          <p:cNvPr id="23" name="Text Box 9"/>
          <p:cNvSpPr txBox="1">
            <a:spLocks noChangeArrowheads="1"/>
          </p:cNvSpPr>
          <p:nvPr/>
        </p:nvSpPr>
        <p:spPr bwMode="auto">
          <a:xfrm>
            <a:off x="5365652" y="1992732"/>
            <a:ext cx="847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0" i="1">
                <a:solidFill>
                  <a:srgbClr val="FF0000"/>
                </a:solidFill>
                <a:latin typeface="Times New Roman" panose="02020603050405020304" pitchFamily="18" charset="0"/>
                <a:cs typeface="Times New Roman" panose="02020603050405020304" pitchFamily="18" charset="0"/>
              </a:rPr>
              <a:t>với</a:t>
            </a:r>
          </a:p>
        </p:txBody>
      </p:sp>
      <p:sp>
        <p:nvSpPr>
          <p:cNvPr id="24" name="AutoShape 10"/>
          <p:cNvSpPr>
            <a:spLocks noChangeArrowheads="1"/>
          </p:cNvSpPr>
          <p:nvPr/>
        </p:nvSpPr>
        <p:spPr bwMode="auto">
          <a:xfrm>
            <a:off x="2193896" y="4797445"/>
            <a:ext cx="6915434" cy="990600"/>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1" hangingPunct="1">
              <a:defRPr/>
            </a:pPr>
            <a:r>
              <a:rPr lang="en-US" sz="2400" b="1" dirty="0">
                <a:solidFill>
                  <a:srgbClr val="0000FF"/>
                </a:solidFill>
                <a:latin typeface="Times New Roman" pitchFamily="18" charset="0"/>
                <a:cs typeface="Times New Roman" pitchFamily="18" charset="0"/>
              </a:rPr>
              <a:t>CÁI “TÔI” HÒA VÀO VỚI CÁI “TA”  </a:t>
            </a:r>
          </a:p>
          <a:p>
            <a:pPr algn="ctr" eaLnBrk="1" hangingPunct="1">
              <a:defRPr/>
            </a:pPr>
            <a:r>
              <a:rPr lang="en-US" sz="2400" b="1" dirty="0">
                <a:solidFill>
                  <a:srgbClr val="0000FF"/>
                </a:solidFill>
                <a:latin typeface="Times New Roman" pitchFamily="18" charset="0"/>
                <a:cs typeface="Times New Roman" pitchFamily="18" charset="0"/>
              </a:rPr>
              <a:t>“MẠNH KHỐI ĐỜI”</a:t>
            </a:r>
          </a:p>
        </p:txBody>
      </p:sp>
      <p:sp>
        <p:nvSpPr>
          <p:cNvPr id="29" name="Rectangle 12"/>
          <p:cNvSpPr>
            <a:spLocks noChangeArrowheads="1"/>
          </p:cNvSpPr>
          <p:nvPr/>
        </p:nvSpPr>
        <p:spPr bwMode="auto">
          <a:xfrm>
            <a:off x="4545358" y="3044242"/>
            <a:ext cx="26489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a:solidFill>
                  <a:srgbClr val="FF0000"/>
                </a:solidFill>
                <a:latin typeface="Times New Roman" panose="02020603050405020304" pitchFamily="18" charset="0"/>
                <a:cs typeface="Times New Roman" panose="02020603050405020304" pitchFamily="18" charset="0"/>
              </a:rPr>
              <a:t>HOÀ VÀO</a:t>
            </a:r>
          </a:p>
        </p:txBody>
      </p:sp>
      <p:sp>
        <p:nvSpPr>
          <p:cNvPr id="30" name="Line 13"/>
          <p:cNvSpPr>
            <a:spLocks noChangeShapeType="1"/>
          </p:cNvSpPr>
          <p:nvPr/>
        </p:nvSpPr>
        <p:spPr bwMode="auto">
          <a:xfrm>
            <a:off x="3938456" y="361414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AutoShape 14"/>
          <p:cNvSpPr>
            <a:spLocks noChangeArrowheads="1"/>
          </p:cNvSpPr>
          <p:nvPr/>
        </p:nvSpPr>
        <p:spPr bwMode="auto">
          <a:xfrm>
            <a:off x="4619611" y="3443007"/>
            <a:ext cx="2359620" cy="232037"/>
          </a:xfrm>
          <a:prstGeom prst="rightArrow">
            <a:avLst>
              <a:gd name="adj1" fmla="val 50000"/>
              <a:gd name="adj2" fmla="val 28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sz="3600" b="0">
              <a:latin typeface="Times New Roman" panose="02020603050405020304" pitchFamily="18" charset="0"/>
              <a:cs typeface="Times New Roman" panose="02020603050405020304" pitchFamily="18" charset="0"/>
            </a:endParaRPr>
          </a:p>
        </p:txBody>
      </p:sp>
      <p:pic>
        <p:nvPicPr>
          <p:cNvPr id="3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576" y="2542322"/>
            <a:ext cx="1514892" cy="40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5"/>
          <p:cNvSpPr txBox="1">
            <a:spLocks noChangeArrowheads="1"/>
          </p:cNvSpPr>
          <p:nvPr/>
        </p:nvSpPr>
        <p:spPr bwMode="auto">
          <a:xfrm>
            <a:off x="6296330" y="2553693"/>
            <a:ext cx="37458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en-US" sz="2800">
              <a:solidFill>
                <a:srgbClr val="0000FF"/>
              </a:solidFill>
              <a:latin typeface="Arial" panose="020B0604020202020204" pitchFamily="34" charset="0"/>
            </a:endParaRPr>
          </a:p>
        </p:txBody>
      </p:sp>
      <p:pic>
        <p:nvPicPr>
          <p:cNvPr id="3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5296" y="2525584"/>
            <a:ext cx="1942113" cy="34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8791" y="4160593"/>
            <a:ext cx="5153209"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030060" y="914400"/>
            <a:ext cx="0" cy="5943600"/>
          </a:xfrm>
          <a:prstGeom prst="line">
            <a:avLst/>
          </a:prstGeom>
          <a:ln w="9525"/>
        </p:spPr>
        <p:style>
          <a:lnRef idx="2">
            <a:schemeClr val="dk1"/>
          </a:lnRef>
          <a:fillRef idx="0">
            <a:schemeClr val="dk1"/>
          </a:fillRef>
          <a:effectRef idx="1">
            <a:schemeClr val="dk1"/>
          </a:effectRef>
          <a:fontRef idx="minor">
            <a:schemeClr val="tx1"/>
          </a:fontRef>
        </p:style>
      </p:cxnSp>
      <p:sp>
        <p:nvSpPr>
          <p:cNvPr id="6" name="Rectangle 5"/>
          <p:cNvSpPr/>
          <p:nvPr/>
        </p:nvSpPr>
        <p:spPr>
          <a:xfrm>
            <a:off x="2698553" y="5898755"/>
            <a:ext cx="5527799" cy="830997"/>
          </a:xfrm>
          <a:prstGeom prst="rect">
            <a:avLst/>
          </a:prstGeom>
        </p:spPr>
        <p:txBody>
          <a:bodyPr wrap="square">
            <a:spAutoFit/>
          </a:bodyPr>
          <a:lstStyle/>
          <a:p>
            <a:pPr>
              <a:buNone/>
            </a:pPr>
            <a:r>
              <a:rPr lang="en-US" sz="2400">
                <a:latin typeface="Times New Roman" panose="02020603050405020304" pitchFamily="18" charset="0"/>
                <a:cs typeface="Times New Roman" panose="02020603050405020304" pitchFamily="18" charset="0"/>
              </a:rPr>
              <a:t>Nhận thức về lẽ sống mới là sự hòa nhập : </a:t>
            </a:r>
            <a:endParaRPr lang="en-US" sz="2400" smtClean="0">
              <a:latin typeface="Times New Roman" panose="02020603050405020304" pitchFamily="18" charset="0"/>
              <a:cs typeface="Times New Roman" panose="02020603050405020304" pitchFamily="18" charset="0"/>
            </a:endParaRPr>
          </a:p>
          <a:p>
            <a:pPr>
              <a:buNone/>
            </a:pPr>
            <a:r>
              <a:rPr lang="en-US" sz="2400" smtClean="0">
                <a:latin typeface="Times New Roman" panose="02020603050405020304" pitchFamily="18" charset="0"/>
                <a:cs typeface="Times New Roman" panose="02020603050405020304" pitchFamily="18" charset="0"/>
              </a:rPr>
              <a:t>Tôi- </a:t>
            </a:r>
            <a:r>
              <a:rPr lang="en-US" sz="2400">
                <a:latin typeface="Times New Roman" panose="02020603050405020304" pitchFamily="18" charset="0"/>
                <a:cs typeface="Times New Roman" panose="02020603050405020304" pitchFamily="18" charset="0"/>
              </a:rPr>
              <a:t>ta, riêng- chung, cá nhân- cộng đồng.</a:t>
            </a:r>
          </a:p>
        </p:txBody>
      </p:sp>
    </p:spTree>
    <p:extLst>
      <p:ext uri="{BB962C8B-B14F-4D97-AF65-F5344CB8AC3E}">
        <p14:creationId xmlns:p14="http://schemas.microsoft.com/office/powerpoint/2010/main" val="59571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p:bldP spid="22" grpId="0"/>
      <p:bldP spid="23" grpId="0"/>
      <p:bldP spid="24" grpId="0" animBg="1"/>
      <p:bldP spid="29" grpId="0"/>
      <p:bldP spid="31"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sp>
        <p:nvSpPr>
          <p:cNvPr id="19" name="Rectangle 5">
            <a:hlinkClick r:id="rId3" action="ppaction://hlinksldjump"/>
          </p:cNvPr>
          <p:cNvSpPr>
            <a:spLocks noChangeArrowheads="1"/>
          </p:cNvSpPr>
          <p:nvPr/>
        </p:nvSpPr>
        <p:spPr bwMode="auto">
          <a:xfrm>
            <a:off x="-3739" y="2500313"/>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t>II. ĐỌC HIỂU</a:t>
            </a:r>
            <a:endParaRPr lang="en-US" b="1"/>
          </a:p>
        </p:txBody>
      </p:sp>
      <p:sp>
        <p:nvSpPr>
          <p:cNvPr id="28" name="Rectangle 8"/>
          <p:cNvSpPr>
            <a:spLocks noChangeArrowheads="1"/>
          </p:cNvSpPr>
          <p:nvPr/>
        </p:nvSpPr>
        <p:spPr bwMode="auto">
          <a:xfrm>
            <a:off x="2030060" y="915049"/>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3" name="Freeform 2"/>
          <p:cNvSpPr/>
          <p:nvPr/>
        </p:nvSpPr>
        <p:spPr>
          <a:xfrm>
            <a:off x="263040" y="3208661"/>
            <a:ext cx="1663700" cy="516732"/>
          </a:xfrm>
          <a:custGeom>
            <a:avLst/>
            <a:gdLst>
              <a:gd name="connsiteX0" fmla="*/ 0 w 2743200"/>
              <a:gd name="connsiteY0" fmla="*/ 65565 h 655645"/>
              <a:gd name="connsiteX1" fmla="*/ 65565 w 2743200"/>
              <a:gd name="connsiteY1" fmla="*/ 0 h 655645"/>
              <a:gd name="connsiteX2" fmla="*/ 2677636 w 2743200"/>
              <a:gd name="connsiteY2" fmla="*/ 0 h 655645"/>
              <a:gd name="connsiteX3" fmla="*/ 2743201 w 2743200"/>
              <a:gd name="connsiteY3" fmla="*/ 65565 h 655645"/>
              <a:gd name="connsiteX4" fmla="*/ 2743200 w 2743200"/>
              <a:gd name="connsiteY4" fmla="*/ 590081 h 655645"/>
              <a:gd name="connsiteX5" fmla="*/ 2677635 w 2743200"/>
              <a:gd name="connsiteY5" fmla="*/ 655646 h 655645"/>
              <a:gd name="connsiteX6" fmla="*/ 65565 w 2743200"/>
              <a:gd name="connsiteY6" fmla="*/ 655645 h 655645"/>
              <a:gd name="connsiteX7" fmla="*/ 0 w 2743200"/>
              <a:gd name="connsiteY7" fmla="*/ 590080 h 655645"/>
              <a:gd name="connsiteX8" fmla="*/ 0 w 2743200"/>
              <a:gd name="connsiteY8" fmla="*/ 65565 h 6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655645">
                <a:moveTo>
                  <a:pt x="0" y="65565"/>
                </a:moveTo>
                <a:cubicBezTo>
                  <a:pt x="0" y="29354"/>
                  <a:pt x="29354" y="0"/>
                  <a:pt x="65565" y="0"/>
                </a:cubicBezTo>
                <a:lnTo>
                  <a:pt x="2677636" y="0"/>
                </a:lnTo>
                <a:cubicBezTo>
                  <a:pt x="2713847" y="0"/>
                  <a:pt x="2743201" y="29354"/>
                  <a:pt x="2743201" y="65565"/>
                </a:cubicBezTo>
                <a:cubicBezTo>
                  <a:pt x="2743201" y="240404"/>
                  <a:pt x="2743200" y="415242"/>
                  <a:pt x="2743200" y="590081"/>
                </a:cubicBezTo>
                <a:cubicBezTo>
                  <a:pt x="2743200" y="626292"/>
                  <a:pt x="2713846" y="655646"/>
                  <a:pt x="2677635" y="655646"/>
                </a:cubicBezTo>
                <a:lnTo>
                  <a:pt x="65565" y="655645"/>
                </a:lnTo>
                <a:cubicBezTo>
                  <a:pt x="29354" y="655645"/>
                  <a:pt x="0" y="626291"/>
                  <a:pt x="0" y="590080"/>
                </a:cubicBezTo>
                <a:lnTo>
                  <a:pt x="0" y="65565"/>
                </a:lnTo>
                <a:close/>
              </a:path>
            </a:pathLst>
          </a:custGeom>
          <a:solidFill>
            <a:srgbClr val="13033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453" tIns="114453" rIns="114453" bIns="114453" numCol="1" spcCol="1270" anchor="ctr" anchorCtr="0">
            <a:noAutofit/>
          </a:bodyPr>
          <a:lstStyle/>
          <a:p>
            <a:pPr lvl="0" algn="ctr" defTabSz="1111250">
              <a:lnSpc>
                <a:spcPct val="90000"/>
              </a:lnSpc>
              <a:spcBef>
                <a:spcPct val="0"/>
              </a:spcBef>
              <a:spcAft>
                <a:spcPct val="35000"/>
              </a:spcAft>
            </a:pPr>
            <a:r>
              <a:rPr lang="en-US" sz="2500" b="1" kern="1200" smtClean="0">
                <a:latin typeface="Times New Roman" panose="02020603050405020304" pitchFamily="18" charset="0"/>
                <a:cs typeface="Times New Roman" panose="02020603050405020304" pitchFamily="18" charset="0"/>
              </a:rPr>
              <a:t>1.KHỔ 1</a:t>
            </a:r>
            <a:endParaRPr lang="en-US" sz="2500" b="1" kern="1200">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263040" y="3900364"/>
            <a:ext cx="1663700" cy="443036"/>
            <a:chOff x="457199" y="1422399"/>
            <a:chExt cx="5181600" cy="1219200"/>
          </a:xfrm>
          <a:scene3d>
            <a:camera prst="orthographicFront"/>
            <a:lightRig rig="threePt" dir="t">
              <a:rot lat="0" lon="0" rev="7500000"/>
            </a:lightRig>
          </a:scene3d>
        </p:grpSpPr>
        <p:sp>
          <p:nvSpPr>
            <p:cNvPr id="26" name="Rounded Rectangle 25"/>
            <p:cNvSpPr/>
            <p:nvPr/>
          </p:nvSpPr>
          <p:spPr>
            <a:xfrm>
              <a:off x="457199" y="1422399"/>
              <a:ext cx="5181600" cy="1219200"/>
            </a:xfrm>
            <a:prstGeom prst="roundRect">
              <a:avLst>
                <a:gd name="adj" fmla="val 10000"/>
              </a:avLst>
            </a:prstGeom>
            <a:solidFill>
              <a:srgbClr val="00206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Rounded Rectangle 4"/>
            <p:cNvSpPr/>
            <p:nvPr/>
          </p:nvSpPr>
          <p:spPr>
            <a:xfrm>
              <a:off x="492907" y="1458109"/>
              <a:ext cx="4996742" cy="11477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2400" b="1" smtClean="0">
                  <a:latin typeface="Times New Roman" panose="02020603050405020304" pitchFamily="18" charset="0"/>
                  <a:cs typeface="Times New Roman" panose="02020603050405020304" pitchFamily="18" charset="0"/>
                </a:rPr>
                <a:t>2.</a:t>
              </a:r>
              <a:r>
                <a:rPr lang="en-US" sz="2400" b="1" kern="1200" smtClean="0">
                  <a:latin typeface="Times New Roman" panose="02020603050405020304" pitchFamily="18" charset="0"/>
                  <a:cs typeface="Times New Roman" panose="02020603050405020304" pitchFamily="18" charset="0"/>
                </a:rPr>
                <a:t>KHỔ 2</a:t>
              </a:r>
              <a:endParaRPr lang="en-US" sz="2400" b="1" kern="120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263040" y="4565974"/>
            <a:ext cx="1663700" cy="539426"/>
            <a:chOff x="914399" y="2844799"/>
            <a:chExt cx="5181600" cy="1219200"/>
          </a:xfrm>
          <a:scene3d>
            <a:camera prst="orthographicFront"/>
            <a:lightRig rig="threePt" dir="t">
              <a:rot lat="0" lon="0" rev="7500000"/>
            </a:lightRig>
          </a:scene3d>
        </p:grpSpPr>
        <p:sp>
          <p:nvSpPr>
            <p:cNvPr id="15" name="Rounded Rectangle 14"/>
            <p:cNvSpPr/>
            <p:nvPr/>
          </p:nvSpPr>
          <p:spPr>
            <a:xfrm>
              <a:off x="914399" y="2844799"/>
              <a:ext cx="5181600" cy="1219200"/>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Rounded Rectangle 4"/>
            <p:cNvSpPr/>
            <p:nvPr/>
          </p:nvSpPr>
          <p:spPr>
            <a:xfrm>
              <a:off x="950107" y="2880507"/>
              <a:ext cx="5145892" cy="11477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2400" b="1" kern="1200" smtClean="0">
                  <a:latin typeface="Times New Roman" panose="02020603050405020304" pitchFamily="18" charset="0"/>
                  <a:cs typeface="Times New Roman" panose="02020603050405020304" pitchFamily="18" charset="0"/>
                </a:rPr>
                <a:t>3.KHỔ 3</a:t>
              </a:r>
              <a:endParaRPr lang="en-US" sz="2400" b="1" kern="1200">
                <a:latin typeface="Times New Roman" panose="02020603050405020304" pitchFamily="18" charset="0"/>
                <a:cs typeface="Times New Roman" panose="02020603050405020304" pitchFamily="18" charset="0"/>
              </a:endParaRPr>
            </a:p>
          </p:txBody>
        </p:sp>
      </p:grpSp>
      <p:sp>
        <p:nvSpPr>
          <p:cNvPr id="2" name="Rectangle 1"/>
          <p:cNvSpPr/>
          <p:nvPr/>
        </p:nvSpPr>
        <p:spPr>
          <a:xfrm>
            <a:off x="247103" y="5200055"/>
            <a:ext cx="1909497" cy="461665"/>
          </a:xfrm>
          <a:prstGeom prst="rect">
            <a:avLst/>
          </a:prstGeom>
        </p:spPr>
        <p:txBody>
          <a:bodyPr wrap="none">
            <a:spAutoFit/>
          </a:bodyPr>
          <a:lstStyle/>
          <a:p>
            <a:r>
              <a:rPr lang="en-US" sz="2400">
                <a:solidFill>
                  <a:srgbClr val="FF0000"/>
                </a:solidFill>
                <a:latin typeface="Times New Roman" panose="02020603050405020304" pitchFamily="18" charset="0"/>
                <a:cs typeface="Times New Roman" panose="02020603050405020304" pitchFamily="18" charset="0"/>
              </a:rPr>
              <a:t>Tình cảm lớn </a:t>
            </a:r>
            <a:endParaRPr lang="en-US" sz="2400">
              <a:solidFill>
                <a:srgbClr val="FF0000"/>
              </a:solidFill>
            </a:endParaRPr>
          </a:p>
        </p:txBody>
      </p:sp>
      <p:sp>
        <p:nvSpPr>
          <p:cNvPr id="5" name="Rectangle 4"/>
          <p:cNvSpPr/>
          <p:nvPr/>
        </p:nvSpPr>
        <p:spPr>
          <a:xfrm>
            <a:off x="2036412" y="1192605"/>
            <a:ext cx="4945585" cy="477054"/>
          </a:xfrm>
          <a:prstGeom prst="rect">
            <a:avLst/>
          </a:prstGeom>
        </p:spPr>
        <p:txBody>
          <a:bodyPr wrap="none">
            <a:spAutoFit/>
          </a:bodyPr>
          <a:lstStyle/>
          <a:p>
            <a:pPr>
              <a:lnSpc>
                <a:spcPts val="3000"/>
              </a:lnSpc>
              <a:buFontTx/>
              <a:buChar char="-"/>
            </a:pPr>
            <a:r>
              <a:rPr lang="en-US" sz="2400" smtClean="0">
                <a:latin typeface="Times New Roman" panose="02020603050405020304" pitchFamily="18" charset="0"/>
                <a:cs typeface="Times New Roman" panose="02020603050405020304" pitchFamily="18" charset="0"/>
              </a:rPr>
              <a:t> Cách </a:t>
            </a:r>
            <a:r>
              <a:rPr lang="en-US" sz="2400">
                <a:latin typeface="Times New Roman" panose="02020603050405020304" pitchFamily="18" charset="0"/>
                <a:cs typeface="Times New Roman" panose="02020603050405020304" pitchFamily="18" charset="0"/>
              </a:rPr>
              <a:t>xưng hô ruột thịt: Con, anh, em</a:t>
            </a:r>
          </a:p>
        </p:txBody>
      </p:sp>
      <p:sp>
        <p:nvSpPr>
          <p:cNvPr id="21" name="Oval 2"/>
          <p:cNvSpPr>
            <a:spLocks noChangeArrowheads="1"/>
          </p:cNvSpPr>
          <p:nvPr/>
        </p:nvSpPr>
        <p:spPr bwMode="auto">
          <a:xfrm>
            <a:off x="4913370" y="1785726"/>
            <a:ext cx="1088348" cy="1064670"/>
          </a:xfrm>
          <a:prstGeom prst="ellipse">
            <a:avLst/>
          </a:prstGeom>
          <a:solidFill>
            <a:srgbClr val="13033B"/>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n-US" sz="2800" b="1" dirty="0">
                <a:solidFill>
                  <a:schemeClr val="bg1"/>
                </a:solidFill>
                <a:latin typeface="Times New Roman" pitchFamily="18" charset="0"/>
                <a:cs typeface="Times New Roman" pitchFamily="18" charset="0"/>
              </a:rPr>
              <a:t>TÔI</a:t>
            </a:r>
          </a:p>
        </p:txBody>
      </p:sp>
      <p:sp>
        <p:nvSpPr>
          <p:cNvPr id="22" name="AutoShape 3"/>
          <p:cNvSpPr>
            <a:spLocks noChangeArrowheads="1"/>
          </p:cNvSpPr>
          <p:nvPr/>
        </p:nvSpPr>
        <p:spPr bwMode="auto">
          <a:xfrm>
            <a:off x="2658880" y="1732363"/>
            <a:ext cx="1686940" cy="1348582"/>
          </a:xfrm>
          <a:prstGeom prst="roundRect">
            <a:avLst>
              <a:gd name="adj" fmla="val 16667"/>
            </a:avLst>
          </a:prstGeom>
          <a:solidFill>
            <a:schemeClr val="accent1">
              <a:lumMod val="5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n-US" sz="2400" b="0" dirty="0">
                <a:solidFill>
                  <a:schemeClr val="bg1"/>
                </a:solidFill>
                <a:latin typeface="Times New Roman" pitchFamily="18" charset="0"/>
                <a:cs typeface="Times New Roman" pitchFamily="18" charset="0"/>
              </a:rPr>
              <a:t>CON  </a:t>
            </a:r>
          </a:p>
          <a:p>
            <a:pPr algn="ctr" eaLnBrk="1" hangingPunct="1">
              <a:defRPr/>
            </a:pPr>
            <a:r>
              <a:rPr lang="en-US" sz="2400" b="0" dirty="0" err="1">
                <a:solidFill>
                  <a:schemeClr val="bg1"/>
                </a:solidFill>
                <a:latin typeface="Times New Roman" pitchFamily="18" charset="0"/>
                <a:cs typeface="Times New Roman" pitchFamily="18" charset="0"/>
              </a:rPr>
              <a:t>của</a:t>
            </a:r>
            <a:r>
              <a:rPr lang="en-US" sz="2400" b="0" dirty="0">
                <a:solidFill>
                  <a:schemeClr val="bg1"/>
                </a:solidFill>
                <a:latin typeface="Times New Roman" pitchFamily="18" charset="0"/>
                <a:cs typeface="Times New Roman" pitchFamily="18" charset="0"/>
              </a:rPr>
              <a:t> </a:t>
            </a:r>
            <a:r>
              <a:rPr lang="en-US" sz="2400" b="0" dirty="0" err="1">
                <a:solidFill>
                  <a:schemeClr val="bg1"/>
                </a:solidFill>
                <a:latin typeface="Times New Roman" pitchFamily="18" charset="0"/>
                <a:cs typeface="Times New Roman" pitchFamily="18" charset="0"/>
              </a:rPr>
              <a:t>vạn</a:t>
            </a:r>
            <a:r>
              <a:rPr lang="en-US" sz="2400" b="0" dirty="0">
                <a:solidFill>
                  <a:schemeClr val="bg1"/>
                </a:solidFill>
                <a:latin typeface="Times New Roman" pitchFamily="18" charset="0"/>
                <a:cs typeface="Times New Roman" pitchFamily="18" charset="0"/>
              </a:rPr>
              <a:t> </a:t>
            </a:r>
            <a:r>
              <a:rPr lang="en-US" sz="2400" b="0" dirty="0" err="1">
                <a:solidFill>
                  <a:schemeClr val="bg1"/>
                </a:solidFill>
                <a:latin typeface="Times New Roman" pitchFamily="18" charset="0"/>
                <a:cs typeface="Times New Roman" pitchFamily="18" charset="0"/>
              </a:rPr>
              <a:t>nhà</a:t>
            </a:r>
            <a:endParaRPr lang="en-US" sz="2400" b="0" dirty="0">
              <a:solidFill>
                <a:schemeClr val="bg1"/>
              </a:solidFill>
              <a:latin typeface="Times New Roman" pitchFamily="18" charset="0"/>
              <a:cs typeface="Times New Roman" pitchFamily="18" charset="0"/>
            </a:endParaRPr>
          </a:p>
        </p:txBody>
      </p:sp>
      <p:sp>
        <p:nvSpPr>
          <p:cNvPr id="23" name="AutoShape 4"/>
          <p:cNvSpPr>
            <a:spLocks noChangeArrowheads="1"/>
          </p:cNvSpPr>
          <p:nvPr/>
        </p:nvSpPr>
        <p:spPr bwMode="auto">
          <a:xfrm>
            <a:off x="6651050" y="1670214"/>
            <a:ext cx="1959027" cy="1277604"/>
          </a:xfrm>
          <a:prstGeom prst="roundRect">
            <a:avLst>
              <a:gd name="adj" fmla="val 16667"/>
            </a:avLst>
          </a:prstGeom>
          <a:solidFill>
            <a:schemeClr val="accent2">
              <a:lumMod val="5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n-US" sz="2400" b="0" dirty="0">
                <a:solidFill>
                  <a:schemeClr val="bg1"/>
                </a:solidFill>
                <a:latin typeface="Times New Roman" pitchFamily="18" charset="0"/>
                <a:cs typeface="Times New Roman" pitchFamily="18" charset="0"/>
              </a:rPr>
              <a:t>EM</a:t>
            </a:r>
          </a:p>
          <a:p>
            <a:pPr algn="ctr" eaLnBrk="1" hangingPunct="1">
              <a:defRPr/>
            </a:pPr>
            <a:r>
              <a:rPr lang="en-US" sz="2400" b="0" dirty="0" err="1">
                <a:solidFill>
                  <a:schemeClr val="bg1"/>
                </a:solidFill>
                <a:latin typeface="Times New Roman" pitchFamily="18" charset="0"/>
                <a:cs typeface="Times New Roman" pitchFamily="18" charset="0"/>
              </a:rPr>
              <a:t>của</a:t>
            </a:r>
            <a:r>
              <a:rPr lang="en-US" sz="2400" b="0" dirty="0">
                <a:solidFill>
                  <a:schemeClr val="bg1"/>
                </a:solidFill>
                <a:latin typeface="Times New Roman" pitchFamily="18" charset="0"/>
                <a:cs typeface="Times New Roman" pitchFamily="18" charset="0"/>
              </a:rPr>
              <a:t> </a:t>
            </a:r>
            <a:r>
              <a:rPr lang="en-US" sz="2400" b="0" dirty="0" err="1">
                <a:solidFill>
                  <a:schemeClr val="bg1"/>
                </a:solidFill>
                <a:latin typeface="Times New Roman" pitchFamily="18" charset="0"/>
                <a:cs typeface="Times New Roman" pitchFamily="18" charset="0"/>
              </a:rPr>
              <a:t>vạn</a:t>
            </a:r>
            <a:r>
              <a:rPr lang="en-US" sz="2400" b="0" dirty="0">
                <a:solidFill>
                  <a:schemeClr val="bg1"/>
                </a:solidFill>
                <a:latin typeface="Times New Roman" pitchFamily="18" charset="0"/>
                <a:cs typeface="Times New Roman" pitchFamily="18" charset="0"/>
              </a:rPr>
              <a:t> </a:t>
            </a:r>
            <a:r>
              <a:rPr lang="en-US" sz="2400" b="0" dirty="0" err="1">
                <a:solidFill>
                  <a:schemeClr val="bg1"/>
                </a:solidFill>
                <a:latin typeface="Times New Roman" pitchFamily="18" charset="0"/>
                <a:cs typeface="Times New Roman" pitchFamily="18" charset="0"/>
              </a:rPr>
              <a:t>kiếp</a:t>
            </a:r>
            <a:r>
              <a:rPr lang="en-US" sz="2400" b="0" dirty="0">
                <a:solidFill>
                  <a:schemeClr val="bg1"/>
                </a:solidFill>
                <a:latin typeface="Times New Roman" pitchFamily="18" charset="0"/>
                <a:cs typeface="Times New Roman" pitchFamily="18" charset="0"/>
              </a:rPr>
              <a:t>…</a:t>
            </a:r>
          </a:p>
        </p:txBody>
      </p:sp>
      <p:sp>
        <p:nvSpPr>
          <p:cNvPr id="24" name="AutoShape 5"/>
          <p:cNvSpPr>
            <a:spLocks noChangeArrowheads="1"/>
          </p:cNvSpPr>
          <p:nvPr/>
        </p:nvSpPr>
        <p:spPr bwMode="auto">
          <a:xfrm>
            <a:off x="4345820" y="3587687"/>
            <a:ext cx="2176697" cy="1206626"/>
          </a:xfrm>
          <a:prstGeom prst="roundRect">
            <a:avLst>
              <a:gd name="adj" fmla="val 16667"/>
            </a:avLst>
          </a:prstGeom>
          <a:solidFill>
            <a:srgbClr val="13033B"/>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1" hangingPunct="1">
              <a:defRPr/>
            </a:pPr>
            <a:r>
              <a:rPr lang="en-US" sz="2400" b="0" dirty="0">
                <a:solidFill>
                  <a:schemeClr val="bg1"/>
                </a:solidFill>
                <a:latin typeface="Times New Roman" pitchFamily="18" charset="0"/>
                <a:cs typeface="Times New Roman" pitchFamily="18" charset="0"/>
              </a:rPr>
              <a:t>ANH</a:t>
            </a:r>
          </a:p>
          <a:p>
            <a:pPr algn="ctr" eaLnBrk="1" hangingPunct="1">
              <a:defRPr/>
            </a:pPr>
            <a:r>
              <a:rPr lang="en-US" sz="2400" b="0" dirty="0" err="1">
                <a:solidFill>
                  <a:schemeClr val="bg1"/>
                </a:solidFill>
                <a:latin typeface="Times New Roman" pitchFamily="18" charset="0"/>
                <a:cs typeface="Times New Roman" pitchFamily="18" charset="0"/>
              </a:rPr>
              <a:t>của</a:t>
            </a:r>
            <a:r>
              <a:rPr lang="en-US" sz="2400" b="0" dirty="0">
                <a:solidFill>
                  <a:schemeClr val="bg1"/>
                </a:solidFill>
                <a:latin typeface="Times New Roman" pitchFamily="18" charset="0"/>
                <a:cs typeface="Times New Roman" pitchFamily="18" charset="0"/>
              </a:rPr>
              <a:t> </a:t>
            </a:r>
            <a:r>
              <a:rPr lang="en-US" sz="2400" b="0" dirty="0" err="1">
                <a:solidFill>
                  <a:schemeClr val="bg1"/>
                </a:solidFill>
                <a:latin typeface="Times New Roman" pitchFamily="18" charset="0"/>
                <a:cs typeface="Times New Roman" pitchFamily="18" charset="0"/>
              </a:rPr>
              <a:t>vạn</a:t>
            </a:r>
            <a:r>
              <a:rPr lang="en-US" sz="2400" b="0" dirty="0">
                <a:solidFill>
                  <a:schemeClr val="bg1"/>
                </a:solidFill>
                <a:latin typeface="Times New Roman" pitchFamily="18" charset="0"/>
                <a:cs typeface="Times New Roman" pitchFamily="18" charset="0"/>
              </a:rPr>
              <a:t> </a:t>
            </a:r>
            <a:r>
              <a:rPr lang="en-US" sz="2400" b="0" dirty="0" err="1">
                <a:solidFill>
                  <a:schemeClr val="bg1"/>
                </a:solidFill>
                <a:latin typeface="Times New Roman" pitchFamily="18" charset="0"/>
                <a:cs typeface="Times New Roman" pitchFamily="18" charset="0"/>
              </a:rPr>
              <a:t>đầu</a:t>
            </a:r>
            <a:r>
              <a:rPr lang="en-US" sz="2400" b="0" dirty="0">
                <a:solidFill>
                  <a:schemeClr val="bg1"/>
                </a:solidFill>
                <a:latin typeface="Times New Roman" pitchFamily="18" charset="0"/>
                <a:cs typeface="Times New Roman" pitchFamily="18" charset="0"/>
              </a:rPr>
              <a:t> </a:t>
            </a:r>
          </a:p>
          <a:p>
            <a:pPr algn="ctr" eaLnBrk="1" hangingPunct="1">
              <a:defRPr/>
            </a:pPr>
            <a:r>
              <a:rPr lang="en-US" sz="2400" b="0" dirty="0" err="1">
                <a:solidFill>
                  <a:schemeClr val="bg1"/>
                </a:solidFill>
                <a:latin typeface="Times New Roman" pitchFamily="18" charset="0"/>
                <a:cs typeface="Times New Roman" pitchFamily="18" charset="0"/>
              </a:rPr>
              <a:t>em</a:t>
            </a:r>
            <a:r>
              <a:rPr lang="en-US" sz="2400" b="0" dirty="0">
                <a:solidFill>
                  <a:schemeClr val="bg1"/>
                </a:solidFill>
                <a:latin typeface="Times New Roman" pitchFamily="18" charset="0"/>
                <a:cs typeface="Times New Roman" pitchFamily="18" charset="0"/>
              </a:rPr>
              <a:t> </a:t>
            </a:r>
            <a:r>
              <a:rPr lang="en-US" sz="2400" b="0" dirty="0" err="1">
                <a:solidFill>
                  <a:schemeClr val="bg1"/>
                </a:solidFill>
                <a:latin typeface="Times New Roman" pitchFamily="18" charset="0"/>
                <a:cs typeface="Times New Roman" pitchFamily="18" charset="0"/>
              </a:rPr>
              <a:t>nhỏ</a:t>
            </a:r>
            <a:endParaRPr lang="en-US" sz="2400" b="0" dirty="0">
              <a:solidFill>
                <a:schemeClr val="bg1"/>
              </a:solidFill>
              <a:latin typeface="Times New Roman" pitchFamily="18" charset="0"/>
              <a:cs typeface="Times New Roman" pitchFamily="18" charset="0"/>
            </a:endParaRPr>
          </a:p>
        </p:txBody>
      </p:sp>
      <p:sp>
        <p:nvSpPr>
          <p:cNvPr id="29" name="Line 6"/>
          <p:cNvSpPr>
            <a:spLocks noChangeShapeType="1"/>
          </p:cNvSpPr>
          <p:nvPr/>
        </p:nvSpPr>
        <p:spPr bwMode="auto">
          <a:xfrm>
            <a:off x="4394982" y="2234617"/>
            <a:ext cx="380922"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7"/>
          <p:cNvSpPr>
            <a:spLocks noChangeShapeType="1"/>
          </p:cNvSpPr>
          <p:nvPr/>
        </p:nvSpPr>
        <p:spPr bwMode="auto">
          <a:xfrm>
            <a:off x="6096000" y="2227660"/>
            <a:ext cx="380922"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8"/>
          <p:cNvSpPr>
            <a:spLocks noChangeShapeType="1"/>
          </p:cNvSpPr>
          <p:nvPr/>
        </p:nvSpPr>
        <p:spPr bwMode="auto">
          <a:xfrm flipH="1" flipV="1">
            <a:off x="5457544" y="2922862"/>
            <a:ext cx="0" cy="544165"/>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9"/>
          <p:cNvSpPr txBox="1">
            <a:spLocks noChangeArrowheads="1"/>
          </p:cNvSpPr>
          <p:nvPr/>
        </p:nvSpPr>
        <p:spPr bwMode="auto">
          <a:xfrm>
            <a:off x="2036412" y="5438582"/>
            <a:ext cx="7080599"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800" b="1">
                <a:solidFill>
                  <a:srgbClr val="0000FF"/>
                </a:solidFill>
                <a:latin typeface="Arial" charset="0"/>
              </a:defRPr>
            </a:lvl1pPr>
            <a:lvl2pPr marL="742950" indent="-285750" eaLnBrk="0" hangingPunct="0">
              <a:defRPr sz="2800" b="1">
                <a:solidFill>
                  <a:srgbClr val="0000FF"/>
                </a:solidFill>
                <a:latin typeface="Arial" charset="0"/>
              </a:defRPr>
            </a:lvl2pPr>
            <a:lvl3pPr marL="1143000" indent="-228600" eaLnBrk="0" hangingPunct="0">
              <a:defRPr sz="2800" b="1">
                <a:solidFill>
                  <a:srgbClr val="0000FF"/>
                </a:solidFill>
                <a:latin typeface="Arial" charset="0"/>
              </a:defRPr>
            </a:lvl3pPr>
            <a:lvl4pPr marL="1600200" indent="-228600" eaLnBrk="0" hangingPunct="0">
              <a:defRPr sz="2800" b="1">
                <a:solidFill>
                  <a:srgbClr val="0000FF"/>
                </a:solidFill>
                <a:latin typeface="Arial" charset="0"/>
              </a:defRPr>
            </a:lvl4pPr>
            <a:lvl5pPr marL="2057400" indent="-228600" eaLnBrk="0" hangingPunct="0">
              <a:defRPr sz="2800" b="1">
                <a:solidFill>
                  <a:srgbClr val="0000FF"/>
                </a:solidFill>
                <a:latin typeface="Arial" charset="0"/>
              </a:defRPr>
            </a:lvl5pPr>
            <a:lvl6pPr marL="2514600" indent="-228600" eaLnBrk="0" fontAlgn="base" hangingPunct="0">
              <a:spcBef>
                <a:spcPct val="20000"/>
              </a:spcBef>
              <a:spcAft>
                <a:spcPct val="0"/>
              </a:spcAft>
              <a:buChar char="•"/>
              <a:defRPr sz="2800" b="1">
                <a:solidFill>
                  <a:srgbClr val="0000FF"/>
                </a:solidFill>
                <a:latin typeface="Arial" charset="0"/>
              </a:defRPr>
            </a:lvl6pPr>
            <a:lvl7pPr marL="2971800" indent="-228600" eaLnBrk="0" fontAlgn="base" hangingPunct="0">
              <a:spcBef>
                <a:spcPct val="20000"/>
              </a:spcBef>
              <a:spcAft>
                <a:spcPct val="0"/>
              </a:spcAft>
              <a:buChar char="•"/>
              <a:defRPr sz="2800" b="1">
                <a:solidFill>
                  <a:srgbClr val="0000FF"/>
                </a:solidFill>
                <a:latin typeface="Arial" charset="0"/>
              </a:defRPr>
            </a:lvl7pPr>
            <a:lvl8pPr marL="3429000" indent="-228600" eaLnBrk="0" fontAlgn="base" hangingPunct="0">
              <a:spcBef>
                <a:spcPct val="20000"/>
              </a:spcBef>
              <a:spcAft>
                <a:spcPct val="0"/>
              </a:spcAft>
              <a:buChar char="•"/>
              <a:defRPr sz="2800" b="1">
                <a:solidFill>
                  <a:srgbClr val="0000FF"/>
                </a:solidFill>
                <a:latin typeface="Arial" charset="0"/>
              </a:defRPr>
            </a:lvl8pPr>
            <a:lvl9pPr marL="3886200" indent="-228600" eaLnBrk="0" fontAlgn="base" hangingPunct="0">
              <a:spcBef>
                <a:spcPct val="20000"/>
              </a:spcBef>
              <a:spcAft>
                <a:spcPct val="0"/>
              </a:spcAft>
              <a:buChar char="•"/>
              <a:defRPr sz="2800" b="1">
                <a:solidFill>
                  <a:srgbClr val="0000FF"/>
                </a:solidFill>
                <a:latin typeface="Arial" charset="0"/>
              </a:defRPr>
            </a:lvl9pPr>
          </a:lstStyle>
          <a:p>
            <a:pPr algn="just" eaLnBrk="1" hangingPunct="1">
              <a:defRPr/>
            </a:pPr>
            <a:r>
              <a:rPr lang="en-US" dirty="0" smtClean="0">
                <a:solidFill>
                  <a:schemeClr val="tx1"/>
                </a:solidFill>
                <a:latin typeface="Times New Roman" pitchFamily="18" charset="0"/>
                <a:cs typeface="Times New Roman" pitchFamily="18" charset="0"/>
              </a:rPr>
              <a:t> </a:t>
            </a:r>
            <a:r>
              <a:rPr lang="en-US" b="0" i="1" dirty="0" smtClean="0">
                <a:solidFill>
                  <a:schemeClr val="tx1"/>
                </a:solidFill>
                <a:latin typeface="Times New Roman" pitchFamily="18" charset="0"/>
                <a:cs typeface="Times New Roman" pitchFamily="18" charset="0"/>
              </a:rPr>
              <a:t>“</a:t>
            </a:r>
            <a:r>
              <a:rPr lang="en-US" b="0" i="1" dirty="0" err="1" smtClean="0">
                <a:solidFill>
                  <a:schemeClr val="tx1"/>
                </a:solidFill>
                <a:latin typeface="Times New Roman" pitchFamily="18" charset="0"/>
                <a:cs typeface="Times New Roman" pitchFamily="18" charset="0"/>
              </a:rPr>
              <a:t>Tôi</a:t>
            </a:r>
            <a:r>
              <a:rPr lang="en-US" b="0" i="1" dirty="0" smtClean="0">
                <a:solidFill>
                  <a:schemeClr val="tx1"/>
                </a:solidFill>
                <a:latin typeface="Times New Roman" pitchFamily="18" charset="0"/>
                <a:cs typeface="Times New Roman" pitchFamily="18" charset="0"/>
              </a:rPr>
              <a:t>” </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là</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thành</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viên</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của</a:t>
            </a:r>
            <a:r>
              <a:rPr lang="en-US" b="0" dirty="0" smtClean="0">
                <a:solidFill>
                  <a:schemeClr val="tx1"/>
                </a:solidFill>
                <a:latin typeface="Times New Roman" pitchFamily="18" charset="0"/>
                <a:cs typeface="Times New Roman" pitchFamily="18" charset="0"/>
              </a:rPr>
              <a:t> </a:t>
            </a:r>
            <a:r>
              <a:rPr lang="en-US" b="0" i="1" dirty="0" smtClean="0">
                <a:solidFill>
                  <a:schemeClr val="tx1"/>
                </a:solidFill>
                <a:latin typeface="Times New Roman" pitchFamily="18" charset="0"/>
                <a:cs typeface="Times New Roman" pitchFamily="18" charset="0"/>
              </a:rPr>
              <a:t>“</a:t>
            </a:r>
            <a:r>
              <a:rPr lang="en-US" b="0" i="1" dirty="0" err="1" smtClean="0">
                <a:solidFill>
                  <a:schemeClr val="tx1"/>
                </a:solidFill>
                <a:latin typeface="Times New Roman" pitchFamily="18" charset="0"/>
                <a:cs typeface="Times New Roman" pitchFamily="18" charset="0"/>
              </a:rPr>
              <a:t>vạn</a:t>
            </a:r>
            <a:r>
              <a:rPr lang="en-US" b="0" i="1" dirty="0" smtClean="0">
                <a:solidFill>
                  <a:schemeClr val="tx1"/>
                </a:solidFill>
                <a:latin typeface="Times New Roman" pitchFamily="18" charset="0"/>
                <a:cs typeface="Times New Roman" pitchFamily="18" charset="0"/>
              </a:rPr>
              <a:t> </a:t>
            </a:r>
            <a:r>
              <a:rPr lang="en-US" b="0" i="1" dirty="0" err="1" smtClean="0">
                <a:solidFill>
                  <a:schemeClr val="tx1"/>
                </a:solidFill>
                <a:latin typeface="Times New Roman" pitchFamily="18" charset="0"/>
                <a:cs typeface="Times New Roman" pitchFamily="18" charset="0"/>
              </a:rPr>
              <a:t>nhà</a:t>
            </a:r>
            <a:r>
              <a:rPr lang="en-US" b="0" i="1" dirty="0" smtClean="0">
                <a:solidFill>
                  <a:schemeClr val="tx1"/>
                </a:solidFill>
                <a:latin typeface="Times New Roman" pitchFamily="18" charset="0"/>
                <a:cs typeface="Times New Roman" pitchFamily="18" charset="0"/>
              </a:rPr>
              <a:t>”</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có</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tình</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cảm</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thân</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thiết</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với</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quần</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chúng</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lao</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khổ</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như</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người</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cùng</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gia</a:t>
            </a:r>
            <a:r>
              <a:rPr lang="en-US" b="0" dirty="0" smtClean="0">
                <a:solidFill>
                  <a:schemeClr val="tx1"/>
                </a:solidFill>
                <a:latin typeface="Times New Roman" pitchFamily="18" charset="0"/>
                <a:cs typeface="Times New Roman" pitchFamily="18" charset="0"/>
              </a:rPr>
              <a:t> </a:t>
            </a:r>
            <a:r>
              <a:rPr lang="en-US" b="0" dirty="0" err="1" smtClean="0">
                <a:solidFill>
                  <a:schemeClr val="tx1"/>
                </a:solidFill>
                <a:latin typeface="Times New Roman" pitchFamily="18" charset="0"/>
                <a:cs typeface="Times New Roman" pitchFamily="18" charset="0"/>
              </a:rPr>
              <a:t>đình</a:t>
            </a:r>
            <a:r>
              <a:rPr lang="en-US" b="0" dirty="0" smtClean="0">
                <a:solidFill>
                  <a:schemeClr val="tx1"/>
                </a:solidFill>
                <a:latin typeface="Times New Roman" pitchFamily="18" charset="0"/>
                <a:cs typeface="Times New Roman" pitchFamily="18" charset="0"/>
              </a:rPr>
              <a:t>.</a:t>
            </a:r>
          </a:p>
        </p:txBody>
      </p:sp>
      <p:sp>
        <p:nvSpPr>
          <p:cNvPr id="6" name="Down Arrow 5"/>
          <p:cNvSpPr/>
          <p:nvPr/>
        </p:nvSpPr>
        <p:spPr>
          <a:xfrm>
            <a:off x="5062209" y="4838237"/>
            <a:ext cx="743918" cy="59520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7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20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1" grpId="0" animBg="1"/>
      <p:bldP spid="22" grpId="0" animBg="1"/>
      <p:bldP spid="23" grpId="0" animBg="1"/>
      <p:bldP spid="24" grpId="0" animBg="1"/>
      <p:bldP spid="29" grpId="0" animBg="1"/>
      <p:bldP spid="30" grpId="0" animBg="1"/>
      <p:bldP spid="31" grpId="0" animBg="1"/>
      <p:bldP spid="3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690563"/>
            <a:ext cx="9144000" cy="76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1" name="Rectangle 6">
            <a:hlinkClick r:id="rId2" action="ppaction://hlinksldjump"/>
          </p:cNvPr>
          <p:cNvSpPr>
            <a:spLocks noChangeArrowheads="1"/>
          </p:cNvSpPr>
          <p:nvPr/>
        </p:nvSpPr>
        <p:spPr bwMode="auto">
          <a:xfrm>
            <a:off x="3175" y="1419225"/>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1C1C1C"/>
                </a:solidFill>
              </a:rPr>
              <a:t>1. </a:t>
            </a:r>
            <a:r>
              <a:rPr lang="en-US" b="1" smtClean="0">
                <a:solidFill>
                  <a:srgbClr val="1C1C1C"/>
                </a:solidFill>
              </a:rPr>
              <a:t>Tác giả</a:t>
            </a:r>
            <a:endParaRPr lang="en-US" b="1">
              <a:solidFill>
                <a:srgbClr val="1C1C1C"/>
              </a:solidFill>
            </a:endParaRPr>
          </a:p>
        </p:txBody>
      </p:sp>
      <p:sp>
        <p:nvSpPr>
          <p:cNvPr id="8198" name="Text Box 16"/>
          <p:cNvSpPr txBox="1">
            <a:spLocks noChangeArrowheads="1"/>
          </p:cNvSpPr>
          <p:nvPr/>
        </p:nvSpPr>
        <p:spPr bwMode="auto">
          <a:xfrm>
            <a:off x="2743200" y="41910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175" name="Rectangle 5">
            <a:hlinkClick r:id="rId3" action="ppaction://hlinksldjump"/>
          </p:cNvPr>
          <p:cNvSpPr>
            <a:spLocks noChangeArrowheads="1"/>
          </p:cNvSpPr>
          <p:nvPr/>
        </p:nvSpPr>
        <p:spPr bwMode="auto">
          <a:xfrm>
            <a:off x="-1" y="914400"/>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I. TIỂU DẪN</a:t>
            </a:r>
          </a:p>
        </p:txBody>
      </p:sp>
      <p:sp>
        <p:nvSpPr>
          <p:cNvPr id="18" name="WordArt 5"/>
          <p:cNvSpPr>
            <a:spLocks noChangeArrowheads="1" noChangeShapeType="1" noTextEdit="1"/>
          </p:cNvSpPr>
          <p:nvPr/>
        </p:nvSpPr>
        <p:spPr bwMode="auto">
          <a:xfrm>
            <a:off x="1271587" y="-96838"/>
            <a:ext cx="5867400" cy="877888"/>
          </a:xfrm>
          <a:prstGeom prst="rect">
            <a:avLst/>
          </a:prstGeom>
        </p:spPr>
        <p:txBody>
          <a:bodyPr wrap="none" fromWordArt="1">
            <a:prstTxWarp prst="textPlain">
              <a:avLst>
                <a:gd name="adj" fmla="val 50244"/>
              </a:avLst>
            </a:prstTxWarp>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rPr>
              <a:t>TỪ ẤY (TỐ HỮU)</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Arial" charset="0"/>
            </a:endParaRPr>
          </a:p>
        </p:txBody>
      </p:sp>
      <p:sp>
        <p:nvSpPr>
          <p:cNvPr id="13" name="Rectangle 6">
            <a:hlinkClick r:id="rId2" action="ppaction://hlinksldjump"/>
          </p:cNvPr>
          <p:cNvSpPr>
            <a:spLocks noChangeArrowheads="1"/>
          </p:cNvSpPr>
          <p:nvPr/>
        </p:nvSpPr>
        <p:spPr bwMode="auto">
          <a:xfrm>
            <a:off x="-1" y="1969294"/>
            <a:ext cx="2030061" cy="516732"/>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solidFill>
                  <a:srgbClr val="1C1C1C"/>
                </a:solidFill>
              </a:rPr>
              <a:t>2. Bài thơ</a:t>
            </a:r>
            <a:endParaRPr lang="en-US" b="1">
              <a:solidFill>
                <a:srgbClr val="1C1C1C"/>
              </a:solidFill>
            </a:endParaRPr>
          </a:p>
        </p:txBody>
      </p:sp>
      <p:sp>
        <p:nvSpPr>
          <p:cNvPr id="19" name="Rectangle 5">
            <a:hlinkClick r:id="rId3" action="ppaction://hlinksldjump"/>
          </p:cNvPr>
          <p:cNvSpPr>
            <a:spLocks noChangeArrowheads="1"/>
          </p:cNvSpPr>
          <p:nvPr/>
        </p:nvSpPr>
        <p:spPr bwMode="auto">
          <a:xfrm>
            <a:off x="-3739" y="2500313"/>
            <a:ext cx="2033799" cy="516732"/>
          </a:xfrm>
          <a:prstGeom prst="rect">
            <a:avLst/>
          </a:prstGeom>
          <a:gradFill rotWithShape="1">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smtClean="0"/>
              <a:t>II. ĐỌC HIỂU</a:t>
            </a:r>
            <a:endParaRPr lang="en-US" b="1"/>
          </a:p>
        </p:txBody>
      </p:sp>
      <p:sp>
        <p:nvSpPr>
          <p:cNvPr id="28" name="Rectangle 8"/>
          <p:cNvSpPr>
            <a:spLocks noChangeArrowheads="1"/>
          </p:cNvSpPr>
          <p:nvPr/>
        </p:nvSpPr>
        <p:spPr bwMode="auto">
          <a:xfrm>
            <a:off x="2072128" y="861418"/>
            <a:ext cx="7086951" cy="599658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atin typeface="Times New Roman" panose="02020603050405020304" pitchFamily="18" charset="0"/>
            </a:endParaRPr>
          </a:p>
        </p:txBody>
      </p:sp>
      <p:sp>
        <p:nvSpPr>
          <p:cNvPr id="3" name="Freeform 2"/>
          <p:cNvSpPr/>
          <p:nvPr/>
        </p:nvSpPr>
        <p:spPr>
          <a:xfrm>
            <a:off x="263040" y="3208661"/>
            <a:ext cx="1663700" cy="516732"/>
          </a:xfrm>
          <a:custGeom>
            <a:avLst/>
            <a:gdLst>
              <a:gd name="connsiteX0" fmla="*/ 0 w 2743200"/>
              <a:gd name="connsiteY0" fmla="*/ 65565 h 655645"/>
              <a:gd name="connsiteX1" fmla="*/ 65565 w 2743200"/>
              <a:gd name="connsiteY1" fmla="*/ 0 h 655645"/>
              <a:gd name="connsiteX2" fmla="*/ 2677636 w 2743200"/>
              <a:gd name="connsiteY2" fmla="*/ 0 h 655645"/>
              <a:gd name="connsiteX3" fmla="*/ 2743201 w 2743200"/>
              <a:gd name="connsiteY3" fmla="*/ 65565 h 655645"/>
              <a:gd name="connsiteX4" fmla="*/ 2743200 w 2743200"/>
              <a:gd name="connsiteY4" fmla="*/ 590081 h 655645"/>
              <a:gd name="connsiteX5" fmla="*/ 2677635 w 2743200"/>
              <a:gd name="connsiteY5" fmla="*/ 655646 h 655645"/>
              <a:gd name="connsiteX6" fmla="*/ 65565 w 2743200"/>
              <a:gd name="connsiteY6" fmla="*/ 655645 h 655645"/>
              <a:gd name="connsiteX7" fmla="*/ 0 w 2743200"/>
              <a:gd name="connsiteY7" fmla="*/ 590080 h 655645"/>
              <a:gd name="connsiteX8" fmla="*/ 0 w 2743200"/>
              <a:gd name="connsiteY8" fmla="*/ 65565 h 6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655645">
                <a:moveTo>
                  <a:pt x="0" y="65565"/>
                </a:moveTo>
                <a:cubicBezTo>
                  <a:pt x="0" y="29354"/>
                  <a:pt x="29354" y="0"/>
                  <a:pt x="65565" y="0"/>
                </a:cubicBezTo>
                <a:lnTo>
                  <a:pt x="2677636" y="0"/>
                </a:lnTo>
                <a:cubicBezTo>
                  <a:pt x="2713847" y="0"/>
                  <a:pt x="2743201" y="29354"/>
                  <a:pt x="2743201" y="65565"/>
                </a:cubicBezTo>
                <a:cubicBezTo>
                  <a:pt x="2743201" y="240404"/>
                  <a:pt x="2743200" y="415242"/>
                  <a:pt x="2743200" y="590081"/>
                </a:cubicBezTo>
                <a:cubicBezTo>
                  <a:pt x="2743200" y="626292"/>
                  <a:pt x="2713846" y="655646"/>
                  <a:pt x="2677635" y="655646"/>
                </a:cubicBezTo>
                <a:lnTo>
                  <a:pt x="65565" y="655645"/>
                </a:lnTo>
                <a:cubicBezTo>
                  <a:pt x="29354" y="655645"/>
                  <a:pt x="0" y="626291"/>
                  <a:pt x="0" y="590080"/>
                </a:cubicBezTo>
                <a:lnTo>
                  <a:pt x="0" y="65565"/>
                </a:lnTo>
                <a:close/>
              </a:path>
            </a:pathLst>
          </a:custGeom>
          <a:solidFill>
            <a:srgbClr val="13033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453" tIns="114453" rIns="114453" bIns="114453" numCol="1" spcCol="1270" anchor="ctr" anchorCtr="0">
            <a:noAutofit/>
          </a:bodyPr>
          <a:lstStyle/>
          <a:p>
            <a:pPr lvl="0" algn="ctr" defTabSz="1111250">
              <a:lnSpc>
                <a:spcPct val="90000"/>
              </a:lnSpc>
              <a:spcBef>
                <a:spcPct val="0"/>
              </a:spcBef>
              <a:spcAft>
                <a:spcPct val="35000"/>
              </a:spcAft>
            </a:pPr>
            <a:r>
              <a:rPr lang="en-US" sz="2500" b="1" kern="1200" smtClean="0">
                <a:latin typeface="Times New Roman" panose="02020603050405020304" pitchFamily="18" charset="0"/>
                <a:cs typeface="Times New Roman" panose="02020603050405020304" pitchFamily="18" charset="0"/>
              </a:rPr>
              <a:t>1.KHỔ 1</a:t>
            </a:r>
            <a:endParaRPr lang="en-US" sz="2500" b="1" kern="1200">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263040" y="3900364"/>
            <a:ext cx="1663700" cy="443036"/>
            <a:chOff x="457199" y="1422399"/>
            <a:chExt cx="5181600" cy="1219200"/>
          </a:xfrm>
          <a:scene3d>
            <a:camera prst="orthographicFront"/>
            <a:lightRig rig="threePt" dir="t">
              <a:rot lat="0" lon="0" rev="7500000"/>
            </a:lightRig>
          </a:scene3d>
        </p:grpSpPr>
        <p:sp>
          <p:nvSpPr>
            <p:cNvPr id="26" name="Rounded Rectangle 25"/>
            <p:cNvSpPr/>
            <p:nvPr/>
          </p:nvSpPr>
          <p:spPr>
            <a:xfrm>
              <a:off x="457199" y="1422399"/>
              <a:ext cx="5181600" cy="1219200"/>
            </a:xfrm>
            <a:prstGeom prst="roundRect">
              <a:avLst>
                <a:gd name="adj" fmla="val 10000"/>
              </a:avLst>
            </a:prstGeom>
            <a:solidFill>
              <a:srgbClr val="00206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Rounded Rectangle 4"/>
            <p:cNvSpPr/>
            <p:nvPr/>
          </p:nvSpPr>
          <p:spPr>
            <a:xfrm>
              <a:off x="492907" y="1458109"/>
              <a:ext cx="4996742" cy="11477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2400" b="1" smtClean="0">
                  <a:latin typeface="Times New Roman" panose="02020603050405020304" pitchFamily="18" charset="0"/>
                  <a:cs typeface="Times New Roman" panose="02020603050405020304" pitchFamily="18" charset="0"/>
                </a:rPr>
                <a:t>2.</a:t>
              </a:r>
              <a:r>
                <a:rPr lang="en-US" sz="2400" b="1" kern="1200" smtClean="0">
                  <a:latin typeface="Times New Roman" panose="02020603050405020304" pitchFamily="18" charset="0"/>
                  <a:cs typeface="Times New Roman" panose="02020603050405020304" pitchFamily="18" charset="0"/>
                </a:rPr>
                <a:t>KHỔ 2</a:t>
              </a:r>
              <a:endParaRPr lang="en-US" sz="2400" b="1" kern="120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263040" y="4565974"/>
            <a:ext cx="1663700" cy="539426"/>
            <a:chOff x="914399" y="2844799"/>
            <a:chExt cx="5181600" cy="1219200"/>
          </a:xfrm>
          <a:scene3d>
            <a:camera prst="orthographicFront"/>
            <a:lightRig rig="threePt" dir="t">
              <a:rot lat="0" lon="0" rev="7500000"/>
            </a:lightRig>
          </a:scene3d>
        </p:grpSpPr>
        <p:sp>
          <p:nvSpPr>
            <p:cNvPr id="15" name="Rounded Rectangle 14"/>
            <p:cNvSpPr/>
            <p:nvPr/>
          </p:nvSpPr>
          <p:spPr>
            <a:xfrm>
              <a:off x="914399" y="2844799"/>
              <a:ext cx="5181600" cy="1219200"/>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Rounded Rectangle 4"/>
            <p:cNvSpPr/>
            <p:nvPr/>
          </p:nvSpPr>
          <p:spPr>
            <a:xfrm>
              <a:off x="950107" y="2880507"/>
              <a:ext cx="5145892" cy="11477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2400" b="1" kern="1200" smtClean="0">
                  <a:latin typeface="Times New Roman" panose="02020603050405020304" pitchFamily="18" charset="0"/>
                  <a:cs typeface="Times New Roman" panose="02020603050405020304" pitchFamily="18" charset="0"/>
                </a:rPr>
                <a:t>3.KHỔ 3</a:t>
              </a:r>
              <a:endParaRPr lang="en-US" sz="2400" b="1" kern="1200">
                <a:latin typeface="Times New Roman" panose="02020603050405020304" pitchFamily="18" charset="0"/>
                <a:cs typeface="Times New Roman" panose="02020603050405020304" pitchFamily="18" charset="0"/>
              </a:endParaRPr>
            </a:p>
          </p:txBody>
        </p:sp>
      </p:grpSp>
      <p:sp>
        <p:nvSpPr>
          <p:cNvPr id="2" name="Rectangle 1"/>
          <p:cNvSpPr/>
          <p:nvPr/>
        </p:nvSpPr>
        <p:spPr>
          <a:xfrm>
            <a:off x="247103" y="5200055"/>
            <a:ext cx="1909497" cy="461665"/>
          </a:xfrm>
          <a:prstGeom prst="rect">
            <a:avLst/>
          </a:prstGeom>
        </p:spPr>
        <p:txBody>
          <a:bodyPr wrap="none">
            <a:spAutoFit/>
          </a:bodyPr>
          <a:lstStyle/>
          <a:p>
            <a:r>
              <a:rPr lang="en-US" sz="2400">
                <a:solidFill>
                  <a:srgbClr val="FF0000"/>
                </a:solidFill>
                <a:latin typeface="Times New Roman" panose="02020603050405020304" pitchFamily="18" charset="0"/>
                <a:cs typeface="Times New Roman" panose="02020603050405020304" pitchFamily="18" charset="0"/>
              </a:rPr>
              <a:t>Tình cảm lớn </a:t>
            </a:r>
            <a:endParaRPr lang="en-US" sz="2400">
              <a:solidFill>
                <a:srgbClr val="FF0000"/>
              </a:solidFill>
            </a:endParaRPr>
          </a:p>
        </p:txBody>
      </p:sp>
      <p:sp>
        <p:nvSpPr>
          <p:cNvPr id="20" name="Content Placeholder 2"/>
          <p:cNvSpPr>
            <a:spLocks noGrp="1"/>
          </p:cNvSpPr>
          <p:nvPr>
            <p:ph idx="1"/>
          </p:nvPr>
        </p:nvSpPr>
        <p:spPr>
          <a:xfrm>
            <a:off x="2113737" y="939046"/>
            <a:ext cx="6987400" cy="4188780"/>
          </a:xfrm>
        </p:spPr>
        <p:txBody>
          <a:bodyPr>
            <a:normAutofit fontScale="25000" lnSpcReduction="20000"/>
          </a:bodyPr>
          <a:lstStyle/>
          <a:p>
            <a:pPr>
              <a:lnSpc>
                <a:spcPts val="3000"/>
              </a:lnSpc>
              <a:buFontTx/>
              <a:buChar char="-"/>
            </a:pPr>
            <a:r>
              <a:rPr lang="en-US" sz="9600" smtClean="0">
                <a:latin typeface="Times New Roman" panose="02020603050405020304" pitchFamily="18" charset="0"/>
                <a:cs typeface="Times New Roman" panose="02020603050405020304" pitchFamily="18" charset="0"/>
              </a:rPr>
              <a:t>Điệp từ </a:t>
            </a:r>
            <a:r>
              <a:rPr lang="en-US" sz="9600" smtClean="0">
                <a:solidFill>
                  <a:srgbClr val="FF0000"/>
                </a:solidFill>
                <a:latin typeface="Times New Roman" panose="02020603050405020304" pitchFamily="18" charset="0"/>
                <a:cs typeface="Times New Roman" panose="02020603050405020304" pitchFamily="18" charset="0"/>
              </a:rPr>
              <a:t>“là”: </a:t>
            </a:r>
          </a:p>
          <a:p>
            <a:pPr>
              <a:lnSpc>
                <a:spcPts val="3000"/>
              </a:lnSpc>
              <a:buFontTx/>
              <a:buChar char="-"/>
            </a:pPr>
            <a:r>
              <a:rPr lang="en-US" sz="9600" smtClean="0">
                <a:latin typeface="Times New Roman" panose="02020603050405020304" pitchFamily="18" charset="0"/>
                <a:cs typeface="Times New Roman" panose="02020603050405020304" pitchFamily="18" charset="0"/>
              </a:rPr>
              <a:t>Số từ ước lệ </a:t>
            </a:r>
            <a:r>
              <a:rPr lang="en-US" sz="9600" smtClean="0">
                <a:solidFill>
                  <a:srgbClr val="FF0000"/>
                </a:solidFill>
                <a:latin typeface="Times New Roman" panose="02020603050405020304" pitchFamily="18" charset="0"/>
                <a:cs typeface="Times New Roman" panose="02020603050405020304" pitchFamily="18" charset="0"/>
              </a:rPr>
              <a:t>“vạn”</a:t>
            </a:r>
            <a:endParaRPr lang="en-US" sz="9600">
              <a:solidFill>
                <a:srgbClr val="FF0000"/>
              </a:solidFill>
              <a:latin typeface="Times New Roman" panose="02020603050405020304" pitchFamily="18" charset="0"/>
              <a:cs typeface="Times New Roman" panose="02020603050405020304" pitchFamily="18" charset="0"/>
            </a:endParaRPr>
          </a:p>
          <a:p>
            <a:pPr marL="0" indent="0">
              <a:lnSpc>
                <a:spcPts val="3000"/>
              </a:lnSpc>
              <a:buNone/>
            </a:pPr>
            <a:r>
              <a:rPr lang="en-US" sz="9600" smtClean="0">
                <a:latin typeface="Times New Roman" panose="02020603050405020304" pitchFamily="18" charset="0"/>
                <a:cs typeface="Times New Roman" panose="02020603050405020304" pitchFamily="18" charset="0"/>
              </a:rPr>
              <a:t>=&gt;Tình cảm gia đình nồng ấm thân thiết. Nhà thơ cảm nhận mình đã là thành viên của đại gia đình quần chúng.</a:t>
            </a:r>
          </a:p>
          <a:p>
            <a:pPr>
              <a:lnSpc>
                <a:spcPts val="3000"/>
              </a:lnSpc>
              <a:buFontTx/>
              <a:buChar char="-"/>
            </a:pPr>
            <a:r>
              <a:rPr lang="vi-VN" sz="9600" smtClean="0">
                <a:latin typeface="Times New Roman" panose="02020603050405020304" pitchFamily="18" charset="0"/>
                <a:cs typeface="Times New Roman" panose="02020603050405020304" pitchFamily="18" charset="0"/>
              </a:rPr>
              <a:t>Từ </a:t>
            </a:r>
            <a:r>
              <a:rPr lang="vi-VN" sz="9600">
                <a:latin typeface="Times New Roman" panose="02020603050405020304" pitchFamily="18" charset="0"/>
                <a:cs typeface="Times New Roman" panose="02020603050405020304" pitchFamily="18" charset="0"/>
              </a:rPr>
              <a:t>ngữ biểu </a:t>
            </a:r>
            <a:r>
              <a:rPr lang="vi-VN" sz="9600" smtClean="0">
                <a:latin typeface="Times New Roman" panose="02020603050405020304" pitchFamily="18" charset="0"/>
                <a:cs typeface="Times New Roman" panose="02020603050405020304" pitchFamily="18" charset="0"/>
              </a:rPr>
              <a:t>cảm</a:t>
            </a:r>
            <a:r>
              <a:rPr lang="en-US" sz="9600">
                <a:latin typeface="Times New Roman" panose="02020603050405020304" pitchFamily="18" charset="0"/>
                <a:cs typeface="Times New Roman" panose="02020603050405020304" pitchFamily="18" charset="0"/>
              </a:rPr>
              <a:t> </a:t>
            </a:r>
            <a:r>
              <a:rPr lang="en-US" sz="9600" smtClean="0">
                <a:latin typeface="Times New Roman" panose="02020603050405020304" pitchFamily="18" charset="0"/>
                <a:cs typeface="Times New Roman" panose="02020603050405020304" pitchFamily="18" charset="0"/>
              </a:rPr>
              <a:t>    </a:t>
            </a:r>
            <a:r>
              <a:rPr lang="vi-VN" sz="9600" smtClean="0">
                <a:solidFill>
                  <a:srgbClr val="FF0000"/>
                </a:solidFill>
                <a:latin typeface="Times New Roman" panose="02020603050405020304" pitchFamily="18" charset="0"/>
                <a:cs typeface="Times New Roman" panose="02020603050405020304" pitchFamily="18" charset="0"/>
              </a:rPr>
              <a:t>+ </a:t>
            </a:r>
            <a:r>
              <a:rPr lang="vi-VN" sz="9600">
                <a:solidFill>
                  <a:srgbClr val="FF0000"/>
                </a:solidFill>
                <a:latin typeface="Times New Roman" panose="02020603050405020304" pitchFamily="18" charset="0"/>
                <a:cs typeface="Times New Roman" panose="02020603050405020304" pitchFamily="18" charset="0"/>
              </a:rPr>
              <a:t>Cù bất cù bơ</a:t>
            </a:r>
            <a:br>
              <a:rPr lang="vi-VN" sz="9600">
                <a:solidFill>
                  <a:srgbClr val="FF0000"/>
                </a:solidFill>
                <a:latin typeface="Times New Roman" panose="02020603050405020304" pitchFamily="18" charset="0"/>
                <a:cs typeface="Times New Roman" panose="02020603050405020304" pitchFamily="18" charset="0"/>
              </a:rPr>
            </a:br>
            <a:r>
              <a:rPr lang="en-US" sz="9600" smtClean="0">
                <a:solidFill>
                  <a:srgbClr val="FF0000"/>
                </a:solidFill>
                <a:latin typeface="Times New Roman" panose="02020603050405020304" pitchFamily="18" charset="0"/>
                <a:cs typeface="Times New Roman" panose="02020603050405020304" pitchFamily="18" charset="0"/>
              </a:rPr>
              <a:t>                                 </a:t>
            </a:r>
            <a:r>
              <a:rPr lang="vi-VN" sz="9600" smtClean="0">
                <a:solidFill>
                  <a:srgbClr val="FF0000"/>
                </a:solidFill>
                <a:latin typeface="Times New Roman" panose="02020603050405020304" pitchFamily="18" charset="0"/>
                <a:cs typeface="Times New Roman" panose="02020603050405020304" pitchFamily="18" charset="0"/>
              </a:rPr>
              <a:t>+ </a:t>
            </a:r>
            <a:r>
              <a:rPr lang="vi-VN" sz="9600">
                <a:solidFill>
                  <a:srgbClr val="FF0000"/>
                </a:solidFill>
                <a:latin typeface="Times New Roman" panose="02020603050405020304" pitchFamily="18" charset="0"/>
                <a:cs typeface="Times New Roman" panose="02020603050405020304" pitchFamily="18" charset="0"/>
              </a:rPr>
              <a:t>Kiếp phôi </a:t>
            </a:r>
            <a:r>
              <a:rPr lang="vi-VN" sz="9600" smtClean="0">
                <a:solidFill>
                  <a:srgbClr val="FF0000"/>
                </a:solidFill>
                <a:latin typeface="Times New Roman" panose="02020603050405020304" pitchFamily="18" charset="0"/>
                <a:cs typeface="Times New Roman" panose="02020603050405020304" pitchFamily="18" charset="0"/>
              </a:rPr>
              <a:t>pha</a:t>
            </a:r>
            <a:endParaRPr lang="en-US" sz="9600" smtClean="0">
              <a:solidFill>
                <a:srgbClr val="FF0000"/>
              </a:solidFill>
              <a:latin typeface="Times New Roman" panose="02020603050405020304" pitchFamily="18" charset="0"/>
              <a:cs typeface="Times New Roman" panose="02020603050405020304" pitchFamily="18" charset="0"/>
            </a:endParaRPr>
          </a:p>
          <a:p>
            <a:pPr marL="0" indent="0">
              <a:lnSpc>
                <a:spcPts val="3000"/>
              </a:lnSpc>
              <a:buNone/>
            </a:pPr>
            <a:r>
              <a:rPr lang="en-US" sz="9600" smtClean="0">
                <a:latin typeface="Times New Roman" panose="02020603050405020304" pitchFamily="18" charset="0"/>
                <a:cs typeface="Times New Roman" panose="02020603050405020304" pitchFamily="18" charset="0"/>
              </a:rPr>
              <a:t>=&gt; </a:t>
            </a:r>
            <a:r>
              <a:rPr lang="en-US" sz="9600">
                <a:latin typeface="Times New Roman" panose="02020603050405020304" pitchFamily="18" charset="0"/>
                <a:cs typeface="Times New Roman" panose="02020603050405020304" pitchFamily="18" charset="0"/>
              </a:rPr>
              <a:t>Tấm lòng xót thương của nhà thơ trước những kiếp đời bất hạnh và lòng căm giận trước những oan trái kẻ thù gây ra</a:t>
            </a:r>
            <a:r>
              <a:rPr lang="en-US" sz="9600" smtClean="0">
                <a:latin typeface="Times New Roman" panose="02020603050405020304" pitchFamily="18" charset="0"/>
                <a:cs typeface="Times New Roman" panose="02020603050405020304" pitchFamily="18" charset="0"/>
              </a:rPr>
              <a:t>.</a:t>
            </a:r>
            <a:r>
              <a:rPr lang="vi-VN" sz="9600">
                <a:latin typeface="Times New Roman" panose="02020603050405020304" pitchFamily="18" charset="0"/>
                <a:cs typeface="Times New Roman" panose="02020603050405020304" pitchFamily="18" charset="0"/>
              </a:rPr>
              <a:t/>
            </a:r>
            <a:br>
              <a:rPr lang="vi-VN" sz="9600">
                <a:latin typeface="Times New Roman" panose="02020603050405020304" pitchFamily="18" charset="0"/>
                <a:cs typeface="Times New Roman" panose="02020603050405020304" pitchFamily="18" charset="0"/>
              </a:rPr>
            </a:br>
            <a:endParaRPr lang="en-US" sz="9600" smtClean="0">
              <a:latin typeface="Times New Roman" panose="02020603050405020304" pitchFamily="18" charset="0"/>
              <a:cs typeface="Times New Roman" panose="02020603050405020304" pitchFamily="18" charset="0"/>
            </a:endParaRPr>
          </a:p>
          <a:p>
            <a:pPr>
              <a:buNone/>
            </a:pPr>
            <a:endParaRPr lang="en-US" sz="2800" smtClean="0">
              <a:latin typeface="Arial" pitchFamily="34" charset="0"/>
              <a:cs typeface="Arial" pitchFamily="34" charset="0"/>
            </a:endParaRPr>
          </a:p>
          <a:p>
            <a:pPr>
              <a:buNone/>
            </a:pPr>
            <a:endParaRPr lang="en-US" sz="2800" smtClean="0">
              <a:latin typeface="Arial" pitchFamily="34" charset="0"/>
              <a:cs typeface="Arial" pitchFamily="34" charset="0"/>
            </a:endParaRPr>
          </a:p>
          <a:p>
            <a:pPr>
              <a:buNone/>
            </a:pPr>
            <a:endParaRPr lang="en-US" sz="2800" smtClean="0">
              <a:latin typeface="Arial" pitchFamily="34" charset="0"/>
              <a:cs typeface="Arial" pitchFamily="34" charset="0"/>
            </a:endParaRPr>
          </a:p>
          <a:p>
            <a:pPr>
              <a:buNone/>
            </a:pPr>
            <a:endParaRPr lang="en-US" sz="2800" smtClean="0">
              <a:latin typeface="Arial" pitchFamily="34" charset="0"/>
              <a:cs typeface="Arial" pitchFamily="34" charset="0"/>
            </a:endParaRPr>
          </a:p>
          <a:p>
            <a:endParaRPr lang="en-US"/>
          </a:p>
        </p:txBody>
      </p:sp>
      <p:sp>
        <p:nvSpPr>
          <p:cNvPr id="21" name="Horizontal Scroll 20"/>
          <p:cNvSpPr/>
          <p:nvPr/>
        </p:nvSpPr>
        <p:spPr>
          <a:xfrm>
            <a:off x="274505" y="5144177"/>
            <a:ext cx="8849402" cy="1921318"/>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buFontTx/>
              <a:buChar char="-"/>
            </a:pPr>
            <a:r>
              <a:rPr lang="en-US" sz="2400" smtClean="0">
                <a:latin typeface="Times New Roman" panose="02020603050405020304" pitchFamily="18" charset="0"/>
                <a:cs typeface="Times New Roman" panose="02020603050405020304" pitchFamily="18" charset="0"/>
              </a:rPr>
              <a:t> Nhà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lập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vô</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sản</a:t>
            </a:r>
            <a:r>
              <a:rPr lang="en-US" sz="240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buNone/>
            </a:pP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lao</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khô</a:t>
            </a:r>
            <a:r>
              <a:rPr lang="en-US" sz="2400" smtClean="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=&gt; Đó là tình cảm cao đẹp của người chiến sĩ- nhà thơ Cách mạng</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4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dissolve">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ox(in)">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Effect transition="in" filter="box(in)">
                                      <p:cBhvr>
                                        <p:cTn id="29" dur="500"/>
                                        <p:tgtEl>
                                          <p:spTgt spid="2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box(in)">
                                      <p:cBhvr>
                                        <p:cTn id="34" dur="500"/>
                                        <p:tgtEl>
                                          <p:spTgt spid="2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box(in)">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8" name="Picture 12" descr="image03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187" y="-8547"/>
            <a:ext cx="2333625" cy="129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AutoShape 8"/>
          <p:cNvSpPr>
            <a:spLocks noChangeArrowheads="1"/>
          </p:cNvSpPr>
          <p:nvPr/>
        </p:nvSpPr>
        <p:spPr bwMode="auto">
          <a:xfrm>
            <a:off x="5084388" y="3199844"/>
            <a:ext cx="3907212" cy="1524556"/>
          </a:xfrm>
          <a:prstGeom prst="downArrowCallout">
            <a:avLst>
              <a:gd name="adj1" fmla="val 75000"/>
              <a:gd name="adj2" fmla="val 75000"/>
              <a:gd name="adj3" fmla="val 16667"/>
              <a:gd name="adj4" fmla="val 66667"/>
            </a:avLst>
          </a:prstGeom>
          <a:solidFill>
            <a:schemeClr val="accent6">
              <a:lumMod val="75000"/>
            </a:schemeClr>
          </a:solidFill>
          <a:ln w="25400">
            <a:solidFill>
              <a:srgbClr val="0099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4583" name="AutoShape 7"/>
          <p:cNvSpPr>
            <a:spLocks noChangeArrowheads="1"/>
          </p:cNvSpPr>
          <p:nvPr/>
        </p:nvSpPr>
        <p:spPr bwMode="auto">
          <a:xfrm>
            <a:off x="5029200" y="1028700"/>
            <a:ext cx="3962400" cy="1981200"/>
          </a:xfrm>
          <a:prstGeom prst="downArrowCallout">
            <a:avLst>
              <a:gd name="adj1" fmla="val 50000"/>
              <a:gd name="adj2" fmla="val 50000"/>
              <a:gd name="adj3" fmla="val 16667"/>
              <a:gd name="adj4" fmla="val 66667"/>
            </a:avLst>
          </a:prstGeom>
          <a:solidFill>
            <a:schemeClr val="accent6">
              <a:lumMod val="50000"/>
            </a:schemeClr>
          </a:solidFill>
          <a:ln w="25400">
            <a:solidFill>
              <a:srgbClr val="0099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4578" name="Text Box 2"/>
          <p:cNvSpPr txBox="1">
            <a:spLocks noChangeArrowheads="1"/>
          </p:cNvSpPr>
          <p:nvPr/>
        </p:nvSpPr>
        <p:spPr bwMode="auto">
          <a:xfrm>
            <a:off x="0" y="0"/>
            <a:ext cx="4790094"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                     </a:t>
            </a:r>
          </a:p>
          <a:p>
            <a:pPr eaLnBrk="1" hangingPunct="1"/>
            <a:r>
              <a:rPr lang="en-US" sz="2400" b="1">
                <a:solidFill>
                  <a:srgbClr val="FF0000"/>
                </a:solidFill>
              </a:rPr>
              <a:t> </a:t>
            </a:r>
            <a:r>
              <a:rPr lang="en-US" sz="2400" b="1" smtClean="0">
                <a:solidFill>
                  <a:srgbClr val="FF0000"/>
                </a:solidFill>
              </a:rPr>
              <a:t>            TÓM LẠI</a:t>
            </a:r>
          </a:p>
          <a:p>
            <a:pPr eaLnBrk="1" hangingPunct="1"/>
            <a:endParaRPr lang="en-US" sz="2400" b="1">
              <a:solidFill>
                <a:srgbClr val="FF0000"/>
              </a:solidFill>
            </a:endParaRPr>
          </a:p>
          <a:p>
            <a:pPr eaLnBrk="1" hangingPunct="1"/>
            <a:r>
              <a:rPr lang="en-US" sz="2400" b="1" i="1">
                <a:solidFill>
                  <a:srgbClr val="0000CC"/>
                </a:solidFill>
                <a:latin typeface="Times New Roman" panose="02020603050405020304" pitchFamily="18" charset="0"/>
                <a:cs typeface="Times New Roman" panose="02020603050405020304" pitchFamily="18" charset="0"/>
              </a:rPr>
              <a:t>Từ ấy trong tôi bừng nắng hạ</a:t>
            </a:r>
          </a:p>
          <a:p>
            <a:pPr eaLnBrk="1" hangingPunct="1"/>
            <a:r>
              <a:rPr lang="en-US" sz="2400" b="1" i="1">
                <a:solidFill>
                  <a:srgbClr val="0000CC"/>
                </a:solidFill>
                <a:latin typeface="Times New Roman" panose="02020603050405020304" pitchFamily="18" charset="0"/>
                <a:cs typeface="Times New Roman" panose="02020603050405020304" pitchFamily="18" charset="0"/>
              </a:rPr>
              <a:t>Mặt trời chân lí chói qua tim</a:t>
            </a:r>
          </a:p>
          <a:p>
            <a:pPr eaLnBrk="1" hangingPunct="1"/>
            <a:r>
              <a:rPr lang="en-US" sz="2400" b="1" i="1">
                <a:solidFill>
                  <a:srgbClr val="0000CC"/>
                </a:solidFill>
                <a:latin typeface="Times New Roman" panose="02020603050405020304" pitchFamily="18" charset="0"/>
                <a:cs typeface="Times New Roman" panose="02020603050405020304" pitchFamily="18" charset="0"/>
              </a:rPr>
              <a:t>Hồn tôi là một vườn hoa lá</a:t>
            </a:r>
          </a:p>
          <a:p>
            <a:pPr eaLnBrk="1" hangingPunct="1"/>
            <a:r>
              <a:rPr lang="en-US" sz="2400" b="1" i="1">
                <a:solidFill>
                  <a:srgbClr val="0000CC"/>
                </a:solidFill>
                <a:latin typeface="Times New Roman" panose="02020603050405020304" pitchFamily="18" charset="0"/>
                <a:cs typeface="Times New Roman" panose="02020603050405020304" pitchFamily="18" charset="0"/>
              </a:rPr>
              <a:t>Rất đậm hương và rộn tiếng chim…</a:t>
            </a:r>
          </a:p>
          <a:p>
            <a:pPr eaLnBrk="1" hangingPunct="1"/>
            <a:endParaRPr lang="en-US" sz="2400" b="1" i="1">
              <a:solidFill>
                <a:srgbClr val="0000CC"/>
              </a:solidFill>
              <a:latin typeface="Times New Roman" panose="02020603050405020304" pitchFamily="18" charset="0"/>
              <a:cs typeface="Times New Roman" panose="02020603050405020304" pitchFamily="18" charset="0"/>
            </a:endParaRPr>
          </a:p>
          <a:p>
            <a:pPr eaLnBrk="1" hangingPunct="1"/>
            <a:r>
              <a:rPr lang="en-US" sz="2400" b="1" i="1">
                <a:solidFill>
                  <a:srgbClr val="0000CC"/>
                </a:solidFill>
                <a:latin typeface="Times New Roman" panose="02020603050405020304" pitchFamily="18" charset="0"/>
                <a:cs typeface="Times New Roman" panose="02020603050405020304" pitchFamily="18" charset="0"/>
              </a:rPr>
              <a:t>Tôi buộc lòng tôi với mọi người</a:t>
            </a:r>
          </a:p>
          <a:p>
            <a:pPr eaLnBrk="1" hangingPunct="1"/>
            <a:r>
              <a:rPr lang="en-US" sz="2400" b="1" i="1">
                <a:solidFill>
                  <a:srgbClr val="0000CC"/>
                </a:solidFill>
                <a:latin typeface="Times New Roman" panose="02020603050405020304" pitchFamily="18" charset="0"/>
                <a:cs typeface="Times New Roman" panose="02020603050405020304" pitchFamily="18" charset="0"/>
              </a:rPr>
              <a:t>Để tình trang trải với trăm nơi</a:t>
            </a:r>
          </a:p>
          <a:p>
            <a:pPr eaLnBrk="1" hangingPunct="1"/>
            <a:r>
              <a:rPr lang="en-US" sz="2400" b="1" i="1">
                <a:solidFill>
                  <a:srgbClr val="0000CC"/>
                </a:solidFill>
                <a:latin typeface="Times New Roman" panose="02020603050405020304" pitchFamily="18" charset="0"/>
                <a:cs typeface="Times New Roman" panose="02020603050405020304" pitchFamily="18" charset="0"/>
              </a:rPr>
              <a:t>Để hồn tôi với bao hồn khổ</a:t>
            </a:r>
          </a:p>
          <a:p>
            <a:pPr eaLnBrk="1" hangingPunct="1"/>
            <a:r>
              <a:rPr lang="en-US" sz="2400" b="1" i="1">
                <a:solidFill>
                  <a:srgbClr val="0000CC"/>
                </a:solidFill>
                <a:latin typeface="Times New Roman" panose="02020603050405020304" pitchFamily="18" charset="0"/>
                <a:cs typeface="Times New Roman" panose="02020603050405020304" pitchFamily="18" charset="0"/>
              </a:rPr>
              <a:t>Gần gũi nhau thêm mạnh khối đời</a:t>
            </a:r>
          </a:p>
          <a:p>
            <a:pPr eaLnBrk="1" hangingPunct="1"/>
            <a:endParaRPr lang="en-US" sz="2400" b="1" i="1">
              <a:solidFill>
                <a:srgbClr val="0000CC"/>
              </a:solidFill>
              <a:latin typeface="Times New Roman" panose="02020603050405020304" pitchFamily="18" charset="0"/>
              <a:cs typeface="Times New Roman" panose="02020603050405020304" pitchFamily="18" charset="0"/>
            </a:endParaRPr>
          </a:p>
          <a:p>
            <a:pPr eaLnBrk="1" hangingPunct="1"/>
            <a:r>
              <a:rPr lang="en-US" sz="2400" b="1" i="1">
                <a:solidFill>
                  <a:srgbClr val="0000CC"/>
                </a:solidFill>
                <a:latin typeface="Times New Roman" panose="02020603050405020304" pitchFamily="18" charset="0"/>
                <a:cs typeface="Times New Roman" panose="02020603050405020304" pitchFamily="18" charset="0"/>
              </a:rPr>
              <a:t>Tôi đã là con của vạn nhà</a:t>
            </a:r>
          </a:p>
          <a:p>
            <a:pPr eaLnBrk="1" hangingPunct="1"/>
            <a:r>
              <a:rPr lang="en-US" sz="2400" b="1" i="1">
                <a:solidFill>
                  <a:srgbClr val="0000CC"/>
                </a:solidFill>
                <a:latin typeface="Times New Roman" panose="02020603050405020304" pitchFamily="18" charset="0"/>
                <a:cs typeface="Times New Roman" panose="02020603050405020304" pitchFamily="18" charset="0"/>
              </a:rPr>
              <a:t>Là em của vạn kiếp phôi pha</a:t>
            </a:r>
          </a:p>
          <a:p>
            <a:pPr eaLnBrk="1" hangingPunct="1"/>
            <a:r>
              <a:rPr lang="en-US" sz="2400" b="1" i="1">
                <a:solidFill>
                  <a:srgbClr val="0000CC"/>
                </a:solidFill>
                <a:latin typeface="Times New Roman" panose="02020603050405020304" pitchFamily="18" charset="0"/>
                <a:cs typeface="Times New Roman" panose="02020603050405020304" pitchFamily="18" charset="0"/>
              </a:rPr>
              <a:t>Là anh của vạn đầu em nhỏ</a:t>
            </a:r>
          </a:p>
          <a:p>
            <a:pPr eaLnBrk="1" hangingPunct="1"/>
            <a:r>
              <a:rPr lang="en-US" sz="2400" b="1" i="1">
                <a:solidFill>
                  <a:srgbClr val="0000CC"/>
                </a:solidFill>
                <a:latin typeface="Times New Roman" panose="02020603050405020304" pitchFamily="18" charset="0"/>
                <a:cs typeface="Times New Roman" panose="02020603050405020304" pitchFamily="18" charset="0"/>
              </a:rPr>
              <a:t>Không áo cơm, cù bất cù bơ</a:t>
            </a:r>
            <a:r>
              <a:rPr lang="en-US" sz="2400" b="1" i="1" smtClean="0">
                <a:solidFill>
                  <a:srgbClr val="0000CC"/>
                </a:solidFill>
                <a:latin typeface="Times New Roman" panose="02020603050405020304" pitchFamily="18" charset="0"/>
                <a:cs typeface="Times New Roman" panose="02020603050405020304" pitchFamily="18" charset="0"/>
              </a:rPr>
              <a:t>..</a:t>
            </a:r>
            <a:endParaRPr lang="en-US" sz="2400" b="1" i="1">
              <a:solidFill>
                <a:srgbClr val="0000CC"/>
              </a:solidFill>
              <a:latin typeface="Times New Roman" panose="02020603050405020304" pitchFamily="18" charset="0"/>
              <a:cs typeface="Times New Roman" panose="02020603050405020304" pitchFamily="18" charset="0"/>
            </a:endParaRPr>
          </a:p>
        </p:txBody>
      </p:sp>
      <p:sp>
        <p:nvSpPr>
          <p:cNvPr id="34820" name="Text Box 4"/>
          <p:cNvSpPr txBox="1">
            <a:spLocks noChangeArrowheads="1"/>
          </p:cNvSpPr>
          <p:nvPr/>
        </p:nvSpPr>
        <p:spPr bwMode="auto">
          <a:xfrm>
            <a:off x="5057775" y="1077912"/>
            <a:ext cx="3933825" cy="1200329"/>
          </a:xfrm>
          <a:prstGeom prst="rect">
            <a:avLst/>
          </a:prstGeom>
          <a:solidFill>
            <a:schemeClr val="accent6">
              <a:lumMod val="5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bg1"/>
                </a:solidFill>
              </a:rPr>
              <a:t>Niềm vui lớn (vui sướng mãnh liệt của nhà thơ khi gặp ánh sáng lí tưởng) </a:t>
            </a:r>
          </a:p>
        </p:txBody>
      </p:sp>
      <p:sp>
        <p:nvSpPr>
          <p:cNvPr id="34821" name="Text Box 5"/>
          <p:cNvSpPr txBox="1">
            <a:spLocks noChangeArrowheads="1"/>
          </p:cNvSpPr>
          <p:nvPr/>
        </p:nvSpPr>
        <p:spPr bwMode="auto">
          <a:xfrm>
            <a:off x="5257800" y="3200400"/>
            <a:ext cx="3838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2400" b="1">
                <a:solidFill>
                  <a:schemeClr val="bg1"/>
                </a:solidFill>
              </a:rPr>
              <a:t>Lẽ sống lớn</a:t>
            </a:r>
            <a:r>
              <a:rPr lang="vi-VN" sz="2400">
                <a:solidFill>
                  <a:schemeClr val="bg1"/>
                </a:solidFill>
              </a:rPr>
              <a:t> </a:t>
            </a:r>
            <a:r>
              <a:rPr lang="en-US" sz="2400">
                <a:solidFill>
                  <a:schemeClr val="bg1"/>
                </a:solidFill>
              </a:rPr>
              <a:t>(</a:t>
            </a:r>
            <a:r>
              <a:rPr lang="en-US" sz="2400" b="1">
                <a:solidFill>
                  <a:schemeClr val="bg1"/>
                </a:solidFill>
              </a:rPr>
              <a:t>Nhận thức sâu sắc về lẽ sống)</a:t>
            </a:r>
          </a:p>
        </p:txBody>
      </p:sp>
      <p:sp>
        <p:nvSpPr>
          <p:cNvPr id="24585" name="AutoShape 9"/>
          <p:cNvSpPr>
            <a:spLocks noChangeArrowheads="1"/>
          </p:cNvSpPr>
          <p:nvPr/>
        </p:nvSpPr>
        <p:spPr bwMode="auto">
          <a:xfrm>
            <a:off x="5057775" y="4953000"/>
            <a:ext cx="4038600" cy="1371600"/>
          </a:xfrm>
          <a:prstGeom prst="roundRect">
            <a:avLst>
              <a:gd name="adj" fmla="val 16667"/>
            </a:avLst>
          </a:prstGeom>
          <a:solidFill>
            <a:schemeClr val="accent6">
              <a:lumMod val="60000"/>
              <a:lumOff val="40000"/>
            </a:schemeClr>
          </a:solidFill>
          <a:ln w="28575">
            <a:solidFill>
              <a:srgbClr val="008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solidFill>
                <a:schemeClr val="accent6">
                  <a:lumMod val="60000"/>
                  <a:lumOff val="40000"/>
                </a:schemeClr>
              </a:solidFill>
            </a:endParaRPr>
          </a:p>
        </p:txBody>
      </p:sp>
      <p:sp>
        <p:nvSpPr>
          <p:cNvPr id="34826" name="AutoShape 10"/>
          <p:cNvSpPr>
            <a:spLocks noChangeArrowheads="1"/>
          </p:cNvSpPr>
          <p:nvPr/>
        </p:nvSpPr>
        <p:spPr bwMode="auto">
          <a:xfrm>
            <a:off x="4409094" y="3306762"/>
            <a:ext cx="381000" cy="304800"/>
          </a:xfrm>
          <a:prstGeom prst="notchedRightArrow">
            <a:avLst>
              <a:gd name="adj1" fmla="val 50000"/>
              <a:gd name="adj2" fmla="val 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7" name="AutoShape 11"/>
          <p:cNvSpPr>
            <a:spLocks noChangeArrowheads="1"/>
          </p:cNvSpPr>
          <p:nvPr/>
        </p:nvSpPr>
        <p:spPr bwMode="auto">
          <a:xfrm>
            <a:off x="4256694" y="5135561"/>
            <a:ext cx="381000" cy="304800"/>
          </a:xfrm>
          <a:prstGeom prst="notchedRightArrow">
            <a:avLst>
              <a:gd name="adj1" fmla="val 50000"/>
              <a:gd name="adj2" fmla="val 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9" name="AutoShape 13">
            <a:hlinkClick r:id="rId6" action="ppaction://hlinkpres?slideindex=10&amp;slidetitle=Slide 10">
              <a:snd r:embed="rId5" name="chimes.wav"/>
            </a:hlinkClick>
          </p:cNvPr>
          <p:cNvSpPr>
            <a:spLocks noChangeArrowheads="1"/>
          </p:cNvSpPr>
          <p:nvPr/>
        </p:nvSpPr>
        <p:spPr bwMode="auto">
          <a:xfrm>
            <a:off x="4338147" y="1519237"/>
            <a:ext cx="381000" cy="304800"/>
          </a:xfrm>
          <a:prstGeom prst="notchedRightArrow">
            <a:avLst>
              <a:gd name="adj1" fmla="val 50000"/>
              <a:gd name="adj2" fmla="val 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 name="Text Box 6"/>
          <p:cNvSpPr txBox="1">
            <a:spLocks noChangeArrowheads="1"/>
          </p:cNvSpPr>
          <p:nvPr/>
        </p:nvSpPr>
        <p:spPr bwMode="auto">
          <a:xfrm>
            <a:off x="5286375" y="5060950"/>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rPr>
              <a:t>Tình cảm lớn (Chuyển biến sâu sắc trong tình cảm)</a:t>
            </a:r>
          </a:p>
        </p:txBody>
      </p:sp>
    </p:spTree>
    <p:extLst>
      <p:ext uri="{BB962C8B-B14F-4D97-AF65-F5344CB8AC3E}">
        <p14:creationId xmlns:p14="http://schemas.microsoft.com/office/powerpoint/2010/main" val="1933291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9"/>
                                        </p:tgtEl>
                                        <p:attrNameLst>
                                          <p:attrName>style.visibility</p:attrName>
                                        </p:attrNameLst>
                                      </p:cBhvr>
                                      <p:to>
                                        <p:strVal val="visible"/>
                                      </p:to>
                                    </p:set>
                                    <p:anim calcmode="lin" valueType="num">
                                      <p:cBhvr additive="base">
                                        <p:cTn id="7" dur="500" fill="hold"/>
                                        <p:tgtEl>
                                          <p:spTgt spid="34829"/>
                                        </p:tgtEl>
                                        <p:attrNameLst>
                                          <p:attrName>ppt_x</p:attrName>
                                        </p:attrNameLst>
                                      </p:cBhvr>
                                      <p:tavLst>
                                        <p:tav tm="0">
                                          <p:val>
                                            <p:strVal val="#ppt_x"/>
                                          </p:val>
                                        </p:tav>
                                        <p:tav tm="100000">
                                          <p:val>
                                            <p:strVal val="#ppt_x"/>
                                          </p:val>
                                        </p:tav>
                                      </p:tavLst>
                                    </p:anim>
                                    <p:anim calcmode="lin" valueType="num">
                                      <p:cBhvr additive="base">
                                        <p:cTn id="8" dur="500" fill="hold"/>
                                        <p:tgtEl>
                                          <p:spTgt spid="348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additive="base">
                                        <p:cTn id="11" dur="500" fill="hold"/>
                                        <p:tgtEl>
                                          <p:spTgt spid="24583"/>
                                        </p:tgtEl>
                                        <p:attrNameLst>
                                          <p:attrName>ppt_x</p:attrName>
                                        </p:attrNameLst>
                                      </p:cBhvr>
                                      <p:tavLst>
                                        <p:tav tm="0">
                                          <p:val>
                                            <p:strVal val="#ppt_x"/>
                                          </p:val>
                                        </p:tav>
                                        <p:tav tm="100000">
                                          <p:val>
                                            <p:strVal val="#ppt_x"/>
                                          </p:val>
                                        </p:tav>
                                      </p:tavLst>
                                    </p:anim>
                                    <p:anim calcmode="lin" valueType="num">
                                      <p:cBhvr additive="base">
                                        <p:cTn id="12" dur="500" fill="hold"/>
                                        <p:tgtEl>
                                          <p:spTgt spid="245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20"/>
                                        </p:tgtEl>
                                        <p:attrNameLst>
                                          <p:attrName>style.visibility</p:attrName>
                                        </p:attrNameLst>
                                      </p:cBhvr>
                                      <p:to>
                                        <p:strVal val="visible"/>
                                      </p:to>
                                    </p:set>
                                    <p:anim calcmode="lin" valueType="num">
                                      <p:cBhvr additive="base">
                                        <p:cTn id="15" dur="500" fill="hold"/>
                                        <p:tgtEl>
                                          <p:spTgt spid="34820"/>
                                        </p:tgtEl>
                                        <p:attrNameLst>
                                          <p:attrName>ppt_x</p:attrName>
                                        </p:attrNameLst>
                                      </p:cBhvr>
                                      <p:tavLst>
                                        <p:tav tm="0">
                                          <p:val>
                                            <p:strVal val="#ppt_x"/>
                                          </p:val>
                                        </p:tav>
                                        <p:tav tm="100000">
                                          <p:val>
                                            <p:strVal val="#ppt_x"/>
                                          </p:val>
                                        </p:tav>
                                      </p:tavLst>
                                    </p:anim>
                                    <p:anim calcmode="lin" valueType="num">
                                      <p:cBhvr additive="base">
                                        <p:cTn id="16"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826"/>
                                        </p:tgtEl>
                                        <p:attrNameLst>
                                          <p:attrName>style.visibility</p:attrName>
                                        </p:attrNameLst>
                                      </p:cBhvr>
                                      <p:to>
                                        <p:strVal val="visible"/>
                                      </p:to>
                                    </p:set>
                                    <p:anim calcmode="lin" valueType="num">
                                      <p:cBhvr additive="base">
                                        <p:cTn id="21" dur="500" fill="hold"/>
                                        <p:tgtEl>
                                          <p:spTgt spid="34826"/>
                                        </p:tgtEl>
                                        <p:attrNameLst>
                                          <p:attrName>ppt_x</p:attrName>
                                        </p:attrNameLst>
                                      </p:cBhvr>
                                      <p:tavLst>
                                        <p:tav tm="0">
                                          <p:val>
                                            <p:strVal val="#ppt_x"/>
                                          </p:val>
                                        </p:tav>
                                        <p:tav tm="100000">
                                          <p:val>
                                            <p:strVal val="#ppt_x"/>
                                          </p:val>
                                        </p:tav>
                                      </p:tavLst>
                                    </p:anim>
                                    <p:anim calcmode="lin" valueType="num">
                                      <p:cBhvr additive="base">
                                        <p:cTn id="22" dur="500" fill="hold"/>
                                        <p:tgtEl>
                                          <p:spTgt spid="348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584"/>
                                        </p:tgtEl>
                                        <p:attrNameLst>
                                          <p:attrName>style.visibility</p:attrName>
                                        </p:attrNameLst>
                                      </p:cBhvr>
                                      <p:to>
                                        <p:strVal val="visible"/>
                                      </p:to>
                                    </p:set>
                                    <p:anim calcmode="lin" valueType="num">
                                      <p:cBhvr additive="base">
                                        <p:cTn id="25" dur="500" fill="hold"/>
                                        <p:tgtEl>
                                          <p:spTgt spid="24584"/>
                                        </p:tgtEl>
                                        <p:attrNameLst>
                                          <p:attrName>ppt_x</p:attrName>
                                        </p:attrNameLst>
                                      </p:cBhvr>
                                      <p:tavLst>
                                        <p:tav tm="0">
                                          <p:val>
                                            <p:strVal val="#ppt_x"/>
                                          </p:val>
                                        </p:tav>
                                        <p:tav tm="100000">
                                          <p:val>
                                            <p:strVal val="#ppt_x"/>
                                          </p:val>
                                        </p:tav>
                                      </p:tavLst>
                                    </p:anim>
                                    <p:anim calcmode="lin" valueType="num">
                                      <p:cBhvr additive="base">
                                        <p:cTn id="26" dur="500" fill="hold"/>
                                        <p:tgtEl>
                                          <p:spTgt spid="2458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821"/>
                                        </p:tgtEl>
                                        <p:attrNameLst>
                                          <p:attrName>style.visibility</p:attrName>
                                        </p:attrNameLst>
                                      </p:cBhvr>
                                      <p:to>
                                        <p:strVal val="visible"/>
                                      </p:to>
                                    </p:set>
                                    <p:anim calcmode="lin" valueType="num">
                                      <p:cBhvr additive="base">
                                        <p:cTn id="29" dur="500" fill="hold"/>
                                        <p:tgtEl>
                                          <p:spTgt spid="34821"/>
                                        </p:tgtEl>
                                        <p:attrNameLst>
                                          <p:attrName>ppt_x</p:attrName>
                                        </p:attrNameLst>
                                      </p:cBhvr>
                                      <p:tavLst>
                                        <p:tav tm="0">
                                          <p:val>
                                            <p:strVal val="#ppt_x"/>
                                          </p:val>
                                        </p:tav>
                                        <p:tav tm="100000">
                                          <p:val>
                                            <p:strVal val="#ppt_x"/>
                                          </p:val>
                                        </p:tav>
                                      </p:tavLst>
                                    </p:anim>
                                    <p:anim calcmode="lin" valueType="num">
                                      <p:cBhvr additive="base">
                                        <p:cTn id="30"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827"/>
                                        </p:tgtEl>
                                        <p:attrNameLst>
                                          <p:attrName>style.visibility</p:attrName>
                                        </p:attrNameLst>
                                      </p:cBhvr>
                                      <p:to>
                                        <p:strVal val="visible"/>
                                      </p:to>
                                    </p:set>
                                    <p:anim calcmode="lin" valueType="num">
                                      <p:cBhvr additive="base">
                                        <p:cTn id="35" dur="500" fill="hold"/>
                                        <p:tgtEl>
                                          <p:spTgt spid="34827"/>
                                        </p:tgtEl>
                                        <p:attrNameLst>
                                          <p:attrName>ppt_x</p:attrName>
                                        </p:attrNameLst>
                                      </p:cBhvr>
                                      <p:tavLst>
                                        <p:tav tm="0">
                                          <p:val>
                                            <p:strVal val="#ppt_x"/>
                                          </p:val>
                                        </p:tav>
                                        <p:tav tm="100000">
                                          <p:val>
                                            <p:strVal val="#ppt_x"/>
                                          </p:val>
                                        </p:tav>
                                      </p:tavLst>
                                    </p:anim>
                                    <p:anim calcmode="lin" valueType="num">
                                      <p:cBhvr additive="base">
                                        <p:cTn id="36" dur="500" fill="hold"/>
                                        <p:tgtEl>
                                          <p:spTgt spid="348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585"/>
                                        </p:tgtEl>
                                        <p:attrNameLst>
                                          <p:attrName>style.visibility</p:attrName>
                                        </p:attrNameLst>
                                      </p:cBhvr>
                                      <p:to>
                                        <p:strVal val="visible"/>
                                      </p:to>
                                    </p:set>
                                    <p:anim calcmode="lin" valueType="num">
                                      <p:cBhvr additive="base">
                                        <p:cTn id="39" dur="500" fill="hold"/>
                                        <p:tgtEl>
                                          <p:spTgt spid="24585"/>
                                        </p:tgtEl>
                                        <p:attrNameLst>
                                          <p:attrName>ppt_x</p:attrName>
                                        </p:attrNameLst>
                                      </p:cBhvr>
                                      <p:tavLst>
                                        <p:tav tm="0">
                                          <p:val>
                                            <p:strVal val="#ppt_x"/>
                                          </p:val>
                                        </p:tav>
                                        <p:tav tm="100000">
                                          <p:val>
                                            <p:strVal val="#ppt_x"/>
                                          </p:val>
                                        </p:tav>
                                      </p:tavLst>
                                    </p:anim>
                                    <p:anim calcmode="lin" valueType="num">
                                      <p:cBhvr additive="base">
                                        <p:cTn id="40" dur="500" fill="hold"/>
                                        <p:tgtEl>
                                          <p:spTgt spid="2458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3" grpId="0" animBg="1"/>
      <p:bldP spid="34820" grpId="0" animBg="1"/>
      <p:bldP spid="34821" grpId="0"/>
      <p:bldP spid="24585" grpId="0" animBg="1"/>
      <p:bldP spid="34826" grpId="0" animBg="1"/>
      <p:bldP spid="34827" grpId="0" animBg="1"/>
      <p:bldP spid="34829"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4038600" cy="6397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800" b="1" smtClean="0">
                <a:latin typeface="Times New Roman" panose="02020603050405020304" pitchFamily="18" charset="0"/>
                <a:cs typeface="Times New Roman" panose="02020603050405020304" pitchFamily="18" charset="0"/>
              </a:rPr>
              <a:t>III. TỔNG KẾT</a:t>
            </a:r>
            <a:endParaRPr lang="en-US" sz="28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295400"/>
            <a:ext cx="8229600" cy="4525963"/>
          </a:xfrm>
        </p:spPr>
        <p:txBody>
          <a:bodyPr>
            <a:normAutofit/>
          </a:bodyPr>
          <a:lstStyle/>
          <a:p>
            <a:pPr marL="514350" indent="-514350">
              <a:buAutoNum type="arabicPeriod"/>
            </a:pPr>
            <a:r>
              <a:rPr lang="en-US" b="1" smtClean="0">
                <a:latin typeface="Times New Roman" panose="02020603050405020304" pitchFamily="18" charset="0"/>
                <a:cs typeface="Times New Roman" panose="02020603050405020304" pitchFamily="18" charset="0"/>
              </a:rPr>
              <a:t>Nội dung</a:t>
            </a:r>
          </a:p>
          <a:p>
            <a:pPr marL="514350" indent="-514350">
              <a:buNone/>
            </a:pPr>
            <a:r>
              <a:rPr lang="en-US" smtClean="0">
                <a:latin typeface="Times New Roman" panose="02020603050405020304" pitchFamily="18" charset="0"/>
                <a:cs typeface="Times New Roman" panose="02020603050405020304" pitchFamily="18" charset="0"/>
              </a:rPr>
              <a:t>- Niềm vui sướng, say mê, náo nức của tác giả ngày đầu đến với Cách mạng.</a:t>
            </a:r>
          </a:p>
          <a:p>
            <a:pPr marL="514350" indent="-514350">
              <a:buNone/>
            </a:pPr>
            <a:r>
              <a:rPr lang="en-US" smtClean="0">
                <a:latin typeface="Times New Roman" panose="02020603050405020304" pitchFamily="18" charset="0"/>
                <a:cs typeface="Times New Roman" panose="02020603050405020304" pitchFamily="18" charset="0"/>
              </a:rPr>
              <a:t>- Nhận thức mới về lẽ sống và sự chuyển biến trong tình cảm của nhà thơ.</a:t>
            </a:r>
          </a:p>
          <a:p>
            <a:pPr>
              <a:buNone/>
            </a:pPr>
            <a:r>
              <a:rPr lang="en-US" b="1" smtClean="0">
                <a:latin typeface="Times New Roman" panose="02020603050405020304" pitchFamily="18" charset="0"/>
                <a:cs typeface="Times New Roman" panose="02020603050405020304" pitchFamily="18" charset="0"/>
              </a:rPr>
              <a:t>2. Nghệ thuật</a:t>
            </a:r>
          </a:p>
          <a:p>
            <a:pPr>
              <a:buFontTx/>
              <a:buChar char="-"/>
            </a:pPr>
            <a:r>
              <a:rPr lang="en-US" smtClean="0">
                <a:latin typeface="Times New Roman" panose="02020603050405020304" pitchFamily="18" charset="0"/>
                <a:cs typeface="Times New Roman" panose="02020603050405020304" pitchFamily="18" charset="0"/>
              </a:rPr>
              <a:t>Hình ảnh tươi sáng giàu ý nghĩa tượng trưng</a:t>
            </a:r>
          </a:p>
          <a:p>
            <a:pPr>
              <a:buNone/>
            </a:pPr>
            <a:r>
              <a:rPr lang="en-US" smtClean="0">
                <a:latin typeface="Times New Roman" panose="02020603050405020304" pitchFamily="18" charset="0"/>
                <a:cs typeface="Times New Roman" panose="02020603050405020304" pitchFamily="18" charset="0"/>
              </a:rPr>
              <a:t>- Sử dụng linh hoạt các biện pháp tu từ</a:t>
            </a:r>
          </a:p>
          <a:p>
            <a:pPr>
              <a:buFontTx/>
              <a:buChar cha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40" t="3766" r="17368" b="29079"/>
          <a:stretch/>
        </p:blipFill>
        <p:spPr>
          <a:xfrm>
            <a:off x="0" y="0"/>
            <a:ext cx="9180065" cy="6167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682" name="Rectangle 2"/>
          <p:cNvSpPr>
            <a:spLocks noGrp="1" noChangeArrowheads="1"/>
          </p:cNvSpPr>
          <p:nvPr>
            <p:ph type="title"/>
          </p:nvPr>
        </p:nvSpPr>
        <p:spPr>
          <a:xfrm>
            <a:off x="488586" y="195067"/>
            <a:ext cx="3644483" cy="571774"/>
          </a:xfrm>
        </p:spPr>
        <p:txBody>
          <a:bodyPr>
            <a:normAutofit/>
          </a:bodyPr>
          <a:lstStyle/>
          <a:p>
            <a:pPr algn="ctr" eaLnBrk="1" fontAlgn="auto" hangingPunct="1">
              <a:spcAft>
                <a:spcPts val="0"/>
              </a:spcAft>
              <a:defRPr/>
            </a:pPr>
            <a:r>
              <a:rPr lang="en-US" altLang="en-US" sz="2400" b="1" smtClean="0">
                <a:solidFill>
                  <a:schemeClr val="tx1"/>
                </a:solidFill>
                <a:latin typeface="Arial" panose="020B0604020202020204" pitchFamily="34" charset="0"/>
                <a:cs typeface="Arial" panose="020B0604020202020204" pitchFamily="34" charset="0"/>
              </a:rPr>
              <a:t>Hoạt động luyện tập</a:t>
            </a:r>
            <a:endParaRPr lang="en-US" altLang="en-US" sz="2400" b="1">
              <a:solidFill>
                <a:schemeClr val="tx1"/>
              </a:solidFill>
              <a:latin typeface="Arial" panose="020B0604020202020204" pitchFamily="34" charset="0"/>
              <a:cs typeface="Arial" panose="020B0604020202020204" pitchFamily="34" charset="0"/>
            </a:endParaRPr>
          </a:p>
        </p:txBody>
      </p:sp>
      <p:sp>
        <p:nvSpPr>
          <p:cNvPr id="71683" name="Rectangle 3"/>
          <p:cNvSpPr>
            <a:spLocks noGrp="1" noChangeArrowheads="1"/>
          </p:cNvSpPr>
          <p:nvPr>
            <p:ph idx="1"/>
          </p:nvPr>
        </p:nvSpPr>
        <p:spPr>
          <a:xfrm>
            <a:off x="838200" y="750004"/>
            <a:ext cx="7315200" cy="4660196"/>
          </a:xfrm>
        </p:spPr>
        <p:txBody>
          <a:bodyPr/>
          <a:lstStyle/>
          <a:p>
            <a:pPr algn="just">
              <a:lnSpc>
                <a:spcPts val="2250"/>
              </a:lnSpc>
              <a:spcBef>
                <a:spcPts val="0"/>
              </a:spcBef>
              <a:spcAft>
                <a:spcPts val="0"/>
              </a:spcAft>
            </a:pPr>
            <a:r>
              <a:rPr lang="en-US" sz="2000" b="1" smtClean="0">
                <a:solidFill>
                  <a:srgbClr val="3333CC"/>
                </a:solidFill>
              </a:rPr>
              <a:t>     </a:t>
            </a:r>
          </a:p>
          <a:p>
            <a:pPr algn="just">
              <a:lnSpc>
                <a:spcPts val="2250"/>
              </a:lnSpc>
              <a:spcBef>
                <a:spcPts val="0"/>
              </a:spcBef>
              <a:spcAft>
                <a:spcPts val="0"/>
              </a:spcAft>
            </a:pPr>
            <a:r>
              <a:rPr lang="vi-VN" sz="2000" b="1" smtClean="0">
                <a:solidFill>
                  <a:srgbClr val="3333CC"/>
                </a:solidFill>
              </a:rPr>
              <a:t>Đọc </a:t>
            </a:r>
            <a:r>
              <a:rPr lang="vi-VN" sz="2000" b="1">
                <a:solidFill>
                  <a:srgbClr val="3333CC"/>
                </a:solidFill>
              </a:rPr>
              <a:t>đoạn thơ sau và trả lời các câu hỏi</a:t>
            </a:r>
            <a:r>
              <a:rPr lang="vi-VN" sz="2000" b="1" smtClean="0">
                <a:solidFill>
                  <a:srgbClr val="3333CC"/>
                </a:solidFill>
              </a:rPr>
              <a:t>:</a:t>
            </a:r>
            <a:endParaRPr lang="vi-VN" sz="2000" b="1">
              <a:solidFill>
                <a:srgbClr val="3333CC"/>
              </a:solidFill>
            </a:endParaRPr>
          </a:p>
          <a:p>
            <a:pPr marL="1071563" indent="-66675" algn="just">
              <a:lnSpc>
                <a:spcPts val="3000"/>
              </a:lnSpc>
              <a:spcBef>
                <a:spcPts val="0"/>
              </a:spcBef>
              <a:spcAft>
                <a:spcPts val="0"/>
              </a:spcAft>
            </a:pPr>
            <a:r>
              <a:rPr lang="vi-VN" sz="2000" b="1">
                <a:solidFill>
                  <a:srgbClr val="3333CC"/>
                </a:solidFill>
              </a:rPr>
              <a:t>Từ ấy trong tôi bừng nắng hạ</a:t>
            </a:r>
            <a:r>
              <a:rPr lang="vi-VN" sz="2000" b="1" smtClean="0">
                <a:solidFill>
                  <a:srgbClr val="3333CC"/>
                </a:solidFill>
              </a:rPr>
              <a:t>,</a:t>
            </a:r>
            <a:endParaRPr lang="vi-VN" sz="2000" b="1">
              <a:solidFill>
                <a:srgbClr val="3333CC"/>
              </a:solidFill>
            </a:endParaRPr>
          </a:p>
          <a:p>
            <a:pPr marL="1071563" indent="-66675" algn="just">
              <a:lnSpc>
                <a:spcPts val="3000"/>
              </a:lnSpc>
              <a:spcBef>
                <a:spcPts val="0"/>
              </a:spcBef>
              <a:spcAft>
                <a:spcPts val="0"/>
              </a:spcAft>
            </a:pPr>
            <a:r>
              <a:rPr lang="vi-VN" sz="2000" b="1">
                <a:solidFill>
                  <a:srgbClr val="3333CC"/>
                </a:solidFill>
              </a:rPr>
              <a:t> Mặt trời chân lí chói qua tim</a:t>
            </a:r>
            <a:r>
              <a:rPr lang="vi-VN" sz="2000" b="1" smtClean="0">
                <a:solidFill>
                  <a:srgbClr val="3333CC"/>
                </a:solidFill>
              </a:rPr>
              <a:t>.</a:t>
            </a:r>
            <a:endParaRPr lang="vi-VN" sz="2000" b="1">
              <a:solidFill>
                <a:srgbClr val="3333CC"/>
              </a:solidFill>
            </a:endParaRPr>
          </a:p>
          <a:p>
            <a:pPr marL="1071563" indent="-66675" algn="just">
              <a:lnSpc>
                <a:spcPts val="3000"/>
              </a:lnSpc>
              <a:spcBef>
                <a:spcPts val="0"/>
              </a:spcBef>
              <a:spcAft>
                <a:spcPts val="0"/>
              </a:spcAft>
            </a:pPr>
            <a:r>
              <a:rPr lang="vi-VN" sz="2000" b="1">
                <a:solidFill>
                  <a:srgbClr val="3333CC"/>
                </a:solidFill>
              </a:rPr>
              <a:t> Hồn tôi là một vườn hoa lá</a:t>
            </a:r>
            <a:r>
              <a:rPr lang="vi-VN" sz="2000" b="1" smtClean="0">
                <a:solidFill>
                  <a:srgbClr val="3333CC"/>
                </a:solidFill>
              </a:rPr>
              <a:t>,</a:t>
            </a:r>
            <a:endParaRPr lang="vi-VN" sz="2000" b="1">
              <a:solidFill>
                <a:srgbClr val="3333CC"/>
              </a:solidFill>
            </a:endParaRPr>
          </a:p>
          <a:p>
            <a:pPr marL="1071563" indent="-66675" algn="just">
              <a:lnSpc>
                <a:spcPts val="3000"/>
              </a:lnSpc>
              <a:spcBef>
                <a:spcPts val="0"/>
              </a:spcBef>
              <a:spcAft>
                <a:spcPts val="0"/>
              </a:spcAft>
            </a:pPr>
            <a:r>
              <a:rPr lang="vi-VN" sz="2000" b="1">
                <a:solidFill>
                  <a:srgbClr val="3333CC"/>
                </a:solidFill>
              </a:rPr>
              <a:t> Rất đậm hương và rộn tiếng chim</a:t>
            </a:r>
            <a:r>
              <a:rPr lang="vi-VN" sz="2000" b="1" smtClean="0">
                <a:solidFill>
                  <a:srgbClr val="3333CC"/>
                </a:solidFill>
              </a:rPr>
              <a:t>.</a:t>
            </a:r>
            <a:endParaRPr lang="vi-VN" sz="2000" b="1">
              <a:solidFill>
                <a:srgbClr val="3333CC"/>
              </a:solidFill>
            </a:endParaRPr>
          </a:p>
          <a:p>
            <a:pPr algn="just">
              <a:lnSpc>
                <a:spcPts val="3000"/>
              </a:lnSpc>
              <a:spcBef>
                <a:spcPts val="0"/>
              </a:spcBef>
              <a:spcAft>
                <a:spcPts val="0"/>
              </a:spcAft>
            </a:pPr>
            <a:r>
              <a:rPr lang="vi-VN" sz="2000" b="1">
                <a:solidFill>
                  <a:srgbClr val="3333CC"/>
                </a:solidFill>
              </a:rPr>
              <a:t>(Trích Từ ấy, Tố Hữu, Tr 44, SGK Ngữ văn 11,Tập II, NXBGD 2007</a:t>
            </a:r>
            <a:r>
              <a:rPr lang="vi-VN" sz="2000" b="1" smtClean="0">
                <a:solidFill>
                  <a:srgbClr val="3333CC"/>
                </a:solidFill>
              </a:rPr>
              <a:t>)</a:t>
            </a:r>
            <a:endParaRPr lang="vi-VN" sz="2000" b="1">
              <a:solidFill>
                <a:srgbClr val="3333CC"/>
              </a:solidFill>
            </a:endParaRPr>
          </a:p>
          <a:p>
            <a:pPr algn="just">
              <a:lnSpc>
                <a:spcPts val="3000"/>
              </a:lnSpc>
              <a:spcBef>
                <a:spcPts val="0"/>
              </a:spcBef>
              <a:spcAft>
                <a:spcPts val="0"/>
              </a:spcAft>
            </a:pPr>
            <a:r>
              <a:rPr lang="vi-VN" sz="2000" b="1">
                <a:solidFill>
                  <a:srgbClr val="3333CC"/>
                </a:solidFill>
              </a:rPr>
              <a:t>1. Nêu nội dung chính của đoạn thơ trên</a:t>
            </a:r>
            <a:r>
              <a:rPr lang="vi-VN" sz="2000" b="1" smtClean="0">
                <a:solidFill>
                  <a:srgbClr val="3333CC"/>
                </a:solidFill>
              </a:rPr>
              <a:t>?</a:t>
            </a:r>
            <a:endParaRPr lang="vi-VN" sz="2000" b="1">
              <a:solidFill>
                <a:srgbClr val="3333CC"/>
              </a:solidFill>
            </a:endParaRPr>
          </a:p>
          <a:p>
            <a:pPr algn="just">
              <a:lnSpc>
                <a:spcPts val="3000"/>
              </a:lnSpc>
              <a:spcBef>
                <a:spcPts val="0"/>
              </a:spcBef>
              <a:spcAft>
                <a:spcPts val="0"/>
              </a:spcAft>
            </a:pPr>
            <a:r>
              <a:rPr lang="vi-VN" sz="2000" b="1">
                <a:solidFill>
                  <a:srgbClr val="3333CC"/>
                </a:solidFill>
              </a:rPr>
              <a:t>2. Đoạn thơ được viết theo phương thức biểu đạt nào</a:t>
            </a:r>
            <a:r>
              <a:rPr lang="vi-VN" sz="2000" b="1" smtClean="0">
                <a:solidFill>
                  <a:srgbClr val="3333CC"/>
                </a:solidFill>
              </a:rPr>
              <a:t>?</a:t>
            </a:r>
            <a:endParaRPr lang="vi-VN" sz="2000" b="1">
              <a:solidFill>
                <a:srgbClr val="3333CC"/>
              </a:solidFill>
            </a:endParaRPr>
          </a:p>
          <a:p>
            <a:pPr algn="just">
              <a:lnSpc>
                <a:spcPts val="3000"/>
              </a:lnSpc>
              <a:spcBef>
                <a:spcPts val="0"/>
              </a:spcBef>
              <a:spcAft>
                <a:spcPts val="0"/>
              </a:spcAft>
            </a:pPr>
            <a:r>
              <a:rPr lang="vi-VN" sz="2000" b="1">
                <a:solidFill>
                  <a:srgbClr val="3333CC"/>
                </a:solidFill>
              </a:rPr>
              <a:t>3.Xác định biện pháp tu từ về từ trong đoạn thơ và nêu hiệu quả nghệ thuật của biện pháp tu từ đó.</a:t>
            </a:r>
            <a:endParaRPr lang="en-US" sz="2000"/>
          </a:p>
        </p:txBody>
      </p:sp>
    </p:spTree>
    <p:extLst>
      <p:ext uri="{BB962C8B-B14F-4D97-AF65-F5344CB8AC3E}">
        <p14:creationId xmlns:p14="http://schemas.microsoft.com/office/powerpoint/2010/main" val="30265431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Effect transition="in" filter="box(in)">
                                      <p:cBhvr>
                                        <p:cTn id="13" dur="500"/>
                                        <p:tgtEl>
                                          <p:spTgt spid="716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1683">
                                            <p:txEl>
                                              <p:pRg st="1" end="1"/>
                                            </p:txEl>
                                          </p:spTgt>
                                        </p:tgtEl>
                                        <p:attrNameLst>
                                          <p:attrName>style.visibility</p:attrName>
                                        </p:attrNameLst>
                                      </p:cBhvr>
                                      <p:to>
                                        <p:strVal val="visible"/>
                                      </p:to>
                                    </p:set>
                                    <p:animEffect transition="in" filter="box(in)">
                                      <p:cBhvr>
                                        <p:cTn id="18" dur="500"/>
                                        <p:tgtEl>
                                          <p:spTgt spid="7168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1683">
                                            <p:txEl>
                                              <p:pRg st="2" end="2"/>
                                            </p:txEl>
                                          </p:spTgt>
                                        </p:tgtEl>
                                        <p:attrNameLst>
                                          <p:attrName>style.visibility</p:attrName>
                                        </p:attrNameLst>
                                      </p:cBhvr>
                                      <p:to>
                                        <p:strVal val="visible"/>
                                      </p:to>
                                    </p:set>
                                    <p:animEffect transition="in" filter="box(in)">
                                      <p:cBhvr>
                                        <p:cTn id="23" dur="500"/>
                                        <p:tgtEl>
                                          <p:spTgt spid="716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1683">
                                            <p:txEl>
                                              <p:pRg st="3" end="3"/>
                                            </p:txEl>
                                          </p:spTgt>
                                        </p:tgtEl>
                                        <p:attrNameLst>
                                          <p:attrName>style.visibility</p:attrName>
                                        </p:attrNameLst>
                                      </p:cBhvr>
                                      <p:to>
                                        <p:strVal val="visible"/>
                                      </p:to>
                                    </p:set>
                                    <p:animEffect transition="in" filter="box(in)">
                                      <p:cBhvr>
                                        <p:cTn id="28" dur="500"/>
                                        <p:tgtEl>
                                          <p:spTgt spid="7168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1683">
                                            <p:txEl>
                                              <p:pRg st="4" end="4"/>
                                            </p:txEl>
                                          </p:spTgt>
                                        </p:tgtEl>
                                        <p:attrNameLst>
                                          <p:attrName>style.visibility</p:attrName>
                                        </p:attrNameLst>
                                      </p:cBhvr>
                                      <p:to>
                                        <p:strVal val="visible"/>
                                      </p:to>
                                    </p:set>
                                    <p:animEffect transition="in" filter="box(in)">
                                      <p:cBhvr>
                                        <p:cTn id="33" dur="500"/>
                                        <p:tgtEl>
                                          <p:spTgt spid="7168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71683">
                                            <p:txEl>
                                              <p:pRg st="5" end="5"/>
                                            </p:txEl>
                                          </p:spTgt>
                                        </p:tgtEl>
                                        <p:attrNameLst>
                                          <p:attrName>style.visibility</p:attrName>
                                        </p:attrNameLst>
                                      </p:cBhvr>
                                      <p:to>
                                        <p:strVal val="visible"/>
                                      </p:to>
                                    </p:set>
                                    <p:animEffect transition="in" filter="box(in)">
                                      <p:cBhvr>
                                        <p:cTn id="38" dur="500"/>
                                        <p:tgtEl>
                                          <p:spTgt spid="7168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Effect transition="in" filter="box(in)">
                                      <p:cBhvr>
                                        <p:cTn id="43" dur="500"/>
                                        <p:tgtEl>
                                          <p:spTgt spid="7168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71683">
                                            <p:txEl>
                                              <p:pRg st="7" end="7"/>
                                            </p:txEl>
                                          </p:spTgt>
                                        </p:tgtEl>
                                        <p:attrNameLst>
                                          <p:attrName>style.visibility</p:attrName>
                                        </p:attrNameLst>
                                      </p:cBhvr>
                                      <p:to>
                                        <p:strVal val="visible"/>
                                      </p:to>
                                    </p:set>
                                    <p:animEffect transition="in" filter="box(in)">
                                      <p:cBhvr>
                                        <p:cTn id="48" dur="500"/>
                                        <p:tgtEl>
                                          <p:spTgt spid="7168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71683">
                                            <p:txEl>
                                              <p:pRg st="8" end="8"/>
                                            </p:txEl>
                                          </p:spTgt>
                                        </p:tgtEl>
                                        <p:attrNameLst>
                                          <p:attrName>style.visibility</p:attrName>
                                        </p:attrNameLst>
                                      </p:cBhvr>
                                      <p:to>
                                        <p:strVal val="visible"/>
                                      </p:to>
                                    </p:set>
                                    <p:animEffect transition="in" filter="box(in)">
                                      <p:cBhvr>
                                        <p:cTn id="53" dur="500"/>
                                        <p:tgtEl>
                                          <p:spTgt spid="7168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71683">
                                            <p:txEl>
                                              <p:pRg st="9" end="9"/>
                                            </p:txEl>
                                          </p:spTgt>
                                        </p:tgtEl>
                                        <p:attrNameLst>
                                          <p:attrName>style.visibility</p:attrName>
                                        </p:attrNameLst>
                                      </p:cBhvr>
                                      <p:to>
                                        <p:strVal val="visible"/>
                                      </p:to>
                                    </p:set>
                                    <p:animEffect transition="in" filter="box(in)">
                                      <p:cBhvr>
                                        <p:cTn id="58" dur="500"/>
                                        <p:tgtEl>
                                          <p:spTgt spid="716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 y="930275"/>
            <a:ext cx="7235825" cy="5927725"/>
          </a:xfrm>
          <a:prstGeom prst="rect">
            <a:avLst/>
          </a:prstGeom>
          <a:ln>
            <a:noFill/>
          </a:ln>
          <a:effectLst>
            <a:softEdge rad="112500"/>
          </a:effectLst>
        </p:spPr>
      </p:pic>
      <p:sp>
        <p:nvSpPr>
          <p:cNvPr id="11" name="Content Placeholder 10"/>
          <p:cNvSpPr>
            <a:spLocks noGrp="1"/>
          </p:cNvSpPr>
          <p:nvPr>
            <p:ph sz="quarter" idx="4"/>
          </p:nvPr>
        </p:nvSpPr>
        <p:spPr>
          <a:xfrm>
            <a:off x="990600" y="1219200"/>
            <a:ext cx="3960813" cy="3744913"/>
          </a:xfrm>
        </p:spPr>
        <p:txBody>
          <a:bodyPr/>
          <a:lstStyle/>
          <a:p>
            <a:pPr marL="0" indent="0" eaLnBrk="1" hangingPunct="1">
              <a:buFont typeface="Arial" panose="020B0604020202020204" pitchFamily="34" charset="0"/>
              <a:buNone/>
            </a:pPr>
            <a:r>
              <a:rPr lang="en-US" sz="2800" b="1" i="1" smtClean="0">
                <a:latin typeface="Times New Roman" panose="02020603050405020304" pitchFamily="18" charset="0"/>
              </a:rPr>
              <a:t> - Bài thơ giúp cho em hiểu gì về việc xác định lí tưởng?</a:t>
            </a:r>
          </a:p>
          <a:p>
            <a:pPr marL="0" indent="0" eaLnBrk="1" hangingPunct="1">
              <a:buFont typeface="Arial" panose="020B0604020202020204" pitchFamily="34" charset="0"/>
              <a:buNone/>
            </a:pPr>
            <a:r>
              <a:rPr lang="en-US" sz="2800" b="1" i="1" smtClean="0">
                <a:latin typeface="Times New Roman" panose="02020603050405020304" pitchFamily="18" charset="0"/>
              </a:rPr>
              <a:t> - Lí tưởng của em hiện nay là gì?</a:t>
            </a:r>
          </a:p>
          <a:p>
            <a:pPr marL="0" indent="0" eaLnBrk="1" hangingPunct="1">
              <a:buFont typeface="Arial" panose="020B0604020202020204" pitchFamily="34" charset="0"/>
              <a:buNone/>
            </a:pPr>
            <a:r>
              <a:rPr lang="en-US" sz="2800" b="1" i="1" smtClean="0">
                <a:latin typeface="Times New Roman" panose="02020603050405020304" pitchFamily="18" charset="0"/>
              </a:rPr>
              <a:t> - Em sẽ làm gì để thực hiện lí tưởng đó?</a:t>
            </a:r>
            <a:endParaRPr lang="en-GB" sz="2800" b="1" i="1" smtClean="0"/>
          </a:p>
        </p:txBody>
      </p:sp>
      <p:sp>
        <p:nvSpPr>
          <p:cNvPr id="4" name="Title 1"/>
          <p:cNvSpPr>
            <a:spLocks noGrp="1"/>
          </p:cNvSpPr>
          <p:nvPr>
            <p:ph type="title"/>
          </p:nvPr>
        </p:nvSpPr>
        <p:spPr>
          <a:xfrm>
            <a:off x="1981200" y="304800"/>
            <a:ext cx="5181600" cy="6397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800" b="1" smtClean="0">
                <a:latin typeface="Times New Roman" panose="02020603050405020304" pitchFamily="18" charset="0"/>
                <a:cs typeface="Times New Roman" panose="02020603050405020304" pitchFamily="18" charset="0"/>
              </a:rPr>
              <a:t>HOẠT ĐỘNG LUYỆN TẬP</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7227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ám phá thêm những bí mật về loài hoa Hướng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3237"/>
          </a:xfrm>
          <a:prstGeom prst="rect">
            <a:avLst/>
          </a:prstGeom>
          <a:noFill/>
          <a:extLst>
            <a:ext uri="{909E8E84-426E-40DD-AFC4-6F175D3DCCD1}">
              <a14:hiddenFill xmlns:a14="http://schemas.microsoft.com/office/drawing/2010/main">
                <a:solidFill>
                  <a:srgbClr val="FFFFFF"/>
                </a:solidFill>
              </a14:hiddenFill>
            </a:ext>
          </a:extLst>
        </p:spPr>
      </p:pic>
      <p:sp>
        <p:nvSpPr>
          <p:cNvPr id="4" name="Bevel 3"/>
          <p:cNvSpPr/>
          <p:nvPr/>
        </p:nvSpPr>
        <p:spPr>
          <a:xfrm>
            <a:off x="914400" y="1184077"/>
            <a:ext cx="8001000" cy="5140523"/>
          </a:xfrm>
          <a:prstGeom prst="beve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62125" y="1371600"/>
            <a:ext cx="6343650" cy="390876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3200" b="1" smtClean="0">
                <a:solidFill>
                  <a:schemeClr val="tx1"/>
                </a:solidFill>
                <a:latin typeface="Times New Roman" panose="02020603050405020304" pitchFamily="18" charset="0"/>
                <a:cs typeface="Times New Roman" panose="02020603050405020304" pitchFamily="18" charset="0"/>
              </a:rPr>
              <a:t>                LUẬT CHƠI</a:t>
            </a:r>
            <a:endParaRPr lang="en-US" sz="3200" b="1" i="1" smtClean="0">
              <a:solidFill>
                <a:schemeClr val="tx1"/>
              </a:solidFill>
              <a:latin typeface="Times New Roman" panose="02020603050405020304" pitchFamily="18" charset="0"/>
              <a:cs typeface="Times New Roman" panose="02020603050405020304" pitchFamily="18" charset="0"/>
            </a:endParaRPr>
          </a:p>
          <a:p>
            <a:pPr indent="457200">
              <a:lnSpc>
                <a:spcPct val="150000"/>
              </a:lnSpc>
              <a:spcAft>
                <a:spcPts val="0"/>
              </a:spcAft>
            </a:pPr>
            <a:r>
              <a:rPr lang="nl-NL" sz="2400" kern="100" smtClean="0">
                <a:solidFill>
                  <a:schemeClr val="bg1"/>
                </a:solidFill>
                <a:latin typeface="Times New Roman" panose="02020603050405020304" pitchFamily="18" charset="0"/>
                <a:ea typeface="SimSun" panose="02010600030101010101" pitchFamily="2" charset="-122"/>
              </a:rPr>
              <a:t>-Người </a:t>
            </a:r>
            <a:r>
              <a:rPr lang="nl-NL" sz="2400" kern="100">
                <a:solidFill>
                  <a:schemeClr val="bg1"/>
                </a:solidFill>
                <a:latin typeface="Times New Roman" panose="02020603050405020304" pitchFamily="18" charset="0"/>
                <a:ea typeface="SimSun" panose="02010600030101010101" pitchFamily="2" charset="-122"/>
              </a:rPr>
              <a:t>chơi nhìn vào các hình ảnh thầy giáo đưa ra và liên tưởng đến một từ, cụm từ, Sau đó đoán đúng đáp án, cụm từ đó, nếu sai người chơi phải nhường phần trả lời cho người chơi khác. Dành quyền trả lời bằng hình thức giơ tay.</a:t>
            </a:r>
            <a:endParaRPr lang="en-US" sz="2000" kern="100">
              <a:solidFill>
                <a:schemeClr val="bg1"/>
              </a:solidFill>
              <a:latin typeface="Times New Roman" panose="02020603050405020304" pitchFamily="18" charset="0"/>
              <a:ea typeface="SimSun" panose="02010600030101010101" pitchFamily="2" charset="-122"/>
            </a:endParaRPr>
          </a:p>
          <a:p>
            <a:pPr indent="457200">
              <a:lnSpc>
                <a:spcPct val="150000"/>
              </a:lnSpc>
              <a:spcAft>
                <a:spcPts val="0"/>
              </a:spcAft>
            </a:pPr>
            <a:r>
              <a:rPr lang="nl-NL" sz="2400" kern="100">
                <a:solidFill>
                  <a:schemeClr val="bg1"/>
                </a:solidFill>
                <a:latin typeface="Times New Roman" panose="02020603050405020304" pitchFamily="18" charset="0"/>
                <a:ea typeface="SimSun" panose="02010600030101010101" pitchFamily="2" charset="-122"/>
              </a:rPr>
              <a:t>- Thời gian suy nghĩ trả lời: 10 giây</a:t>
            </a:r>
            <a:endParaRPr lang="en-US" sz="2000" kern="100">
              <a:solidFill>
                <a:schemeClr val="bg1"/>
              </a:solidFill>
              <a:effectLst/>
              <a:latin typeface="Times New Roman" panose="02020603050405020304" pitchFamily="18" charset="0"/>
              <a:ea typeface="SimSun" panose="02010600030101010101" pitchFamily="2" charset="-122"/>
            </a:endParaRPr>
          </a:p>
        </p:txBody>
      </p:sp>
      <p:sp>
        <p:nvSpPr>
          <p:cNvPr id="8" name="WordArt 4"/>
          <p:cNvSpPr>
            <a:spLocks noChangeArrowheads="1" noChangeShapeType="1" noTextEdit="1"/>
          </p:cNvSpPr>
          <p:nvPr/>
        </p:nvSpPr>
        <p:spPr bwMode="auto">
          <a:xfrm>
            <a:off x="304800" y="254674"/>
            <a:ext cx="4629150" cy="742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a:gradFill rotWithShape="0">
                  <a:gsLst>
                    <a:gs pos="0">
                      <a:srgbClr val="FF00FF"/>
                    </a:gs>
                    <a:gs pos="100000">
                      <a:srgbClr val="FFFF00"/>
                    </a:gs>
                  </a:gsLst>
                  <a:lin ang="5400000" scaled="1"/>
                </a:gradFill>
                <a:effectLst>
                  <a:outerShdw dist="35921" dir="2700000" algn="ctr" rotWithShape="0">
                    <a:srgbClr val="C0C0C0">
                      <a:alpha val="80000"/>
                    </a:srgbClr>
                  </a:outerShdw>
                </a:effectLst>
                <a:latin typeface="UVnArabia-Narrow"/>
              </a:rPr>
              <a:t>HOẠT ĐỘNG 1: KHỞI ĐỘNG</a:t>
            </a:r>
          </a:p>
        </p:txBody>
      </p:sp>
    </p:spTree>
    <p:extLst>
      <p:ext uri="{BB962C8B-B14F-4D97-AF65-F5344CB8AC3E}">
        <p14:creationId xmlns:p14="http://schemas.microsoft.com/office/powerpoint/2010/main" val="34646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smtClean="0"/>
              <a:t>BÀI TẬP VỀ NHÀ</a:t>
            </a:r>
            <a:endParaRPr lang="en-US" sz="4000"/>
          </a:p>
        </p:txBody>
      </p:sp>
      <p:sp>
        <p:nvSpPr>
          <p:cNvPr id="3" name="Content Placeholder 2"/>
          <p:cNvSpPr>
            <a:spLocks noGrp="1"/>
          </p:cNvSpPr>
          <p:nvPr>
            <p:ph idx="1"/>
          </p:nvPr>
        </p:nvSpPr>
        <p:spPr/>
        <p:txBody>
          <a:bodyPr>
            <a:normAutofit/>
          </a:bodyPr>
          <a:lstStyle/>
          <a:p>
            <a:pPr>
              <a:buNone/>
            </a:pPr>
            <a:r>
              <a:rPr lang="en-US" sz="2800" smtClean="0">
                <a:latin typeface="Arial" pitchFamily="34" charset="0"/>
                <a:cs typeface="Arial" pitchFamily="34" charset="0"/>
              </a:rPr>
              <a:t>Bài tập về nhà:</a:t>
            </a:r>
          </a:p>
          <a:p>
            <a:pPr>
              <a:buNone/>
            </a:pPr>
            <a:r>
              <a:rPr lang="en-US" sz="2800" smtClean="0">
                <a:latin typeface="Arial" pitchFamily="34" charset="0"/>
                <a:cs typeface="Arial" pitchFamily="34" charset="0"/>
              </a:rPr>
              <a:t>- Phân tích bài thơ “Từ ấy” của Tố Hữu để thấy rõ vẻ đẹp tâm hồn nhà thơ chiến sĩ.</a:t>
            </a:r>
            <a:endParaRPr 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3" descr="Picture39.png"/>
          <p:cNvPicPr>
            <a:picLocks noChangeAspect="1"/>
          </p:cNvPicPr>
          <p:nvPr/>
        </p:nvPicPr>
        <p:blipFill>
          <a:blip r:embed="rId3"/>
          <a:srcRect/>
          <a:stretch>
            <a:fillRect/>
          </a:stretch>
        </p:blipFill>
        <p:spPr bwMode="auto">
          <a:xfrm>
            <a:off x="-152400" y="0"/>
            <a:ext cx="9144000" cy="6858000"/>
          </a:xfrm>
          <a:prstGeom prst="rect">
            <a:avLst/>
          </a:prstGeom>
          <a:ln>
            <a:noFill/>
          </a:ln>
          <a:effectLst>
            <a:softEdge rad="112500"/>
          </a:effectLst>
        </p:spPr>
      </p:pic>
      <p:sp>
        <p:nvSpPr>
          <p:cNvPr id="5" name="Rectangle 4"/>
          <p:cNvSpPr/>
          <p:nvPr/>
        </p:nvSpPr>
        <p:spPr>
          <a:xfrm>
            <a:off x="304800" y="762000"/>
            <a:ext cx="8229600" cy="1668470"/>
          </a:xfrm>
          <a:prstGeom prst="rect">
            <a:avLst/>
          </a:prstGeom>
          <a:noFill/>
          <a:ln>
            <a:noFill/>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defRPr/>
            </a:pPr>
            <a:r>
              <a:rPr lang="en-US" sz="3600" b="1" dirty="0">
                <a:ln w="11430"/>
                <a:solidFill>
                  <a:srgbClr val="6600FF"/>
                </a:solidFill>
                <a:effectLst>
                  <a:outerShdw blurRad="80000" dist="40000" dir="5040000" algn="tl">
                    <a:srgbClr val="000000">
                      <a:alpha val="30000"/>
                    </a:srgbClr>
                  </a:outerShdw>
                </a:effectLst>
              </a:rPr>
              <a:t>CHÂN THÀNH CẢM ƠN QUÝ THẦY CÔ VÀ CÁC EM HỌC SINH!</a:t>
            </a:r>
          </a:p>
        </p:txBody>
      </p:sp>
    </p:spTree>
    <p:extLst>
      <p:ext uri="{BB962C8B-B14F-4D97-AF65-F5344CB8AC3E}">
        <p14:creationId xmlns:p14="http://schemas.microsoft.com/office/powerpoint/2010/main" val="1377121556"/>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Ánh sáng và hoa hướng dương – bếp sáng đè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425" cy="6829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9442" y="2232342"/>
            <a:ext cx="2481838" cy="3121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4867" y="2259577"/>
            <a:ext cx="2614612" cy="3094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352801" y="1066800"/>
            <a:ext cx="4319372" cy="461665"/>
          </a:xfrm>
          <a:prstGeom prst="rect">
            <a:avLst/>
          </a:prstGeom>
          <a:solidFill>
            <a:srgbClr val="00B050"/>
          </a:solidFill>
          <a:ln w="9525">
            <a:solidFill>
              <a:srgbClr val="FFFF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400" b="1">
                <a:solidFill>
                  <a:srgbClr val="FF0000"/>
                </a:solidFill>
                <a:latin typeface="Times New Roman" panose="02020603050405020304" pitchFamily="18" charset="0"/>
                <a:cs typeface="Times New Roman" panose="02020603050405020304" pitchFamily="18" charset="0"/>
              </a:rPr>
              <a:t>          NGUYỄN KIM THÀNH</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234" y="2266747"/>
            <a:ext cx="2720150" cy="3094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1223" y="5180410"/>
            <a:ext cx="25836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Đồng hồ đếm ngược 10 giây.mp3">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6700" y="5189935"/>
            <a:ext cx="228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us 1"/>
          <p:cNvSpPr/>
          <p:nvPr/>
        </p:nvSpPr>
        <p:spPr>
          <a:xfrm>
            <a:off x="3465910" y="3086101"/>
            <a:ext cx="295275" cy="213122"/>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3" name="Plus 2"/>
          <p:cNvSpPr/>
          <p:nvPr/>
        </p:nvSpPr>
        <p:spPr>
          <a:xfrm>
            <a:off x="5543550" y="2971800"/>
            <a:ext cx="223838" cy="351235"/>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2" name="Right Arrow 11"/>
          <p:cNvSpPr/>
          <p:nvPr/>
        </p:nvSpPr>
        <p:spPr>
          <a:xfrm>
            <a:off x="920354" y="954882"/>
            <a:ext cx="2263378" cy="7453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latin typeface="Times New Roman" panose="02020603050405020304" pitchFamily="18" charset="0"/>
                <a:cs typeface="Times New Roman" panose="02020603050405020304" pitchFamily="18" charset="0"/>
              </a:rPr>
              <a:t>ĐÂY LÀ AI?</a:t>
            </a:r>
          </a:p>
        </p:txBody>
      </p:sp>
    </p:spTree>
    <p:extLst>
      <p:ext uri="{BB962C8B-B14F-4D97-AF65-F5344CB8AC3E}">
        <p14:creationId xmlns:p14="http://schemas.microsoft.com/office/powerpoint/2010/main" val="405744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3"/>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 grpId="0" animBg="1" autoUpdateAnimBg="0"/>
      <p:bldP spid="3" grpId="0" animBg="1" autoUpdateAnimBg="0"/>
      <p:bldP spid="1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Ánh sáng và hoa hướng dương – bếp sáng đè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425" cy="682942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43274" y="2253256"/>
            <a:ext cx="2447925" cy="287344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3343275" y="1062454"/>
            <a:ext cx="3943350" cy="553998"/>
          </a:xfrm>
          <a:prstGeom prst="rect">
            <a:avLst/>
          </a:prstGeom>
          <a:solidFill>
            <a:schemeClr val="accent2">
              <a:lumMod val="50000"/>
            </a:schemeClr>
          </a:solidFill>
          <a:ln>
            <a:solidFill>
              <a:srgbClr val="00B050"/>
            </a:solidFill>
          </a:ln>
        </p:spPr>
        <p:txBody>
          <a:bodyPr>
            <a:spAutoFit/>
          </a:bodyPr>
          <a:lstStyle/>
          <a:p>
            <a:pPr>
              <a:defRPr/>
            </a:pPr>
            <a:r>
              <a:rPr lang="en-US" sz="3000" b="1" dirty="0">
                <a:solidFill>
                  <a:schemeClr val="bg1"/>
                </a:solidFill>
                <a:latin typeface="Times New Roman" panose="02020603050405020304" pitchFamily="18" charset="0"/>
                <a:cs typeface="Times New Roman" panose="02020603050405020304" pitchFamily="18" charset="0"/>
              </a:rPr>
              <a:t>   ĐẢNG CỘNG SẢN</a:t>
            </a:r>
          </a:p>
        </p:txBody>
      </p:sp>
      <p:pic>
        <p:nvPicPr>
          <p:cNvPr id="8198" name="Đồng hồ đếm ngược 10 giây.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250" y="5829300"/>
            <a:ext cx="228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143" y="2253256"/>
            <a:ext cx="2415482" cy="295442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1847" y="2253256"/>
            <a:ext cx="2637575" cy="287344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sp>
        <p:nvSpPr>
          <p:cNvPr id="5" name="Plus 4"/>
          <p:cNvSpPr/>
          <p:nvPr/>
        </p:nvSpPr>
        <p:spPr>
          <a:xfrm>
            <a:off x="3371850" y="3187303"/>
            <a:ext cx="228600" cy="298847"/>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0" name="Plus 9"/>
          <p:cNvSpPr/>
          <p:nvPr/>
        </p:nvSpPr>
        <p:spPr>
          <a:xfrm>
            <a:off x="5314950" y="3200401"/>
            <a:ext cx="253604" cy="298847"/>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 name="Right Arrow 13"/>
          <p:cNvSpPr/>
          <p:nvPr/>
        </p:nvSpPr>
        <p:spPr>
          <a:xfrm>
            <a:off x="920354" y="954882"/>
            <a:ext cx="2263378" cy="745331"/>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white"/>
                </a:solidFill>
                <a:latin typeface="Times New Roman" panose="02020603050405020304" pitchFamily="18" charset="0"/>
                <a:cs typeface="Times New Roman" panose="02020603050405020304" pitchFamily="18" charset="0"/>
              </a:rPr>
              <a:t>ĐÂY LÀ GÌ?</a:t>
            </a:r>
          </a:p>
        </p:txBody>
      </p:sp>
    </p:spTree>
    <p:extLst>
      <p:ext uri="{BB962C8B-B14F-4D97-AF65-F5344CB8AC3E}">
        <p14:creationId xmlns:p14="http://schemas.microsoft.com/office/powerpoint/2010/main" val="2466396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Ánh sáng và hoa hướng dương – bếp sáng đè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425" cy="6829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99046"/>
            <a:ext cx="3231357" cy="3066757"/>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2051" y="1909761"/>
            <a:ext cx="3168268" cy="305604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505200" y="1015782"/>
            <a:ext cx="2895600" cy="646331"/>
          </a:xfrm>
          <a:prstGeom prst="rect">
            <a:avLst/>
          </a:prstGeom>
          <a:solidFill>
            <a:srgbClr val="FFFF00"/>
          </a:solidFill>
          <a:ln w="9525">
            <a:solidFill>
              <a:srgbClr val="00B0F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3600" b="1">
                <a:solidFill>
                  <a:srgbClr val="FF0000"/>
                </a:solidFill>
                <a:latin typeface="Times New Roman" panose="02020603050405020304" pitchFamily="18" charset="0"/>
                <a:cs typeface="Times New Roman" panose="02020603050405020304" pitchFamily="18" charset="0"/>
              </a:rPr>
              <a:t>  MÁU LỬA</a:t>
            </a:r>
          </a:p>
        </p:txBody>
      </p:sp>
      <p:pic>
        <p:nvPicPr>
          <p:cNvPr id="9222"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2635" y="5715000"/>
            <a:ext cx="25836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Đồng hồ đếm ngược 10 giây.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2635" y="5715000"/>
            <a:ext cx="228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us 2"/>
          <p:cNvSpPr/>
          <p:nvPr/>
        </p:nvSpPr>
        <p:spPr>
          <a:xfrm>
            <a:off x="4572000" y="2971800"/>
            <a:ext cx="285750" cy="40005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0" name="Right Arrow 9"/>
          <p:cNvSpPr/>
          <p:nvPr/>
        </p:nvSpPr>
        <p:spPr>
          <a:xfrm>
            <a:off x="920354" y="954882"/>
            <a:ext cx="2263378" cy="74533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latin typeface="Times New Roman" panose="02020603050405020304" pitchFamily="18" charset="0"/>
                <a:cs typeface="Times New Roman" panose="02020603050405020304" pitchFamily="18" charset="0"/>
              </a:rPr>
              <a:t>ĐÂY LÀ GÌ?</a:t>
            </a:r>
          </a:p>
        </p:txBody>
      </p:sp>
    </p:spTree>
    <p:extLst>
      <p:ext uri="{BB962C8B-B14F-4D97-AF65-F5344CB8AC3E}">
        <p14:creationId xmlns:p14="http://schemas.microsoft.com/office/powerpoint/2010/main" val="1100049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Ánh sáng và hoa hướng dương – bếp sáng đè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425" cy="682942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59005" y="1853804"/>
            <a:ext cx="3641545" cy="325159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p:spPr>
      </p:pic>
      <p:sp>
        <p:nvSpPr>
          <p:cNvPr id="8" name="TextBox 7"/>
          <p:cNvSpPr txBox="1">
            <a:spLocks noChangeArrowheads="1"/>
          </p:cNvSpPr>
          <p:nvPr/>
        </p:nvSpPr>
        <p:spPr bwMode="auto">
          <a:xfrm>
            <a:off x="3429000" y="1004381"/>
            <a:ext cx="3742135" cy="646331"/>
          </a:xfrm>
          <a:prstGeom prst="rect">
            <a:avLst/>
          </a:prstGeom>
          <a:solidFill>
            <a:schemeClr val="accent2">
              <a:lumMod val="75000"/>
            </a:schemeClr>
          </a:solidFill>
          <a:ln w="9525">
            <a:solidFill>
              <a:srgbClr val="00B05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350" b="1">
                <a:solidFill>
                  <a:schemeClr val="bg1"/>
                </a:solidFill>
              </a:rPr>
              <a:t>                      </a:t>
            </a:r>
            <a:r>
              <a:rPr lang="en-US" altLang="en-US" sz="3600" b="1">
                <a:solidFill>
                  <a:schemeClr val="bg1"/>
                </a:solidFill>
                <a:latin typeface="Times New Roman" panose="02020603050405020304" pitchFamily="18" charset="0"/>
                <a:cs typeface="Times New Roman" panose="02020603050405020304" pitchFamily="18" charset="0"/>
              </a:rPr>
              <a:t>LÍ TƯỞNG</a:t>
            </a:r>
          </a:p>
        </p:txBody>
      </p:sp>
      <p:pic>
        <p:nvPicPr>
          <p:cNvPr id="10245"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2635" y="5800725"/>
            <a:ext cx="25836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1113" y="1885950"/>
            <a:ext cx="3527001" cy="321945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sp>
        <p:nvSpPr>
          <p:cNvPr id="5" name="Plus 4"/>
          <p:cNvSpPr/>
          <p:nvPr/>
        </p:nvSpPr>
        <p:spPr>
          <a:xfrm>
            <a:off x="4514850" y="2971800"/>
            <a:ext cx="519113" cy="51435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0" name="Right Arrow 9"/>
          <p:cNvSpPr/>
          <p:nvPr/>
        </p:nvSpPr>
        <p:spPr>
          <a:xfrm>
            <a:off x="920354" y="954882"/>
            <a:ext cx="2263378" cy="74533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white"/>
                </a:solidFill>
                <a:latin typeface="Times New Roman" panose="02020603050405020304" pitchFamily="18" charset="0"/>
                <a:cs typeface="Times New Roman" panose="02020603050405020304" pitchFamily="18" charset="0"/>
              </a:rPr>
              <a:t>ĐÂY LÀ GÌ?</a:t>
            </a:r>
          </a:p>
        </p:txBody>
      </p:sp>
    </p:spTree>
    <p:extLst>
      <p:ext uri="{BB962C8B-B14F-4D97-AF65-F5344CB8AC3E}">
        <p14:creationId xmlns:p14="http://schemas.microsoft.com/office/powerpoint/2010/main" val="138960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Ánh sáng và hoa hướng dương – bếp sáng đè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5425" cy="6829425"/>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3590925" y="104105"/>
            <a:ext cx="4800600" cy="2133600"/>
          </a:xfrm>
          <a:prstGeom prst="cloudCallout">
            <a:avLst>
              <a:gd name="adj1" fmla="val -44940"/>
              <a:gd name="adj2" fmla="val 80580"/>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00450" y="321208"/>
            <a:ext cx="4419600" cy="1143000"/>
          </a:xfrm>
          <a:noFill/>
        </p:spPr>
        <p:txBody>
          <a:bodyPr>
            <a:normAutofit fontScale="90000"/>
          </a:bodyPr>
          <a:lstStyle/>
          <a:p>
            <a:r>
              <a:rPr lang="en-US" sz="2800" smtClean="0">
                <a:solidFill>
                  <a:schemeClr val="bg1"/>
                </a:solidFill>
                <a:latin typeface="Arial" pitchFamily="34" charset="0"/>
                <a:cs typeface="Arial" pitchFamily="34" charset="0"/>
              </a:rPr>
              <a:t>Ông là ai? Nhà thơ </a:t>
            </a:r>
            <a:br>
              <a:rPr lang="en-US" sz="2800" smtClean="0">
                <a:solidFill>
                  <a:schemeClr val="bg1"/>
                </a:solidFill>
                <a:latin typeface="Arial" pitchFamily="34" charset="0"/>
                <a:cs typeface="Arial" pitchFamily="34" charset="0"/>
              </a:rPr>
            </a:br>
            <a:r>
              <a:rPr lang="en-US" sz="2800" smtClean="0">
                <a:solidFill>
                  <a:schemeClr val="bg1"/>
                </a:solidFill>
                <a:latin typeface="Arial" pitchFamily="34" charset="0"/>
                <a:cs typeface="Arial" pitchFamily="34" charset="0"/>
              </a:rPr>
              <a:t>đông anh em nhất Việt Nam?</a:t>
            </a:r>
            <a:endParaRPr lang="en-US" sz="2800" dirty="0">
              <a:solidFill>
                <a:schemeClr val="bg1"/>
              </a:solidFill>
              <a:latin typeface="Arial" pitchFamily="34" charset="0"/>
              <a:cs typeface="Arial" pitchFamily="34" charset="0"/>
            </a:endParaRPr>
          </a:p>
        </p:txBody>
      </p:sp>
      <p:sp>
        <p:nvSpPr>
          <p:cNvPr id="5" name="Rectangle 4"/>
          <p:cNvSpPr/>
          <p:nvPr/>
        </p:nvSpPr>
        <p:spPr>
          <a:xfrm>
            <a:off x="1943099" y="2693268"/>
            <a:ext cx="4938713" cy="2308324"/>
          </a:xfrm>
          <a:prstGeom prst="rect">
            <a:avLst/>
          </a:prstGeom>
          <a:solidFill>
            <a:schemeClr val="bg1"/>
          </a:solidFill>
        </p:spPr>
        <p:txBody>
          <a:bodyPr wrap="square">
            <a:spAutoFit/>
          </a:bodyPr>
          <a:lstStyle/>
          <a:p>
            <a:pPr>
              <a:lnSpc>
                <a:spcPct val="150000"/>
              </a:lnSpc>
            </a:pPr>
            <a:r>
              <a:rPr lang="vi-VN" sz="2400">
                <a:solidFill>
                  <a:srgbClr val="00264D"/>
                </a:solidFill>
              </a:rPr>
              <a:t>Tôi đã là con của vạn nhà</a:t>
            </a:r>
            <a:r>
              <a:rPr lang="vi-VN" sz="2400"/>
              <a:t/>
            </a:r>
            <a:br>
              <a:rPr lang="vi-VN" sz="2400"/>
            </a:br>
            <a:r>
              <a:rPr lang="vi-VN" sz="2400">
                <a:solidFill>
                  <a:srgbClr val="00264D"/>
                </a:solidFill>
              </a:rPr>
              <a:t>Là em của vạn kiếp phôi pha</a:t>
            </a:r>
            <a:r>
              <a:rPr lang="vi-VN" sz="2400"/>
              <a:t/>
            </a:r>
            <a:br>
              <a:rPr lang="vi-VN" sz="2400"/>
            </a:br>
            <a:r>
              <a:rPr lang="vi-VN" sz="2400">
                <a:solidFill>
                  <a:srgbClr val="00264D"/>
                </a:solidFill>
              </a:rPr>
              <a:t>Là anh của vạn đầu em nhỏ</a:t>
            </a:r>
            <a:r>
              <a:rPr lang="vi-VN" sz="2400"/>
              <a:t/>
            </a:r>
            <a:br>
              <a:rPr lang="vi-VN" sz="2400"/>
            </a:br>
            <a:r>
              <a:rPr lang="vi-VN" sz="2400">
                <a:solidFill>
                  <a:srgbClr val="00264D"/>
                </a:solidFill>
              </a:rPr>
              <a:t>Không áo cơm, cù bất cù bơ..</a:t>
            </a:r>
            <a:endParaRPr lang="en-US" sz="2400"/>
          </a:p>
        </p:txBody>
      </p:sp>
      <p:pic>
        <p:nvPicPr>
          <p:cNvPr id="6" name="Picture 5" descr="1323554357.nv.jpg"/>
          <p:cNvPicPr>
            <a:picLocks noChangeAspect="1"/>
          </p:cNvPicPr>
          <p:nvPr/>
        </p:nvPicPr>
        <p:blipFill>
          <a:blip r:embed="rId4"/>
          <a:stretch>
            <a:fillRect/>
          </a:stretch>
        </p:blipFill>
        <p:spPr>
          <a:xfrm>
            <a:off x="1157286" y="2493877"/>
            <a:ext cx="3414713" cy="4008107"/>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7" name="Picture 13" descr="s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633912" y="2437729"/>
            <a:ext cx="3405187" cy="4064255"/>
          </a:xfrm>
          <a:prstGeom prst="roundRect">
            <a:avLst>
              <a:gd name="adj" fmla="val 8594"/>
            </a:avLst>
          </a:prstGeom>
          <a:solidFill>
            <a:srgbClr val="FFFFFF">
              <a:shade val="85000"/>
            </a:srgbClr>
          </a:solidFill>
          <a:ln>
            <a:noFill/>
          </a:ln>
          <a:effectLst>
            <a:outerShdw dist="35921" dir="2700000" algn="ctr" rotWithShape="0">
              <a:srgbClr val="808080"/>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pic>
      <p:sp>
        <p:nvSpPr>
          <p:cNvPr id="10" name="WordArt 6"/>
          <p:cNvSpPr>
            <a:spLocks noChangeArrowheads="1" noChangeShapeType="1" noTextEdit="1"/>
          </p:cNvSpPr>
          <p:nvPr/>
        </p:nvSpPr>
        <p:spPr bwMode="auto">
          <a:xfrm>
            <a:off x="1328737" y="5457103"/>
            <a:ext cx="6457950" cy="798512"/>
          </a:xfrm>
          <a:prstGeom prst="rect">
            <a:avLst/>
          </a:prstGeom>
        </p:spPr>
        <p:txBody>
          <a:bodyPr wrap="none" fromWordArt="1">
            <a:prstTxWarp prst="textFadeUp">
              <a:avLst>
                <a:gd name="adj" fmla="val 9991"/>
              </a:avLst>
            </a:prstTxWarp>
          </a:bodyPr>
          <a:lstStyle/>
          <a:p>
            <a:pPr algn="ctr"/>
            <a:r>
              <a:rPr lang="en-US" sz="9600" kern="10" smtClean="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TỐ HỮU</a:t>
            </a:r>
            <a:endParaRPr lang="en-US" sz="9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142877"/>
            <a:ext cx="9139238" cy="702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669" y="-142877"/>
            <a:ext cx="1276350" cy="134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989263"/>
            <a:ext cx="30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TextBox 1"/>
          <p:cNvSpPr txBox="1">
            <a:spLocks noChangeArrowheads="1"/>
          </p:cNvSpPr>
          <p:nvPr/>
        </p:nvSpPr>
        <p:spPr bwMode="auto">
          <a:xfrm>
            <a:off x="0" y="201613"/>
            <a:ext cx="27013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sz="2800" b="1">
                <a:solidFill>
                  <a:srgbClr val="FFFF00"/>
                </a:solidFill>
                <a:latin typeface="Times New Roman" panose="02020603050405020304" pitchFamily="18" charset="0"/>
                <a:cs typeface="Times New Roman" panose="02020603050405020304" pitchFamily="18" charset="0"/>
              </a:rPr>
              <a:t>Tiết 87: Đọc văn</a:t>
            </a:r>
          </a:p>
        </p:txBody>
      </p:sp>
      <p:sp>
        <p:nvSpPr>
          <p:cNvPr id="9" name="WordArt 5"/>
          <p:cNvSpPr>
            <a:spLocks noChangeArrowheads="1" noChangeShapeType="1" noTextEdit="1"/>
          </p:cNvSpPr>
          <p:nvPr/>
        </p:nvSpPr>
        <p:spPr bwMode="auto">
          <a:xfrm>
            <a:off x="735012" y="577444"/>
            <a:ext cx="7673975" cy="1836737"/>
          </a:xfrm>
          <a:prstGeom prst="rect">
            <a:avLst/>
          </a:prstGeom>
        </p:spPr>
        <p:txBody>
          <a:bodyPr wrap="none" fromWordArt="1">
            <a:prstTxWarp prst="textPlain">
              <a:avLst>
                <a:gd name="adj" fmla="val 50000"/>
              </a:avLst>
            </a:prstTxWarp>
            <a:scene3d>
              <a:camera prst="perspectiveRelaxed"/>
              <a:lightRig rig="threePt" dir="t"/>
            </a:scene3d>
            <a:sp3d extrusionH="57150">
              <a:bevelT w="38100" h="38100" prst="slope"/>
            </a:sp3d>
          </a:bodyPr>
          <a:lstStyle/>
          <a:p>
            <a:pPr algn="ctr">
              <a:defRPr/>
            </a:pPr>
            <a:r>
              <a:rPr lang="en-US" sz="3200" b="1" smtClean="0">
                <a:ln w="10541" cmpd="sng">
                  <a:solidFill>
                    <a:srgbClr val="7D7D7D">
                      <a:tint val="100000"/>
                      <a:shade val="100000"/>
                      <a:satMod val="110000"/>
                    </a:srgbClr>
                  </a:solidFill>
                  <a:prstDash val="solid"/>
                </a:ln>
                <a:solidFill>
                  <a:srgbClr val="FF0000"/>
                </a:solidFill>
                <a:effectLst>
                  <a:reflection blurRad="6350" stA="60000" endA="900" endPos="60000" dist="29997" dir="5400000" sy="-100000" algn="bl" rotWithShape="0"/>
                </a:effectLst>
                <a:latin typeface="Arial" charset="0"/>
              </a:rPr>
              <a:t>TỪ ẤY</a:t>
            </a:r>
            <a:endParaRPr lang="en-US" sz="3200" b="1" dirty="0">
              <a:ln w="10541" cmpd="sng">
                <a:solidFill>
                  <a:srgbClr val="7D7D7D">
                    <a:tint val="100000"/>
                    <a:shade val="100000"/>
                    <a:satMod val="110000"/>
                  </a:srgbClr>
                </a:solidFill>
                <a:prstDash val="solid"/>
              </a:ln>
              <a:solidFill>
                <a:srgbClr val="FF0000"/>
              </a:solidFill>
              <a:effectLst>
                <a:reflection blurRad="6350" stA="60000" endA="900" endPos="60000" dist="29997" dir="5400000" sy="-100000" algn="bl" rotWithShape="0"/>
              </a:effectLst>
              <a:latin typeface="Arial" charset="0"/>
            </a:endParaRPr>
          </a:p>
        </p:txBody>
      </p:sp>
      <p:sp>
        <p:nvSpPr>
          <p:cNvPr id="11" name="WordArt 6"/>
          <p:cNvSpPr>
            <a:spLocks noChangeArrowheads="1" noChangeShapeType="1" noTextEdit="1"/>
          </p:cNvSpPr>
          <p:nvPr/>
        </p:nvSpPr>
        <p:spPr bwMode="auto">
          <a:xfrm>
            <a:off x="2362200" y="3466664"/>
            <a:ext cx="6457950" cy="798512"/>
          </a:xfrm>
          <a:prstGeom prst="rect">
            <a:avLst/>
          </a:prstGeom>
        </p:spPr>
        <p:txBody>
          <a:bodyPr wrap="none" fromWordArt="1">
            <a:prstTxWarp prst="textFadeUp">
              <a:avLst>
                <a:gd name="adj" fmla="val 9991"/>
              </a:avLst>
            </a:prstTxWarp>
          </a:bodyPr>
          <a:lstStyle/>
          <a:p>
            <a:pPr algn="ctr"/>
            <a:r>
              <a:rPr lang="en-US" sz="9600" kern="10" smtClean="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TỐ HỮU</a:t>
            </a:r>
            <a:endParaRPr lang="en-US" sz="9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9048">
            <a:off x="121646" y="2735793"/>
            <a:ext cx="2339938" cy="2542798"/>
          </a:xfrm>
          <a:prstGeom prst="rect">
            <a:avLst/>
          </a:prstGeom>
          <a:ln>
            <a:noFill/>
          </a:ln>
          <a:effectLst>
            <a:softEdge rad="11250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95403">
            <a:off x="2235034" y="4562808"/>
            <a:ext cx="2166494" cy="2166494"/>
          </a:xfrm>
          <a:prstGeom prst="rect">
            <a:avLst/>
          </a:prstGeom>
          <a:ln>
            <a:noFill/>
          </a:ln>
          <a:effectLst>
            <a:softEdge rad="112500"/>
          </a:effectLst>
        </p:spPr>
      </p:pic>
    </p:spTree>
    <p:extLst>
      <p:ext uri="{BB962C8B-B14F-4D97-AF65-F5344CB8AC3E}">
        <p14:creationId xmlns:p14="http://schemas.microsoft.com/office/powerpoint/2010/main" val="225819323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7.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1742</Words>
  <Application>Microsoft Office PowerPoint</Application>
  <PresentationFormat>On-screen Show (4:3)</PresentationFormat>
  <Paragraphs>290</Paragraphs>
  <Slides>31</Slides>
  <Notes>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31</vt:i4>
      </vt:variant>
    </vt:vector>
  </HeadingPairs>
  <TitlesOfParts>
    <vt:vector size="48" baseType="lpstr">
      <vt:lpstr>SimSun</vt:lpstr>
      <vt:lpstr>Arial</vt:lpstr>
      <vt:lpstr>Arial Black</vt:lpstr>
      <vt:lpstr>Calibri</vt:lpstr>
      <vt:lpstr>Calibri Light</vt:lpstr>
      <vt:lpstr>Federo</vt:lpstr>
      <vt:lpstr>Times New Roman</vt:lpstr>
      <vt:lpstr>UVnArabia-Narrow</vt:lpstr>
      <vt:lpstr>Verdana</vt:lpstr>
      <vt:lpstr>Wingdings</vt:lpstr>
      <vt:lpstr>Office Theme</vt:lpstr>
      <vt:lpstr>1_Retrospect</vt:lpstr>
      <vt:lpstr>1_Office Theme</vt:lpstr>
      <vt:lpstr>2_Office Theme</vt:lpstr>
      <vt:lpstr>5_Office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Ông là ai? Nhà thơ  đông anh em nhất Việt Nam?</vt:lpstr>
      <vt:lpstr>PowerPoint Presentation</vt:lpstr>
      <vt:lpstr>NỘI DUNG CHÍNH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Khổ 2: Nhận thức mới về lẽ sống :</vt:lpstr>
      <vt:lpstr>PowerPoint Presentation</vt:lpstr>
      <vt:lpstr>PowerPoint Presentation</vt:lpstr>
      <vt:lpstr>PowerPoint Presentation</vt:lpstr>
      <vt:lpstr>PowerPoint Presentation</vt:lpstr>
      <vt:lpstr>III. TỔNG KẾT</vt:lpstr>
      <vt:lpstr>Hoạt động luyện tập</vt:lpstr>
      <vt:lpstr>HOẠT ĐỘNG LUYỆN TẬP</vt:lpstr>
      <vt:lpstr>BÀI TẬP VỀ NHÀ</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Administrator</cp:lastModifiedBy>
  <cp:revision>267</cp:revision>
  <dcterms:created xsi:type="dcterms:W3CDTF">2006-08-16T00:00:00Z</dcterms:created>
  <dcterms:modified xsi:type="dcterms:W3CDTF">2020-05-11T14:28:12Z</dcterms:modified>
</cp:coreProperties>
</file>