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08" r:id="rId6"/>
    <p:sldId id="279" r:id="rId7"/>
    <p:sldId id="344" r:id="rId8"/>
    <p:sldId id="281" r:id="rId9"/>
    <p:sldId id="345" r:id="rId10"/>
    <p:sldId id="276" r:id="rId11"/>
    <p:sldId id="346" r:id="rId12"/>
    <p:sldId id="335" r:id="rId13"/>
    <p:sldId id="326" r:id="rId14"/>
    <p:sldId id="347" r:id="rId15"/>
    <p:sldId id="332" r:id="rId16"/>
    <p:sldId id="348" r:id="rId17"/>
    <p:sldId id="313" r:id="rId18"/>
    <p:sldId id="34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0FB7BD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64595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2176" y="1254947"/>
            <a:ext cx="425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get students practice using the form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516831"/>
            <a:ext cx="8917929" cy="40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64595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2176" y="1254947"/>
            <a:ext cx="425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get students practice using the form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2786898"/>
            <a:ext cx="83845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ANSWERS: </a:t>
            </a:r>
            <a:endParaRPr lang="vi-VN" sz="3200" b="1" dirty="0">
              <a:solidFill>
                <a:srgbClr val="F794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a-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b-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d-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cooking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singing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f- He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flowers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gardening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1008025" y="1398528"/>
            <a:ext cx="1069690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" y="5344516"/>
            <a:ext cx="1600755" cy="92456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49D5C87-1E42-98D0-836A-9CC920B5F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8" y="2393949"/>
            <a:ext cx="10699704" cy="2879091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E58A453-6F3B-9C57-3852-CBCB5723EA5C}"/>
              </a:ext>
            </a:extLst>
          </p:cNvPr>
          <p:cNvSpPr txBox="1"/>
          <p:nvPr/>
        </p:nvSpPr>
        <p:spPr>
          <a:xfrm>
            <a:off x="2467667" y="5273040"/>
            <a:ext cx="8460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ANSWER: </a:t>
            </a:r>
            <a:endParaRPr lang="vi-VN" sz="28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vi-VN" sz="28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1,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talking</a:t>
            </a:r>
            <a:r>
              <a:rPr lang="vi-VN" sz="2800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vi-VN" sz="28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2,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8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3,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taking</a:t>
            </a:r>
            <a:endParaRPr lang="vi-VN" sz="2800" dirty="0">
              <a:solidFill>
                <a:srgbClr val="F794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4,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r>
              <a:rPr lang="vi-VN" sz="28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5,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reducing</a:t>
            </a:r>
            <a:endParaRPr lang="vi-VN" sz="280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24161"/>
            <a:ext cx="88050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form of the verb in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1463" y="1896217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using the present continuous forms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7FFC11B-8BF8-C455-E1AB-1FE89C52A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1896217"/>
            <a:ext cx="4308475" cy="4604760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4040418" y="1896217"/>
            <a:ext cx="978622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66CE8950-179F-1584-8027-77A8F98A4F15}"/>
              </a:ext>
            </a:extLst>
          </p:cNvPr>
          <p:cNvSpPr/>
          <p:nvPr/>
        </p:nvSpPr>
        <p:spPr>
          <a:xfrm>
            <a:off x="4040418" y="4151216"/>
            <a:ext cx="1090382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24161"/>
            <a:ext cx="88050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form of the verb in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11BDCDE-627E-92A4-640F-AC2C200206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6"/>
          <a:stretch/>
        </p:blipFill>
        <p:spPr>
          <a:xfrm>
            <a:off x="827500" y="1896217"/>
            <a:ext cx="4140740" cy="477467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B0BA16C-D636-526B-529B-9D009FFC2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5"/>
          <a:stretch/>
        </p:blipFill>
        <p:spPr>
          <a:xfrm>
            <a:off x="6014719" y="2915310"/>
            <a:ext cx="4049833" cy="2949569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1440F47A-940E-1754-E92F-43A2410FAC2A}"/>
              </a:ext>
            </a:extLst>
          </p:cNvPr>
          <p:cNvSpPr/>
          <p:nvPr/>
        </p:nvSpPr>
        <p:spPr>
          <a:xfrm>
            <a:off x="2996749" y="1811339"/>
            <a:ext cx="1623013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0F2616F-81B1-B188-AB45-CF8C3693088A}"/>
              </a:ext>
            </a:extLst>
          </p:cNvPr>
          <p:cNvSpPr/>
          <p:nvPr/>
        </p:nvSpPr>
        <p:spPr>
          <a:xfrm>
            <a:off x="2641149" y="4068213"/>
            <a:ext cx="1239971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76D28E5-F032-2CCB-79F1-FF8D504428A1}"/>
              </a:ext>
            </a:extLst>
          </p:cNvPr>
          <p:cNvSpPr/>
          <p:nvPr/>
        </p:nvSpPr>
        <p:spPr>
          <a:xfrm>
            <a:off x="7419649" y="2915310"/>
            <a:ext cx="1239971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44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49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D7D20BD-B319-9183-B6C1-DE4C1DBC6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2409824"/>
            <a:ext cx="4815205" cy="3423199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4B44F8E0-2143-7C76-FB4D-6066C733A157}"/>
              </a:ext>
            </a:extLst>
          </p:cNvPr>
          <p:cNvSpPr/>
          <p:nvPr/>
        </p:nvSpPr>
        <p:spPr>
          <a:xfrm>
            <a:off x="6496512" y="1707762"/>
            <a:ext cx="50665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making sentences using the present continuous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AE9C0B-CEC6-E703-66D0-E16439803C12}"/>
              </a:ext>
            </a:extLst>
          </p:cNvPr>
          <p:cNvSpPr txBox="1"/>
          <p:nvPr/>
        </p:nvSpPr>
        <p:spPr>
          <a:xfrm>
            <a:off x="5642705" y="2969646"/>
            <a:ext cx="63906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vi-VN" sz="24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 The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Lien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2400" i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3-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400" i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month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4-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isn’t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swimming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swimming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pool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right</a:t>
            </a:r>
            <a:r>
              <a:rPr lang="vi-VN" sz="2400" i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5- </a:t>
            </a:r>
            <a:r>
              <a:rPr lang="vi-VN" sz="2400" i="1" u="sng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Nowadays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Iceland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aren’t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r>
              <a:rPr lang="vi-VN" sz="2400" i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5115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CONTINUOUS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657756"/>
            <a:ext cx="5465180" cy="22523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present continuous form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3" y="5042201"/>
            <a:ext cx="5543382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1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23" y="3312160"/>
            <a:ext cx="4521810" cy="333248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A5F4BD1-240F-243C-6BEC-E9D204C21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2497999"/>
            <a:ext cx="6186262" cy="33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5115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CONTINUOUS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657756"/>
            <a:ext cx="5465180" cy="22523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present continuous form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3" y="5042201"/>
            <a:ext cx="5543382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36241"/>
            <a:ext cx="55256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8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79998" y="2644170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7" y="198522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use: THE 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5115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CONTINUOUS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657756"/>
            <a:ext cx="5465180" cy="22523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present continuous form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3" y="5042201"/>
            <a:ext cx="5543382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36241"/>
            <a:ext cx="55256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JUMBLED SENTENCES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enhance students’ skills of cooperating with team mates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" y="1288816"/>
            <a:ext cx="5569184" cy="5569184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6289040" y="2344896"/>
            <a:ext cx="51917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	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Project?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brother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basketball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r>
              <a:rPr lang="vi-VN" sz="2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5115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CONTINUOUS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63301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1227137" y="1523117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19" y="3016100"/>
            <a:ext cx="3388446" cy="265206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9CD432D-75C2-F679-CA6C-1D14B9633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" y="2326380"/>
            <a:ext cx="8392265" cy="3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5115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CONTINUOUS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657756"/>
            <a:ext cx="5465180" cy="22523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present continuous form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28127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2841</TotalTime>
  <Words>850</Words>
  <Application>Microsoft Office PowerPoint</Application>
  <PresentationFormat>Màn hình rộng</PresentationFormat>
  <Paragraphs>151</Paragraphs>
  <Slides>21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134</cp:revision>
  <dcterms:created xsi:type="dcterms:W3CDTF">2020-12-09T02:04:09Z</dcterms:created>
  <dcterms:modified xsi:type="dcterms:W3CDTF">2022-05-12T04:33:12Z</dcterms:modified>
</cp:coreProperties>
</file>