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5" r:id="rId7"/>
    <p:sldId id="260" r:id="rId8"/>
    <p:sldId id="261" r:id="rId9"/>
    <p:sldId id="262" r:id="rId10"/>
    <p:sldId id="263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5943" autoAdjust="0"/>
    <p:restoredTop sz="94660"/>
  </p:normalViewPr>
  <p:slideViewPr>
    <p:cSldViewPr snapToGrid="0">
      <p:cViewPr varScale="1">
        <p:scale>
          <a:sx n="46" d="100"/>
          <a:sy n="46" d="100"/>
        </p:scale>
        <p:origin x="5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6FCD7-EFBD-4423-A572-392E990DAE12}" type="datetimeFigureOut">
              <a:rPr lang="en-US" smtClean="0"/>
              <a:t>8/28/2023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C37FF0D-3108-4406-A6C2-4DB64F8245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4166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CB7EC7-6610-4C5A-B94A-C0FE1DC1D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0A1F14-DA11-4E43-87F3-BE07CCE51531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86F19C-D440-4F57-9BDC-07395BAFA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DEB811-DCFD-4CC2-A7DD-FDD13157F4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98127"/>
      </p:ext>
    </p:extLst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3BF543-A3BD-421F-876C-1939A42B4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271A23-C041-417C-B519-802BAB593E7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8CAB0E-1AB2-4697-981E-9CEED76251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05138EE-6D9B-40CE-B2B6-0DD6C0C13CF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679275C-1CF9-411C-96FC-5311F90B422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8D47A-3338-4966-B6BC-8183D68CF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1B56F3-24BB-45BE-BD1E-E26A863B0966}" type="datetime1">
              <a:rPr lang="en-US" smtClean="0"/>
              <a:t>8/28/2023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103E1FD-424A-46E2-9E37-ABFAC5799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80C57F2-5518-4AB7-93EC-ECC2866F5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994262"/>
      </p:ext>
    </p:extLst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BEAA2E-4234-4746-A9C1-1FB5273A9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C6E4BCC-92FE-44F8-B6CB-0B6F708788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9138A9-B139-4FBA-BD61-A63595AC75F4}" type="datetime1">
              <a:rPr lang="en-US" smtClean="0"/>
              <a:t>8/28/2023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56070D3-D412-4D85-AA7D-3B8C3B5585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B117B22-0243-4B1B-AA4A-C69D3D124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5644670"/>
      </p:ext>
    </p:extLst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9989D4-ED90-4AF6-8BE4-E14F8E560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19DCA-20B6-4A7F-9287-D29CBE4F4E3E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A95EC-3B27-4D55-A125-91BD6E2B81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DDB516-8449-4C02-B990-64373DB5E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541211"/>
      </p:ext>
    </p:extLst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9EFE9-AE5E-4846-8F3F-561341D3EF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F5DA9F-72BE-453E-9BA1-B1B6EEF906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DC3E682-CEF3-4B89-941A-29ADEB8B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35A87F-90AF-4464-A736-52D1CADA28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4CC13-3719-4BC0-9941-BCD22F2E39BB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4EBDCA-0095-4A53-94F3-518715A4FE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FE2551-6974-4065-A0C0-CB1CA6E2E1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2803652"/>
      </p:ext>
    </p:extLst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5C63D-F4C2-42EB-AB85-4385DC8EB3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9BF71D-974F-427F-88EF-05F2879D11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CE09DA1-225C-43B3-B889-B760CD46C9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F0C8C3-A384-4E63-8E44-19B65F56A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C473A-74A1-46F3-8D2E-10C923B7E154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4CA027-00E7-494D-8C76-AD52846B38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015811-59EC-4D1D-959F-17DBEBBA4B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582990"/>
      </p:ext>
    </p:extLst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CDCB1E-B8B3-4099-9998-B1DEAD5CDF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C9C89E-B954-4BBD-8FC6-63D9712106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413943-8E2C-479E-A890-4082F72A6B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A4B6EE-3F1C-40A8-BAA7-D8D1D25FA34D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B604B0-3DBA-4D52-ADB2-DC5CEF4419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61FA0-D26F-4FFC-8850-74922A3389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3217392"/>
      </p:ext>
    </p:extLst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9F595F7-9D7D-4C85-9C99-BE194AFE637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49E8BE-C4BA-4237-B360-FC4943A313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0A49F-B64E-4D0D-BB32-EA3E8F2640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49DCD-488C-48E6-B562-9E2144C6FF46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FDC6AD-EC63-4D87-9E40-7B7D6340B1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3CB9E5-01A1-4ED1-B801-129D0CB75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722072"/>
      </p:ext>
    </p:extLst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1203219-0ED5-4CAD-8F16-4E3B3502C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D27D59-6977-44DD-8E4E-5EC5FBCC1A34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9A89BAB-B41F-4760-996E-A658ABD611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85E896-6A31-4981-B626-05CE0AE3B7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376309"/>
      </p:ext>
    </p:extLst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454484-8038-40A1-A8F6-6E672B55E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29C2E-4D1E-4F59-91D1-95B83ABEEBF7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0FC74CE-79B6-4B2B-9C3C-FB9E11250D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DF9EEF-DFF9-4634-AC52-6B7FC573CB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9765372"/>
      </p:ext>
    </p:extLst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0CB401-6D82-4712-B9E2-C59E35209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746A1F-9E99-4E72-9D09-5F6A6C41B36D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04DB14-2C5A-43F3-8064-E7F713324E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52E516-77F2-401D-B9B5-9210EF442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896981"/>
      </p:ext>
    </p:extLst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39E17-5C6E-4A2B-BB0E-4DAE9E5CDF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3F7B2-BB06-4C2C-A0BF-C3C4D1F4133B}" type="datetime1">
              <a:rPr lang="en-US" smtClean="0"/>
              <a:t>8/28/2023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B4A3704-8A44-465E-8FF3-26CB1F40A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A5BFB1-52BA-4AC8-85AB-F8756C77D7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4056152"/>
      </p:ext>
    </p:extLst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98B41A-B8E0-4D65-9AD5-CAC9AA4101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0DCD7B-49F3-41C3-A3E5-03BD9178966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E90928-7051-4176-AF43-FB46B448A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470B8-96F8-42D0-9FB1-FD414F8B4E30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6C36D-9F2D-4132-AB2A-99D6F38E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FC725-0F22-43D9-B218-40E06E243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785403"/>
      </p:ext>
    </p:extLst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135215-4EEE-4E5B-A968-79EEC7C781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3A29C-F7DB-4788-8BFD-3796BE902E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B1FF36-8A8A-49C7-B10C-E9298B9F86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48F3F0-BBE0-4656-ADE2-E0CA7BB6F2D1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8AE83C5-6936-478A-8D83-F825DE29EA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DB84EC-5F9A-4E4C-8B42-FC4F667B9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089382"/>
      </p:ext>
    </p:extLst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4D7F6-D75A-44EA-A35D-0A6458C354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6560A9-2DB3-411B-B47C-0D03D579709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983081-7714-467D-8131-EC28D3DB55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ED7EF-0440-4F9E-A644-D13ECD56D55F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6F7C4-14FF-4DDF-8AAB-8F35F2219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5BBDED-11BF-46B1-929F-41D6C52E5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530385"/>
      </p:ext>
    </p:extLst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A8D6-8773-47F2-B37A-8E0E3DEB9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D80F6-1881-4E46-91CF-00CA3FCDDF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360777-F38E-4CA0-AE52-BCAD86D9EDE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E82D241-6FC2-4676-9A13-420AA9F4C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E9FF7-F5C4-4B75-B312-7A2B0AADEC3E}" type="datetime1">
              <a:rPr lang="en-US" smtClean="0"/>
              <a:t>8/28/2023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8356D7-FCE6-410D-A92A-7A8BA8D35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A912A7-36BF-4DAA-9399-2C862647D8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496754"/>
      </p:ext>
    </p:extLst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7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DD17E59-F326-4EAB-9A75-5C024FF76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E682C1-B5B6-47C4-AB88-E170BB98F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4B4C99-2FF9-45BC-82B2-7B0E0F9BFE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6E9974-F0DC-4DB8-9A38-2F8F55216D11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AE8F89-1436-48C4-AAF8-D8D1255553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EE6940-2BBF-4D0B-8591-39778A5380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C20B1D-C678-4C69-9E65-5611E138ED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288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6" r:id="rId3"/>
    <p:sldLayoutId id="2147483657" r:id="rId4"/>
    <p:sldLayoutId id="2147483658" r:id="rId5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5F7A23B-7F37-4255-B1AA-6F4081D054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939551-9BB0-410A-86D9-5F41F65ED6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47D216-8D82-4854-8FCC-50474F3940E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90DC4E-CFE1-4DE4-BA6A-B2F2775B3CE8}" type="datetime1">
              <a:rPr lang="en-US" smtClean="0"/>
              <a:t>8/28/2023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CE85E-C533-43BA-A8ED-7511E82A3DB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04C941-975F-4FB1-8A2A-DB7E54D44D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A37A-0C24-43CE-ACA7-57CFE4C03F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1904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 spd="slow">
    <p:wipe/>
  </p:transition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B9BED2B3-C03A-4D86-89CD-8E7A18A2ACD0}"/>
              </a:ext>
            </a:extLst>
          </p:cNvPr>
          <p:cNvSpPr txBox="1"/>
          <p:nvPr/>
        </p:nvSpPr>
        <p:spPr>
          <a:xfrm>
            <a:off x="485775" y="1410204"/>
            <a:ext cx="10872788" cy="32830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en-US" sz="3600" b="1" u="sng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VIẾT 3:</a:t>
            </a:r>
            <a:r>
              <a:rPr lang="en-US" sz="36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n-US" sz="36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80340" marR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en-US" sz="5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TRẢ BÀI VIẾT ĐOẠN VĂN VỀ MỘT NHÂN VẬT (1 </a:t>
            </a:r>
            <a:r>
              <a:rPr lang="en-US" sz="5400" b="1" kern="10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tiết</a:t>
            </a:r>
            <a:r>
              <a:rPr lang="en-US" sz="5400" b="1" kern="1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54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6E3AC5B8-0FD3-4D25-928C-265AFF1FBD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43132" y="448336"/>
            <a:ext cx="6909179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Thứ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ngày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tháng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  </a:t>
            </a:r>
            <a:r>
              <a:rPr lang="en-US" altLang="en-US" sz="3200" b="1" dirty="0" err="1">
                <a:solidFill>
                  <a:srgbClr val="0000FF"/>
                </a:solidFill>
                <a:latin typeface="HP001 4 hàng" pitchFamily="34" charset="0"/>
              </a:rPr>
              <a:t>năm</a:t>
            </a:r>
            <a:r>
              <a:rPr lang="en-US" altLang="en-US" sz="3200" b="1" dirty="0">
                <a:solidFill>
                  <a:srgbClr val="0000FF"/>
                </a:solidFill>
                <a:latin typeface="HP001 4 hàng" pitchFamily="34" charset="0"/>
              </a:rPr>
              <a:t> 2023</a:t>
            </a:r>
          </a:p>
        </p:txBody>
      </p:sp>
    </p:spTree>
    <p:extLst>
      <p:ext uri="{BB962C8B-B14F-4D97-AF65-F5344CB8AC3E}">
        <p14:creationId xmlns:p14="http://schemas.microsoft.com/office/powerpoint/2010/main" val="2958314684"/>
      </p:ext>
    </p:extLst>
  </p:cSld>
  <p:clrMapOvr>
    <a:masterClrMapping/>
  </p:clrMapOvr>
  <p:transition spd="slow">
    <p:wip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BEDA261-CCB6-4725-90FA-6C2466888F28}"/>
              </a:ext>
            </a:extLst>
          </p:cNvPr>
          <p:cNvSpPr txBox="1"/>
          <p:nvPr/>
        </p:nvSpPr>
        <p:spPr>
          <a:xfrm>
            <a:off x="3586163" y="3691111"/>
            <a:ext cx="405752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HS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lớp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hát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….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1E9B19B-1D16-44C0-9B1F-7DE9B6218A9D}"/>
              </a:ext>
            </a:extLst>
          </p:cNvPr>
          <p:cNvSpPr txBox="1"/>
          <p:nvPr/>
        </p:nvSpPr>
        <p:spPr>
          <a:xfrm>
            <a:off x="3719166" y="1696057"/>
            <a:ext cx="3667992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pPr algn="l"/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60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60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60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7465340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C13AC1B-B063-4A48-ACDF-48117ED4E182}"/>
              </a:ext>
            </a:extLst>
          </p:cNvPr>
          <p:cNvSpPr txBox="1"/>
          <p:nvPr/>
        </p:nvSpPr>
        <p:spPr>
          <a:xfrm>
            <a:off x="2432448" y="744021"/>
            <a:ext cx="7797402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Thực hành luyện tập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93B91C-F648-4F49-A367-A7FB011BB5E7}"/>
              </a:ext>
            </a:extLst>
          </p:cNvPr>
          <p:cNvSpPr txBox="1"/>
          <p:nvPr/>
        </p:nvSpPr>
        <p:spPr>
          <a:xfrm>
            <a:off x="1285875" y="1960810"/>
            <a:ext cx="10629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9A7B574-C9C0-40DF-951C-AE189284E5E4}"/>
              </a:ext>
            </a:extLst>
          </p:cNvPr>
          <p:cNvSpPr txBox="1"/>
          <p:nvPr/>
        </p:nvSpPr>
        <p:spPr>
          <a:xfrm>
            <a:off x="1285875" y="2834972"/>
            <a:ext cx="106298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2: Tham gia sửa bài cùng cả lớp</a:t>
            </a:r>
            <a:endParaRPr lang="en-US" sz="2800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909506A-AE8F-407E-B1E9-6141AD50E888}"/>
              </a:ext>
            </a:extLst>
          </p:cNvPr>
          <p:cNvSpPr txBox="1"/>
          <p:nvPr/>
        </p:nvSpPr>
        <p:spPr>
          <a:xfrm>
            <a:off x="1285875" y="3709134"/>
            <a:ext cx="10629899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3: Tự sửa bài</a:t>
            </a:r>
            <a:endParaRPr lang="en-US" sz="2800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C3F6DFC-AA99-4A32-8D74-0736FFE1E56B}"/>
              </a:ext>
            </a:extLst>
          </p:cNvPr>
          <p:cNvSpPr txBox="1"/>
          <p:nvPr/>
        </p:nvSpPr>
        <p:spPr>
          <a:xfrm>
            <a:off x="1285875" y="4583295"/>
            <a:ext cx="10629899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4: Đổi bài cho bạn để kiểm tra việc sửa lỗi.</a:t>
            </a:r>
            <a:endParaRPr lang="en-US" sz="2800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85248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/>
      <p:bldP spid="7" grpId="0"/>
      <p:bldP spid="9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BCE851-AE72-436B-B3A8-0CDB5D92B380}"/>
              </a:ext>
            </a:extLst>
          </p:cNvPr>
          <p:cNvSpPr txBox="1"/>
          <p:nvPr/>
        </p:nvSpPr>
        <p:spPr>
          <a:xfrm>
            <a:off x="1419226" y="315396"/>
            <a:ext cx="106298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A823C0B-0382-4017-A56D-5FC61A7E0A6D}"/>
              </a:ext>
            </a:extLst>
          </p:cNvPr>
          <p:cNvSpPr txBox="1"/>
          <p:nvPr/>
        </p:nvSpPr>
        <p:spPr>
          <a:xfrm>
            <a:off x="735872" y="2395242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Ưu điểm: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CC42395-7F4A-4E02-87A5-0C36326C94E9}"/>
              </a:ext>
            </a:extLst>
          </p:cNvPr>
          <p:cNvSpPr txBox="1"/>
          <p:nvPr/>
        </p:nvSpPr>
        <p:spPr>
          <a:xfrm>
            <a:off x="735872" y="3674869"/>
            <a:ext cx="60936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Nhược điểm: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45544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44BCE851-AE72-436B-B3A8-0CDB5D92B380}"/>
              </a:ext>
            </a:extLst>
          </p:cNvPr>
          <p:cNvSpPr txBox="1"/>
          <p:nvPr/>
        </p:nvSpPr>
        <p:spPr>
          <a:xfrm>
            <a:off x="1419226" y="315396"/>
            <a:ext cx="10629899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1: Nghe nhận xét chung về bài viết của cả lớp.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DA47684-F246-4D02-88CC-584881D134F7}"/>
              </a:ext>
            </a:extLst>
          </p:cNvPr>
          <p:cNvSpPr txBox="1"/>
          <p:nvPr/>
        </p:nvSpPr>
        <p:spPr>
          <a:xfrm>
            <a:off x="1181065" y="2334161"/>
            <a:ext cx="9389507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Những lỗi chính tả điển hình về bố cục, nội dung, dùng từ, đặt câu, chính tả, ....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5141BB9-09D0-4F2C-B1A8-9732275FA537}"/>
              </a:ext>
            </a:extLst>
          </p:cNvPr>
          <p:cNvSpPr txBox="1"/>
          <p:nvPr/>
        </p:nvSpPr>
        <p:spPr>
          <a:xfrm>
            <a:off x="1181065" y="3648823"/>
            <a:ext cx="7962935" cy="66954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2800" b="1" kern="0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HS có bài viết hay, có tiến bộ nổi bật.</a:t>
            </a:r>
            <a:endParaRPr lang="en-US" sz="2800" b="1" kern="100" dirty="0">
              <a:solidFill>
                <a:schemeClr val="tx2">
                  <a:lumMod val="75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614F1BA6-02A1-4D88-A0EF-E10A10C25C48}"/>
              </a:ext>
            </a:extLst>
          </p:cNvPr>
          <p:cNvSpPr txBox="1"/>
          <p:nvPr/>
        </p:nvSpPr>
        <p:spPr>
          <a:xfrm>
            <a:off x="1181065" y="4806875"/>
            <a:ext cx="555310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chọn đọc một số bài viết hay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635047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4E1062B-8056-4904-863F-EDA2D352FC20}"/>
              </a:ext>
            </a:extLst>
          </p:cNvPr>
          <p:cNvSpPr txBox="1"/>
          <p:nvPr/>
        </p:nvSpPr>
        <p:spPr>
          <a:xfrm>
            <a:off x="900719" y="454292"/>
            <a:ext cx="1003606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4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Hoạt động 2: Tham gia sửa bài cùng cả lớp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2621100-58F4-4D10-8BF0-4EAA9AE0CA03}"/>
              </a:ext>
            </a:extLst>
          </p:cNvPr>
          <p:cNvSpPr txBox="1"/>
          <p:nvPr/>
        </p:nvSpPr>
        <p:spPr>
          <a:xfrm>
            <a:off x="1766455" y="2025123"/>
            <a:ext cx="958873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chữa một số lỗi điển hình (về cấu tạo, nội dung, cách dùng từ, đặt câu, chính tả,...)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05D2062-4F13-4543-A0B9-172C41D518E9}"/>
              </a:ext>
            </a:extLst>
          </p:cNvPr>
          <p:cNvSpPr txBox="1"/>
          <p:nvPr/>
        </p:nvSpPr>
        <p:spPr>
          <a:xfrm>
            <a:off x="1766455" y="3595954"/>
            <a:ext cx="60932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Mời HS chia sẻ cách sửa lỗi.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7DDCD52-28D7-4F9A-A9E9-DE3B823D2ADB}"/>
              </a:ext>
            </a:extLst>
          </p:cNvPr>
          <p:cNvSpPr txBox="1"/>
          <p:nvPr/>
        </p:nvSpPr>
        <p:spPr>
          <a:xfrm>
            <a:off x="1766455" y="4735898"/>
            <a:ext cx="60932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chốt ý cách sửa.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3836309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CAD6777-ADC7-46A6-ABAC-A4B91B400A9E}"/>
              </a:ext>
            </a:extLst>
          </p:cNvPr>
          <p:cNvSpPr txBox="1"/>
          <p:nvPr/>
        </p:nvSpPr>
        <p:spPr>
          <a:xfrm>
            <a:off x="2233526" y="384043"/>
            <a:ext cx="7176481" cy="916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40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3: Tự sửa bài</a:t>
            </a:r>
            <a:endParaRPr lang="en-US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A7C0FC-86DB-4916-B37E-1DD2646E4332}"/>
              </a:ext>
            </a:extLst>
          </p:cNvPr>
          <p:cNvSpPr txBox="1"/>
          <p:nvPr/>
        </p:nvSpPr>
        <p:spPr>
          <a:xfrm>
            <a:off x="2464723" y="229433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tự sửa bài bài viết của mình.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046264F-50B0-4951-A248-26CA31B84841}"/>
              </a:ext>
            </a:extLst>
          </p:cNvPr>
          <p:cNvSpPr txBox="1"/>
          <p:nvPr/>
        </p:nvSpPr>
        <p:spPr>
          <a:xfrm>
            <a:off x="2464723" y="352965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Đọc kĩ nhận xét của GV về bài viết của mình.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49DF50-BBF7-4839-9804-82A470DF9024}"/>
              </a:ext>
            </a:extLst>
          </p:cNvPr>
          <p:cNvSpPr txBox="1"/>
          <p:nvPr/>
        </p:nvSpPr>
        <p:spPr>
          <a:xfrm>
            <a:off x="2464723" y="4764978"/>
            <a:ext cx="824207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Tự sửa lỗi về dùng từ, đặt câu, chính tả, ... trong bài.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84385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E067755-667B-43D3-8B41-BB550AA4EFD6}"/>
              </a:ext>
            </a:extLst>
          </p:cNvPr>
          <p:cNvSpPr txBox="1"/>
          <p:nvPr/>
        </p:nvSpPr>
        <p:spPr>
          <a:xfrm>
            <a:off x="0" y="460182"/>
            <a:ext cx="12192000" cy="9169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80340" marR="0" algn="just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tabLst>
                <a:tab pos="270510" algn="l"/>
              </a:tabLst>
            </a:pPr>
            <a:r>
              <a:rPr lang="nl-NL" sz="4000" b="1" kern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Hoạt động 4: Đổi bài cho bạn để kiểm tra việc sửa lỗi.</a:t>
            </a:r>
            <a:endParaRPr lang="en-US" sz="4000" kern="1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91EA20-2F9F-4BD4-9B44-86E7ECA4F007}"/>
              </a:ext>
            </a:extLst>
          </p:cNvPr>
          <p:cNvSpPr txBox="1"/>
          <p:nvPr/>
        </p:nvSpPr>
        <p:spPr>
          <a:xfrm>
            <a:off x="1227600" y="3870711"/>
            <a:ext cx="9736799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làm việc nhóm đôi: đổi bài viết (đã sửa), góp ý để bạn hoàn thiện bài viết (nếu có).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9E50A8-756A-4712-81DF-50093D4B1541}"/>
              </a:ext>
            </a:extLst>
          </p:cNvPr>
          <p:cNvSpPr txBox="1"/>
          <p:nvPr/>
        </p:nvSpPr>
        <p:spPr>
          <a:xfrm>
            <a:off x="1227600" y="3088693"/>
            <a:ext cx="9736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HS báo cáo kết quả sửa bài.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5AD3FD6-53F3-4E67-9FEB-A0627E8DC133}"/>
              </a:ext>
            </a:extLst>
          </p:cNvPr>
          <p:cNvSpPr txBox="1"/>
          <p:nvPr/>
        </p:nvSpPr>
        <p:spPr>
          <a:xfrm>
            <a:off x="1227600" y="2306675"/>
            <a:ext cx="9736799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nhận xét, bổ sung ý kiến để HS tiếp tục hoàn thiện bài viết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4613093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14BA24C7-28A4-469F-81D2-AEE0B931639C}"/>
              </a:ext>
            </a:extLst>
          </p:cNvPr>
          <p:cNvSpPr txBox="1"/>
          <p:nvPr/>
        </p:nvSpPr>
        <p:spPr>
          <a:xfrm>
            <a:off x="1628602" y="95009"/>
            <a:ext cx="3983181" cy="1015663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nl-NL" sz="60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Vận dụng.</a:t>
            </a:r>
            <a:endParaRPr lang="en-US" sz="6000" dirty="0">
              <a:solidFill>
                <a:srgbClr val="FF0000"/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633A9D0-A2E7-480F-9D59-34565470CE20}"/>
              </a:ext>
            </a:extLst>
          </p:cNvPr>
          <p:cNvSpPr txBox="1"/>
          <p:nvPr/>
        </p:nvSpPr>
        <p:spPr>
          <a:xfrm>
            <a:off x="1786890" y="1429234"/>
            <a:ext cx="86126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 tiết học hôm nay, các em đã làm được những gì?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6A397DB-B690-4E0C-AF30-2AEE7A2011B1}"/>
              </a:ext>
            </a:extLst>
          </p:cNvPr>
          <p:cNvSpPr txBox="1"/>
          <p:nvPr/>
        </p:nvSpPr>
        <p:spPr>
          <a:xfrm>
            <a:off x="1786889" y="2195521"/>
            <a:ext cx="9136033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nhắc HS phải chú ý thực hiện đúng yêu cầu khi viết một đoạn văn về nhân vật.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904B852-5DE8-446B-9ACA-E96E26D96596}"/>
              </a:ext>
            </a:extLst>
          </p:cNvPr>
          <p:cNvSpPr txBox="1"/>
          <p:nvPr/>
        </p:nvSpPr>
        <p:spPr>
          <a:xfrm>
            <a:off x="1761606" y="5018147"/>
            <a:ext cx="9161316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nl-NL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GV nhận xét tiết học và hướng dẫn HS chuẩn bị cho bài </a:t>
            </a:r>
            <a:r>
              <a:rPr lang="nl-NL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 sáng tạo</a:t>
            </a:r>
            <a:r>
              <a:rPr lang="nl-NL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nl-NL" sz="2800" b="1" i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Đố vui: Ai chăm, ai ngoan.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1303E5A-0F0E-4148-A81F-879444356EE5}"/>
              </a:ext>
            </a:extLst>
          </p:cNvPr>
          <p:cNvSpPr txBox="1"/>
          <p:nvPr/>
        </p:nvSpPr>
        <p:spPr>
          <a:xfrm>
            <a:off x="1786890" y="3392695"/>
            <a:ext cx="9136034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GV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giao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nhiệm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vụ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cho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sinh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nhà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viết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văn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đoạn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thơ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 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về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một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người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bạn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học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,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chăm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làm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trong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lớp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(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giấu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2800" b="1" dirty="0" err="1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tên</a:t>
            </a:r>
            <a:r>
              <a:rPr lang="en-US" sz="2800" b="1" dirty="0">
                <a:solidFill>
                  <a:schemeClr val="tx2">
                    <a:lumMod val="75000"/>
                  </a:schemeClr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).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221424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9" grpId="0"/>
      <p:bldP spid="8" grpId="0"/>
    </p:bldLst>
  </p:timing>
</p:sld>
</file>

<file path=ppt/theme/theme1.xml><?xml version="1.0" encoding="utf-8"?>
<a:theme xmlns:a="http://schemas.openxmlformats.org/drawingml/2006/main" name="Office Theme">
  <a:themeElements>
    <a:clrScheme name="Color of 2020">
      <a:dk1>
        <a:srgbClr val="3F3F3F"/>
      </a:dk1>
      <a:lt1>
        <a:sysClr val="window" lastClr="FFFFFF"/>
      </a:lt1>
      <a:dk2>
        <a:srgbClr val="1D4E89"/>
      </a:dk2>
      <a:lt2>
        <a:srgbClr val="E7E6E6"/>
      </a:lt2>
      <a:accent1>
        <a:srgbClr val="4FC1E9"/>
      </a:accent1>
      <a:accent2>
        <a:srgbClr val="48CFAD"/>
      </a:accent2>
      <a:accent3>
        <a:srgbClr val="A0D468"/>
      </a:accent3>
      <a:accent4>
        <a:srgbClr val="FFCE54"/>
      </a:accent4>
      <a:accent5>
        <a:srgbClr val="FC6E51"/>
      </a:accent5>
      <a:accent6>
        <a:srgbClr val="ED5565"/>
      </a:accent6>
      <a:hlink>
        <a:srgbClr val="5D9CEC"/>
      </a:hlink>
      <a:folHlink>
        <a:srgbClr val="AC92EC"/>
      </a:folHlink>
    </a:clrScheme>
    <a:fontScheme name="Custom 5">
      <a:majorFont>
        <a:latin typeface="A3.OpenSansBold-San"/>
        <a:ea typeface=""/>
        <a:cs typeface=""/>
      </a:majorFont>
      <a:minorFont>
        <a:latin typeface="A3.OpenSans-S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6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none" rtlCol="0">
        <a:spAutoFit/>
      </a:bodyPr>
      <a:lstStyle>
        <a:defPPr algn="l">
          <a:defRPr sz="160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10A84C02-4F09-40FE-82F3-79312BC08B2E}" vid="{69A41932-5ED9-47B3-8A6B-37B62AB78E10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" id="{10A84C02-4F09-40FE-82F3-79312BC08B2E}" vid="{8CF0B9B1-669A-4898-A12F-E87E9FA76E17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83</TotalTime>
  <Words>421</Words>
  <PresentationFormat>Widescreen</PresentationFormat>
  <Paragraphs>34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A3.OpenSansBold-San</vt:lpstr>
      <vt:lpstr>A3.OpenSans-San</vt:lpstr>
      <vt:lpstr>Arial</vt:lpstr>
      <vt:lpstr>Calibri</vt:lpstr>
      <vt:lpstr>Calibri Light</vt:lpstr>
      <vt:lpstr>HP001 4 hàng</vt:lpstr>
      <vt:lpstr>Times New Roman</vt:lpstr>
      <vt:lpstr>Office Theme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2023-08-26T08:46:06Z</dcterms:created>
  <dcterms:modified xsi:type="dcterms:W3CDTF">2023-08-28T10:47:25Z</dcterms:modified>
</cp:coreProperties>
</file>