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0E51-C8D4-4E90-BA35-261133452FD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B679-70A5-4A86-B011-7C4041C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t-3-Chiến Tranh Đặc Biệt 196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" y="279400"/>
            <a:ext cx="10985500" cy="648970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extLst>
      <p:ext uri="{BB962C8B-B14F-4D97-AF65-F5344CB8AC3E}">
        <p14:creationId xmlns:p14="http://schemas.microsoft.com/office/powerpoint/2010/main" val="19374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2021-12-08T13:37:20Z</dcterms:created>
  <dcterms:modified xsi:type="dcterms:W3CDTF">2021-12-08T14:02:40Z</dcterms:modified>
</cp:coreProperties>
</file>