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99" r:id="rId2"/>
    <p:sldId id="256" r:id="rId3"/>
    <p:sldId id="262" r:id="rId4"/>
    <p:sldId id="263" r:id="rId5"/>
    <p:sldId id="278" r:id="rId6"/>
    <p:sldId id="275" r:id="rId7"/>
    <p:sldId id="276" r:id="rId8"/>
    <p:sldId id="258" r:id="rId9"/>
    <p:sldId id="274" r:id="rId10"/>
    <p:sldId id="257" r:id="rId11"/>
  </p:sldIdLst>
  <p:sldSz cx="12192000" cy="6858000"/>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0C0"/>
    <a:srgbClr val="E6E6E6"/>
    <a:srgbClr val="1111AF"/>
    <a:srgbClr val="FF0000"/>
    <a:srgbClr val="008000"/>
    <a:srgbClr val="00CC00"/>
    <a:srgbClr val="808000"/>
    <a:srgbClr val="FFFF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39" autoAdjust="0"/>
    <p:restoredTop sz="94660"/>
  </p:normalViewPr>
  <p:slideViewPr>
    <p:cSldViewPr snapToGrid="0">
      <p:cViewPr>
        <p:scale>
          <a:sx n="76" d="100"/>
          <a:sy n="76" d="100"/>
        </p:scale>
        <p:origin x="-750" y="20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7CEE22AF-5720-4EDF-B661-37FE612ADC7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3859B0C1-F751-451E-A230-23F16E6C0E5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BF43770-8E87-4D78-8FF1-FA1FC8D1EB01}"/>
              </a:ext>
            </a:extLst>
          </p:cNvPr>
          <p:cNvSpPr>
            <a:spLocks noGrp="1"/>
          </p:cNvSpPr>
          <p:nvPr>
            <p:ph type="sldNum" sz="quarter" idx="12"/>
          </p:nvPr>
        </p:nvSpPr>
        <p:spPr/>
        <p:txBody>
          <a:bodyPr/>
          <a:lstStyle>
            <a:lvl1pPr>
              <a:defRPr/>
            </a:lvl1pPr>
          </a:lstStyle>
          <a:p>
            <a:fld id="{068939E1-F176-4D76-9756-557F7A351BB8}" type="slidenum">
              <a:rPr lang="en-US" altLang="en-US"/>
              <a:pPr/>
              <a:t>‹#›</a:t>
            </a:fld>
            <a:endParaRPr lang="en-US" altLang="en-US"/>
          </a:p>
        </p:txBody>
      </p:sp>
    </p:spTree>
    <p:extLst>
      <p:ext uri="{BB962C8B-B14F-4D97-AF65-F5344CB8AC3E}">
        <p14:creationId xmlns:p14="http://schemas.microsoft.com/office/powerpoint/2010/main" val="658845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299921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1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184651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595606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537705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843253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2386058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5389179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03390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40025774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85567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461749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2965814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3533075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2945228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970516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811658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9459671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8247861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565F266-AF76-472D-A050-E97FCBA6603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2CC3656B-9E87-4CB4-905F-0C7ABE446B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7DCE5C-79E8-4A4B-B426-32ABF4E38A20}"/>
              </a:ext>
            </a:extLst>
          </p:cNvPr>
          <p:cNvSpPr>
            <a:spLocks noGrp="1"/>
          </p:cNvSpPr>
          <p:nvPr>
            <p:ph type="sldNum" sz="quarter" idx="12"/>
          </p:nvPr>
        </p:nvSpPr>
        <p:spPr/>
        <p:txBody>
          <a:bodyPr/>
          <a:lstStyle>
            <a:lvl1pPr>
              <a:defRPr/>
            </a:lvl1pPr>
          </a:lstStyle>
          <a:p>
            <a:fld id="{35A74E4D-BB1C-43F1-8594-FF343E0ED9F2}" type="slidenum">
              <a:rPr lang="en-US" altLang="en-US"/>
              <a:pPr/>
              <a:t>‹#›</a:t>
            </a:fld>
            <a:endParaRPr lang="en-US" altLang="en-US"/>
          </a:p>
        </p:txBody>
      </p:sp>
    </p:spTree>
    <p:extLst>
      <p:ext uri="{BB962C8B-B14F-4D97-AF65-F5344CB8AC3E}">
        <p14:creationId xmlns:p14="http://schemas.microsoft.com/office/powerpoint/2010/main" val="30431126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xmlns="" id="{C1156CC6-DBCC-4115-88FA-E716E61CAAA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DEB18B68-79FA-4700-96B4-5CF14982963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4F43F755-AE0D-4D4C-9C89-2E296975918D}"/>
              </a:ext>
            </a:extLst>
          </p:cNvPr>
          <p:cNvSpPr>
            <a:spLocks noGrp="1"/>
          </p:cNvSpPr>
          <p:nvPr>
            <p:ph type="sldNum" sz="quarter" idx="12"/>
          </p:nvPr>
        </p:nvSpPr>
        <p:spPr/>
        <p:txBody>
          <a:bodyPr/>
          <a:lstStyle>
            <a:lvl1pPr>
              <a:defRPr/>
            </a:lvl1pPr>
          </a:lstStyle>
          <a:p>
            <a:fld id="{AC0E1093-FACF-4537-94BA-799F28302FC2}" type="slidenum">
              <a:rPr lang="en-US" altLang="en-US"/>
              <a:pPr/>
              <a:t>‹#›</a:t>
            </a:fld>
            <a:endParaRPr lang="en-US" altLang="en-US"/>
          </a:p>
        </p:txBody>
      </p:sp>
    </p:spTree>
    <p:extLst>
      <p:ext uri="{BB962C8B-B14F-4D97-AF65-F5344CB8AC3E}">
        <p14:creationId xmlns:p14="http://schemas.microsoft.com/office/powerpoint/2010/main" val="1785831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xmlns="" id="{44CD6314-A8E7-488C-B822-2D4C7893B797}"/>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xmlns="" id="{394591A1-3901-42E5-8943-101AF4D6A57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F2CFD3F1-3609-401D-940E-96A5E5F5C6B2}"/>
              </a:ext>
            </a:extLst>
          </p:cNvPr>
          <p:cNvSpPr>
            <a:spLocks noGrp="1"/>
          </p:cNvSpPr>
          <p:nvPr>
            <p:ph type="sldNum" sz="quarter" idx="12"/>
          </p:nvPr>
        </p:nvSpPr>
        <p:spPr/>
        <p:txBody>
          <a:bodyPr/>
          <a:lstStyle>
            <a:lvl1pPr>
              <a:defRPr/>
            </a:lvl1pPr>
          </a:lstStyle>
          <a:p>
            <a:fld id="{7315F29E-ACA7-4B28-AF5E-C65D0A8463D9}" type="slidenum">
              <a:rPr lang="en-US" altLang="en-US"/>
              <a:pPr/>
              <a:t>‹#›</a:t>
            </a:fld>
            <a:endParaRPr lang="en-US" altLang="en-US"/>
          </a:p>
        </p:txBody>
      </p:sp>
    </p:spTree>
    <p:extLst>
      <p:ext uri="{BB962C8B-B14F-4D97-AF65-F5344CB8AC3E}">
        <p14:creationId xmlns:p14="http://schemas.microsoft.com/office/powerpoint/2010/main" val="677021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2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0200960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B57C82FF-6A87-4BA7-AB0A-A2E68A20AEFB}"/>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xmlns="" id="{70378BB4-7586-49D1-97CF-BB51646DE76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2F2B7634-6C6E-49E5-BA8F-FDE71D2FC17C}"/>
              </a:ext>
            </a:extLst>
          </p:cNvPr>
          <p:cNvSpPr>
            <a:spLocks noGrp="1"/>
          </p:cNvSpPr>
          <p:nvPr>
            <p:ph type="sldNum" sz="quarter" idx="12"/>
          </p:nvPr>
        </p:nvSpPr>
        <p:spPr/>
        <p:txBody>
          <a:bodyPr/>
          <a:lstStyle>
            <a:lvl1pPr>
              <a:defRPr/>
            </a:lvl1pPr>
          </a:lstStyle>
          <a:p>
            <a:fld id="{341826C0-4986-4836-AC5E-BEC29D4C0DFD}" type="slidenum">
              <a:rPr lang="en-US" altLang="en-US"/>
              <a:pPr/>
              <a:t>‹#›</a:t>
            </a:fld>
            <a:endParaRPr lang="en-US" altLang="en-US"/>
          </a:p>
        </p:txBody>
      </p:sp>
    </p:spTree>
    <p:extLst>
      <p:ext uri="{BB962C8B-B14F-4D97-AF65-F5344CB8AC3E}">
        <p14:creationId xmlns:p14="http://schemas.microsoft.com/office/powerpoint/2010/main" val="18366780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B57C82FF-6A87-4BA7-AB0A-A2E68A20AEFB}"/>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xmlns="" id="{70378BB4-7586-49D1-97CF-BB51646DE76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2F2B7634-6C6E-49E5-BA8F-FDE71D2FC17C}"/>
              </a:ext>
            </a:extLst>
          </p:cNvPr>
          <p:cNvSpPr>
            <a:spLocks noGrp="1"/>
          </p:cNvSpPr>
          <p:nvPr>
            <p:ph type="sldNum" sz="quarter" idx="12"/>
          </p:nvPr>
        </p:nvSpPr>
        <p:spPr/>
        <p:txBody>
          <a:bodyPr/>
          <a:lstStyle>
            <a:lvl1pPr>
              <a:defRPr/>
            </a:lvl1pPr>
          </a:lstStyle>
          <a:p>
            <a:fld id="{341826C0-4986-4836-AC5E-BEC29D4C0DFD}" type="slidenum">
              <a:rPr lang="en-US" altLang="en-US"/>
              <a:pPr/>
              <a:t>‹#›</a:t>
            </a:fld>
            <a:endParaRPr lang="en-US" altLang="en-US"/>
          </a:p>
        </p:txBody>
      </p:sp>
    </p:spTree>
    <p:extLst>
      <p:ext uri="{BB962C8B-B14F-4D97-AF65-F5344CB8AC3E}">
        <p14:creationId xmlns:p14="http://schemas.microsoft.com/office/powerpoint/2010/main" val="6058526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B57C82FF-6A87-4BA7-AB0A-A2E68A20AEFB}"/>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xmlns="" id="{70378BB4-7586-49D1-97CF-BB51646DE76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2F2B7634-6C6E-49E5-BA8F-FDE71D2FC17C}"/>
              </a:ext>
            </a:extLst>
          </p:cNvPr>
          <p:cNvSpPr>
            <a:spLocks noGrp="1"/>
          </p:cNvSpPr>
          <p:nvPr>
            <p:ph type="sldNum" sz="quarter" idx="12"/>
          </p:nvPr>
        </p:nvSpPr>
        <p:spPr/>
        <p:txBody>
          <a:bodyPr/>
          <a:lstStyle>
            <a:lvl1pPr>
              <a:defRPr/>
            </a:lvl1pPr>
          </a:lstStyle>
          <a:p>
            <a:fld id="{341826C0-4986-4836-AC5E-BEC29D4C0DFD}" type="slidenum">
              <a:rPr lang="en-US" altLang="en-US"/>
              <a:pPr/>
              <a:t>‹#›</a:t>
            </a:fld>
            <a:endParaRPr lang="en-US" altLang="en-US"/>
          </a:p>
        </p:txBody>
      </p:sp>
    </p:spTree>
    <p:extLst>
      <p:ext uri="{BB962C8B-B14F-4D97-AF65-F5344CB8AC3E}">
        <p14:creationId xmlns:p14="http://schemas.microsoft.com/office/powerpoint/2010/main" val="11322603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1276009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blank" preserve="1">
  <p:cSld name="11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36713121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blank" preserve="1">
  <p:cSld name="10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35681328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blank" preserve="1">
  <p:cSld name="9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29599958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blank" preserve="1">
  <p:cSld name="8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57978705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blank" preserve="1">
  <p:cSld name="7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8979083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blank" preserve="1">
  <p:cSld name="6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413012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2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17685757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5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33270142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4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24767584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blank" preserve="1">
  <p:cSld name="3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164350628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2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5388077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59B5BE9-CE82-4E1C-BB79-CE23183FB5A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xmlns="" id="{6FC23E9C-C36D-4B38-95DC-F75B02329E9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5A497094-C021-4D54-9163-822AFEE03E52}"/>
              </a:ext>
            </a:extLst>
          </p:cNvPr>
          <p:cNvSpPr>
            <a:spLocks noGrp="1"/>
          </p:cNvSpPr>
          <p:nvPr>
            <p:ph type="sldNum" sz="quarter" idx="12"/>
          </p:nvPr>
        </p:nvSpPr>
        <p:spPr/>
        <p:txBody>
          <a:bodyPr/>
          <a:lstStyle>
            <a:lvl1pPr>
              <a:defRPr/>
            </a:lvl1pPr>
          </a:lstStyle>
          <a:p>
            <a:fld id="{5E8E2875-810A-4D56-8AB9-D8CA2CB33228}" type="slidenum">
              <a:rPr lang="en-US" altLang="en-US"/>
              <a:pPr/>
              <a:t>‹#›</a:t>
            </a:fld>
            <a:endParaRPr lang="en-US" altLang="en-US"/>
          </a:p>
        </p:txBody>
      </p:sp>
    </p:spTree>
    <p:extLst>
      <p:ext uri="{BB962C8B-B14F-4D97-AF65-F5344CB8AC3E}">
        <p14:creationId xmlns:p14="http://schemas.microsoft.com/office/powerpoint/2010/main" val="184307182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xmlns="" id="{874E2C73-2CB8-4D2C-8353-C8CF8AF93E6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65CBE125-A4C1-4771-8DBF-36803E4505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7F19FC60-C56B-4EF2-B317-C915ADC227F1}"/>
              </a:ext>
            </a:extLst>
          </p:cNvPr>
          <p:cNvSpPr>
            <a:spLocks noGrp="1"/>
          </p:cNvSpPr>
          <p:nvPr>
            <p:ph type="sldNum" sz="quarter" idx="12"/>
          </p:nvPr>
        </p:nvSpPr>
        <p:spPr/>
        <p:txBody>
          <a:bodyPr/>
          <a:lstStyle>
            <a:lvl1pPr>
              <a:defRPr/>
            </a:lvl1pPr>
          </a:lstStyle>
          <a:p>
            <a:fld id="{EFFFC4DC-F2FD-4355-BEA3-A28E66E3E520}" type="slidenum">
              <a:rPr lang="en-US" altLang="en-US"/>
              <a:pPr/>
              <a:t>‹#›</a:t>
            </a:fld>
            <a:endParaRPr lang="en-US" altLang="en-US"/>
          </a:p>
        </p:txBody>
      </p:sp>
    </p:spTree>
    <p:extLst>
      <p:ext uri="{BB962C8B-B14F-4D97-AF65-F5344CB8AC3E}">
        <p14:creationId xmlns:p14="http://schemas.microsoft.com/office/powerpoint/2010/main" val="27271505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xmlns="" id="{BA8D65D5-B7BF-445E-A237-F3804A97828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xmlns="" id="{F4943A15-8B47-4459-A4F3-A6A02CA9FAA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22D00D8B-0DDB-4548-B694-660C2BC2A580}"/>
              </a:ext>
            </a:extLst>
          </p:cNvPr>
          <p:cNvSpPr>
            <a:spLocks noGrp="1"/>
          </p:cNvSpPr>
          <p:nvPr>
            <p:ph type="sldNum" sz="quarter" idx="12"/>
          </p:nvPr>
        </p:nvSpPr>
        <p:spPr/>
        <p:txBody>
          <a:bodyPr/>
          <a:lstStyle>
            <a:lvl1pPr>
              <a:defRPr/>
            </a:lvl1pPr>
          </a:lstStyle>
          <a:p>
            <a:fld id="{2E056717-6751-4003-BB45-0AE024507674}" type="slidenum">
              <a:rPr lang="en-US" altLang="en-US"/>
              <a:pPr/>
              <a:t>‹#›</a:t>
            </a:fld>
            <a:endParaRPr lang="en-US" altLang="en-US"/>
          </a:p>
        </p:txBody>
      </p:sp>
    </p:spTree>
    <p:extLst>
      <p:ext uri="{BB962C8B-B14F-4D97-AF65-F5344CB8AC3E}">
        <p14:creationId xmlns:p14="http://schemas.microsoft.com/office/powerpoint/2010/main" val="233260051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19836452-F1A5-461E-9867-9E117C8B319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10320928-9FDA-4873-93FE-A9FFBDCEE5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3EB7CF68-0724-4A96-8F7A-E63D6850BB2D}"/>
              </a:ext>
            </a:extLst>
          </p:cNvPr>
          <p:cNvSpPr>
            <a:spLocks noGrp="1"/>
          </p:cNvSpPr>
          <p:nvPr>
            <p:ph type="sldNum" sz="quarter" idx="12"/>
          </p:nvPr>
        </p:nvSpPr>
        <p:spPr/>
        <p:txBody>
          <a:bodyPr/>
          <a:lstStyle>
            <a:lvl1pPr>
              <a:defRPr/>
            </a:lvl1pPr>
          </a:lstStyle>
          <a:p>
            <a:fld id="{7F92ACC9-2EBF-461E-A66D-7147F61EB1FB}" type="slidenum">
              <a:rPr lang="en-US" altLang="en-US"/>
              <a:pPr/>
              <a:t>‹#›</a:t>
            </a:fld>
            <a:endParaRPr lang="en-US" altLang="en-US"/>
          </a:p>
        </p:txBody>
      </p:sp>
    </p:spTree>
    <p:extLst>
      <p:ext uri="{BB962C8B-B14F-4D97-AF65-F5344CB8AC3E}">
        <p14:creationId xmlns:p14="http://schemas.microsoft.com/office/powerpoint/2010/main" val="256444653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E0DA5822-3CFD-4F0F-BCBF-6EBFBA13C88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60AFA37F-7377-4424-B0DF-C2F352E35FC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3278771D-BC78-4758-A2A8-281EF005640E}"/>
              </a:ext>
            </a:extLst>
          </p:cNvPr>
          <p:cNvSpPr>
            <a:spLocks noGrp="1"/>
          </p:cNvSpPr>
          <p:nvPr>
            <p:ph type="sldNum" sz="quarter" idx="12"/>
          </p:nvPr>
        </p:nvSpPr>
        <p:spPr/>
        <p:txBody>
          <a:bodyPr/>
          <a:lstStyle>
            <a:lvl1pPr>
              <a:defRPr/>
            </a:lvl1pPr>
          </a:lstStyle>
          <a:p>
            <a:fld id="{9A6BC573-F34D-4B42-B77A-52BA98DF4E60}" type="slidenum">
              <a:rPr lang="en-US" altLang="en-US"/>
              <a:pPr/>
              <a:t>‹#›</a:t>
            </a:fld>
            <a:endParaRPr lang="en-US" altLang="en-US"/>
          </a:p>
        </p:txBody>
      </p:sp>
    </p:spTree>
    <p:extLst>
      <p:ext uri="{BB962C8B-B14F-4D97-AF65-F5344CB8AC3E}">
        <p14:creationId xmlns:p14="http://schemas.microsoft.com/office/powerpoint/2010/main" val="19871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2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424537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2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250759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52664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300017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1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A166EE7-8792-4343-A077-B1AF387906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BA89D0DF-0C72-4A3B-B156-2C25F6AA4B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D874F01-A823-4E4E-8895-353A73F77DCC}"/>
              </a:ext>
            </a:extLst>
          </p:cNvPr>
          <p:cNvSpPr>
            <a:spLocks noGrp="1"/>
          </p:cNvSpPr>
          <p:nvPr>
            <p:ph type="sldNum" sz="quarter" idx="12"/>
          </p:nvPr>
        </p:nvSpPr>
        <p:spPr/>
        <p:txBody>
          <a:bodyPr/>
          <a:lstStyle>
            <a:lvl1pPr>
              <a:defRPr/>
            </a:lvl1pPr>
          </a:lstStyle>
          <a:p>
            <a:fld id="{5FC9C45B-E3CB-4AA0-B83B-7B7A8FE419BE}" type="slidenum">
              <a:rPr lang="en-US" altLang="en-US"/>
              <a:pPr/>
              <a:t>‹#›</a:t>
            </a:fld>
            <a:endParaRPr lang="en-US" altLang="en-US"/>
          </a:p>
        </p:txBody>
      </p:sp>
    </p:spTree>
    <p:extLst>
      <p:ext uri="{BB962C8B-B14F-4D97-AF65-F5344CB8AC3E}">
        <p14:creationId xmlns:p14="http://schemas.microsoft.com/office/powerpoint/2010/main" val="54363649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1D765DB0-7C71-4C09-B2D9-BA43387EA533}"/>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84AFB752-3A6D-496F-A5D6-86C7E7387F8C}"/>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E3D15679-86A6-44DE-9FF5-48367BB26B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xmlns="" id="{2E5A0B99-5BF7-40B8-8CAA-24F0D9998A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EDF4FB9C-136B-4F3C-B1CB-55662685BEC8}"/>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791908D7-DC4A-42FE-84C5-58D8DA044C0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733" r:id="rId3"/>
    <p:sldLayoutId id="2147483732" r:id="rId4"/>
    <p:sldLayoutId id="2147483731" r:id="rId5"/>
    <p:sldLayoutId id="2147483729" r:id="rId6"/>
    <p:sldLayoutId id="2147483727" r:id="rId7"/>
    <p:sldLayoutId id="2147483726" r:id="rId8"/>
    <p:sldLayoutId id="2147483725" r:id="rId9"/>
    <p:sldLayoutId id="2147483724" r:id="rId10"/>
    <p:sldLayoutId id="2147483723" r:id="rId11"/>
    <p:sldLayoutId id="2147483722" r:id="rId12"/>
    <p:sldLayoutId id="2147483721" r:id="rId13"/>
    <p:sldLayoutId id="2147483720" r:id="rId14"/>
    <p:sldLayoutId id="2147483719" r:id="rId15"/>
    <p:sldLayoutId id="2147483718" r:id="rId16"/>
    <p:sldLayoutId id="2147483716" r:id="rId17"/>
    <p:sldLayoutId id="2147483715" r:id="rId18"/>
    <p:sldLayoutId id="2147483709" r:id="rId19"/>
    <p:sldLayoutId id="2147483708" r:id="rId20"/>
    <p:sldLayoutId id="2147483706" r:id="rId21"/>
    <p:sldLayoutId id="2147483705" r:id="rId22"/>
    <p:sldLayoutId id="2147483704" r:id="rId23"/>
    <p:sldLayoutId id="2147483703" r:id="rId24"/>
    <p:sldLayoutId id="2147483702" r:id="rId25"/>
    <p:sldLayoutId id="2147483701" r:id="rId26"/>
    <p:sldLayoutId id="2147483692" r:id="rId27"/>
    <p:sldLayoutId id="2147483693" r:id="rId28"/>
    <p:sldLayoutId id="2147483694" r:id="rId29"/>
    <p:sldLayoutId id="2147483695" r:id="rId30"/>
    <p:sldLayoutId id="2147483730" r:id="rId31"/>
    <p:sldLayoutId id="2147483728" r:id="rId32"/>
    <p:sldLayoutId id="2147483696" r:id="rId33"/>
    <p:sldLayoutId id="2147483737" r:id="rId34"/>
    <p:sldLayoutId id="2147483736" r:id="rId35"/>
    <p:sldLayoutId id="2147483735" r:id="rId36"/>
    <p:sldLayoutId id="2147483734" r:id="rId37"/>
    <p:sldLayoutId id="2147483717" r:id="rId38"/>
    <p:sldLayoutId id="2147483714" r:id="rId39"/>
    <p:sldLayoutId id="2147483713" r:id="rId40"/>
    <p:sldLayoutId id="2147483712" r:id="rId41"/>
    <p:sldLayoutId id="2147483711" r:id="rId42"/>
    <p:sldLayoutId id="2147483710" r:id="rId43"/>
    <p:sldLayoutId id="2147483707" r:id="rId44"/>
    <p:sldLayoutId id="2147483697" r:id="rId45"/>
    <p:sldLayoutId id="2147483698" r:id="rId46"/>
    <p:sldLayoutId id="2147483699" r:id="rId47"/>
    <p:sldLayoutId id="2147483700" r:id="rId48"/>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hyperlink" Target="b&#7897;%20ngu&#7891;n%20gh&#233;p%20n&#7889;i%20ti&#7871;p.mp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b&#7897;%20ngu&#7891;n%20gh&#233;p%20song%20song.mp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xmlns="" id="{8C06ECE8-21A8-46F1-B571-8D4E0C3BCCD8}"/>
              </a:ext>
            </a:extLst>
          </p:cNvPr>
          <p:cNvSpPr>
            <a:spLocks noGrp="1"/>
          </p:cNvSpPr>
          <p:nvPr>
            <p:ph type="title"/>
          </p:nvPr>
        </p:nvSpPr>
        <p:spPr>
          <a:xfrm>
            <a:off x="203200" y="3200142"/>
            <a:ext cx="11785600" cy="3124200"/>
          </a:xfrm>
        </p:spPr>
        <p:txBody>
          <a:bodyPr/>
          <a:lstStyle/>
          <a:p>
            <a:r>
              <a:rPr lang="en-US" altLang="en-US" sz="3200" b="1" dirty="0">
                <a:solidFill>
                  <a:srgbClr val="1111AF"/>
                </a:solidFill>
                <a:latin typeface="Times New Roman" panose="02020603050405020304" pitchFamily="18" charset="0"/>
                <a:cs typeface="Times New Roman" panose="02020603050405020304" pitchFamily="18" charset="0"/>
              </a:rPr>
              <a:t>Ta </a:t>
            </a:r>
            <a:r>
              <a:rPr lang="en-US" altLang="en-US" sz="3200" b="1" dirty="0" err="1">
                <a:solidFill>
                  <a:srgbClr val="1111AF"/>
                </a:solidFill>
                <a:latin typeface="Times New Roman" panose="02020603050405020304" pitchFamily="18" charset="0"/>
                <a:cs typeface="Times New Roman" panose="02020603050405020304" pitchFamily="18" charset="0"/>
              </a:rPr>
              <a:t>thấy</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điện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được</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dùng</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hầu</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hết</a:t>
            </a:r>
            <a:r>
              <a:rPr lang="vi-VN" altLang="en-US" sz="3200" b="1" dirty="0">
                <a:solidFill>
                  <a:srgbClr val="1111AF"/>
                </a:solidFill>
                <a:latin typeface="Times New Roman" panose="02020603050405020304" pitchFamily="18" charset="0"/>
                <a:cs typeface="Times New Roman" panose="02020603050405020304" pitchFamily="18" charset="0"/>
              </a:rPr>
              <a:t> trong </a:t>
            </a:r>
            <a:r>
              <a:rPr lang="vi-VN" altLang="en-US" sz="3200" b="1" dirty="0" err="1">
                <a:solidFill>
                  <a:srgbClr val="1111AF"/>
                </a:solidFill>
                <a:latin typeface="Times New Roman" panose="02020603050405020304" pitchFamily="18" charset="0"/>
                <a:cs typeface="Times New Roman" panose="02020603050405020304" pitchFamily="18" charset="0"/>
              </a:rPr>
              <a:t>các</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thiết</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bị</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điện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tử</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và</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mạch</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điện</a:t>
            </a:r>
            <a:r>
              <a:rPr lang="vi-VN" altLang="en-US" sz="3200" b="1" dirty="0">
                <a:solidFill>
                  <a:srgbClr val="1111AF"/>
                </a:solidFill>
                <a:latin typeface="Times New Roman" panose="02020603050405020304" pitchFamily="18" charset="0"/>
                <a:cs typeface="Times New Roman" panose="02020603050405020304" pitchFamily="18" charset="0"/>
              </a:rPr>
              <a:t> ... </a:t>
            </a:r>
            <a:r>
              <a:rPr lang="en-US" altLang="en-US" sz="3200" b="1" dirty="0" err="1">
                <a:solidFill>
                  <a:srgbClr val="1111AF"/>
                </a:solidFill>
                <a:latin typeface="Times New Roman" panose="02020603050405020304" pitchFamily="18" charset="0"/>
                <a:cs typeface="Times New Roman" panose="02020603050405020304" pitchFamily="18" charset="0"/>
              </a:rPr>
              <a:t>Nhưng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một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số</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thiết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bị</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như</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điều</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khiển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tivi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dùng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3V</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mà</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trên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thực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tế</a:t>
            </a:r>
            <a:r>
              <a:rPr lang="en-US"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người</a:t>
            </a:r>
            <a:r>
              <a:rPr lang="vi-VN" altLang="en-US" sz="3200" b="1" dirty="0">
                <a:solidFill>
                  <a:srgbClr val="1111AF"/>
                </a:solidFill>
                <a:latin typeface="Times New Roman" panose="02020603050405020304" pitchFamily="18" charset="0"/>
                <a:cs typeface="Times New Roman" panose="02020603050405020304" pitchFamily="18" charset="0"/>
              </a:rPr>
              <a:t> ta </a:t>
            </a:r>
            <a:r>
              <a:rPr lang="vi-VN" altLang="en-US" sz="3200" b="1" dirty="0" err="1">
                <a:solidFill>
                  <a:srgbClr val="1111AF"/>
                </a:solidFill>
                <a:latin typeface="Times New Roman" panose="02020603050405020304" pitchFamily="18" charset="0"/>
                <a:cs typeface="Times New Roman" panose="02020603050405020304" pitchFamily="18" charset="0"/>
              </a:rPr>
              <a:t>chỉ</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sản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xuất</a:t>
            </a:r>
            <a:r>
              <a:rPr lang="vi-VN" altLang="en-US" sz="3200" b="1" dirty="0">
                <a:solidFill>
                  <a:srgbClr val="1111AF"/>
                </a:solidFill>
                <a:latin typeface="Times New Roman" panose="02020603050405020304" pitchFamily="18" charset="0"/>
                <a:cs typeface="Times New Roman" panose="02020603050405020304" pitchFamily="18" charset="0"/>
              </a:rPr>
              <a:t> ra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điện</a:t>
            </a:r>
            <a:r>
              <a:rPr lang="vi-VN" altLang="en-US" sz="3200" b="1" dirty="0">
                <a:solidFill>
                  <a:srgbClr val="1111AF"/>
                </a:solidFill>
                <a:latin typeface="Times New Roman" panose="02020603050405020304" pitchFamily="18" charset="0"/>
                <a:cs typeface="Times New Roman" panose="02020603050405020304" pitchFamily="18" charset="0"/>
              </a:rPr>
              <a:t> </a:t>
            </a:r>
            <a:r>
              <a:rPr lang="vi-VN" altLang="en-US" sz="3200" b="1" dirty="0" err="1">
                <a:solidFill>
                  <a:srgbClr val="1111AF"/>
                </a:solidFill>
                <a:latin typeface="Times New Roman" panose="02020603050405020304" pitchFamily="18" charset="0"/>
                <a:cs typeface="Times New Roman" panose="02020603050405020304" pitchFamily="18" charset="0"/>
              </a:rPr>
              <a:t>có</a:t>
            </a:r>
            <a:r>
              <a:rPr lang="vi-VN"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giá</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trị</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xác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định</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như</a:t>
            </a:r>
            <a:r>
              <a:rPr lang="en-US" altLang="en-US" sz="3200" b="1" dirty="0">
                <a:solidFill>
                  <a:srgbClr val="1111AF"/>
                </a:solidFill>
                <a:latin typeface="Times New Roman" panose="02020603050405020304" pitchFamily="18" charset="0"/>
                <a:cs typeface="Times New Roman" panose="02020603050405020304" pitchFamily="18" charset="0"/>
              </a:rPr>
              <a:t> pin</a:t>
            </a:r>
            <a:r>
              <a:rPr lang="vi-VN"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1,5V</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Vậy</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phải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làm</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thế</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nào</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để</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cung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cấp</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được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cho</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khiển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tivi</a:t>
            </a:r>
            <a:r>
              <a:rPr lang="en-US" altLang="en-US" sz="3200" b="1" dirty="0">
                <a:solidFill>
                  <a:srgbClr val="1111AF"/>
                </a:solidFill>
                <a:latin typeface="Times New Roman" panose="02020603050405020304" pitchFamily="18" charset="0"/>
                <a:cs typeface="Times New Roman" panose="02020603050405020304" pitchFamily="18" charset="0"/>
              </a:rPr>
              <a:t>?</a:t>
            </a:r>
            <a:br>
              <a:rPr lang="en-US" altLang="en-US" sz="3200" b="1" dirty="0">
                <a:solidFill>
                  <a:srgbClr val="1111AF"/>
                </a:solidFill>
                <a:latin typeface="Times New Roman" panose="02020603050405020304" pitchFamily="18" charset="0"/>
                <a:cs typeface="Times New Roman" panose="02020603050405020304" pitchFamily="18" charset="0"/>
              </a:rPr>
            </a:b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4" name="Text Box 7">
            <a:extLst>
              <a:ext uri="{FF2B5EF4-FFF2-40B4-BE49-F238E27FC236}">
                <a16:creationId xmlns:a16="http://schemas.microsoft.com/office/drawing/2014/main" xmlns="" id="{80299CA8-D4D9-457F-BFBF-FA2CA7269599}"/>
              </a:ext>
            </a:extLst>
          </p:cNvPr>
          <p:cNvSpPr txBox="1">
            <a:spLocks noChangeArrowheads="1"/>
          </p:cNvSpPr>
          <p:nvPr/>
        </p:nvSpPr>
        <p:spPr bwMode="auto">
          <a:xfrm>
            <a:off x="203200" y="5734933"/>
            <a:ext cx="11358880" cy="1077218"/>
          </a:xfrm>
          <a:prstGeom prst="rect">
            <a:avLst/>
          </a:prstGeom>
          <a:solidFill>
            <a:srgbClr val="0070C0"/>
          </a:solidFill>
          <a:ln>
            <a:noFill/>
          </a:ln>
          <a:effec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dirty="0">
                <a:solidFill>
                  <a:srgbClr val="FFFFFF"/>
                </a:solidFill>
                <a:latin typeface="Times New Roman" panose="02020603050405020304" pitchFamily="18" charset="0"/>
                <a:cs typeface="Times New Roman" panose="02020603050405020304" pitchFamily="18" charset="0"/>
              </a:rPr>
              <a:t>Khi </a:t>
            </a:r>
            <a:r>
              <a:rPr lang="en-US" altLang="en-US" sz="3200" b="1" dirty="0" err="1">
                <a:solidFill>
                  <a:srgbClr val="FFFFFF"/>
                </a:solidFill>
                <a:latin typeface="Times New Roman" panose="02020603050405020304" pitchFamily="18" charset="0"/>
                <a:cs typeface="Times New Roman" panose="02020603050405020304" pitchFamily="18" charset="0"/>
              </a:rPr>
              <a:t>dùng</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nhiều</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hơn</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một</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nguồn</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điện</a:t>
            </a:r>
            <a:r>
              <a:rPr lang="en-US" altLang="en-US" sz="3200" b="1" dirty="0">
                <a:solidFill>
                  <a:srgbClr val="FFFFFF"/>
                </a:solidFill>
                <a:latin typeface="Times New Roman" panose="02020603050405020304" pitchFamily="18" charset="0"/>
                <a:cs typeface="Times New Roman" panose="02020603050405020304" pitchFamily="18" charset="0"/>
              </a:rPr>
              <a:t> ta </a:t>
            </a:r>
            <a:r>
              <a:rPr lang="en-US" altLang="en-US" sz="3200" b="1" dirty="0" err="1">
                <a:solidFill>
                  <a:srgbClr val="FFFFFF"/>
                </a:solidFill>
                <a:latin typeface="Times New Roman" panose="02020603050405020304" pitchFamily="18" charset="0"/>
                <a:cs typeface="Times New Roman" panose="02020603050405020304" pitchFamily="18" charset="0"/>
              </a:rPr>
              <a:t>ghép</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các</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nguồn</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như</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thế</a:t>
            </a:r>
            <a:r>
              <a:rPr lang="en-US" altLang="en-US" sz="3200" b="1" dirty="0">
                <a:solidFill>
                  <a:srgbClr val="FFFFFF"/>
                </a:solidFill>
                <a:latin typeface="Times New Roman" panose="02020603050405020304" pitchFamily="18" charset="0"/>
                <a:cs typeface="Times New Roman" panose="02020603050405020304" pitchFamily="18" charset="0"/>
              </a:rPr>
              <a:t> </a:t>
            </a:r>
            <a:r>
              <a:rPr lang="en-US" altLang="en-US" sz="3200" b="1" dirty="0" err="1">
                <a:solidFill>
                  <a:srgbClr val="FFFFFF"/>
                </a:solidFill>
                <a:latin typeface="Times New Roman" panose="02020603050405020304" pitchFamily="18" charset="0"/>
                <a:cs typeface="Times New Roman" panose="02020603050405020304" pitchFamily="18" charset="0"/>
              </a:rPr>
              <a:t>nào</a:t>
            </a:r>
            <a:r>
              <a:rPr lang="en-US" altLang="en-US" sz="3200" b="1" dirty="0">
                <a:solidFill>
                  <a:srgbClr val="FFFFFF"/>
                </a:solidFill>
                <a:latin typeface="Times New Roman" panose="02020603050405020304" pitchFamily="18" charset="0"/>
                <a:cs typeface="Times New Roman" panose="02020603050405020304" pitchFamily="18" charset="0"/>
              </a:rPr>
              <a:t>?</a:t>
            </a:r>
          </a:p>
        </p:txBody>
      </p:sp>
      <p:pic>
        <p:nvPicPr>
          <p:cNvPr id="3" name="Hình ảnh 2">
            <a:extLst>
              <a:ext uri="{FF2B5EF4-FFF2-40B4-BE49-F238E27FC236}">
                <a16:creationId xmlns:a16="http://schemas.microsoft.com/office/drawing/2014/main" xmlns="" id="{08CDFD78-28A5-4B2D-9D0E-876544964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95" y="193040"/>
            <a:ext cx="4711884" cy="3048000"/>
          </a:xfrm>
          <a:prstGeom prst="rect">
            <a:avLst/>
          </a:prstGeom>
        </p:spPr>
      </p:pic>
      <p:pic>
        <p:nvPicPr>
          <p:cNvPr id="6" name="Hình ảnh 5">
            <a:extLst>
              <a:ext uri="{FF2B5EF4-FFF2-40B4-BE49-F238E27FC236}">
                <a16:creationId xmlns:a16="http://schemas.microsoft.com/office/drawing/2014/main" xmlns="" id="{D503E572-223E-491C-AE80-7C0678D69C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08102" y="0"/>
            <a:ext cx="4104640" cy="3241040"/>
          </a:xfrm>
          <a:prstGeom prst="rect">
            <a:avLst/>
          </a:prstGeom>
        </p:spPr>
      </p:pic>
      <p:pic>
        <p:nvPicPr>
          <p:cNvPr id="8" name="Hình ảnh 7">
            <a:extLst>
              <a:ext uri="{FF2B5EF4-FFF2-40B4-BE49-F238E27FC236}">
                <a16:creationId xmlns:a16="http://schemas.microsoft.com/office/drawing/2014/main" xmlns="" id="{066B01A3-06DF-4DB6-86BF-13BD9C2A54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3623" y="175131"/>
            <a:ext cx="4359818" cy="304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80">
                                          <p:stCondLst>
                                            <p:cond delay="0"/>
                                          </p:stCondLst>
                                        </p:cTn>
                                        <p:tgtEl>
                                          <p:spTgt spid="6"/>
                                        </p:tgtEl>
                                      </p:cBhvr>
                                    </p:animEffect>
                                    <p:anim calcmode="lin" valueType="num">
                                      <p:cBhvr>
                                        <p:cTn id="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gtEl>
                                      </p:cBhvr>
                                      <p:to x="100000" y="60000"/>
                                    </p:animScale>
                                    <p:animScale>
                                      <p:cBhvr>
                                        <p:cTn id="27" dur="166" decel="50000">
                                          <p:stCondLst>
                                            <p:cond delay="676"/>
                                          </p:stCondLst>
                                        </p:cTn>
                                        <p:tgtEl>
                                          <p:spTgt spid="6"/>
                                        </p:tgtEl>
                                      </p:cBhvr>
                                      <p:to x="100000" y="100000"/>
                                    </p:animScale>
                                    <p:animScale>
                                      <p:cBhvr>
                                        <p:cTn id="28" dur="26">
                                          <p:stCondLst>
                                            <p:cond delay="1312"/>
                                          </p:stCondLst>
                                        </p:cTn>
                                        <p:tgtEl>
                                          <p:spTgt spid="6"/>
                                        </p:tgtEl>
                                      </p:cBhvr>
                                      <p:to x="100000" y="80000"/>
                                    </p:animScale>
                                    <p:animScale>
                                      <p:cBhvr>
                                        <p:cTn id="29" dur="166" decel="50000">
                                          <p:stCondLst>
                                            <p:cond delay="1338"/>
                                          </p:stCondLst>
                                        </p:cTn>
                                        <p:tgtEl>
                                          <p:spTgt spid="6"/>
                                        </p:tgtEl>
                                      </p:cBhvr>
                                      <p:to x="100000" y="100000"/>
                                    </p:animScale>
                                    <p:animScale>
                                      <p:cBhvr>
                                        <p:cTn id="30" dur="26">
                                          <p:stCondLst>
                                            <p:cond delay="1642"/>
                                          </p:stCondLst>
                                        </p:cTn>
                                        <p:tgtEl>
                                          <p:spTgt spid="6"/>
                                        </p:tgtEl>
                                      </p:cBhvr>
                                      <p:to x="100000" y="90000"/>
                                    </p:animScale>
                                    <p:animScale>
                                      <p:cBhvr>
                                        <p:cTn id="31" dur="166" decel="50000">
                                          <p:stCondLst>
                                            <p:cond delay="1668"/>
                                          </p:stCondLst>
                                        </p:cTn>
                                        <p:tgtEl>
                                          <p:spTgt spid="6"/>
                                        </p:tgtEl>
                                      </p:cBhvr>
                                      <p:to x="100000" y="100000"/>
                                    </p:animScale>
                                    <p:animScale>
                                      <p:cBhvr>
                                        <p:cTn id="32" dur="26">
                                          <p:stCondLst>
                                            <p:cond delay="1808"/>
                                          </p:stCondLst>
                                        </p:cTn>
                                        <p:tgtEl>
                                          <p:spTgt spid="6"/>
                                        </p:tgtEl>
                                      </p:cBhvr>
                                      <p:to x="100000" y="95000"/>
                                    </p:animScale>
                                    <p:animScale>
                                      <p:cBhvr>
                                        <p:cTn id="33" dur="166" decel="50000">
                                          <p:stCondLst>
                                            <p:cond delay="1834"/>
                                          </p:stCondLst>
                                        </p:cTn>
                                        <p:tgtEl>
                                          <p:spTgt spid="6"/>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0242"/>
                                        </p:tgtEl>
                                        <p:attrNameLst>
                                          <p:attrName>style.visibility</p:attrName>
                                        </p:attrNameLst>
                                      </p:cBhvr>
                                      <p:to>
                                        <p:strVal val="visible"/>
                                      </p:to>
                                    </p:set>
                                    <p:animEffect transition="in" filter="fade">
                                      <p:cBhvr>
                                        <p:cTn id="38" dur="500"/>
                                        <p:tgtEl>
                                          <p:spTgt spid="1024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F29208FF-0DCA-4C98-AF5A-99353B9290E1}"/>
              </a:ext>
            </a:extLst>
          </p:cNvPr>
          <p:cNvSpPr txBox="1"/>
          <p:nvPr/>
        </p:nvSpPr>
        <p:spPr>
          <a:xfrm>
            <a:off x="0" y="0"/>
            <a:ext cx="12192000" cy="1569660"/>
          </a:xfrm>
          <a:prstGeom prst="rect">
            <a:avLst/>
          </a:prstGeom>
          <a:solidFill>
            <a:srgbClr val="0070C0"/>
          </a:solidFill>
          <a:scene3d>
            <a:camera prst="orthographicFront"/>
            <a:lightRig rig="threePt" dir="t"/>
          </a:scene3d>
          <a:sp3d>
            <a:bevelT prst="softRound"/>
          </a:sp3d>
        </p:spPr>
        <p:txBody>
          <a:bodyPr wrap="square">
            <a:spAutoFit/>
          </a:bodyPr>
          <a:lstStyle/>
          <a:p>
            <a:r>
              <a:rPr lang="en-US" sz="3200" b="1" dirty="0" err="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5.</a:t>
            </a:r>
            <a:r>
              <a:rPr lang="en-US" sz="32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Một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bộ</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gồm</a:t>
            </a:r>
            <a:r>
              <a:rPr lang="en-US" sz="3200" b="1" kern="1200" dirty="0">
                <a:solidFill>
                  <a:srgbClr val="FFFFFF"/>
                </a:solidFill>
                <a:effectLst/>
                <a:latin typeface="Times New Roman" panose="02020603050405020304" pitchFamily="18" charset="0"/>
                <a:ea typeface="Times New Roman" panose="02020603050405020304" pitchFamily="18" charset="0"/>
              </a:rPr>
              <a:t> 5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giống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nhau</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mỗi</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có</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suất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động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2V</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và</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trở</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trong</a:t>
            </a:r>
            <a:r>
              <a:rPr lang="en-US" sz="3200" b="1" kern="1200" dirty="0">
                <a:solidFill>
                  <a:srgbClr val="FFFFFF"/>
                </a:solidFill>
                <a:effectLst/>
                <a:latin typeface="Times New Roman" panose="02020603050405020304" pitchFamily="18" charset="0"/>
                <a:ea typeface="Times New Roman" panose="02020603050405020304" pitchFamily="18" charset="0"/>
              </a:rPr>
              <a:t> 1</a:t>
            </a:r>
            <a:r>
              <a:rPr lang="en-US" sz="3200" b="1" kern="120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ghép</a:t>
            </a:r>
            <a:r>
              <a:rPr lang="en-US" sz="3200" b="1" kern="1200" dirty="0">
                <a:solidFill>
                  <a:srgbClr val="FFFFFF"/>
                </a:solidFill>
                <a:effectLst/>
                <a:latin typeface="Times New Roman" panose="02020603050405020304" pitchFamily="18" charset="0"/>
                <a:ea typeface="Times New Roman" panose="02020603050405020304" pitchFamily="18" charset="0"/>
              </a:rPr>
              <a:t> song </a:t>
            </a:r>
            <a:r>
              <a:rPr lang="en-US" sz="3200" b="1" kern="1200" dirty="0" err="1">
                <a:solidFill>
                  <a:srgbClr val="FFFFFF"/>
                </a:solidFill>
                <a:effectLst/>
                <a:latin typeface="Times New Roman" panose="02020603050405020304" pitchFamily="18" charset="0"/>
                <a:ea typeface="Times New Roman" panose="02020603050405020304" pitchFamily="18" charset="0"/>
              </a:rPr>
              <a:t>song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Suất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động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và</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trở</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trong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của</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bộ</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là</a:t>
            </a:r>
            <a:r>
              <a:rPr lang="en-US" sz="3200" b="1" kern="1200" dirty="0">
                <a:solidFill>
                  <a:srgbClr val="FFFFFF"/>
                </a:solidFill>
                <a:effectLst/>
                <a:latin typeface="Times New Roman" panose="02020603050405020304" pitchFamily="18" charset="0"/>
                <a:ea typeface="Times New Roman" panose="02020603050405020304" pitchFamily="18" charset="0"/>
              </a:rPr>
              <a:t>:</a:t>
            </a:r>
            <a:endParaRPr lang="en-US" sz="3200" b="1" dirty="0">
              <a:solidFill>
                <a:srgbClr val="FFFFFF"/>
              </a:solidFill>
              <a:latin typeface="Times New Roman" panose="02020603050405020304" pitchFamily="18" charset="0"/>
            </a:endParaRPr>
          </a:p>
        </p:txBody>
      </p:sp>
      <p:sp>
        <p:nvSpPr>
          <p:cNvPr id="5" name="Hộp Văn bản 4">
            <a:extLst>
              <a:ext uri="{FF2B5EF4-FFF2-40B4-BE49-F238E27FC236}">
                <a16:creationId xmlns:a16="http://schemas.microsoft.com/office/drawing/2014/main" xmlns="" id="{DE1402A8-94D1-4983-97B3-E9D041918D07}"/>
              </a:ext>
            </a:extLst>
          </p:cNvPr>
          <p:cNvSpPr txBox="1"/>
          <p:nvPr/>
        </p:nvSpPr>
        <p:spPr>
          <a:xfrm>
            <a:off x="1016000" y="1633160"/>
            <a:ext cx="2954655"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A.</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5V</a:t>
            </a:r>
            <a:r>
              <a:rPr lang="en-US" sz="3200" b="1" kern="1200" dirty="0">
                <a:solidFill>
                  <a:srgbClr val="1111AF"/>
                </a:solidFill>
                <a:effectLst/>
                <a:latin typeface="Times New Roman" panose="02020603050405020304" pitchFamily="18" charset="0"/>
                <a:ea typeface="Times New Roman" panose="02020603050405020304" pitchFamily="18" charset="0"/>
              </a:rPr>
              <a:t>; 0,2</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dirty="0">
                <a:solidFill>
                  <a:srgbClr val="1111AF"/>
                </a:solidFill>
                <a:effectLst/>
                <a:latin typeface="Times New Roman" panose="02020603050405020304" pitchFamily="18" charset="0"/>
                <a:ea typeface="Calibri" panose="020F0502020204030204" pitchFamily="34" charset="0"/>
              </a:rPr>
              <a:t>	</a:t>
            </a:r>
            <a:endParaRPr lang="en-US" sz="3200" b="1" dirty="0">
              <a:solidFill>
                <a:srgbClr val="1111AF"/>
              </a:solidFill>
              <a:latin typeface="Times New Roman" panose="02020603050405020304" pitchFamily="18" charset="0"/>
            </a:endParaRPr>
          </a:p>
        </p:txBody>
      </p:sp>
      <p:sp>
        <p:nvSpPr>
          <p:cNvPr id="7" name="Hộp Văn bản 6">
            <a:extLst>
              <a:ext uri="{FF2B5EF4-FFF2-40B4-BE49-F238E27FC236}">
                <a16:creationId xmlns:a16="http://schemas.microsoft.com/office/drawing/2014/main" xmlns="" id="{39420617-AA97-4B7A-B9D3-59D9BE2E699A}"/>
              </a:ext>
            </a:extLst>
          </p:cNvPr>
          <p:cNvSpPr txBox="1"/>
          <p:nvPr/>
        </p:nvSpPr>
        <p:spPr>
          <a:xfrm>
            <a:off x="6477000" y="1633160"/>
            <a:ext cx="2031325"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Calibri" panose="020F0502020204030204" pitchFamily="34" charset="0"/>
              </a:rPr>
              <a:t>B. </a:t>
            </a:r>
            <a:r>
              <a:rPr lang="en-US" sz="3200" b="1" kern="1200" dirty="0" err="1">
                <a:solidFill>
                  <a:srgbClr val="1111AF"/>
                </a:solidFill>
                <a:effectLst/>
                <a:latin typeface="Times New Roman" panose="02020603050405020304" pitchFamily="18" charset="0"/>
                <a:ea typeface="Times New Roman" panose="02020603050405020304" pitchFamily="18" charset="0"/>
              </a:rPr>
              <a:t>5V</a:t>
            </a:r>
            <a:r>
              <a:rPr lang="en-US" sz="3200" b="1" kern="1200" dirty="0">
                <a:solidFill>
                  <a:srgbClr val="1111AF"/>
                </a:solidFill>
                <a:effectLst/>
                <a:latin typeface="Times New Roman" panose="02020603050405020304" pitchFamily="18" charset="0"/>
                <a:ea typeface="Times New Roman" panose="02020603050405020304" pitchFamily="18" charset="0"/>
              </a:rPr>
              <a:t>; 5</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dirty="0">
                <a:solidFill>
                  <a:srgbClr val="1111AF"/>
                </a:solidFill>
                <a:effectLst/>
                <a:latin typeface="Times New Roman" panose="02020603050405020304" pitchFamily="18" charset="0"/>
                <a:ea typeface="Calibri" panose="020F0502020204030204" pitchFamily="34" charset="0"/>
              </a:rPr>
              <a:t>	</a:t>
            </a:r>
            <a:endParaRPr lang="en-US" sz="3200" b="1" dirty="0">
              <a:solidFill>
                <a:srgbClr val="1111AF"/>
              </a:solidFill>
              <a:latin typeface="Times New Roman" panose="02020603050405020304" pitchFamily="18" charset="0"/>
            </a:endParaRPr>
          </a:p>
        </p:txBody>
      </p:sp>
      <p:sp>
        <p:nvSpPr>
          <p:cNvPr id="9" name="Hộp Văn bản 8">
            <a:extLst>
              <a:ext uri="{FF2B5EF4-FFF2-40B4-BE49-F238E27FC236}">
                <a16:creationId xmlns:a16="http://schemas.microsoft.com/office/drawing/2014/main" xmlns="" id="{1BF1BE89-3B53-4D51-9087-DC5557079103}"/>
              </a:ext>
            </a:extLst>
          </p:cNvPr>
          <p:cNvSpPr txBox="1"/>
          <p:nvPr/>
        </p:nvSpPr>
        <p:spPr>
          <a:xfrm>
            <a:off x="1016000" y="2395160"/>
            <a:ext cx="2954655"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Calibri" panose="020F0502020204030204" pitchFamily="34" charset="0"/>
              </a:rPr>
              <a:t>C. </a:t>
            </a:r>
            <a:r>
              <a:rPr lang="en-US" sz="3200" b="1" kern="1200" dirty="0" err="1">
                <a:solidFill>
                  <a:srgbClr val="1111AF"/>
                </a:solidFill>
                <a:effectLst/>
                <a:latin typeface="Times New Roman" panose="02020603050405020304" pitchFamily="18" charset="0"/>
                <a:ea typeface="Times New Roman" panose="02020603050405020304" pitchFamily="18" charset="0"/>
              </a:rPr>
              <a:t>10V</a:t>
            </a:r>
            <a:r>
              <a:rPr lang="en-US" sz="3200" b="1" kern="1200" dirty="0">
                <a:solidFill>
                  <a:srgbClr val="1111AF"/>
                </a:solidFill>
                <a:effectLst/>
                <a:latin typeface="Times New Roman" panose="02020603050405020304" pitchFamily="18" charset="0"/>
                <a:ea typeface="Times New Roman" panose="02020603050405020304" pitchFamily="18" charset="0"/>
              </a:rPr>
              <a:t>; 0,2</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dirty="0">
                <a:solidFill>
                  <a:srgbClr val="1111AF"/>
                </a:solidFill>
                <a:effectLst/>
                <a:latin typeface="Times New Roman" panose="02020603050405020304" pitchFamily="18" charset="0"/>
                <a:ea typeface="Calibri" panose="020F0502020204030204" pitchFamily="34" charset="0"/>
              </a:rPr>
              <a:t>	</a:t>
            </a:r>
            <a:endParaRPr lang="en-US" sz="3200" b="1" dirty="0">
              <a:solidFill>
                <a:srgbClr val="1111AF"/>
              </a:solidFill>
              <a:latin typeface="Times New Roman" panose="02020603050405020304" pitchFamily="18" charset="0"/>
            </a:endParaRPr>
          </a:p>
        </p:txBody>
      </p:sp>
      <p:sp>
        <p:nvSpPr>
          <p:cNvPr id="11" name="Hộp Văn bản 10">
            <a:extLst>
              <a:ext uri="{FF2B5EF4-FFF2-40B4-BE49-F238E27FC236}">
                <a16:creationId xmlns:a16="http://schemas.microsoft.com/office/drawing/2014/main" xmlns="" id="{94ECEA46-A303-46DA-A37D-AD7E488FFDF3}"/>
              </a:ext>
            </a:extLst>
          </p:cNvPr>
          <p:cNvSpPr txBox="1"/>
          <p:nvPr/>
        </p:nvSpPr>
        <p:spPr>
          <a:xfrm>
            <a:off x="6477000" y="2395160"/>
            <a:ext cx="2153154"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D.</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10V</a:t>
            </a:r>
            <a:r>
              <a:rPr lang="en-US" sz="3200" b="1" kern="1200" dirty="0">
                <a:solidFill>
                  <a:srgbClr val="1111AF"/>
                </a:solidFill>
                <a:effectLst/>
                <a:latin typeface="Times New Roman" panose="02020603050405020304" pitchFamily="18" charset="0"/>
                <a:ea typeface="Times New Roman" panose="02020603050405020304" pitchFamily="18" charset="0"/>
              </a:rPr>
              <a:t>; 5</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endParaRPr lang="en-US" sz="3200" b="1" dirty="0">
              <a:solidFill>
                <a:srgbClr val="1111AF"/>
              </a:solidFill>
              <a:latin typeface="Times New Roman" panose="02020603050405020304" pitchFamily="18" charset="0"/>
            </a:endParaRPr>
          </a:p>
        </p:txBody>
      </p:sp>
      <p:sp>
        <p:nvSpPr>
          <p:cNvPr id="13" name="Hộp Văn bản 12">
            <a:extLst>
              <a:ext uri="{FF2B5EF4-FFF2-40B4-BE49-F238E27FC236}">
                <a16:creationId xmlns:a16="http://schemas.microsoft.com/office/drawing/2014/main" xmlns="" id="{4CD34082-CDB3-42B5-946D-D00872EF5F2D}"/>
              </a:ext>
            </a:extLst>
          </p:cNvPr>
          <p:cNvSpPr txBox="1"/>
          <p:nvPr/>
        </p:nvSpPr>
        <p:spPr>
          <a:xfrm>
            <a:off x="2437158" y="3810000"/>
            <a:ext cx="6428683" cy="2554545"/>
          </a:xfrm>
          <a:prstGeom prst="rect">
            <a:avLst/>
          </a:prstGeom>
          <a:noFill/>
        </p:spPr>
        <p:txBody>
          <a:bodyPr wrap="none">
            <a:spAutoFit/>
          </a:bodyPr>
          <a:lstStyle/>
          <a:p>
            <a:pPr indent="179705" algn="ctr"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Lời</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giải</a:t>
            </a:r>
            <a:endParaRPr lang="en-US" sz="3200" b="1" dirty="0">
              <a:solidFill>
                <a:srgbClr val="1111AF"/>
              </a:solidFill>
              <a:effectLst/>
              <a:latin typeface="Times New Roman" panose="02020603050405020304" pitchFamily="18" charset="0"/>
              <a:ea typeface="Times New Roman" panose="02020603050405020304" pitchFamily="18" charset="0"/>
            </a:endParaRPr>
          </a:p>
          <a:p>
            <a:pPr indent="179705" algn="just"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Có</a:t>
            </a:r>
            <a:r>
              <a:rPr lang="en-US" sz="3200" b="1" kern="1200" dirty="0">
                <a:solidFill>
                  <a:srgbClr val="1111AF"/>
                </a:solidFill>
                <a:effectLst/>
                <a:latin typeface="Times New Roman" panose="02020603050405020304" pitchFamily="18" charset="0"/>
                <a:ea typeface="Times New Roman" panose="02020603050405020304" pitchFamily="18" charset="0"/>
              </a:rPr>
              <a:t> 5 </a:t>
            </a:r>
            <a:r>
              <a:rPr lang="en-US" sz="3200" b="1" kern="1200" dirty="0" err="1">
                <a:solidFill>
                  <a:srgbClr val="1111AF"/>
                </a:solidFill>
                <a:effectLst/>
                <a:latin typeface="Times New Roman" panose="02020603050405020304" pitchFamily="18" charset="0"/>
                <a:ea typeface="Times New Roman" panose="02020603050405020304" pitchFamily="18" charset="0"/>
              </a:rPr>
              <a:t>nguồn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giống</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nhau</a:t>
            </a:r>
            <a:r>
              <a:rPr lang="en-US" sz="3200" b="1" kern="1200" dirty="0">
                <a:solidFill>
                  <a:srgbClr val="1111AF"/>
                </a:solidFill>
                <a:effectLst/>
                <a:latin typeface="Times New Roman" panose="02020603050405020304" pitchFamily="18" charset="0"/>
                <a:ea typeface="Times New Roman" panose="02020603050405020304" pitchFamily="18" charset="0"/>
              </a:rPr>
              <a:t> → n = 5</a:t>
            </a:r>
            <a:endParaRPr lang="en-US" sz="3200" b="1" dirty="0">
              <a:solidFill>
                <a:srgbClr val="1111AF"/>
              </a:solidFill>
              <a:effectLst/>
              <a:latin typeface="Times New Roman" panose="02020603050405020304" pitchFamily="18" charset="0"/>
              <a:ea typeface="Times New Roman" panose="02020603050405020304" pitchFamily="18" charset="0"/>
            </a:endParaRPr>
          </a:p>
          <a:p>
            <a:pPr indent="179705" algn="just"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Các</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nguồn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trên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mắc</a:t>
            </a:r>
            <a:r>
              <a:rPr lang="en-US" sz="3200" b="1" kern="1200" dirty="0">
                <a:solidFill>
                  <a:srgbClr val="1111AF"/>
                </a:solidFill>
                <a:effectLst/>
                <a:latin typeface="Times New Roman" panose="02020603050405020304" pitchFamily="18" charset="0"/>
                <a:ea typeface="Times New Roman" panose="02020603050405020304" pitchFamily="18" charset="0"/>
              </a:rPr>
              <a:t> song </a:t>
            </a:r>
            <a:r>
              <a:rPr lang="en-US" sz="3200" b="1" kern="1200" dirty="0" err="1">
                <a:solidFill>
                  <a:srgbClr val="1111AF"/>
                </a:solidFill>
                <a:effectLst/>
                <a:latin typeface="Times New Roman" panose="02020603050405020304" pitchFamily="18" charset="0"/>
                <a:ea typeface="Times New Roman" panose="02020603050405020304" pitchFamily="18" charset="0"/>
              </a:rPr>
              <a:t>song</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thì</a:t>
            </a:r>
            <a:r>
              <a:rPr lang="en-US" sz="3200" b="1" kern="1200" dirty="0">
                <a:solidFill>
                  <a:srgbClr val="1111AF"/>
                </a:solidFill>
                <a:effectLst/>
                <a:latin typeface="Times New Roman" panose="02020603050405020304" pitchFamily="18" charset="0"/>
                <a:ea typeface="Times New Roman" panose="02020603050405020304" pitchFamily="18" charset="0"/>
              </a:rPr>
              <a:t>:</a:t>
            </a:r>
            <a:endParaRPr lang="en-US" sz="3200" b="1" dirty="0">
              <a:solidFill>
                <a:srgbClr val="1111AF"/>
              </a:solidFill>
              <a:effectLst/>
              <a:latin typeface="Times New Roman" panose="02020603050405020304" pitchFamily="18" charset="0"/>
              <a:ea typeface="Times New Roman" panose="02020603050405020304" pitchFamily="18" charset="0"/>
            </a:endParaRPr>
          </a:p>
          <a:p>
            <a:pPr indent="179705" algn="just">
              <a:tabLst>
                <a:tab pos="179705" algn="l"/>
                <a:tab pos="3420110" algn="l"/>
                <a:tab pos="5039995" algn="l"/>
              </a:tabLst>
            </a:pPr>
            <a:r>
              <a:rPr lang="el-GR" altLang="en-US" sz="3200" b="1" dirty="0">
                <a:solidFill>
                  <a:srgbClr val="1111AF"/>
                </a:solidFill>
                <a:cs typeface="Calibri" panose="020F0502020204030204" pitchFamily="34" charset="0"/>
              </a:rPr>
              <a:t>ξ </a:t>
            </a:r>
            <a:r>
              <a:rPr lang="en-US" sz="3200" b="1" kern="1200" baseline="-25000" dirty="0">
                <a:solidFill>
                  <a:srgbClr val="1111AF"/>
                </a:solidFill>
                <a:effectLst/>
                <a:latin typeface="Times New Roman" panose="02020603050405020304" pitchFamily="18" charset="0"/>
                <a:ea typeface="Times New Roman" panose="02020603050405020304" pitchFamily="18" charset="0"/>
              </a:rPr>
              <a:t>b</a:t>
            </a:r>
            <a:r>
              <a:rPr lang="en-US" sz="3200" b="1" kern="1200" dirty="0">
                <a:solidFill>
                  <a:srgbClr val="1111AF"/>
                </a:solidFill>
                <a:effectLst/>
                <a:latin typeface="Times New Roman" panose="02020603050405020304" pitchFamily="18" charset="0"/>
                <a:ea typeface="Times New Roman" panose="02020603050405020304" pitchFamily="18" charset="0"/>
              </a:rPr>
              <a:t> = </a:t>
            </a:r>
            <a:r>
              <a:rPr lang="el-GR" altLang="en-US" sz="3200" b="1" dirty="0">
                <a:solidFill>
                  <a:srgbClr val="1111AF"/>
                </a:solidFill>
                <a:cs typeface="Calibri" panose="020F0502020204030204" pitchFamily="34" charset="0"/>
              </a:rPr>
              <a:t>ξ</a:t>
            </a:r>
            <a:r>
              <a:rPr lang="en-US" sz="3200" b="1" kern="1200" dirty="0">
                <a:solidFill>
                  <a:srgbClr val="1111AF"/>
                </a:solidFill>
                <a:effectLst/>
                <a:latin typeface="Times New Roman" panose="02020603050405020304" pitchFamily="18" charset="0"/>
                <a:ea typeface="Times New Roman" panose="02020603050405020304" pitchFamily="18" charset="0"/>
              </a:rPr>
              <a:t> = 5 = </a:t>
            </a:r>
            <a:r>
              <a:rPr lang="en-US" sz="3200" b="1" kern="1200" dirty="0" err="1">
                <a:solidFill>
                  <a:srgbClr val="1111AF"/>
                </a:solidFill>
                <a:effectLst/>
                <a:latin typeface="Times New Roman" panose="02020603050405020304" pitchFamily="18" charset="0"/>
                <a:ea typeface="Times New Roman" panose="02020603050405020304" pitchFamily="18" charset="0"/>
              </a:rPr>
              <a:t>5V</a:t>
            </a:r>
            <a:endParaRPr lang="en-US" sz="3200" b="1" dirty="0">
              <a:solidFill>
                <a:srgbClr val="1111AF"/>
              </a:solidFill>
              <a:effectLst/>
              <a:latin typeface="Times New Roman" panose="02020603050405020304" pitchFamily="18" charset="0"/>
              <a:ea typeface="Times New Roman" panose="02020603050405020304" pitchFamily="18" charset="0"/>
            </a:endParaRPr>
          </a:p>
          <a:p>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r</a:t>
            </a:r>
            <a:r>
              <a:rPr lang="en-US" sz="3200" b="1" kern="1200" baseline="-25000" dirty="0" err="1">
                <a:solidFill>
                  <a:srgbClr val="1111AF"/>
                </a:solidFill>
                <a:effectLst/>
                <a:latin typeface="Times New Roman" panose="02020603050405020304" pitchFamily="18" charset="0"/>
                <a:ea typeface="Times New Roman" panose="02020603050405020304" pitchFamily="18" charset="0"/>
              </a:rPr>
              <a:t>b</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1200" dirty="0">
                <a:solidFill>
                  <a:srgbClr val="1111AF"/>
                </a:solidFill>
                <a:effectLst/>
                <a:latin typeface="Times New Roman" panose="02020603050405020304" pitchFamily="18" charset="0"/>
                <a:ea typeface="Times New Roman" panose="02020603050405020304" pitchFamily="18" charset="0"/>
              </a:rPr>
              <a:t>= r/n = 1/5 = 0,2</a:t>
            </a:r>
            <a:r>
              <a:rPr lang="el-GR" sz="3200" b="1" kern="1200" dirty="0">
                <a:solidFill>
                  <a:srgbClr val="1111AF"/>
                </a:solidFill>
                <a:effectLst/>
                <a:latin typeface="Times New Roman" panose="02020603050405020304" pitchFamily="18" charset="0"/>
                <a:ea typeface="Times New Roman" panose="02020603050405020304" pitchFamily="18" charset="0"/>
              </a:rPr>
              <a:t>Ω</a:t>
            </a:r>
            <a:endParaRPr lang="en-US" sz="3200" b="1" dirty="0">
              <a:solidFill>
                <a:srgbClr val="1111AF"/>
              </a:solidFill>
              <a:latin typeface="Times New Roman" panose="02020603050405020304" pitchFamily="18" charset="0"/>
            </a:endParaRPr>
          </a:p>
        </p:txBody>
      </p:sp>
      <p:sp>
        <p:nvSpPr>
          <p:cNvPr id="16" name="Hình Bầu dục 15">
            <a:extLst>
              <a:ext uri="{FF2B5EF4-FFF2-40B4-BE49-F238E27FC236}">
                <a16:creationId xmlns:a16="http://schemas.microsoft.com/office/drawing/2014/main" xmlns="" id="{9BD8F00A-6ABA-462F-B7CC-AE776D06EF50}"/>
              </a:ext>
            </a:extLst>
          </p:cNvPr>
          <p:cNvSpPr/>
          <p:nvPr/>
        </p:nvSpPr>
        <p:spPr>
          <a:xfrm>
            <a:off x="972820" y="1646435"/>
            <a:ext cx="571500" cy="571500"/>
          </a:xfrm>
          <a:prstGeom prst="ellipse">
            <a:avLst/>
          </a:prstGeom>
          <a:solidFill>
            <a:schemeClr val="accent1">
              <a:alpha val="0"/>
            </a:schemeClr>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5671381"/>
      </p:ext>
    </p:extLst>
  </p:cSld>
  <p:clrMapOvr>
    <a:masterClrMapping/>
  </p:clrMapOvr>
  <mc:AlternateContent xmlns:mc="http://schemas.openxmlformats.org/markup-compatibility/2006" xmlns:p14="http://schemas.microsoft.com/office/powerpoint/2010/main">
    <mc:Choice Requires="p14">
      <p:transition spd="slow" p14:dur="2000">
        <p:comb dir="vert"/>
      </p:transition>
    </mc:Choice>
    <mc:Fallback xmlns="">
      <p:transition spd="slow">
        <p:comb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p:cTn id="1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p:cTn id="1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500" fill="hold"/>
                                        <p:tgtEl>
                                          <p:spTgt spid="11">
                                            <p:txEl>
                                              <p:pRg st="0" end="0"/>
                                            </p:txEl>
                                          </p:spTgt>
                                        </p:tgtEl>
                                        <p:attrNameLst>
                                          <p:attrName>ppt_w</p:attrName>
                                        </p:attrNameLst>
                                      </p:cBhvr>
                                      <p:tavLst>
                                        <p:tav tm="0">
                                          <p:val>
                                            <p:strVal val="4*#ppt_w"/>
                                          </p:val>
                                        </p:tav>
                                        <p:tav tm="100000">
                                          <p:val>
                                            <p:strVal val="#ppt_w"/>
                                          </p:val>
                                        </p:tav>
                                      </p:tavLst>
                                    </p:anim>
                                    <p:anim calcmode="lin" valueType="num">
                                      <p:cBhvr>
                                        <p:cTn id="26" dur="500" fill="hold"/>
                                        <p:tgtEl>
                                          <p:spTgt spid="11">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wipe(left)">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3">
                                            <p:txEl>
                                              <p:pRg st="1" end="1"/>
                                            </p:txEl>
                                          </p:spTgt>
                                        </p:tgtEl>
                                        <p:attrNameLst>
                                          <p:attrName>style.visibility</p:attrName>
                                        </p:attrNameLst>
                                      </p:cBhvr>
                                      <p:to>
                                        <p:strVal val="visible"/>
                                      </p:to>
                                    </p:set>
                                    <p:animEffect transition="in" filter="wipe(left)">
                                      <p:cBhvr>
                                        <p:cTn id="36" dur="500"/>
                                        <p:tgtEl>
                                          <p:spTgt spid="1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3">
                                            <p:txEl>
                                              <p:pRg st="2" end="2"/>
                                            </p:txEl>
                                          </p:spTgt>
                                        </p:tgtEl>
                                        <p:attrNameLst>
                                          <p:attrName>style.visibility</p:attrName>
                                        </p:attrNameLst>
                                      </p:cBhvr>
                                      <p:to>
                                        <p:strVal val="visible"/>
                                      </p:to>
                                    </p:set>
                                    <p:animEffect transition="in" filter="wipe(left)">
                                      <p:cBhvr>
                                        <p:cTn id="41" dur="500"/>
                                        <p:tgtEl>
                                          <p:spTgt spid="1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3">
                                            <p:txEl>
                                              <p:pRg st="3" end="3"/>
                                            </p:txEl>
                                          </p:spTgt>
                                        </p:tgtEl>
                                        <p:attrNameLst>
                                          <p:attrName>style.visibility</p:attrName>
                                        </p:attrNameLst>
                                      </p:cBhvr>
                                      <p:to>
                                        <p:strVal val="visible"/>
                                      </p:to>
                                    </p:set>
                                    <p:animEffect transition="in" filter="wipe(left)">
                                      <p:cBhvr>
                                        <p:cTn id="46" dur="500"/>
                                        <p:tgtEl>
                                          <p:spTgt spid="13">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3">
                                            <p:txEl>
                                              <p:pRg st="4" end="4"/>
                                            </p:txEl>
                                          </p:spTgt>
                                        </p:tgtEl>
                                        <p:attrNameLst>
                                          <p:attrName>style.visibility</p:attrName>
                                        </p:attrNameLst>
                                      </p:cBhvr>
                                      <p:to>
                                        <p:strVal val="visible"/>
                                      </p:to>
                                    </p:set>
                                    <p:animEffect transition="in" filter="wipe(left)">
                                      <p:cBhvr>
                                        <p:cTn id="51" dur="500"/>
                                        <p:tgtEl>
                                          <p:spTgt spid="13">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grpId="0" nodeType="clickEffect">
                                  <p:stCondLst>
                                    <p:cond delay="0"/>
                                  </p:stCondLst>
                                  <p:childTnLst>
                                    <p:set>
                                      <p:cBhvr>
                                        <p:cTn id="55" dur="1" fill="hold">
                                          <p:stCondLst>
                                            <p:cond delay="0"/>
                                          </p:stCondLst>
                                        </p:cTn>
                                        <p:tgtEl>
                                          <p:spTgt spid="16">
                                            <p:bg/>
                                          </p:spTgt>
                                        </p:tgtEl>
                                        <p:attrNameLst>
                                          <p:attrName>style.visibility</p:attrName>
                                        </p:attrNameLst>
                                      </p:cBhvr>
                                      <p:to>
                                        <p:strVal val="visible"/>
                                      </p:to>
                                    </p:set>
                                    <p:anim calcmode="lin" valueType="num">
                                      <p:cBhvr>
                                        <p:cTn id="56" dur="500" fill="hold"/>
                                        <p:tgtEl>
                                          <p:spTgt spid="16">
                                            <p:bg/>
                                          </p:spTgt>
                                        </p:tgtEl>
                                        <p:attrNameLst>
                                          <p:attrName>ppt_w</p:attrName>
                                        </p:attrNameLst>
                                      </p:cBhvr>
                                      <p:tavLst>
                                        <p:tav tm="0">
                                          <p:val>
                                            <p:fltVal val="0"/>
                                          </p:val>
                                        </p:tav>
                                        <p:tav tm="100000">
                                          <p:val>
                                            <p:strVal val="#ppt_w"/>
                                          </p:val>
                                        </p:tav>
                                      </p:tavLst>
                                    </p:anim>
                                    <p:anim calcmode="lin" valueType="num">
                                      <p:cBhvr>
                                        <p:cTn id="57" dur="500" fill="hold"/>
                                        <p:tgtEl>
                                          <p:spTgt spid="16">
                                            <p:bg/>
                                          </p:spTgt>
                                        </p:tgtEl>
                                        <p:attrNameLst>
                                          <p:attrName>ppt_h</p:attrName>
                                        </p:attrNameLst>
                                      </p:cBhvr>
                                      <p:tavLst>
                                        <p:tav tm="0">
                                          <p:val>
                                            <p:fltVal val="0"/>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nodePh="1">
                                  <p:stCondLst>
                                    <p:cond delay="0"/>
                                  </p:stCondLst>
                                  <p:endCondLst>
                                    <p:cond evt="begin" delay="0">
                                      <p:tn val="60"/>
                                    </p:cond>
                                  </p:endCondLst>
                                  <p:childTnLst>
                                    <p:set>
                                      <p:cBhvr>
                                        <p:cTn id="61" dur="1" fill="hold">
                                          <p:stCondLst>
                                            <p:cond delay="0"/>
                                          </p:stCondLst>
                                        </p:cTn>
                                        <p:tgtEl>
                                          <p:spTgt spid="16">
                                            <p:txEl>
                                              <p:pRg st="0" end="0"/>
                                            </p:txEl>
                                          </p:spTgt>
                                        </p:tgtEl>
                                        <p:attrNameLst>
                                          <p:attrName>style.visibility</p:attrName>
                                        </p:attrNameLst>
                                      </p:cBhvr>
                                      <p:to>
                                        <p:strVal val="visible"/>
                                      </p:to>
                                    </p:set>
                                    <p:anim calcmode="lin" valueType="num">
                                      <p:cBhvr>
                                        <p:cTn id="62"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63" dur="500" fill="hold"/>
                                        <p:tgtEl>
                                          <p:spTgt spid="1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7" grpId="0" build="p" autoUpdateAnimBg="0"/>
      <p:bldP spid="9" grpId="0" build="p" autoUpdateAnimBg="0"/>
      <p:bldP spid="11" grpId="0" build="p" autoUpdateAnimBg="0"/>
      <p:bldP spid="13" grpId="0" build="p" autoUpdateAnimBg="0"/>
      <p:bldP spid="16" grpId="0" build="p"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xmlns="" id="{40CD6270-2628-4142-A056-22577B0C61C0}"/>
              </a:ext>
            </a:extLst>
          </p:cNvPr>
          <p:cNvSpPr txBox="1"/>
          <p:nvPr/>
        </p:nvSpPr>
        <p:spPr>
          <a:xfrm>
            <a:off x="182881" y="1887182"/>
            <a:ext cx="11562080" cy="1631216"/>
          </a:xfrm>
          <a:prstGeom prst="rect">
            <a:avLst/>
          </a:prstGeom>
          <a:noFill/>
        </p:spPr>
        <p:txBody>
          <a:bodyPr wrap="square" rtlCol="0">
            <a:spAutoFit/>
          </a:bodyPr>
          <a:lstStyle/>
          <a:p>
            <a:pPr algn="ctr" fontAlgn="base"/>
            <a:r>
              <a:rPr lang="en-US" sz="5000" b="1" i="0" dirty="0" err="1">
                <a:solidFill>
                  <a:srgbClr val="008000"/>
                </a:solidFill>
                <a:effectLst/>
                <a:latin typeface="Times New Roman" panose="02020603050405020304" pitchFamily="18" charset="0"/>
                <a:cs typeface="Times New Roman" panose="02020603050405020304" pitchFamily="18" charset="0"/>
              </a:rPr>
              <a:t>BÀI</a:t>
            </a:r>
            <a:r>
              <a:rPr lang="en-US" sz="5000" b="1" i="0" dirty="0">
                <a:solidFill>
                  <a:srgbClr val="008000"/>
                </a:solidFill>
                <a:effectLst/>
                <a:latin typeface="Times New Roman" panose="02020603050405020304" pitchFamily="18" charset="0"/>
                <a:cs typeface="Times New Roman" panose="02020603050405020304" pitchFamily="18" charset="0"/>
              </a:rPr>
              <a:t> 10</a:t>
            </a:r>
          </a:p>
          <a:p>
            <a:pPr algn="ctr" fontAlgn="base"/>
            <a:r>
              <a:rPr lang="en-US" sz="5000" b="1" i="0" dirty="0" err="1">
                <a:solidFill>
                  <a:srgbClr val="FF0000"/>
                </a:solidFill>
                <a:effectLst/>
                <a:latin typeface="Times New Roman" panose="02020603050405020304" pitchFamily="18" charset="0"/>
                <a:cs typeface="Times New Roman" panose="02020603050405020304" pitchFamily="18" charset="0"/>
              </a:rPr>
              <a:t>GHÉP</a:t>
            </a:r>
            <a:r>
              <a:rPr lang="en-US" sz="5000" b="1" i="0" dirty="0">
                <a:solidFill>
                  <a:srgbClr val="FF0000"/>
                </a:solidFill>
                <a:effectLst/>
                <a:latin typeface="Times New Roman" panose="02020603050405020304" pitchFamily="18" charset="0"/>
                <a:cs typeface="Times New Roman" panose="02020603050405020304" pitchFamily="18" charset="0"/>
              </a:rPr>
              <a:t> </a:t>
            </a:r>
            <a:r>
              <a:rPr lang="en-US" sz="5000" b="1" i="0" dirty="0" err="1">
                <a:solidFill>
                  <a:srgbClr val="FF0000"/>
                </a:solidFill>
                <a:effectLst/>
                <a:latin typeface="Times New Roman" panose="02020603050405020304" pitchFamily="18" charset="0"/>
                <a:cs typeface="Times New Roman" panose="02020603050405020304" pitchFamily="18" charset="0"/>
              </a:rPr>
              <a:t>CÁC</a:t>
            </a:r>
            <a:r>
              <a:rPr lang="en-US" sz="5000" b="1" i="0" dirty="0">
                <a:solidFill>
                  <a:srgbClr val="FF0000"/>
                </a:solidFill>
                <a:effectLst/>
                <a:latin typeface="Times New Roman" panose="02020603050405020304" pitchFamily="18" charset="0"/>
                <a:cs typeface="Times New Roman" panose="02020603050405020304" pitchFamily="18" charset="0"/>
              </a:rPr>
              <a:t> </a:t>
            </a:r>
            <a:r>
              <a:rPr lang="en-US" sz="5000" b="1" i="0" dirty="0" err="1">
                <a:solidFill>
                  <a:srgbClr val="FF0000"/>
                </a:solidFill>
                <a:effectLst/>
                <a:latin typeface="Times New Roman" panose="02020603050405020304" pitchFamily="18" charset="0"/>
                <a:cs typeface="Times New Roman" panose="02020603050405020304" pitchFamily="18" charset="0"/>
              </a:rPr>
              <a:t>NGUỒN</a:t>
            </a:r>
            <a:r>
              <a:rPr lang="en-US" sz="5000" b="1" i="0" dirty="0">
                <a:solidFill>
                  <a:srgbClr val="FF0000"/>
                </a:solidFill>
                <a:effectLst/>
                <a:latin typeface="Times New Roman" panose="02020603050405020304" pitchFamily="18" charset="0"/>
                <a:cs typeface="Times New Roman" panose="02020603050405020304" pitchFamily="18" charset="0"/>
              </a:rPr>
              <a:t> </a:t>
            </a:r>
            <a:r>
              <a:rPr lang="en-US" sz="5000" b="1" i="0" dirty="0" err="1">
                <a:solidFill>
                  <a:srgbClr val="FF0000"/>
                </a:solidFill>
                <a:effectLst/>
                <a:latin typeface="Times New Roman" panose="02020603050405020304" pitchFamily="18" charset="0"/>
                <a:cs typeface="Times New Roman" panose="02020603050405020304" pitchFamily="18" charset="0"/>
              </a:rPr>
              <a:t>ĐIỆN</a:t>
            </a:r>
            <a:r>
              <a:rPr lang="en-US" sz="5000" b="1" i="0" dirty="0">
                <a:solidFill>
                  <a:srgbClr val="FF0000"/>
                </a:solidFill>
                <a:effectLst/>
                <a:latin typeface="Times New Roman" panose="02020603050405020304" pitchFamily="18" charset="0"/>
                <a:cs typeface="Times New Roman" panose="02020603050405020304" pitchFamily="18" charset="0"/>
              </a:rPr>
              <a:t> </a:t>
            </a:r>
            <a:r>
              <a:rPr lang="en-US" sz="5000" b="1" i="0" dirty="0" err="1">
                <a:solidFill>
                  <a:srgbClr val="FF0000"/>
                </a:solidFill>
                <a:effectLst/>
                <a:latin typeface="Times New Roman" panose="02020603050405020304" pitchFamily="18" charset="0"/>
                <a:cs typeface="Times New Roman" panose="02020603050405020304" pitchFamily="18" charset="0"/>
              </a:rPr>
              <a:t>THÀNH</a:t>
            </a:r>
            <a:r>
              <a:rPr lang="en-US" sz="5000" b="1" i="0" dirty="0">
                <a:solidFill>
                  <a:srgbClr val="FF0000"/>
                </a:solidFill>
                <a:effectLst/>
                <a:latin typeface="Times New Roman" panose="02020603050405020304" pitchFamily="18" charset="0"/>
                <a:cs typeface="Times New Roman" panose="02020603050405020304" pitchFamily="18" charset="0"/>
              </a:rPr>
              <a:t> </a:t>
            </a:r>
            <a:r>
              <a:rPr lang="en-US" sz="5000" b="1" i="0" dirty="0" err="1">
                <a:solidFill>
                  <a:srgbClr val="FF0000"/>
                </a:solidFill>
                <a:effectLst/>
                <a:latin typeface="Times New Roman" panose="02020603050405020304" pitchFamily="18" charset="0"/>
                <a:cs typeface="Times New Roman" panose="02020603050405020304" pitchFamily="18" charset="0"/>
              </a:rPr>
              <a:t>BỘ</a:t>
            </a:r>
            <a:endParaRPr lang="en-US" sz="5000" b="1" i="0" dirty="0">
              <a:solidFill>
                <a:srgbClr val="FF000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xmlns="" id="{72A04CAC-8368-4CBF-AC4F-91E6090D8987}"/>
              </a:ext>
            </a:extLst>
          </p:cNvPr>
          <p:cNvSpPr>
            <a:spLocks noGrp="1" noRot="1" noChangeArrowheads="1"/>
          </p:cNvSpPr>
          <p:nvPr>
            <p:ph type="title"/>
          </p:nvPr>
        </p:nvSpPr>
        <p:spPr>
          <a:xfrm>
            <a:off x="-38099" y="433361"/>
            <a:ext cx="8229600" cy="1028700"/>
          </a:xfrm>
        </p:spPr>
        <p:txBody>
          <a:bodyPr/>
          <a:lstStyle/>
          <a:p>
            <a:pPr eaLnBrk="1" hangingPunct="1"/>
            <a:r>
              <a:rPr lang="en-US" altLang="en-US" sz="3200" b="1" dirty="0">
                <a:solidFill>
                  <a:srgbClr val="FF0000"/>
                </a:solidFill>
                <a:latin typeface="Times New Roman" panose="02020603050405020304" pitchFamily="18" charset="0"/>
                <a:cs typeface="Times New Roman" panose="02020603050405020304" pitchFamily="18" charset="0"/>
              </a:rPr>
              <a:t>II. </a:t>
            </a:r>
            <a:r>
              <a:rPr lang="en-US" altLang="en-US" sz="3200" b="1" dirty="0" err="1">
                <a:solidFill>
                  <a:srgbClr val="FF0000"/>
                </a:solidFill>
                <a:latin typeface="Times New Roman" panose="02020603050405020304" pitchFamily="18" charset="0"/>
                <a:cs typeface="Times New Roman" panose="02020603050405020304" pitchFamily="18" charset="0"/>
              </a:rPr>
              <a:t>Ghép</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các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nguồn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điện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thành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bộ</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
        <p:nvSpPr>
          <p:cNvPr id="44035" name="Rectangle 3">
            <a:extLst>
              <a:ext uri="{FF2B5EF4-FFF2-40B4-BE49-F238E27FC236}">
                <a16:creationId xmlns:a16="http://schemas.microsoft.com/office/drawing/2014/main" xmlns="" id="{89D11D93-1C17-4652-A5E3-1855036BF2A1}"/>
              </a:ext>
            </a:extLst>
          </p:cNvPr>
          <p:cNvSpPr>
            <a:spLocks noGrp="1" noChangeArrowheads="1"/>
          </p:cNvSpPr>
          <p:nvPr>
            <p:ph idx="1"/>
          </p:nvPr>
        </p:nvSpPr>
        <p:spPr>
          <a:xfrm>
            <a:off x="-12701" y="1136623"/>
            <a:ext cx="4762501" cy="598487"/>
          </a:xfrm>
        </p:spPr>
        <p:txBody>
          <a:bodyPr/>
          <a:lstStyle/>
          <a:p>
            <a:pPr eaLnBrk="1" hangingPunct="1">
              <a:buFont typeface="Wingdings" panose="05000000000000000000" pitchFamily="2" charset="2"/>
              <a:buNone/>
            </a:pP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1.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Bộ</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nguồn</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nối</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tiếp</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p>
        </p:txBody>
      </p:sp>
      <p:grpSp>
        <p:nvGrpSpPr>
          <p:cNvPr id="9238" name="Group 49">
            <a:extLst>
              <a:ext uri="{FF2B5EF4-FFF2-40B4-BE49-F238E27FC236}">
                <a16:creationId xmlns:a16="http://schemas.microsoft.com/office/drawing/2014/main" xmlns="" id="{CD353F3B-0808-4E50-88A4-8AE64898E8FC}"/>
              </a:ext>
            </a:extLst>
          </p:cNvPr>
          <p:cNvGrpSpPr>
            <a:grpSpLocks/>
          </p:cNvGrpSpPr>
          <p:nvPr/>
        </p:nvGrpSpPr>
        <p:grpSpPr bwMode="auto">
          <a:xfrm>
            <a:off x="4176595" y="1448329"/>
            <a:ext cx="7066077" cy="1858802"/>
            <a:chOff x="3016" y="1104"/>
            <a:chExt cx="3604" cy="608"/>
          </a:xfrm>
        </p:grpSpPr>
        <p:sp>
          <p:nvSpPr>
            <p:cNvPr id="9226" name="Line 4">
              <a:extLst>
                <a:ext uri="{FF2B5EF4-FFF2-40B4-BE49-F238E27FC236}">
                  <a16:creationId xmlns:a16="http://schemas.microsoft.com/office/drawing/2014/main" xmlns="" id="{130211EE-404D-4DE2-BBC9-C8A6CA2AC8D7}"/>
                </a:ext>
              </a:extLst>
            </p:cNvPr>
            <p:cNvSpPr>
              <a:spLocks noChangeShapeType="1"/>
            </p:cNvSpPr>
            <p:nvPr/>
          </p:nvSpPr>
          <p:spPr bwMode="auto">
            <a:xfrm>
              <a:off x="3240" y="1448"/>
              <a:ext cx="376" cy="0"/>
            </a:xfrm>
            <a:prstGeom prst="line">
              <a:avLst/>
            </a:prstGeom>
            <a:noFill/>
            <a:ln w="28575">
              <a:solidFill>
                <a:schemeClr val="tx1"/>
              </a:solidFill>
              <a:round/>
              <a:headEnd type="oval"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27" name="Line 5">
              <a:extLst>
                <a:ext uri="{FF2B5EF4-FFF2-40B4-BE49-F238E27FC236}">
                  <a16:creationId xmlns:a16="http://schemas.microsoft.com/office/drawing/2014/main" xmlns="" id="{71E06146-5F88-461C-8D6A-20309B0E744C}"/>
                </a:ext>
              </a:extLst>
            </p:cNvPr>
            <p:cNvSpPr>
              <a:spLocks noChangeShapeType="1"/>
            </p:cNvSpPr>
            <p:nvPr/>
          </p:nvSpPr>
          <p:spPr bwMode="auto">
            <a:xfrm>
              <a:off x="3624" y="1320"/>
              <a:ext cx="0" cy="2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28" name="Line 6">
              <a:extLst>
                <a:ext uri="{FF2B5EF4-FFF2-40B4-BE49-F238E27FC236}">
                  <a16:creationId xmlns:a16="http://schemas.microsoft.com/office/drawing/2014/main" xmlns="" id="{F8504924-2523-4101-B1EC-B0C1AA63A62E}"/>
                </a:ext>
              </a:extLst>
            </p:cNvPr>
            <p:cNvSpPr>
              <a:spLocks noChangeShapeType="1"/>
            </p:cNvSpPr>
            <p:nvPr/>
          </p:nvSpPr>
          <p:spPr bwMode="auto">
            <a:xfrm>
              <a:off x="3680" y="1392"/>
              <a:ext cx="0" cy="1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29" name="Line 7">
              <a:extLst>
                <a:ext uri="{FF2B5EF4-FFF2-40B4-BE49-F238E27FC236}">
                  <a16:creationId xmlns:a16="http://schemas.microsoft.com/office/drawing/2014/main" xmlns="" id="{F356D4DC-8202-4F80-91EB-9CE771C78554}"/>
                </a:ext>
              </a:extLst>
            </p:cNvPr>
            <p:cNvSpPr>
              <a:spLocks noChangeShapeType="1"/>
            </p:cNvSpPr>
            <p:nvPr/>
          </p:nvSpPr>
          <p:spPr bwMode="auto">
            <a:xfrm>
              <a:off x="3680" y="1456"/>
              <a:ext cx="28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0" name="Line 8">
              <a:extLst>
                <a:ext uri="{FF2B5EF4-FFF2-40B4-BE49-F238E27FC236}">
                  <a16:creationId xmlns:a16="http://schemas.microsoft.com/office/drawing/2014/main" xmlns="" id="{E7960ADC-98DB-453B-8232-7BDD2CD3C674}"/>
                </a:ext>
              </a:extLst>
            </p:cNvPr>
            <p:cNvSpPr>
              <a:spLocks noChangeShapeType="1"/>
            </p:cNvSpPr>
            <p:nvPr/>
          </p:nvSpPr>
          <p:spPr bwMode="auto">
            <a:xfrm>
              <a:off x="3976" y="1328"/>
              <a:ext cx="0" cy="2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1" name="Line 9">
              <a:extLst>
                <a:ext uri="{FF2B5EF4-FFF2-40B4-BE49-F238E27FC236}">
                  <a16:creationId xmlns:a16="http://schemas.microsoft.com/office/drawing/2014/main" xmlns="" id="{DEBA2E44-516E-4561-B058-3310ED518811}"/>
                </a:ext>
              </a:extLst>
            </p:cNvPr>
            <p:cNvSpPr>
              <a:spLocks noChangeShapeType="1"/>
            </p:cNvSpPr>
            <p:nvPr/>
          </p:nvSpPr>
          <p:spPr bwMode="auto">
            <a:xfrm>
              <a:off x="4032" y="1400"/>
              <a:ext cx="0" cy="1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2" name="Line 10">
              <a:extLst>
                <a:ext uri="{FF2B5EF4-FFF2-40B4-BE49-F238E27FC236}">
                  <a16:creationId xmlns:a16="http://schemas.microsoft.com/office/drawing/2014/main" xmlns="" id="{E847206A-ACBC-436A-B236-AC96C533AC29}"/>
                </a:ext>
              </a:extLst>
            </p:cNvPr>
            <p:cNvSpPr>
              <a:spLocks noChangeShapeType="1"/>
            </p:cNvSpPr>
            <p:nvPr/>
          </p:nvSpPr>
          <p:spPr bwMode="auto">
            <a:xfrm>
              <a:off x="4680" y="1328"/>
              <a:ext cx="0" cy="2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3" name="Line 11">
              <a:extLst>
                <a:ext uri="{FF2B5EF4-FFF2-40B4-BE49-F238E27FC236}">
                  <a16:creationId xmlns:a16="http://schemas.microsoft.com/office/drawing/2014/main" xmlns="" id="{89FB9E99-2AA6-463D-94B1-856DBC0AF3AB}"/>
                </a:ext>
              </a:extLst>
            </p:cNvPr>
            <p:cNvSpPr>
              <a:spLocks noChangeShapeType="1"/>
            </p:cNvSpPr>
            <p:nvPr/>
          </p:nvSpPr>
          <p:spPr bwMode="auto">
            <a:xfrm>
              <a:off x="4736" y="1400"/>
              <a:ext cx="0" cy="1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4" name="Line 12">
              <a:extLst>
                <a:ext uri="{FF2B5EF4-FFF2-40B4-BE49-F238E27FC236}">
                  <a16:creationId xmlns:a16="http://schemas.microsoft.com/office/drawing/2014/main" xmlns="" id="{2DEA7DD9-906D-4536-8BDE-0EFD79800BAF}"/>
                </a:ext>
              </a:extLst>
            </p:cNvPr>
            <p:cNvSpPr>
              <a:spLocks noChangeShapeType="1"/>
            </p:cNvSpPr>
            <p:nvPr/>
          </p:nvSpPr>
          <p:spPr bwMode="auto">
            <a:xfrm>
              <a:off x="4024" y="1456"/>
              <a:ext cx="12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5" name="Line 13">
              <a:extLst>
                <a:ext uri="{FF2B5EF4-FFF2-40B4-BE49-F238E27FC236}">
                  <a16:creationId xmlns:a16="http://schemas.microsoft.com/office/drawing/2014/main" xmlns="" id="{9C72EFF8-8111-4811-9F9C-93F60BBCA070}"/>
                </a:ext>
              </a:extLst>
            </p:cNvPr>
            <p:cNvSpPr>
              <a:spLocks noChangeShapeType="1"/>
            </p:cNvSpPr>
            <p:nvPr/>
          </p:nvSpPr>
          <p:spPr bwMode="auto">
            <a:xfrm>
              <a:off x="4160" y="1456"/>
              <a:ext cx="344" cy="0"/>
            </a:xfrm>
            <a:prstGeom prst="line">
              <a:avLst/>
            </a:prstGeom>
            <a:noFill/>
            <a:ln w="28575" cap="rnd">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6" name="Line 14">
              <a:extLst>
                <a:ext uri="{FF2B5EF4-FFF2-40B4-BE49-F238E27FC236}">
                  <a16:creationId xmlns:a16="http://schemas.microsoft.com/office/drawing/2014/main" xmlns="" id="{D3B9C43A-6404-42DB-A770-1EC7191A626E}"/>
                </a:ext>
              </a:extLst>
            </p:cNvPr>
            <p:cNvSpPr>
              <a:spLocks noChangeShapeType="1"/>
            </p:cNvSpPr>
            <p:nvPr/>
          </p:nvSpPr>
          <p:spPr bwMode="auto">
            <a:xfrm>
              <a:off x="4504" y="1456"/>
              <a:ext cx="176"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9237" name="Line 15">
              <a:extLst>
                <a:ext uri="{FF2B5EF4-FFF2-40B4-BE49-F238E27FC236}">
                  <a16:creationId xmlns:a16="http://schemas.microsoft.com/office/drawing/2014/main" xmlns="" id="{598EAE32-32F5-4D5D-9456-AE0D465BEA5C}"/>
                </a:ext>
              </a:extLst>
            </p:cNvPr>
            <p:cNvSpPr>
              <a:spLocks noChangeShapeType="1"/>
            </p:cNvSpPr>
            <p:nvPr/>
          </p:nvSpPr>
          <p:spPr bwMode="auto">
            <a:xfrm>
              <a:off x="4736" y="1464"/>
              <a:ext cx="376" cy="0"/>
            </a:xfrm>
            <a:prstGeom prst="line">
              <a:avLst/>
            </a:prstGeom>
            <a:noFill/>
            <a:ln w="28575">
              <a:solidFill>
                <a:schemeClr val="tx1"/>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3" name="Text Box 16">
              <a:extLst>
                <a:ext uri="{FF2B5EF4-FFF2-40B4-BE49-F238E27FC236}">
                  <a16:creationId xmlns:a16="http://schemas.microsoft.com/office/drawing/2014/main" xmlns="" id="{EA134E38-772C-40A9-98D7-D646E4F54699}"/>
                </a:ext>
              </a:extLst>
            </p:cNvPr>
            <p:cNvSpPr txBox="1">
              <a:spLocks noChangeArrowheads="1"/>
            </p:cNvSpPr>
            <p:nvPr/>
          </p:nvSpPr>
          <p:spPr bwMode="auto">
            <a:xfrm>
              <a:off x="3240" y="1104"/>
              <a:ext cx="3380" cy="19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1</a:t>
              </a:r>
              <a:r>
                <a:rPr lang="en-US" altLang="en-US" sz="3200" b="1" dirty="0">
                  <a:solidFill>
                    <a:srgbClr val="1111AF"/>
                  </a:solidFill>
                  <a:latin typeface="Times New Roman" panose="02020603050405020304" pitchFamily="18" charset="0"/>
                </a:rPr>
                <a:t>, </a:t>
              </a:r>
              <a:r>
                <a:rPr lang="en-US" altLang="en-US" sz="3200" b="1" dirty="0" err="1">
                  <a:solidFill>
                    <a:srgbClr val="1111AF"/>
                  </a:solidFill>
                  <a:latin typeface="Times New Roman" panose="02020603050405020304" pitchFamily="18" charset="0"/>
                </a:rPr>
                <a:t>r</a:t>
              </a:r>
              <a:r>
                <a:rPr lang="en-US" altLang="en-US" sz="3200" b="1" baseline="-25000" dirty="0" err="1">
                  <a:solidFill>
                    <a:srgbClr val="1111AF"/>
                  </a:solidFill>
                  <a:latin typeface="Times New Roman" panose="02020603050405020304" pitchFamily="18" charset="0"/>
                </a:rPr>
                <a:t>1</a:t>
              </a:r>
              <a:r>
                <a:rPr lang="en-US" altLang="en-US" sz="3200" b="1" baseline="-25000" dirty="0">
                  <a:solidFill>
                    <a:srgbClr val="1111AF"/>
                  </a:solidFill>
                  <a:latin typeface="Times New Roman" panose="02020603050405020304" pitchFamily="18"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2</a:t>
              </a:r>
              <a:r>
                <a:rPr lang="en-US" altLang="en-US" sz="3200" b="1" dirty="0">
                  <a:solidFill>
                    <a:srgbClr val="1111AF"/>
                  </a:solidFill>
                  <a:latin typeface="Times New Roman" panose="02020603050405020304" pitchFamily="18" charset="0"/>
                </a:rPr>
                <a:t>, </a:t>
              </a:r>
              <a:r>
                <a:rPr lang="en-US" altLang="en-US" sz="3200" b="1" dirty="0" err="1">
                  <a:solidFill>
                    <a:srgbClr val="1111AF"/>
                  </a:solidFill>
                  <a:latin typeface="Times New Roman" panose="02020603050405020304" pitchFamily="18" charset="0"/>
                </a:rPr>
                <a:t>r</a:t>
              </a:r>
              <a:r>
                <a:rPr lang="en-US" altLang="en-US" sz="3200" b="1" baseline="-25000" dirty="0" err="1">
                  <a:solidFill>
                    <a:srgbClr val="1111AF"/>
                  </a:solidFill>
                  <a:latin typeface="Times New Roman" panose="02020603050405020304" pitchFamily="18" charset="0"/>
                </a:rPr>
                <a:t>2</a:t>
              </a:r>
              <a:r>
                <a:rPr lang="en-US" altLang="en-US" sz="3200" b="1" dirty="0">
                  <a:solidFill>
                    <a:srgbClr val="1111AF"/>
                  </a:solidFill>
                  <a:latin typeface="Times New Roman" panose="02020603050405020304" pitchFamily="18"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n</a:t>
              </a:r>
              <a:r>
                <a:rPr lang="en-US" altLang="en-US" sz="3200" b="1" dirty="0">
                  <a:solidFill>
                    <a:srgbClr val="1111AF"/>
                  </a:solidFill>
                  <a:latin typeface="Times New Roman" panose="02020603050405020304" pitchFamily="18" charset="0"/>
                </a:rPr>
                <a:t>, </a:t>
              </a:r>
              <a:r>
                <a:rPr lang="en-US" altLang="en-US" sz="3200" b="1" dirty="0" err="1">
                  <a:solidFill>
                    <a:srgbClr val="1111AF"/>
                  </a:solidFill>
                  <a:latin typeface="Times New Roman" panose="02020603050405020304" pitchFamily="18" charset="0"/>
                </a:rPr>
                <a:t>r</a:t>
              </a:r>
              <a:r>
                <a:rPr lang="en-US" altLang="en-US" sz="3200" b="1" baseline="-25000" dirty="0" err="1">
                  <a:solidFill>
                    <a:srgbClr val="1111AF"/>
                  </a:solidFill>
                  <a:latin typeface="Times New Roman" panose="02020603050405020304" pitchFamily="18" charset="0"/>
                </a:rPr>
                <a:t>n</a:t>
              </a:r>
              <a:endParaRPr lang="en-US" altLang="en-US" sz="3200" b="1" dirty="0">
                <a:solidFill>
                  <a:srgbClr val="1111AF"/>
                </a:solidFill>
                <a:latin typeface=".VnShelley Allegro" pitchFamily="82" charset="0"/>
              </a:endParaRPr>
            </a:p>
          </p:txBody>
        </p:sp>
        <p:sp>
          <p:nvSpPr>
            <p:cNvPr id="9239" name="Text Box 17">
              <a:extLst>
                <a:ext uri="{FF2B5EF4-FFF2-40B4-BE49-F238E27FC236}">
                  <a16:creationId xmlns:a16="http://schemas.microsoft.com/office/drawing/2014/main" xmlns="" id="{95F0A393-6AE0-47D9-A906-3178CC673FC9}"/>
                </a:ext>
              </a:extLst>
            </p:cNvPr>
            <p:cNvSpPr txBox="1">
              <a:spLocks noChangeArrowheads="1"/>
            </p:cNvSpPr>
            <p:nvPr/>
          </p:nvSpPr>
          <p:spPr bwMode="auto">
            <a:xfrm>
              <a:off x="3016" y="1336"/>
              <a:ext cx="320" cy="36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a:solidFill>
                    <a:srgbClr val="1111AF"/>
                  </a:solidFill>
                  <a:latin typeface="Garamond" panose="02020404030301010803" pitchFamily="18" charset="0"/>
                </a:rPr>
                <a:t>A</a:t>
              </a:r>
            </a:p>
          </p:txBody>
        </p:sp>
        <p:sp>
          <p:nvSpPr>
            <p:cNvPr id="9240" name="Text Box 18">
              <a:extLst>
                <a:ext uri="{FF2B5EF4-FFF2-40B4-BE49-F238E27FC236}">
                  <a16:creationId xmlns:a16="http://schemas.microsoft.com/office/drawing/2014/main" xmlns="" id="{86D93A17-BE54-4C2F-87C1-09AA975E2EA8}"/>
                </a:ext>
              </a:extLst>
            </p:cNvPr>
            <p:cNvSpPr txBox="1">
              <a:spLocks noChangeArrowheads="1"/>
            </p:cNvSpPr>
            <p:nvPr/>
          </p:nvSpPr>
          <p:spPr bwMode="auto">
            <a:xfrm>
              <a:off x="5112" y="1344"/>
              <a:ext cx="272" cy="36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a:solidFill>
                    <a:srgbClr val="1111AF"/>
                  </a:solidFill>
                  <a:latin typeface="Garamond" panose="02020404030301010803" pitchFamily="18" charset="0"/>
                </a:rPr>
                <a:t>B</a:t>
              </a:r>
            </a:p>
          </p:txBody>
        </p:sp>
      </p:grpSp>
      <p:sp>
        <p:nvSpPr>
          <p:cNvPr id="44086" name="Text Box 54">
            <a:extLst>
              <a:ext uri="{FF2B5EF4-FFF2-40B4-BE49-F238E27FC236}">
                <a16:creationId xmlns:a16="http://schemas.microsoft.com/office/drawing/2014/main" xmlns="" id="{0FD33300-11EF-43D2-B467-F4D9A886FA4B}"/>
              </a:ext>
            </a:extLst>
          </p:cNvPr>
          <p:cNvSpPr txBox="1">
            <a:spLocks noChangeArrowheads="1"/>
          </p:cNvSpPr>
          <p:nvPr/>
        </p:nvSpPr>
        <p:spPr bwMode="auto">
          <a:xfrm>
            <a:off x="3333" y="3165249"/>
            <a:ext cx="12105321"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dirty="0">
                <a:solidFill>
                  <a:srgbClr val="1111AF"/>
                </a:solidFill>
                <a:latin typeface="Times New Roman" panose="02020603050405020304" pitchFamily="18" charset="0"/>
                <a:cs typeface="Times New Roman" panose="02020603050405020304" pitchFamily="18" charset="0"/>
              </a:rPr>
              <a:t>-</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ghép</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tiếp</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là</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trong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đó</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cực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âm</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trước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được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với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cực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dương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tiếp</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sau</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thành</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dãy</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liên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tiếp</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44087" name="Text Box 55">
            <a:extLst>
              <a:ext uri="{FF2B5EF4-FFF2-40B4-BE49-F238E27FC236}">
                <a16:creationId xmlns:a16="http://schemas.microsoft.com/office/drawing/2014/main" xmlns="" id="{9CF839A2-061C-468B-8207-335DFB84AD34}"/>
              </a:ext>
            </a:extLst>
          </p:cNvPr>
          <p:cNvSpPr txBox="1">
            <a:spLocks noChangeArrowheads="1"/>
          </p:cNvSpPr>
          <p:nvPr/>
        </p:nvSpPr>
        <p:spPr bwMode="auto">
          <a:xfrm>
            <a:off x="-38099" y="4483794"/>
            <a:ext cx="1143952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Suất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động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a:t>
            </a:r>
            <a:r>
              <a:rPr lang="en-US" altLang="en-US" sz="2400" b="1" dirty="0">
                <a:solidFill>
                  <a:srgbClr val="1111AF"/>
                </a:solidFill>
                <a:latin typeface="Garamond" panose="02020404030301010803" pitchFamily="18" charset="0"/>
              </a:rPr>
              <a:t> </a:t>
            </a:r>
            <a:r>
              <a:rPr lang="el-GR" altLang="en-US" sz="3200" b="1" dirty="0">
                <a:solidFill>
                  <a:srgbClr val="1111AF"/>
                </a:solidFill>
                <a:cs typeface="Calibri" panose="020F0502020204030204" pitchFamily="34" charset="0"/>
              </a:rPr>
              <a:t>ξ</a:t>
            </a:r>
            <a:r>
              <a:rPr lang="en-US" altLang="en-US" sz="3200" b="1" baseline="-25000" dirty="0">
                <a:solidFill>
                  <a:srgbClr val="1111AF"/>
                </a:solidFill>
                <a:latin typeface="Times New Roman" panose="02020603050405020304" pitchFamily="18" charset="0"/>
              </a:rPr>
              <a:t>b</a:t>
            </a:r>
            <a:r>
              <a:rPr lang="en-US" altLang="en-US" sz="3200" b="1" dirty="0">
                <a:solidFill>
                  <a:srgbClr val="1111AF"/>
                </a:solidFill>
                <a:latin typeface=".VnShelley Allegro" pitchFamily="82" charset="0"/>
              </a:rPr>
              <a:t> </a:t>
            </a:r>
            <a:r>
              <a:rPr lang="en-US" altLang="en-US" sz="3200" b="1" dirty="0">
                <a:solidFill>
                  <a:srgbClr val="1111AF"/>
                </a:solidFill>
                <a:latin typeface="Times New Roman" panose="02020603050405020304" pitchFamily="18"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1 </a:t>
            </a:r>
            <a:r>
              <a:rPr lang="en-US" altLang="en-US" sz="3200" b="1" dirty="0">
                <a:solidFill>
                  <a:srgbClr val="1111AF"/>
                </a:solidFill>
                <a:latin typeface="Times New Roman" panose="02020603050405020304" pitchFamily="18" charset="0"/>
              </a:rPr>
              <a:t>+</a:t>
            </a:r>
            <a:r>
              <a:rPr lang="en-US" altLang="en-US" sz="3200" b="1" dirty="0">
                <a:solidFill>
                  <a:srgbClr val="1111AF"/>
                </a:solidFill>
                <a:latin typeface=".VnShelley Allegro" pitchFamily="82"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2 </a:t>
            </a:r>
            <a:r>
              <a:rPr lang="en-US" altLang="en-US" sz="3200" b="1" dirty="0">
                <a:solidFill>
                  <a:srgbClr val="1111AF"/>
                </a:solidFill>
                <a:latin typeface="Times New Roman" panose="02020603050405020304" pitchFamily="18" charset="0"/>
              </a:rPr>
              <a:t>+ </a:t>
            </a:r>
            <a:r>
              <a:rPr lang="en-US" altLang="en-US" sz="3200" b="1" baseline="30000" dirty="0">
                <a:solidFill>
                  <a:srgbClr val="1111AF"/>
                </a:solidFill>
                <a:latin typeface="Times New Roman" panose="02020603050405020304" pitchFamily="18" charset="0"/>
              </a:rPr>
              <a:t>........... </a:t>
            </a:r>
            <a:r>
              <a:rPr lang="en-US" altLang="en-US" sz="3200" b="1" dirty="0">
                <a:solidFill>
                  <a:srgbClr val="1111AF"/>
                </a:solidFill>
                <a:latin typeface="Times New Roman" panose="02020603050405020304" pitchFamily="18" charset="0"/>
              </a:rPr>
              <a:t>+</a:t>
            </a:r>
            <a:r>
              <a:rPr lang="en-US" altLang="en-US" sz="3200" b="1" dirty="0">
                <a:solidFill>
                  <a:srgbClr val="1111AF"/>
                </a:solidFill>
                <a:latin typeface=".VnShelley Allegro" pitchFamily="82"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n</a:t>
            </a:r>
          </a:p>
          <a:p>
            <a:pPr>
              <a:lnSpc>
                <a:spcPct val="100000"/>
              </a:lnSpc>
              <a:spcBef>
                <a:spcPct val="50000"/>
              </a:spcBef>
              <a:buFontTx/>
              <a:buNone/>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trở</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trong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Garamond" panose="02020404030301010803" pitchFamily="18" charset="0"/>
              </a:rPr>
              <a:t>r</a:t>
            </a:r>
            <a:r>
              <a:rPr lang="en-US" altLang="en-US" sz="3200" b="1" baseline="-25000" dirty="0" err="1">
                <a:solidFill>
                  <a:srgbClr val="1111AF"/>
                </a:solidFill>
                <a:latin typeface="Garamond" panose="02020404030301010803" pitchFamily="18" charset="0"/>
              </a:rPr>
              <a:t>b</a:t>
            </a:r>
            <a:r>
              <a:rPr lang="en-US" altLang="en-US" sz="3200" b="1" dirty="0">
                <a:solidFill>
                  <a:srgbClr val="1111AF"/>
                </a:solidFill>
                <a:latin typeface="Garamond" panose="02020404030301010803" pitchFamily="18" charset="0"/>
              </a:rPr>
              <a:t> = </a:t>
            </a:r>
            <a:r>
              <a:rPr lang="en-US" altLang="en-US" sz="3200" b="1" dirty="0" err="1">
                <a:solidFill>
                  <a:srgbClr val="1111AF"/>
                </a:solidFill>
                <a:latin typeface="Garamond" panose="02020404030301010803" pitchFamily="18" charset="0"/>
              </a:rPr>
              <a:t>r</a:t>
            </a:r>
            <a:r>
              <a:rPr lang="en-US" altLang="en-US" sz="3200" b="1" baseline="-25000" dirty="0" err="1">
                <a:solidFill>
                  <a:srgbClr val="1111AF"/>
                </a:solidFill>
                <a:latin typeface="Garamond" panose="02020404030301010803" pitchFamily="18" charset="0"/>
              </a:rPr>
              <a:t>1</a:t>
            </a:r>
            <a:r>
              <a:rPr lang="en-US" altLang="en-US" sz="3200" b="1" dirty="0">
                <a:solidFill>
                  <a:srgbClr val="1111AF"/>
                </a:solidFill>
                <a:latin typeface="Garamond" panose="02020404030301010803" pitchFamily="18" charset="0"/>
              </a:rPr>
              <a:t> + </a:t>
            </a:r>
            <a:r>
              <a:rPr lang="en-US" altLang="en-US" sz="3200" b="1" dirty="0" err="1">
                <a:solidFill>
                  <a:srgbClr val="1111AF"/>
                </a:solidFill>
                <a:latin typeface="Garamond" panose="02020404030301010803" pitchFamily="18" charset="0"/>
              </a:rPr>
              <a:t>r</a:t>
            </a:r>
            <a:r>
              <a:rPr lang="en-US" altLang="en-US" sz="3200" b="1" baseline="-25000" dirty="0" err="1">
                <a:solidFill>
                  <a:srgbClr val="1111AF"/>
                </a:solidFill>
                <a:latin typeface="Garamond" panose="02020404030301010803" pitchFamily="18" charset="0"/>
              </a:rPr>
              <a:t>2</a:t>
            </a:r>
            <a:r>
              <a:rPr lang="en-US" altLang="en-US" sz="3200" b="1" dirty="0">
                <a:solidFill>
                  <a:srgbClr val="1111AF"/>
                </a:solidFill>
                <a:latin typeface="Garamond" panose="02020404030301010803" pitchFamily="18" charset="0"/>
              </a:rPr>
              <a:t> + </a:t>
            </a:r>
            <a:r>
              <a:rPr lang="en-US" altLang="en-US" sz="3200" b="1" baseline="30000" dirty="0">
                <a:solidFill>
                  <a:srgbClr val="1111AF"/>
                </a:solidFill>
                <a:latin typeface="Garamond" panose="02020404030301010803" pitchFamily="18" charset="0"/>
              </a:rPr>
              <a:t>..............</a:t>
            </a:r>
            <a:r>
              <a:rPr lang="en-US" altLang="en-US" sz="3200" b="1" dirty="0">
                <a:solidFill>
                  <a:srgbClr val="1111AF"/>
                </a:solidFill>
                <a:latin typeface="Garamond" panose="02020404030301010803" pitchFamily="18" charset="0"/>
              </a:rPr>
              <a:t> + </a:t>
            </a:r>
            <a:r>
              <a:rPr lang="en-US" altLang="en-US" sz="3200" b="1" dirty="0" err="1">
                <a:solidFill>
                  <a:srgbClr val="1111AF"/>
                </a:solidFill>
                <a:latin typeface="Garamond" panose="02020404030301010803" pitchFamily="18" charset="0"/>
              </a:rPr>
              <a:t>r</a:t>
            </a:r>
            <a:r>
              <a:rPr lang="en-US" altLang="en-US" sz="3200" b="1" baseline="-25000" dirty="0" err="1">
                <a:solidFill>
                  <a:srgbClr val="1111AF"/>
                </a:solidFill>
                <a:latin typeface="Garamond" panose="02020404030301010803" pitchFamily="18" charset="0"/>
              </a:rPr>
              <a:t>n</a:t>
            </a:r>
            <a:endParaRPr lang="en-US" altLang="en-US" sz="3200" b="1" baseline="-25000" dirty="0">
              <a:solidFill>
                <a:srgbClr val="1111AF"/>
              </a:solidFill>
              <a:latin typeface="Garamond" panose="02020404030301010803" pitchFamily="18" charset="0"/>
            </a:endParaRPr>
          </a:p>
          <a:p>
            <a:pPr>
              <a:lnSpc>
                <a:spcPct val="100000"/>
              </a:lnSpc>
              <a:spcBef>
                <a:spcPct val="50000"/>
              </a:spcBef>
              <a:buFontTx/>
              <a:buNone/>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Nếu</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có</a:t>
            </a:r>
            <a:r>
              <a:rPr lang="en-US" altLang="en-US" sz="3200" b="1" dirty="0">
                <a:solidFill>
                  <a:srgbClr val="1111AF"/>
                </a:solidFill>
                <a:latin typeface="Times New Roman" panose="02020603050405020304" pitchFamily="18" charset="0"/>
                <a:cs typeface="Times New Roman" panose="02020603050405020304" pitchFamily="18" charset="0"/>
              </a:rPr>
              <a:t> n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giống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nhau</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mắc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tiếp</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thì</a:t>
            </a:r>
            <a:r>
              <a:rPr lang="en-US" altLang="en-US" sz="3200" b="1" dirty="0">
                <a:solidFill>
                  <a:srgbClr val="1111AF"/>
                </a:solidFill>
                <a:latin typeface="Times New Roman" panose="02020603050405020304" pitchFamily="18" charset="0"/>
                <a:cs typeface="Times New Roman" panose="02020603050405020304" pitchFamily="18"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b</a:t>
            </a:r>
            <a:r>
              <a:rPr lang="en-US" altLang="en-US" sz="3200" b="1" dirty="0">
                <a:solidFill>
                  <a:srgbClr val="1111AF"/>
                </a:solidFill>
                <a:latin typeface="Times New Roman" panose="02020603050405020304" pitchFamily="18" charset="0"/>
              </a:rPr>
              <a:t> = n</a:t>
            </a:r>
            <a:r>
              <a:rPr lang="el-GR" altLang="en-US" sz="3200" b="1" dirty="0">
                <a:solidFill>
                  <a:srgbClr val="1111AF"/>
                </a:solidFill>
                <a:cs typeface="Calibri" panose="020F0502020204030204" pitchFamily="34" charset="0"/>
              </a:rPr>
              <a:t>ξ</a:t>
            </a:r>
            <a:r>
              <a:rPr lang="en-US" altLang="en-US" sz="3200" b="1" dirty="0">
                <a:solidFill>
                  <a:srgbClr val="1111AF"/>
                </a:solidFill>
                <a:latin typeface=".VnShelley Allegro" pitchFamily="82" charset="0"/>
              </a:rPr>
              <a:t> </a:t>
            </a:r>
            <a:r>
              <a:rPr lang="en-US" altLang="en-US" sz="3200" b="1" dirty="0">
                <a:solidFill>
                  <a:srgbClr val="1111AF"/>
                </a:solidFill>
                <a:latin typeface="Times New Roman" panose="02020603050405020304" pitchFamily="18" charset="0"/>
              </a:rPr>
              <a:t>; </a:t>
            </a:r>
            <a:r>
              <a:rPr lang="en-US" altLang="en-US" sz="3200" b="1" dirty="0" err="1">
                <a:solidFill>
                  <a:srgbClr val="1111AF"/>
                </a:solidFill>
                <a:latin typeface="Times New Roman" panose="02020603050405020304" pitchFamily="18" charset="0"/>
              </a:rPr>
              <a:t>r</a:t>
            </a:r>
            <a:r>
              <a:rPr lang="en-US" altLang="en-US" sz="3200" b="1" baseline="-25000" dirty="0" err="1">
                <a:solidFill>
                  <a:srgbClr val="1111AF"/>
                </a:solidFill>
                <a:latin typeface="Times New Roman" panose="02020603050405020304" pitchFamily="18" charset="0"/>
              </a:rPr>
              <a:t>b</a:t>
            </a:r>
            <a:r>
              <a:rPr lang="en-US" altLang="en-US" sz="3200" b="1" dirty="0">
                <a:solidFill>
                  <a:srgbClr val="1111AF"/>
                </a:solidFill>
                <a:latin typeface="Times New Roman" panose="02020603050405020304" pitchFamily="18" charset="0"/>
              </a:rPr>
              <a:t> = nr </a:t>
            </a:r>
            <a:endParaRPr lang="en-US" altLang="en-US" sz="3200" b="1" dirty="0">
              <a:solidFill>
                <a:srgbClr val="1111AF"/>
              </a:solidFill>
              <a:latin typeface=".VnShelley Allegro" pitchFamily="82" charset="0"/>
            </a:endParaRPr>
          </a:p>
        </p:txBody>
      </p:sp>
      <p:sp>
        <p:nvSpPr>
          <p:cNvPr id="2" name="Teardrop 1">
            <a:extLst>
              <a:ext uri="{FF2B5EF4-FFF2-40B4-BE49-F238E27FC236}">
                <a16:creationId xmlns:a16="http://schemas.microsoft.com/office/drawing/2014/main" xmlns="" id="{B4C3F7F3-13BC-4DB6-9E88-7C2E11BB6FDA}"/>
              </a:ext>
            </a:extLst>
          </p:cNvPr>
          <p:cNvSpPr/>
          <p:nvPr/>
        </p:nvSpPr>
        <p:spPr>
          <a:xfrm>
            <a:off x="818471" y="1465295"/>
            <a:ext cx="6430963" cy="2840037"/>
          </a:xfrm>
          <a:prstGeom prst="teardrop">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a:solidFill>
                  <a:srgbClr val="1111AF"/>
                </a:solidFill>
                <a:latin typeface="Times New Roman" panose="02020603050405020304" pitchFamily="18" charset="0"/>
                <a:cs typeface="Times New Roman" panose="02020603050405020304" pitchFamily="18" charset="0"/>
              </a:rPr>
              <a:t>Thế</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nào</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là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bộ</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nối</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tiếp</a:t>
            </a:r>
            <a:r>
              <a:rPr lang="en-US" sz="3200" b="1" dirty="0">
                <a:solidFill>
                  <a:srgbClr val="1111AF"/>
                </a:solidFill>
                <a:latin typeface="Times New Roman" panose="02020603050405020304" pitchFamily="18" charset="0"/>
                <a:cs typeface="Times New Roman" panose="02020603050405020304" pitchFamily="18" charset="0"/>
              </a:rPr>
              <a:t> ?</a:t>
            </a:r>
            <a:endParaRPr lang="vi-VN" sz="3200" b="1" dirty="0">
              <a:solidFill>
                <a:srgbClr val="1111AF"/>
              </a:solidFill>
              <a:latin typeface="Times New Roman" panose="02020603050405020304" pitchFamily="18" charset="0"/>
              <a:cs typeface="Times New Roman" panose="02020603050405020304" pitchFamily="18" charset="0"/>
            </a:endParaRPr>
          </a:p>
        </p:txBody>
      </p:sp>
      <p:sp>
        <p:nvSpPr>
          <p:cNvPr id="40" name="Teardrop 39">
            <a:extLst>
              <a:ext uri="{FF2B5EF4-FFF2-40B4-BE49-F238E27FC236}">
                <a16:creationId xmlns:a16="http://schemas.microsoft.com/office/drawing/2014/main" xmlns="" id="{CD1E4AFA-4272-4FD4-8CBF-E9E4FE6828C9}"/>
              </a:ext>
            </a:extLst>
          </p:cNvPr>
          <p:cNvSpPr/>
          <p:nvPr/>
        </p:nvSpPr>
        <p:spPr>
          <a:xfrm>
            <a:off x="818471" y="1454488"/>
            <a:ext cx="6430963" cy="2838450"/>
          </a:xfrm>
          <a:prstGeom prst="teardrop">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a:solidFill>
                  <a:srgbClr val="1111AF"/>
                </a:solidFill>
                <a:latin typeface="Times New Roman" panose="02020603050405020304" pitchFamily="18" charset="0"/>
                <a:cs typeface="Times New Roman" panose="02020603050405020304" pitchFamily="18" charset="0"/>
              </a:rPr>
              <a:t>Hãy</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nêu</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công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thức</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tính</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suất</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động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và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trở</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trong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của</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bộ</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nối</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tiếp</a:t>
            </a:r>
            <a:r>
              <a:rPr lang="en-US" sz="3200" b="1" dirty="0">
                <a:solidFill>
                  <a:srgbClr val="1111AF"/>
                </a:solidFill>
                <a:latin typeface="Times New Roman" panose="02020603050405020304" pitchFamily="18" charset="0"/>
                <a:cs typeface="Times New Roman" panose="02020603050405020304" pitchFamily="18" charset="0"/>
              </a:rPr>
              <a:t> ?</a:t>
            </a:r>
            <a:endParaRPr lang="vi-VN" sz="3200" b="1" dirty="0">
              <a:solidFill>
                <a:srgbClr val="1111AF"/>
              </a:solidFill>
              <a:latin typeface="Times New Roman" panose="02020603050405020304" pitchFamily="18" charset="0"/>
              <a:cs typeface="Times New Roman" panose="02020603050405020304" pitchFamily="18" charset="0"/>
            </a:endParaRPr>
          </a:p>
        </p:txBody>
      </p:sp>
      <p:sp>
        <p:nvSpPr>
          <p:cNvPr id="41" name="Teardrop 40">
            <a:extLst>
              <a:ext uri="{FF2B5EF4-FFF2-40B4-BE49-F238E27FC236}">
                <a16:creationId xmlns:a16="http://schemas.microsoft.com/office/drawing/2014/main" xmlns="" id="{30D12FE4-1C18-488F-BD74-44F955C32849}"/>
              </a:ext>
            </a:extLst>
          </p:cNvPr>
          <p:cNvSpPr/>
          <p:nvPr/>
        </p:nvSpPr>
        <p:spPr>
          <a:xfrm>
            <a:off x="818471" y="1233032"/>
            <a:ext cx="6737350" cy="3281362"/>
          </a:xfrm>
          <a:prstGeom prst="teardrop">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a:solidFill>
                  <a:srgbClr val="1111AF"/>
                </a:solidFill>
                <a:latin typeface="Times New Roman" panose="02020603050405020304" pitchFamily="18" charset="0"/>
                <a:cs typeface="Times New Roman" panose="02020603050405020304" pitchFamily="18" charset="0"/>
              </a:rPr>
              <a:t>Nếu</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có</a:t>
            </a:r>
            <a:r>
              <a:rPr lang="en-US" sz="3200" b="1" dirty="0">
                <a:solidFill>
                  <a:srgbClr val="1111AF"/>
                </a:solidFill>
                <a:latin typeface="Times New Roman" panose="02020603050405020304" pitchFamily="18" charset="0"/>
                <a:cs typeface="Times New Roman" panose="02020603050405020304" pitchFamily="18" charset="0"/>
              </a:rPr>
              <a:t> n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giống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nhau</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mắc</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nối</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tiếp</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thì</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công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thức</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tính</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suất</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động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và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trở</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trong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của</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bộ</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này</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là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gì</a:t>
            </a:r>
            <a:r>
              <a:rPr lang="en-US" sz="3200" b="1" dirty="0">
                <a:solidFill>
                  <a:srgbClr val="1111AF"/>
                </a:solidFill>
                <a:latin typeface="Times New Roman" panose="02020603050405020304" pitchFamily="18" charset="0"/>
                <a:cs typeface="Times New Roman" panose="02020603050405020304" pitchFamily="18" charset="0"/>
              </a:rPr>
              <a:t> ?</a:t>
            </a:r>
            <a:endParaRPr lang="vi-VN" sz="3200" b="1" dirty="0">
              <a:solidFill>
                <a:srgbClr val="1111AF"/>
              </a:solidFill>
              <a:latin typeface="Times New Roman" panose="02020603050405020304" pitchFamily="18"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9DA05443-9A29-4D41-92F2-2709B87CF631}"/>
              </a:ext>
            </a:extLst>
          </p:cNvPr>
          <p:cNvSpPr txBox="1"/>
          <p:nvPr/>
        </p:nvSpPr>
        <p:spPr>
          <a:xfrm>
            <a:off x="1303971" y="17742"/>
            <a:ext cx="9938701" cy="615553"/>
          </a:xfrm>
          <a:prstGeom prst="rect">
            <a:avLst/>
          </a:prstGeom>
          <a:noFill/>
        </p:spPr>
        <p:txBody>
          <a:bodyPr wrap="square" rtlCol="0">
            <a:spAutoFit/>
          </a:bodyPr>
          <a:lstStyle/>
          <a:p>
            <a:pPr algn="ctr" fontAlgn="base"/>
            <a:r>
              <a:rPr lang="en-US" sz="3400" b="1" i="0" dirty="0" err="1">
                <a:solidFill>
                  <a:srgbClr val="008000"/>
                </a:solidFill>
                <a:effectLst/>
                <a:latin typeface="Times New Roman" panose="02020603050405020304" pitchFamily="18" charset="0"/>
                <a:cs typeface="Times New Roman" panose="02020603050405020304" pitchFamily="18" charset="0"/>
              </a:rPr>
              <a:t>BÀI</a:t>
            </a:r>
            <a:r>
              <a:rPr lang="en-US" sz="3400" b="1" i="0" dirty="0">
                <a:solidFill>
                  <a:srgbClr val="008000"/>
                </a:solidFill>
                <a:effectLst/>
                <a:latin typeface="Times New Roman" panose="02020603050405020304" pitchFamily="18" charset="0"/>
                <a:cs typeface="Times New Roman" panose="02020603050405020304" pitchFamily="18" charset="0"/>
              </a:rPr>
              <a:t> 10. </a:t>
            </a:r>
            <a:r>
              <a:rPr lang="en-US" sz="3400" b="1" i="0" dirty="0" err="1">
                <a:solidFill>
                  <a:srgbClr val="008000"/>
                </a:solidFill>
                <a:effectLst/>
                <a:latin typeface="Times New Roman" panose="02020603050405020304" pitchFamily="18" charset="0"/>
                <a:cs typeface="Times New Roman" panose="02020603050405020304" pitchFamily="18" charset="0"/>
              </a:rPr>
              <a:t>GHÉP</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CÁC</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NGUỒN</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ĐIỆN</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THÀNH</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BỘ</a:t>
            </a:r>
            <a:endParaRPr lang="en-US" sz="3400" b="1" i="0" dirty="0">
              <a:solidFill>
                <a:srgbClr val="00800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p:cTn id="7" dur="500" fill="hold"/>
                                        <p:tgtEl>
                                          <p:spTgt spid="44034"/>
                                        </p:tgtEl>
                                        <p:attrNameLst>
                                          <p:attrName>ppt_w</p:attrName>
                                        </p:attrNameLst>
                                      </p:cBhvr>
                                      <p:tavLst>
                                        <p:tav tm="0">
                                          <p:val>
                                            <p:fltVal val="0"/>
                                          </p:val>
                                        </p:tav>
                                        <p:tav tm="100000">
                                          <p:val>
                                            <p:strVal val="#ppt_w"/>
                                          </p:val>
                                        </p:tav>
                                      </p:tavLst>
                                    </p:anim>
                                    <p:anim calcmode="lin" valueType="num">
                                      <p:cBhvr>
                                        <p:cTn id="8" dur="500" fill="hold"/>
                                        <p:tgtEl>
                                          <p:spTgt spid="44034"/>
                                        </p:tgtEl>
                                        <p:attrNameLst>
                                          <p:attrName>ppt_h</p:attrName>
                                        </p:attrNameLst>
                                      </p:cBhvr>
                                      <p:tavLst>
                                        <p:tav tm="0">
                                          <p:val>
                                            <p:fltVal val="0"/>
                                          </p:val>
                                        </p:tav>
                                        <p:tav tm="100000">
                                          <p:val>
                                            <p:strVal val="#ppt_h"/>
                                          </p:val>
                                        </p:tav>
                                      </p:tavLst>
                                    </p:anim>
                                    <p:animEffect transition="in" filter="fade">
                                      <p:cBhvr>
                                        <p:cTn id="9" dur="500"/>
                                        <p:tgtEl>
                                          <p:spTgt spid="4403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nodeType="clickEffect">
                                  <p:stCondLst>
                                    <p:cond delay="0"/>
                                  </p:stCondLst>
                                  <p:childTnLst>
                                    <p:set>
                                      <p:cBhvr>
                                        <p:cTn id="13" dur="1" fill="hold">
                                          <p:stCondLst>
                                            <p:cond delay="0"/>
                                          </p:stCondLst>
                                        </p:cTn>
                                        <p:tgtEl>
                                          <p:spTgt spid="44035">
                                            <p:txEl>
                                              <p:pRg st="0" end="0"/>
                                            </p:txEl>
                                          </p:spTgt>
                                        </p:tgtEl>
                                        <p:attrNameLst>
                                          <p:attrName>style.visibility</p:attrName>
                                        </p:attrNameLst>
                                      </p:cBhvr>
                                      <p:to>
                                        <p:strVal val="visible"/>
                                      </p:to>
                                    </p:set>
                                    <p:animEffect transition="in" filter="blinds(horizontal)">
                                      <p:cBhvr>
                                        <p:cTn id="14" dur="500"/>
                                        <p:tgtEl>
                                          <p:spTgt spid="4403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1" nodeType="clickEffect">
                                  <p:stCondLst>
                                    <p:cond delay="0"/>
                                  </p:stCondLst>
                                  <p:childTnLst>
                                    <p:anim calcmode="lin" valueType="num">
                                      <p:cBhvr additive="base">
                                        <p:cTn id="24" dur="500"/>
                                        <p:tgtEl>
                                          <p:spTgt spid="2"/>
                                        </p:tgtEl>
                                        <p:attrNameLst>
                                          <p:attrName>ppt_x</p:attrName>
                                        </p:attrNameLst>
                                      </p:cBhvr>
                                      <p:tavLst>
                                        <p:tav tm="0">
                                          <p:val>
                                            <p:strVal val="ppt_x"/>
                                          </p:val>
                                        </p:tav>
                                        <p:tav tm="100000">
                                          <p:val>
                                            <p:strVal val="ppt_x"/>
                                          </p:val>
                                        </p:tav>
                                      </p:tavLst>
                                    </p:anim>
                                    <p:anim calcmode="lin" valueType="num">
                                      <p:cBhvr additive="base">
                                        <p:cTn id="25" dur="500"/>
                                        <p:tgtEl>
                                          <p:spTgt spid="2"/>
                                        </p:tgtEl>
                                        <p:attrNameLst>
                                          <p:attrName>ppt_y</p:attrName>
                                        </p:attrNameLst>
                                      </p:cBhvr>
                                      <p:tavLst>
                                        <p:tav tm="0">
                                          <p:val>
                                            <p:strVal val="ppt_y"/>
                                          </p:val>
                                        </p:tav>
                                        <p:tav tm="100000">
                                          <p:val>
                                            <p:strVal val="1+ppt_h/2"/>
                                          </p:val>
                                        </p:tav>
                                      </p:tavLst>
                                    </p:anim>
                                    <p:set>
                                      <p:cBhvr>
                                        <p:cTn id="26" dur="1" fill="hold">
                                          <p:stCondLst>
                                            <p:cond delay="499"/>
                                          </p:stCondLst>
                                        </p:cTn>
                                        <p:tgtEl>
                                          <p:spTgt spid="2"/>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44086"/>
                                        </p:tgtEl>
                                        <p:attrNameLst>
                                          <p:attrName>style.visibility</p:attrName>
                                        </p:attrNameLst>
                                      </p:cBhvr>
                                      <p:to>
                                        <p:strVal val="visible"/>
                                      </p:to>
                                    </p:set>
                                    <p:animEffect transition="in" filter="box(in)">
                                      <p:cBhvr>
                                        <p:cTn id="31" dur="500"/>
                                        <p:tgtEl>
                                          <p:spTgt spid="4408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9238"/>
                                        </p:tgtEl>
                                        <p:attrNameLst>
                                          <p:attrName>style.visibility</p:attrName>
                                        </p:attrNameLst>
                                      </p:cBhvr>
                                      <p:to>
                                        <p:strVal val="visible"/>
                                      </p:to>
                                    </p:set>
                                    <p:anim calcmode="lin" valueType="num">
                                      <p:cBhvr additive="base">
                                        <p:cTn id="36" dur="500" fill="hold"/>
                                        <p:tgtEl>
                                          <p:spTgt spid="9238"/>
                                        </p:tgtEl>
                                        <p:attrNameLst>
                                          <p:attrName>ppt_x</p:attrName>
                                        </p:attrNameLst>
                                      </p:cBhvr>
                                      <p:tavLst>
                                        <p:tav tm="0">
                                          <p:val>
                                            <p:strVal val="#ppt_x"/>
                                          </p:val>
                                        </p:tav>
                                        <p:tav tm="100000">
                                          <p:val>
                                            <p:strVal val="#ppt_x"/>
                                          </p:val>
                                        </p:tav>
                                      </p:tavLst>
                                    </p:anim>
                                    <p:anim calcmode="lin" valueType="num">
                                      <p:cBhvr additive="base">
                                        <p:cTn id="37" dur="500" fill="hold"/>
                                        <p:tgtEl>
                                          <p:spTgt spid="9238"/>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0"/>
                                        </p:tgtEl>
                                        <p:attrNameLst>
                                          <p:attrName>style.visibility</p:attrName>
                                        </p:attrNameLst>
                                      </p:cBhvr>
                                      <p:to>
                                        <p:strVal val="visible"/>
                                      </p:to>
                                    </p:set>
                                    <p:anim calcmode="lin" valueType="num">
                                      <p:cBhvr additive="base">
                                        <p:cTn id="42" dur="500" fill="hold"/>
                                        <p:tgtEl>
                                          <p:spTgt spid="40"/>
                                        </p:tgtEl>
                                        <p:attrNameLst>
                                          <p:attrName>ppt_x</p:attrName>
                                        </p:attrNameLst>
                                      </p:cBhvr>
                                      <p:tavLst>
                                        <p:tav tm="0">
                                          <p:val>
                                            <p:strVal val="#ppt_x"/>
                                          </p:val>
                                        </p:tav>
                                        <p:tav tm="100000">
                                          <p:val>
                                            <p:strVal val="#ppt_x"/>
                                          </p:val>
                                        </p:tav>
                                      </p:tavLst>
                                    </p:anim>
                                    <p:anim calcmode="lin" valueType="num">
                                      <p:cBhvr additive="base">
                                        <p:cTn id="43"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xit" presetSubtype="4" fill="hold" grpId="1" nodeType="clickEffect">
                                  <p:stCondLst>
                                    <p:cond delay="0"/>
                                  </p:stCondLst>
                                  <p:childTnLst>
                                    <p:anim calcmode="lin" valueType="num">
                                      <p:cBhvr additive="base">
                                        <p:cTn id="47" dur="500"/>
                                        <p:tgtEl>
                                          <p:spTgt spid="40"/>
                                        </p:tgtEl>
                                        <p:attrNameLst>
                                          <p:attrName>ppt_x</p:attrName>
                                        </p:attrNameLst>
                                      </p:cBhvr>
                                      <p:tavLst>
                                        <p:tav tm="0">
                                          <p:val>
                                            <p:strVal val="ppt_x"/>
                                          </p:val>
                                        </p:tav>
                                        <p:tav tm="100000">
                                          <p:val>
                                            <p:strVal val="ppt_x"/>
                                          </p:val>
                                        </p:tav>
                                      </p:tavLst>
                                    </p:anim>
                                    <p:anim calcmode="lin" valueType="num">
                                      <p:cBhvr additive="base">
                                        <p:cTn id="48" dur="500"/>
                                        <p:tgtEl>
                                          <p:spTgt spid="40"/>
                                        </p:tgtEl>
                                        <p:attrNameLst>
                                          <p:attrName>ppt_y</p:attrName>
                                        </p:attrNameLst>
                                      </p:cBhvr>
                                      <p:tavLst>
                                        <p:tav tm="0">
                                          <p:val>
                                            <p:strVal val="ppt_y"/>
                                          </p:val>
                                        </p:tav>
                                        <p:tav tm="100000">
                                          <p:val>
                                            <p:strVal val="1+ppt_h/2"/>
                                          </p:val>
                                        </p:tav>
                                      </p:tavLst>
                                    </p:anim>
                                    <p:set>
                                      <p:cBhvr>
                                        <p:cTn id="49" dur="1" fill="hold">
                                          <p:stCondLst>
                                            <p:cond delay="499"/>
                                          </p:stCondLst>
                                        </p:cTn>
                                        <p:tgtEl>
                                          <p:spTgt spid="40"/>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44087">
                                            <p:txEl>
                                              <p:pRg st="0" end="0"/>
                                            </p:txEl>
                                          </p:spTgt>
                                        </p:tgtEl>
                                        <p:attrNameLst>
                                          <p:attrName>style.visibility</p:attrName>
                                        </p:attrNameLst>
                                      </p:cBhvr>
                                      <p:to>
                                        <p:strVal val="visible"/>
                                      </p:to>
                                    </p:set>
                                    <p:anim calcmode="lin" valueType="num">
                                      <p:cBhvr additive="base">
                                        <p:cTn id="54" dur="500" fill="hold"/>
                                        <p:tgtEl>
                                          <p:spTgt spid="44087">
                                            <p:txEl>
                                              <p:pRg st="0" end="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40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44087">
                                            <p:txEl>
                                              <p:pRg st="1" end="1"/>
                                            </p:txEl>
                                          </p:spTgt>
                                        </p:tgtEl>
                                        <p:attrNameLst>
                                          <p:attrName>style.visibility</p:attrName>
                                        </p:attrNameLst>
                                      </p:cBhvr>
                                      <p:to>
                                        <p:strVal val="visible"/>
                                      </p:to>
                                    </p:set>
                                    <p:anim calcmode="lin" valueType="num">
                                      <p:cBhvr additive="base">
                                        <p:cTn id="60" dur="500" fill="hold"/>
                                        <p:tgtEl>
                                          <p:spTgt spid="44087">
                                            <p:txEl>
                                              <p:pRg st="1" end="1"/>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440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41"/>
                                        </p:tgtEl>
                                        <p:attrNameLst>
                                          <p:attrName>style.visibility</p:attrName>
                                        </p:attrNameLst>
                                      </p:cBhvr>
                                      <p:to>
                                        <p:strVal val="visible"/>
                                      </p:to>
                                    </p:set>
                                    <p:anim calcmode="lin" valueType="num">
                                      <p:cBhvr additive="base">
                                        <p:cTn id="66" dur="500" fill="hold"/>
                                        <p:tgtEl>
                                          <p:spTgt spid="41"/>
                                        </p:tgtEl>
                                        <p:attrNameLst>
                                          <p:attrName>ppt_x</p:attrName>
                                        </p:attrNameLst>
                                      </p:cBhvr>
                                      <p:tavLst>
                                        <p:tav tm="0">
                                          <p:val>
                                            <p:strVal val="#ppt_x"/>
                                          </p:val>
                                        </p:tav>
                                        <p:tav tm="100000">
                                          <p:val>
                                            <p:strVal val="#ppt_x"/>
                                          </p:val>
                                        </p:tav>
                                      </p:tavLst>
                                    </p:anim>
                                    <p:anim calcmode="lin" valueType="num">
                                      <p:cBhvr additive="base">
                                        <p:cTn id="67"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xit" presetSubtype="4" fill="hold" grpId="1" nodeType="clickEffect">
                                  <p:stCondLst>
                                    <p:cond delay="0"/>
                                  </p:stCondLst>
                                  <p:childTnLst>
                                    <p:anim calcmode="lin" valueType="num">
                                      <p:cBhvr additive="base">
                                        <p:cTn id="71" dur="500"/>
                                        <p:tgtEl>
                                          <p:spTgt spid="41"/>
                                        </p:tgtEl>
                                        <p:attrNameLst>
                                          <p:attrName>ppt_x</p:attrName>
                                        </p:attrNameLst>
                                      </p:cBhvr>
                                      <p:tavLst>
                                        <p:tav tm="0">
                                          <p:val>
                                            <p:strVal val="ppt_x"/>
                                          </p:val>
                                        </p:tav>
                                        <p:tav tm="100000">
                                          <p:val>
                                            <p:strVal val="ppt_x"/>
                                          </p:val>
                                        </p:tav>
                                      </p:tavLst>
                                    </p:anim>
                                    <p:anim calcmode="lin" valueType="num">
                                      <p:cBhvr additive="base">
                                        <p:cTn id="72" dur="500"/>
                                        <p:tgtEl>
                                          <p:spTgt spid="41"/>
                                        </p:tgtEl>
                                        <p:attrNameLst>
                                          <p:attrName>ppt_y</p:attrName>
                                        </p:attrNameLst>
                                      </p:cBhvr>
                                      <p:tavLst>
                                        <p:tav tm="0">
                                          <p:val>
                                            <p:strVal val="ppt_y"/>
                                          </p:val>
                                        </p:tav>
                                        <p:tav tm="100000">
                                          <p:val>
                                            <p:strVal val="1+ppt_h/2"/>
                                          </p:val>
                                        </p:tav>
                                      </p:tavLst>
                                    </p:anim>
                                    <p:set>
                                      <p:cBhvr>
                                        <p:cTn id="73" dur="1" fill="hold">
                                          <p:stCondLst>
                                            <p:cond delay="499"/>
                                          </p:stCondLst>
                                        </p:cTn>
                                        <p:tgtEl>
                                          <p:spTgt spid="41"/>
                                        </p:tgtEl>
                                        <p:attrNameLst>
                                          <p:attrName>style.visibility</p:attrName>
                                        </p:attrNameLst>
                                      </p:cBhvr>
                                      <p:to>
                                        <p:strVal val="hidden"/>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12" presetClass="entr" presetSubtype="4" fill="hold" nodeType="clickEffect">
                                  <p:stCondLst>
                                    <p:cond delay="0"/>
                                  </p:stCondLst>
                                  <p:childTnLst>
                                    <p:set>
                                      <p:cBhvr>
                                        <p:cTn id="77" dur="1" fill="hold">
                                          <p:stCondLst>
                                            <p:cond delay="0"/>
                                          </p:stCondLst>
                                        </p:cTn>
                                        <p:tgtEl>
                                          <p:spTgt spid="44087">
                                            <p:txEl>
                                              <p:pRg st="2" end="2"/>
                                            </p:txEl>
                                          </p:spTgt>
                                        </p:tgtEl>
                                        <p:attrNameLst>
                                          <p:attrName>style.visibility</p:attrName>
                                        </p:attrNameLst>
                                      </p:cBhvr>
                                      <p:to>
                                        <p:strVal val="visible"/>
                                      </p:to>
                                    </p:set>
                                    <p:animEffect transition="in" filter="slide(fromBottom)">
                                      <p:cBhvr>
                                        <p:cTn id="78" dur="500"/>
                                        <p:tgtEl>
                                          <p:spTgt spid="440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86" grpId="0"/>
      <p:bldP spid="2" grpId="0" animBg="1"/>
      <p:bldP spid="2" grpId="1" animBg="1"/>
      <p:bldP spid="40" grpId="0" animBg="1"/>
      <p:bldP spid="40" grpId="1" animBg="1"/>
      <p:bldP spid="41" grpId="0" animBg="1"/>
      <p:bldP spid="41" grpId="1"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xmlns="" id="{5D54C958-B767-412A-AC4D-AB38AFB4DEBF}"/>
              </a:ext>
            </a:extLst>
          </p:cNvPr>
          <p:cNvSpPr>
            <a:spLocks noGrp="1" noChangeArrowheads="1"/>
          </p:cNvSpPr>
          <p:nvPr>
            <p:ph idx="1"/>
          </p:nvPr>
        </p:nvSpPr>
        <p:spPr>
          <a:xfrm>
            <a:off x="0" y="859693"/>
            <a:ext cx="8229600" cy="431800"/>
          </a:xfrm>
        </p:spPr>
        <p:txBody>
          <a:bodyPr/>
          <a:lstStyle/>
          <a:p>
            <a:pPr eaLnBrk="1" hangingPunct="1">
              <a:buFont typeface="Wingdings" panose="05000000000000000000" pitchFamily="2" charset="2"/>
              <a:buNone/>
            </a:pP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2.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Bộ</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nguồn</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song </a:t>
            </a:r>
            <a:r>
              <a:rPr lang="en-US" altLang="en-US" sz="3200" b="1" dirty="0" err="1">
                <a:solidFill>
                  <a:srgbClr val="FF0000"/>
                </a:solidFill>
                <a:latin typeface="Times New Roman" panose="02020603050405020304" pitchFamily="18" charset="0"/>
                <a:cs typeface="Times New Roman" panose="02020603050405020304" pitchFamily="18" charset="0"/>
                <a:hlinkClick r:id="rId2" action="ppaction://hlinkfile"/>
              </a:rPr>
              <a:t>song</a:t>
            </a:r>
            <a:r>
              <a:rPr lang="en-US" altLang="en-US" sz="3200" b="1" dirty="0">
                <a:solidFill>
                  <a:srgbClr val="FF0000"/>
                </a:solidFill>
                <a:latin typeface="Times New Roman" panose="02020603050405020304" pitchFamily="18" charset="0"/>
                <a:cs typeface="Times New Roman" panose="02020603050405020304" pitchFamily="18" charset="0"/>
                <a:hlinkClick r:id="rId2" action="ppaction://hlinkfile"/>
              </a:rPr>
              <a:t>: </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grpSp>
        <p:nvGrpSpPr>
          <p:cNvPr id="45092" name="Group 36">
            <a:extLst>
              <a:ext uri="{FF2B5EF4-FFF2-40B4-BE49-F238E27FC236}">
                <a16:creationId xmlns:a16="http://schemas.microsoft.com/office/drawing/2014/main" xmlns="" id="{E3E9A3AB-D8E9-4573-9D8C-7DCBD5DB4FD0}"/>
              </a:ext>
            </a:extLst>
          </p:cNvPr>
          <p:cNvGrpSpPr>
            <a:grpSpLocks/>
          </p:cNvGrpSpPr>
          <p:nvPr/>
        </p:nvGrpSpPr>
        <p:grpSpPr bwMode="auto">
          <a:xfrm>
            <a:off x="3485576" y="784201"/>
            <a:ext cx="5751533" cy="2888955"/>
            <a:chOff x="3688" y="844"/>
            <a:chExt cx="1844" cy="2113"/>
          </a:xfrm>
        </p:grpSpPr>
        <p:grpSp>
          <p:nvGrpSpPr>
            <p:cNvPr id="10249" name="Group 15">
              <a:extLst>
                <a:ext uri="{FF2B5EF4-FFF2-40B4-BE49-F238E27FC236}">
                  <a16:creationId xmlns:a16="http://schemas.microsoft.com/office/drawing/2014/main" xmlns="" id="{E255679D-1A58-4717-B030-9A2A4B9AC09F}"/>
                </a:ext>
              </a:extLst>
            </p:cNvPr>
            <p:cNvGrpSpPr>
              <a:grpSpLocks/>
            </p:cNvGrpSpPr>
            <p:nvPr/>
          </p:nvGrpSpPr>
          <p:grpSpPr bwMode="auto">
            <a:xfrm>
              <a:off x="4184" y="1144"/>
              <a:ext cx="728" cy="288"/>
              <a:chOff x="3648" y="3216"/>
              <a:chExt cx="728" cy="288"/>
            </a:xfrm>
          </p:grpSpPr>
          <p:sp>
            <p:nvSpPr>
              <p:cNvPr id="10270" name="Line 10">
                <a:extLst>
                  <a:ext uri="{FF2B5EF4-FFF2-40B4-BE49-F238E27FC236}">
                    <a16:creationId xmlns:a16="http://schemas.microsoft.com/office/drawing/2014/main" xmlns="" id="{900F58DE-8744-4D06-8CA5-9CD3BB7E6A1C}"/>
                  </a:ext>
                </a:extLst>
              </p:cNvPr>
              <p:cNvSpPr>
                <a:spLocks noChangeShapeType="1"/>
              </p:cNvSpPr>
              <p:nvPr/>
            </p:nvSpPr>
            <p:spPr bwMode="auto">
              <a:xfrm>
                <a:off x="4000" y="3216"/>
                <a:ext cx="0" cy="2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71" name="Line 11">
                <a:extLst>
                  <a:ext uri="{FF2B5EF4-FFF2-40B4-BE49-F238E27FC236}">
                    <a16:creationId xmlns:a16="http://schemas.microsoft.com/office/drawing/2014/main" xmlns="" id="{C401379A-150B-4C51-9A1E-778D60C73B74}"/>
                  </a:ext>
                </a:extLst>
              </p:cNvPr>
              <p:cNvSpPr>
                <a:spLocks noChangeShapeType="1"/>
              </p:cNvSpPr>
              <p:nvPr/>
            </p:nvSpPr>
            <p:spPr bwMode="auto">
              <a:xfrm>
                <a:off x="4048" y="3296"/>
                <a:ext cx="0" cy="14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72" name="Line 13">
                <a:extLst>
                  <a:ext uri="{FF2B5EF4-FFF2-40B4-BE49-F238E27FC236}">
                    <a16:creationId xmlns:a16="http://schemas.microsoft.com/office/drawing/2014/main" xmlns="" id="{6D3D17E6-965F-46EA-9074-A41B39C1BFFA}"/>
                  </a:ext>
                </a:extLst>
              </p:cNvPr>
              <p:cNvSpPr>
                <a:spLocks noChangeShapeType="1"/>
              </p:cNvSpPr>
              <p:nvPr/>
            </p:nvSpPr>
            <p:spPr bwMode="auto">
              <a:xfrm>
                <a:off x="4048" y="3360"/>
                <a:ext cx="32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73" name="Line 14">
                <a:extLst>
                  <a:ext uri="{FF2B5EF4-FFF2-40B4-BE49-F238E27FC236}">
                    <a16:creationId xmlns:a16="http://schemas.microsoft.com/office/drawing/2014/main" xmlns="" id="{508C8FA3-900D-479B-B450-58B6F9B2FC85}"/>
                  </a:ext>
                </a:extLst>
              </p:cNvPr>
              <p:cNvSpPr>
                <a:spLocks noChangeShapeType="1"/>
              </p:cNvSpPr>
              <p:nvPr/>
            </p:nvSpPr>
            <p:spPr bwMode="auto">
              <a:xfrm flipH="1">
                <a:off x="3648" y="3360"/>
                <a:ext cx="35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grpSp>
        <p:grpSp>
          <p:nvGrpSpPr>
            <p:cNvPr id="10250" name="Group 16">
              <a:extLst>
                <a:ext uri="{FF2B5EF4-FFF2-40B4-BE49-F238E27FC236}">
                  <a16:creationId xmlns:a16="http://schemas.microsoft.com/office/drawing/2014/main" xmlns="" id="{1CDCF8D3-47D8-4311-83F6-39BDDCF02F92}"/>
                </a:ext>
              </a:extLst>
            </p:cNvPr>
            <p:cNvGrpSpPr>
              <a:grpSpLocks/>
            </p:cNvGrpSpPr>
            <p:nvPr/>
          </p:nvGrpSpPr>
          <p:grpSpPr bwMode="auto">
            <a:xfrm>
              <a:off x="4184" y="1536"/>
              <a:ext cx="728" cy="288"/>
              <a:chOff x="3648" y="3216"/>
              <a:chExt cx="728" cy="288"/>
            </a:xfrm>
          </p:grpSpPr>
          <p:sp>
            <p:nvSpPr>
              <p:cNvPr id="10266" name="Line 17">
                <a:extLst>
                  <a:ext uri="{FF2B5EF4-FFF2-40B4-BE49-F238E27FC236}">
                    <a16:creationId xmlns:a16="http://schemas.microsoft.com/office/drawing/2014/main" xmlns="" id="{72CC5110-B44A-4E0D-AA91-3426343F6835}"/>
                  </a:ext>
                </a:extLst>
              </p:cNvPr>
              <p:cNvSpPr>
                <a:spLocks noChangeShapeType="1"/>
              </p:cNvSpPr>
              <p:nvPr/>
            </p:nvSpPr>
            <p:spPr bwMode="auto">
              <a:xfrm>
                <a:off x="4000" y="3216"/>
                <a:ext cx="0" cy="2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7" name="Line 18">
                <a:extLst>
                  <a:ext uri="{FF2B5EF4-FFF2-40B4-BE49-F238E27FC236}">
                    <a16:creationId xmlns:a16="http://schemas.microsoft.com/office/drawing/2014/main" xmlns="" id="{C46C9FFF-CA8A-414B-B6DF-AFB8A5EE55D1}"/>
                  </a:ext>
                </a:extLst>
              </p:cNvPr>
              <p:cNvSpPr>
                <a:spLocks noChangeShapeType="1"/>
              </p:cNvSpPr>
              <p:nvPr/>
            </p:nvSpPr>
            <p:spPr bwMode="auto">
              <a:xfrm>
                <a:off x="4048" y="3296"/>
                <a:ext cx="0" cy="14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8" name="Line 19">
                <a:extLst>
                  <a:ext uri="{FF2B5EF4-FFF2-40B4-BE49-F238E27FC236}">
                    <a16:creationId xmlns:a16="http://schemas.microsoft.com/office/drawing/2014/main" xmlns="" id="{13650CBB-3838-41E8-A39A-FC68E05FD218}"/>
                  </a:ext>
                </a:extLst>
              </p:cNvPr>
              <p:cNvSpPr>
                <a:spLocks noChangeShapeType="1"/>
              </p:cNvSpPr>
              <p:nvPr/>
            </p:nvSpPr>
            <p:spPr bwMode="auto">
              <a:xfrm>
                <a:off x="4048" y="3360"/>
                <a:ext cx="32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9" name="Line 20">
                <a:extLst>
                  <a:ext uri="{FF2B5EF4-FFF2-40B4-BE49-F238E27FC236}">
                    <a16:creationId xmlns:a16="http://schemas.microsoft.com/office/drawing/2014/main" xmlns="" id="{282178F8-E7FD-4BF0-8510-67AE85FBA112}"/>
                  </a:ext>
                </a:extLst>
              </p:cNvPr>
              <p:cNvSpPr>
                <a:spLocks noChangeShapeType="1"/>
              </p:cNvSpPr>
              <p:nvPr/>
            </p:nvSpPr>
            <p:spPr bwMode="auto">
              <a:xfrm flipH="1">
                <a:off x="3648" y="3360"/>
                <a:ext cx="35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grpSp>
        <p:grpSp>
          <p:nvGrpSpPr>
            <p:cNvPr id="10251" name="Group 21">
              <a:extLst>
                <a:ext uri="{FF2B5EF4-FFF2-40B4-BE49-F238E27FC236}">
                  <a16:creationId xmlns:a16="http://schemas.microsoft.com/office/drawing/2014/main" xmlns="" id="{EFC06380-4653-4A20-80B5-F44E65533ED1}"/>
                </a:ext>
              </a:extLst>
            </p:cNvPr>
            <p:cNvGrpSpPr>
              <a:grpSpLocks/>
            </p:cNvGrpSpPr>
            <p:nvPr/>
          </p:nvGrpSpPr>
          <p:grpSpPr bwMode="auto">
            <a:xfrm>
              <a:off x="4184" y="2208"/>
              <a:ext cx="728" cy="288"/>
              <a:chOff x="3648" y="3216"/>
              <a:chExt cx="728" cy="288"/>
            </a:xfrm>
          </p:grpSpPr>
          <p:sp>
            <p:nvSpPr>
              <p:cNvPr id="10262" name="Line 22">
                <a:extLst>
                  <a:ext uri="{FF2B5EF4-FFF2-40B4-BE49-F238E27FC236}">
                    <a16:creationId xmlns:a16="http://schemas.microsoft.com/office/drawing/2014/main" xmlns="" id="{3DA210BA-59B4-46C2-91A9-1B4E43711ED6}"/>
                  </a:ext>
                </a:extLst>
              </p:cNvPr>
              <p:cNvSpPr>
                <a:spLocks noChangeShapeType="1"/>
              </p:cNvSpPr>
              <p:nvPr/>
            </p:nvSpPr>
            <p:spPr bwMode="auto">
              <a:xfrm>
                <a:off x="4000" y="3216"/>
                <a:ext cx="0" cy="2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3" name="Line 23">
                <a:extLst>
                  <a:ext uri="{FF2B5EF4-FFF2-40B4-BE49-F238E27FC236}">
                    <a16:creationId xmlns:a16="http://schemas.microsoft.com/office/drawing/2014/main" xmlns="" id="{9D64CB41-E820-4905-8ED0-779B4909311B}"/>
                  </a:ext>
                </a:extLst>
              </p:cNvPr>
              <p:cNvSpPr>
                <a:spLocks noChangeShapeType="1"/>
              </p:cNvSpPr>
              <p:nvPr/>
            </p:nvSpPr>
            <p:spPr bwMode="auto">
              <a:xfrm>
                <a:off x="4048" y="3296"/>
                <a:ext cx="0" cy="14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4" name="Line 24">
                <a:extLst>
                  <a:ext uri="{FF2B5EF4-FFF2-40B4-BE49-F238E27FC236}">
                    <a16:creationId xmlns:a16="http://schemas.microsoft.com/office/drawing/2014/main" xmlns="" id="{0E6E2CB1-F755-435E-9332-553B7CD58B95}"/>
                  </a:ext>
                </a:extLst>
              </p:cNvPr>
              <p:cNvSpPr>
                <a:spLocks noChangeShapeType="1"/>
              </p:cNvSpPr>
              <p:nvPr/>
            </p:nvSpPr>
            <p:spPr bwMode="auto">
              <a:xfrm>
                <a:off x="4048" y="3360"/>
                <a:ext cx="32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65" name="Line 25">
                <a:extLst>
                  <a:ext uri="{FF2B5EF4-FFF2-40B4-BE49-F238E27FC236}">
                    <a16:creationId xmlns:a16="http://schemas.microsoft.com/office/drawing/2014/main" xmlns="" id="{C8E74C95-F2BC-42C0-ADBE-8C8DC194640B}"/>
                  </a:ext>
                </a:extLst>
              </p:cNvPr>
              <p:cNvSpPr>
                <a:spLocks noChangeShapeType="1"/>
              </p:cNvSpPr>
              <p:nvPr/>
            </p:nvSpPr>
            <p:spPr bwMode="auto">
              <a:xfrm flipH="1">
                <a:off x="3648" y="3360"/>
                <a:ext cx="35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grpSp>
        <p:sp>
          <p:nvSpPr>
            <p:cNvPr id="10252" name="Line 26">
              <a:extLst>
                <a:ext uri="{FF2B5EF4-FFF2-40B4-BE49-F238E27FC236}">
                  <a16:creationId xmlns:a16="http://schemas.microsoft.com/office/drawing/2014/main" xmlns="" id="{1B8B1AD3-1C84-45D2-9BE9-CBE88C9995CF}"/>
                </a:ext>
              </a:extLst>
            </p:cNvPr>
            <p:cNvSpPr>
              <a:spLocks noChangeShapeType="1"/>
            </p:cNvSpPr>
            <p:nvPr/>
          </p:nvSpPr>
          <p:spPr bwMode="auto">
            <a:xfrm>
              <a:off x="4184" y="1280"/>
              <a:ext cx="0" cy="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53" name="Line 27">
              <a:extLst>
                <a:ext uri="{FF2B5EF4-FFF2-40B4-BE49-F238E27FC236}">
                  <a16:creationId xmlns:a16="http://schemas.microsoft.com/office/drawing/2014/main" xmlns="" id="{B7C050A7-3930-4D7B-B552-A352CE556668}"/>
                </a:ext>
              </a:extLst>
            </p:cNvPr>
            <p:cNvSpPr>
              <a:spLocks noChangeShapeType="1"/>
            </p:cNvSpPr>
            <p:nvPr/>
          </p:nvSpPr>
          <p:spPr bwMode="auto">
            <a:xfrm>
              <a:off x="4912" y="1288"/>
              <a:ext cx="0" cy="58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2" name="Line 28">
              <a:extLst>
                <a:ext uri="{FF2B5EF4-FFF2-40B4-BE49-F238E27FC236}">
                  <a16:creationId xmlns:a16="http://schemas.microsoft.com/office/drawing/2014/main" xmlns="" id="{AFE2D356-4045-4348-9C7B-609F2E738E10}"/>
                </a:ext>
              </a:extLst>
            </p:cNvPr>
            <p:cNvSpPr>
              <a:spLocks noChangeShapeType="1"/>
            </p:cNvSpPr>
            <p:nvPr/>
          </p:nvSpPr>
          <p:spPr bwMode="auto">
            <a:xfrm>
              <a:off x="4184" y="2131"/>
              <a:ext cx="728" cy="0"/>
            </a:xfrm>
            <a:prstGeom prst="line">
              <a:avLst/>
            </a:prstGeom>
            <a:ln w="38100">
              <a:prstDash val="dash"/>
              <a:headEnd/>
              <a:tailEnd/>
            </a:ln>
          </p:spPr>
          <p:style>
            <a:lnRef idx="2">
              <a:schemeClr val="dk1"/>
            </a:lnRef>
            <a:fillRef idx="0">
              <a:schemeClr val="dk1"/>
            </a:fillRef>
            <a:effectRef idx="1">
              <a:schemeClr val="dk1"/>
            </a:effectRef>
            <a:fontRef idx="minor">
              <a:schemeClr val="tx1"/>
            </a:fontRef>
          </p:style>
          <p:txBody>
            <a:bodyPr/>
            <a:lstStyle/>
            <a:p>
              <a:pPr>
                <a:defRPr/>
              </a:pPr>
              <a:endParaRPr lang="vi-VN" b="1">
                <a:solidFill>
                  <a:srgbClr val="1111AF"/>
                </a:solidFill>
              </a:endParaRPr>
            </a:p>
          </p:txBody>
        </p:sp>
        <p:sp>
          <p:nvSpPr>
            <p:cNvPr id="10255" name="Line 29">
              <a:extLst>
                <a:ext uri="{FF2B5EF4-FFF2-40B4-BE49-F238E27FC236}">
                  <a16:creationId xmlns:a16="http://schemas.microsoft.com/office/drawing/2014/main" xmlns="" id="{150916BF-936D-46A8-A73A-C1F158F67132}"/>
                </a:ext>
              </a:extLst>
            </p:cNvPr>
            <p:cNvSpPr>
              <a:spLocks noChangeShapeType="1"/>
            </p:cNvSpPr>
            <p:nvPr/>
          </p:nvSpPr>
          <p:spPr bwMode="auto">
            <a:xfrm>
              <a:off x="4912" y="1872"/>
              <a:ext cx="320" cy="0"/>
            </a:xfrm>
            <a:prstGeom prst="line">
              <a:avLst/>
            </a:prstGeom>
            <a:noFill/>
            <a:ln w="3810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56" name="Line 30">
              <a:extLst>
                <a:ext uri="{FF2B5EF4-FFF2-40B4-BE49-F238E27FC236}">
                  <a16:creationId xmlns:a16="http://schemas.microsoft.com/office/drawing/2014/main" xmlns="" id="{2FD104D4-7AEE-4FE1-BD9E-4AC683597CF9}"/>
                </a:ext>
              </a:extLst>
            </p:cNvPr>
            <p:cNvSpPr>
              <a:spLocks noChangeShapeType="1"/>
            </p:cNvSpPr>
            <p:nvPr/>
          </p:nvSpPr>
          <p:spPr bwMode="auto">
            <a:xfrm flipH="1">
              <a:off x="3872" y="1880"/>
              <a:ext cx="312" cy="0"/>
            </a:xfrm>
            <a:prstGeom prst="line">
              <a:avLst/>
            </a:prstGeom>
            <a:noFill/>
            <a:ln w="3810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solidFill>
                  <a:srgbClr val="1111AF"/>
                </a:solidFill>
              </a:endParaRPr>
            </a:p>
          </p:txBody>
        </p:sp>
        <p:sp>
          <p:nvSpPr>
            <p:cNvPr id="10257" name="Text Box 31">
              <a:extLst>
                <a:ext uri="{FF2B5EF4-FFF2-40B4-BE49-F238E27FC236}">
                  <a16:creationId xmlns:a16="http://schemas.microsoft.com/office/drawing/2014/main" xmlns="" id="{B6F26054-06C2-467F-865C-6C88920C7464}"/>
                </a:ext>
              </a:extLst>
            </p:cNvPr>
            <p:cNvSpPr txBox="1">
              <a:spLocks noChangeArrowheads="1"/>
            </p:cNvSpPr>
            <p:nvPr/>
          </p:nvSpPr>
          <p:spPr bwMode="auto">
            <a:xfrm>
              <a:off x="4472" y="2529"/>
              <a:ext cx="440" cy="4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l-GR" altLang="en-US" sz="3200" b="1" dirty="0">
                  <a:solidFill>
                    <a:srgbClr val="1111AF"/>
                  </a:solidFill>
                  <a:cs typeface="Calibri" panose="020F0502020204030204" pitchFamily="34" charset="0"/>
                </a:rPr>
                <a:t>ξ</a:t>
              </a:r>
              <a:r>
                <a:rPr lang="en-US" altLang="en-US" sz="3200" b="1" dirty="0">
                  <a:solidFill>
                    <a:srgbClr val="1111AF"/>
                  </a:solidFill>
                  <a:latin typeface="Times New Roman" panose="02020603050405020304" pitchFamily="18" charset="0"/>
                </a:rPr>
                <a:t>, r</a:t>
              </a:r>
              <a:endParaRPr lang="en-US" altLang="en-US" sz="3200" b="1" dirty="0">
                <a:solidFill>
                  <a:srgbClr val="1111AF"/>
                </a:solidFill>
                <a:latin typeface=".VnShelley Allegro" pitchFamily="82" charset="0"/>
              </a:endParaRPr>
            </a:p>
          </p:txBody>
        </p:sp>
        <p:sp>
          <p:nvSpPr>
            <p:cNvPr id="10258" name="Text Box 32">
              <a:extLst>
                <a:ext uri="{FF2B5EF4-FFF2-40B4-BE49-F238E27FC236}">
                  <a16:creationId xmlns:a16="http://schemas.microsoft.com/office/drawing/2014/main" xmlns="" id="{B6645AFF-2B15-489A-94F0-4D1E82DC8B35}"/>
                </a:ext>
              </a:extLst>
            </p:cNvPr>
            <p:cNvSpPr txBox="1">
              <a:spLocks noChangeArrowheads="1"/>
            </p:cNvSpPr>
            <p:nvPr/>
          </p:nvSpPr>
          <p:spPr bwMode="auto">
            <a:xfrm>
              <a:off x="4468" y="1737"/>
              <a:ext cx="440" cy="4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l-GR" altLang="en-US" sz="3200" b="1" dirty="0">
                  <a:solidFill>
                    <a:srgbClr val="1111AF"/>
                  </a:solidFill>
                  <a:cs typeface="Calibri" panose="020F0502020204030204" pitchFamily="34" charset="0"/>
                </a:rPr>
                <a:t>ξ</a:t>
              </a:r>
              <a:r>
                <a:rPr lang="en-US" altLang="en-US" sz="3200" b="1" dirty="0">
                  <a:solidFill>
                    <a:srgbClr val="1111AF"/>
                  </a:solidFill>
                  <a:latin typeface="Times New Roman" panose="02020603050405020304" pitchFamily="18" charset="0"/>
                </a:rPr>
                <a:t>, r</a:t>
              </a:r>
              <a:endParaRPr lang="en-US" altLang="en-US" sz="3200" b="1" dirty="0">
                <a:solidFill>
                  <a:srgbClr val="1111AF"/>
                </a:solidFill>
                <a:latin typeface=".VnShelley Allegro" pitchFamily="82" charset="0"/>
              </a:endParaRPr>
            </a:p>
          </p:txBody>
        </p:sp>
        <p:sp>
          <p:nvSpPr>
            <p:cNvPr id="10259" name="Text Box 33">
              <a:extLst>
                <a:ext uri="{FF2B5EF4-FFF2-40B4-BE49-F238E27FC236}">
                  <a16:creationId xmlns:a16="http://schemas.microsoft.com/office/drawing/2014/main" xmlns="" id="{5A26BB8D-4665-4F7D-A1F9-2D64024E5C06}"/>
                </a:ext>
              </a:extLst>
            </p:cNvPr>
            <p:cNvSpPr txBox="1">
              <a:spLocks noChangeArrowheads="1"/>
            </p:cNvSpPr>
            <p:nvPr/>
          </p:nvSpPr>
          <p:spPr bwMode="auto">
            <a:xfrm>
              <a:off x="4472" y="844"/>
              <a:ext cx="440" cy="4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l-GR" altLang="en-US" sz="3200" b="1" dirty="0">
                  <a:solidFill>
                    <a:srgbClr val="1111AF"/>
                  </a:solidFill>
                  <a:cs typeface="Calibri" panose="020F0502020204030204" pitchFamily="34" charset="0"/>
                </a:rPr>
                <a:t>ξ</a:t>
              </a:r>
              <a:r>
                <a:rPr lang="en-US" altLang="en-US" sz="3200" b="1" dirty="0">
                  <a:solidFill>
                    <a:srgbClr val="1111AF"/>
                  </a:solidFill>
                  <a:latin typeface="Times New Roman" panose="02020603050405020304" pitchFamily="18" charset="0"/>
                </a:rPr>
                <a:t>, r</a:t>
              </a:r>
              <a:endParaRPr lang="en-US" altLang="en-US" sz="3200" b="1" dirty="0">
                <a:solidFill>
                  <a:srgbClr val="1111AF"/>
                </a:solidFill>
                <a:latin typeface=".VnShelley Allegro" pitchFamily="82" charset="0"/>
              </a:endParaRPr>
            </a:p>
          </p:txBody>
        </p:sp>
        <p:sp>
          <p:nvSpPr>
            <p:cNvPr id="10260" name="Text Box 34">
              <a:extLst>
                <a:ext uri="{FF2B5EF4-FFF2-40B4-BE49-F238E27FC236}">
                  <a16:creationId xmlns:a16="http://schemas.microsoft.com/office/drawing/2014/main" xmlns="" id="{A193DCF9-36BF-497C-90C3-75B4D41B4D0F}"/>
                </a:ext>
              </a:extLst>
            </p:cNvPr>
            <p:cNvSpPr txBox="1">
              <a:spLocks noChangeArrowheads="1"/>
            </p:cNvSpPr>
            <p:nvPr/>
          </p:nvSpPr>
          <p:spPr bwMode="auto">
            <a:xfrm>
              <a:off x="3688" y="1784"/>
              <a:ext cx="616" cy="4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a:solidFill>
                    <a:srgbClr val="1111AF"/>
                  </a:solidFill>
                  <a:latin typeface="Garamond" panose="02020404030301010803" pitchFamily="18" charset="0"/>
                </a:rPr>
                <a:t>A</a:t>
              </a:r>
            </a:p>
          </p:txBody>
        </p:sp>
        <p:sp>
          <p:nvSpPr>
            <p:cNvPr id="10261" name="Text Box 35">
              <a:extLst>
                <a:ext uri="{FF2B5EF4-FFF2-40B4-BE49-F238E27FC236}">
                  <a16:creationId xmlns:a16="http://schemas.microsoft.com/office/drawing/2014/main" xmlns="" id="{84A1AEC5-C3B9-49C1-B538-201A533754D8}"/>
                </a:ext>
              </a:extLst>
            </p:cNvPr>
            <p:cNvSpPr txBox="1">
              <a:spLocks noChangeArrowheads="1"/>
            </p:cNvSpPr>
            <p:nvPr/>
          </p:nvSpPr>
          <p:spPr bwMode="auto">
            <a:xfrm>
              <a:off x="5252" y="1760"/>
              <a:ext cx="280" cy="4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dirty="0">
                  <a:solidFill>
                    <a:srgbClr val="1111AF"/>
                  </a:solidFill>
                  <a:latin typeface="Garamond" panose="02020404030301010803" pitchFamily="18" charset="0"/>
                </a:rPr>
                <a:t>B</a:t>
              </a:r>
            </a:p>
          </p:txBody>
        </p:sp>
      </p:grpSp>
      <p:sp>
        <p:nvSpPr>
          <p:cNvPr id="45093" name="Text Box 37">
            <a:extLst>
              <a:ext uri="{FF2B5EF4-FFF2-40B4-BE49-F238E27FC236}">
                <a16:creationId xmlns:a16="http://schemas.microsoft.com/office/drawing/2014/main" xmlns="" id="{3B452634-BDEF-4D4E-BD47-6F6671323DF2}"/>
              </a:ext>
            </a:extLst>
          </p:cNvPr>
          <p:cNvSpPr txBox="1">
            <a:spLocks noChangeArrowheads="1"/>
          </p:cNvSpPr>
          <p:nvPr/>
        </p:nvSpPr>
        <p:spPr bwMode="auto">
          <a:xfrm>
            <a:off x="227037" y="3634521"/>
            <a:ext cx="1166653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ghép</a:t>
            </a:r>
            <a:r>
              <a:rPr lang="en-US" altLang="en-US" sz="3200" b="1" dirty="0">
                <a:solidFill>
                  <a:srgbClr val="1111AF"/>
                </a:solidFill>
                <a:latin typeface="Times New Roman" panose="02020603050405020304" pitchFamily="18" charset="0"/>
                <a:cs typeface="Times New Roman" panose="02020603050405020304" pitchFamily="18" charset="0"/>
              </a:rPr>
              <a:t> song </a:t>
            </a:r>
            <a:r>
              <a:rPr lang="en-US" altLang="en-US" sz="3200" b="1" dirty="0" err="1">
                <a:solidFill>
                  <a:srgbClr val="1111AF"/>
                </a:solidFill>
                <a:latin typeface="Times New Roman" panose="02020603050405020304" pitchFamily="18" charset="0"/>
                <a:cs typeface="Times New Roman" panose="02020603050405020304" pitchFamily="18" charset="0"/>
              </a:rPr>
              <a:t>là</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trong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đó</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cực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dương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các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vào</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cùng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một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điểm</a:t>
            </a:r>
            <a:r>
              <a:rPr lang="en-US" altLang="en-US" sz="3200" b="1" dirty="0">
                <a:solidFill>
                  <a:srgbClr val="1111AF"/>
                </a:solidFill>
                <a:latin typeface="Times New Roman" panose="02020603050405020304" pitchFamily="18" charset="0"/>
                <a:cs typeface="Times New Roman" panose="02020603050405020304" pitchFamily="18" charset="0"/>
              </a:rPr>
              <a:t> A, </a:t>
            </a:r>
            <a:r>
              <a:rPr lang="en-US" altLang="en-US" sz="3200" b="1" dirty="0" err="1">
                <a:solidFill>
                  <a:srgbClr val="1111AF"/>
                </a:solidFill>
                <a:latin typeface="Times New Roman" panose="02020603050405020304" pitchFamily="18" charset="0"/>
                <a:cs typeface="Times New Roman" panose="02020603050405020304" pitchFamily="18" charset="0"/>
              </a:rPr>
              <a:t>cực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âm</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các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được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vào</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cùng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một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điểm</a:t>
            </a:r>
            <a:r>
              <a:rPr lang="en-US" altLang="en-US" sz="3200" b="1" dirty="0">
                <a:solidFill>
                  <a:srgbClr val="1111AF"/>
                </a:solidFill>
                <a:latin typeface="Times New Roman" panose="02020603050405020304" pitchFamily="18" charset="0"/>
                <a:cs typeface="Times New Roman" panose="02020603050405020304" pitchFamily="18" charset="0"/>
              </a:rPr>
              <a:t> B</a:t>
            </a:r>
          </a:p>
          <a:p>
            <a:pPr>
              <a:lnSpc>
                <a:spcPct val="100000"/>
              </a:lnSpc>
              <a:spcBef>
                <a:spcPct val="50000"/>
              </a:spcBef>
              <a:buFontTx/>
              <a:buChar char="-"/>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Suất</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động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l-GR" altLang="en-US" sz="3200" b="1" dirty="0">
                <a:solidFill>
                  <a:srgbClr val="1111AF"/>
                </a:solidFill>
                <a:cs typeface="Calibri" panose="020F0502020204030204" pitchFamily="34" charset="0"/>
              </a:rPr>
              <a:t>ξ </a:t>
            </a:r>
            <a:r>
              <a:rPr lang="en-US" altLang="en-US" sz="3200" b="1" baseline="-25000" dirty="0">
                <a:solidFill>
                  <a:srgbClr val="1111AF"/>
                </a:solidFill>
                <a:latin typeface="Times New Roman" panose="02020603050405020304" pitchFamily="18" charset="0"/>
              </a:rPr>
              <a:t>b </a:t>
            </a:r>
            <a:r>
              <a:rPr lang="en-US" altLang="en-US" sz="3200" b="1" dirty="0">
                <a:solidFill>
                  <a:srgbClr val="1111AF"/>
                </a:solidFill>
                <a:latin typeface="Times New Roman" panose="02020603050405020304" pitchFamily="18" charset="0"/>
              </a:rPr>
              <a:t>=</a:t>
            </a:r>
            <a:r>
              <a:rPr lang="en-US" altLang="en-US" sz="3200" b="1" dirty="0">
                <a:solidFill>
                  <a:srgbClr val="1111AF"/>
                </a:solidFill>
                <a:latin typeface=".VnShelley Allegro" pitchFamily="82" charset="0"/>
              </a:rPr>
              <a:t> </a:t>
            </a:r>
            <a:r>
              <a:rPr lang="el-GR" altLang="en-US" sz="3200" b="1" dirty="0">
                <a:solidFill>
                  <a:srgbClr val="1111AF"/>
                </a:solidFill>
                <a:cs typeface="Calibri" panose="020F0502020204030204" pitchFamily="34" charset="0"/>
              </a:rPr>
              <a:t>ξ</a:t>
            </a:r>
            <a:endParaRPr lang="en-US" altLang="en-US" sz="3200" b="1" dirty="0">
              <a:solidFill>
                <a:srgbClr val="1111AF"/>
              </a:solidFill>
              <a:cs typeface="Calibri" panose="020F0502020204030204" pitchFamily="34" charset="0"/>
            </a:endParaRPr>
          </a:p>
          <a:p>
            <a:pPr>
              <a:lnSpc>
                <a:spcPct val="100000"/>
              </a:lnSpc>
              <a:spcBef>
                <a:spcPct val="50000"/>
              </a:spcBef>
              <a:buFontTx/>
              <a:buChar char="-"/>
            </a:pP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Điện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trở</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trong</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của</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r</a:t>
            </a:r>
            <a:r>
              <a:rPr lang="en-US" altLang="en-US" sz="3200" b="1" baseline="-25000" dirty="0" err="1">
                <a:solidFill>
                  <a:srgbClr val="1111AF"/>
                </a:solidFill>
                <a:latin typeface="Times New Roman" panose="02020603050405020304" pitchFamily="18" charset="0"/>
                <a:cs typeface="Times New Roman" panose="02020603050405020304" pitchFamily="18" charset="0"/>
              </a:rPr>
              <a:t>b</a:t>
            </a:r>
            <a:r>
              <a:rPr lang="en-US" altLang="en-US" sz="3200" b="1" dirty="0">
                <a:solidFill>
                  <a:srgbClr val="1111AF"/>
                </a:solidFill>
                <a:latin typeface="Times New Roman" panose="02020603050405020304" pitchFamily="18" charset="0"/>
                <a:cs typeface="Times New Roman" panose="02020603050405020304" pitchFamily="18" charset="0"/>
              </a:rPr>
              <a:t> = r/n</a:t>
            </a:r>
          </a:p>
        </p:txBody>
      </p:sp>
      <p:cxnSp>
        <p:nvCxnSpPr>
          <p:cNvPr id="3" name="Straight Connector 2">
            <a:extLst>
              <a:ext uri="{FF2B5EF4-FFF2-40B4-BE49-F238E27FC236}">
                <a16:creationId xmlns:a16="http://schemas.microsoft.com/office/drawing/2014/main" xmlns="" id="{368096CD-C711-4051-A58B-AF1135565210}"/>
              </a:ext>
            </a:extLst>
          </p:cNvPr>
          <p:cNvCxnSpPr/>
          <p:nvPr/>
        </p:nvCxnSpPr>
        <p:spPr>
          <a:xfrm>
            <a:off x="5032626" y="2220961"/>
            <a:ext cx="0" cy="644525"/>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xmlns="" id="{6670C352-A28D-4B6A-A70F-610F821A26E9}"/>
              </a:ext>
            </a:extLst>
          </p:cNvPr>
          <p:cNvCxnSpPr>
            <a:stCxn id="10255" idx="0"/>
          </p:cNvCxnSpPr>
          <p:nvPr/>
        </p:nvCxnSpPr>
        <p:spPr>
          <a:xfrm flipH="1">
            <a:off x="7303515" y="2190384"/>
            <a:ext cx="0" cy="655638"/>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 name="Cloud Callout 5">
            <a:extLst>
              <a:ext uri="{FF2B5EF4-FFF2-40B4-BE49-F238E27FC236}">
                <a16:creationId xmlns:a16="http://schemas.microsoft.com/office/drawing/2014/main" xmlns="" id="{B7BACE7A-EB26-47A0-962D-674BD175E71A}"/>
              </a:ext>
            </a:extLst>
          </p:cNvPr>
          <p:cNvSpPr/>
          <p:nvPr/>
        </p:nvSpPr>
        <p:spPr>
          <a:xfrm>
            <a:off x="1490050" y="1202673"/>
            <a:ext cx="4640263" cy="3346450"/>
          </a:xfrm>
          <a:prstGeom prst="cloudCallou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3200" b="1" dirty="0" err="1">
                <a:solidFill>
                  <a:srgbClr val="1111AF"/>
                </a:solidFill>
                <a:latin typeface="Times New Roman" panose="02020603050405020304" pitchFamily="18" charset="0"/>
                <a:cs typeface="Times New Roman" panose="02020603050405020304" pitchFamily="18" charset="0"/>
              </a:rPr>
              <a:t>Thế</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nào</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là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bộ</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song </a:t>
            </a:r>
            <a:r>
              <a:rPr lang="en-US" sz="3200" b="1" dirty="0" err="1">
                <a:solidFill>
                  <a:srgbClr val="1111AF"/>
                </a:solidFill>
                <a:latin typeface="Times New Roman" panose="02020603050405020304" pitchFamily="18" charset="0"/>
                <a:cs typeface="Times New Roman" panose="02020603050405020304" pitchFamily="18" charset="0"/>
              </a:rPr>
              <a:t>song</a:t>
            </a:r>
            <a:r>
              <a:rPr lang="en-US" sz="3200" b="1" dirty="0">
                <a:solidFill>
                  <a:srgbClr val="1111AF"/>
                </a:solidFill>
                <a:latin typeface="Times New Roman" panose="02020603050405020304" pitchFamily="18" charset="0"/>
                <a:cs typeface="Times New Roman" panose="02020603050405020304" pitchFamily="18" charset="0"/>
              </a:rPr>
              <a:t>?</a:t>
            </a:r>
            <a:endParaRPr lang="vi-VN" sz="3200" b="1" dirty="0">
              <a:solidFill>
                <a:srgbClr val="1111AF"/>
              </a:solidFill>
              <a:latin typeface="Times New Roman" panose="02020603050405020304" pitchFamily="18" charset="0"/>
              <a:cs typeface="Times New Roman" panose="02020603050405020304" pitchFamily="18" charset="0"/>
            </a:endParaRPr>
          </a:p>
        </p:txBody>
      </p:sp>
      <p:sp>
        <p:nvSpPr>
          <p:cNvPr id="36" name="Cloud Callout 35">
            <a:extLst>
              <a:ext uri="{FF2B5EF4-FFF2-40B4-BE49-F238E27FC236}">
                <a16:creationId xmlns:a16="http://schemas.microsoft.com/office/drawing/2014/main" xmlns="" id="{0E78A81C-E2FB-4D1A-B146-3628CDDD7AE4}"/>
              </a:ext>
            </a:extLst>
          </p:cNvPr>
          <p:cNvSpPr/>
          <p:nvPr/>
        </p:nvSpPr>
        <p:spPr>
          <a:xfrm>
            <a:off x="1384221" y="1140958"/>
            <a:ext cx="4640263" cy="3346450"/>
          </a:xfrm>
          <a:prstGeom prst="cloudCallou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3200" b="1" dirty="0" err="1">
                <a:solidFill>
                  <a:srgbClr val="1111AF"/>
                </a:solidFill>
                <a:latin typeface="Times New Roman" panose="02020603050405020304" pitchFamily="18" charset="0"/>
                <a:cs typeface="Times New Roman" panose="02020603050405020304" pitchFamily="18" charset="0"/>
              </a:rPr>
              <a:t>Công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thức</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tính</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suất</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động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và</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điện</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trở</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trong</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của</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bộ</a:t>
            </a:r>
            <a:r>
              <a:rPr lang="en-US" sz="3200" b="1" dirty="0">
                <a:solidFill>
                  <a:srgbClr val="1111AF"/>
                </a:solidFill>
                <a:latin typeface="Times New Roman" panose="02020603050405020304" pitchFamily="18" charset="0"/>
                <a:cs typeface="Times New Roman" panose="02020603050405020304" pitchFamily="18" charset="0"/>
              </a:rPr>
              <a:t> </a:t>
            </a:r>
            <a:r>
              <a:rPr lang="en-US" sz="3200" b="1" dirty="0" err="1">
                <a:solidFill>
                  <a:srgbClr val="1111AF"/>
                </a:solidFill>
                <a:latin typeface="Times New Roman" panose="02020603050405020304" pitchFamily="18" charset="0"/>
                <a:cs typeface="Times New Roman" panose="02020603050405020304" pitchFamily="18" charset="0"/>
              </a:rPr>
              <a:t>nguồn</a:t>
            </a:r>
            <a:r>
              <a:rPr lang="en-US" sz="3200" b="1" dirty="0">
                <a:solidFill>
                  <a:srgbClr val="1111AF"/>
                </a:solidFill>
                <a:latin typeface="Times New Roman" panose="02020603050405020304" pitchFamily="18" charset="0"/>
                <a:cs typeface="Times New Roman" panose="02020603050405020304" pitchFamily="18" charset="0"/>
              </a:rPr>
              <a:t> song </a:t>
            </a:r>
            <a:r>
              <a:rPr lang="en-US" sz="3200" b="1" dirty="0" err="1">
                <a:solidFill>
                  <a:srgbClr val="1111AF"/>
                </a:solidFill>
                <a:latin typeface="Times New Roman" panose="02020603050405020304" pitchFamily="18" charset="0"/>
                <a:cs typeface="Times New Roman" panose="02020603050405020304" pitchFamily="18" charset="0"/>
              </a:rPr>
              <a:t>song</a:t>
            </a:r>
            <a:r>
              <a:rPr lang="en-US" sz="3200" b="1" dirty="0">
                <a:solidFill>
                  <a:srgbClr val="1111AF"/>
                </a:solidFill>
                <a:latin typeface="Times New Roman" panose="02020603050405020304" pitchFamily="18" charset="0"/>
                <a:cs typeface="Times New Roman" panose="02020603050405020304" pitchFamily="18" charset="0"/>
              </a:rPr>
              <a:t>?</a:t>
            </a:r>
            <a:endParaRPr lang="vi-VN" sz="3200" b="1" dirty="0">
              <a:solidFill>
                <a:srgbClr val="1111AF"/>
              </a:solidFill>
              <a:latin typeface="Times New Roman" panose="02020603050405020304" pitchFamily="18" charset="0"/>
              <a:cs typeface="Times New Roman" panose="02020603050405020304" pitchFamily="18" charset="0"/>
            </a:endParaRPr>
          </a:p>
        </p:txBody>
      </p:sp>
      <p:sp>
        <p:nvSpPr>
          <p:cNvPr id="34" name="Hộp Văn bản 33">
            <a:extLst>
              <a:ext uri="{FF2B5EF4-FFF2-40B4-BE49-F238E27FC236}">
                <a16:creationId xmlns:a16="http://schemas.microsoft.com/office/drawing/2014/main" xmlns="" id="{2A4B8141-1F8D-4CA9-9BCC-9D15EF83F80C}"/>
              </a:ext>
            </a:extLst>
          </p:cNvPr>
          <p:cNvSpPr txBox="1"/>
          <p:nvPr/>
        </p:nvSpPr>
        <p:spPr>
          <a:xfrm>
            <a:off x="1126649" y="-22848"/>
            <a:ext cx="9938701" cy="615553"/>
          </a:xfrm>
          <a:prstGeom prst="rect">
            <a:avLst/>
          </a:prstGeom>
          <a:noFill/>
        </p:spPr>
        <p:txBody>
          <a:bodyPr wrap="square" rtlCol="0">
            <a:spAutoFit/>
          </a:bodyPr>
          <a:lstStyle/>
          <a:p>
            <a:pPr algn="ctr" fontAlgn="base"/>
            <a:r>
              <a:rPr lang="en-US" sz="3400" b="1" i="0" dirty="0" err="1">
                <a:solidFill>
                  <a:srgbClr val="008000"/>
                </a:solidFill>
                <a:effectLst/>
                <a:latin typeface="Times New Roman" panose="02020603050405020304" pitchFamily="18" charset="0"/>
                <a:cs typeface="Times New Roman" panose="02020603050405020304" pitchFamily="18" charset="0"/>
              </a:rPr>
              <a:t>BÀI</a:t>
            </a:r>
            <a:r>
              <a:rPr lang="en-US" sz="3400" b="1" i="0" dirty="0">
                <a:solidFill>
                  <a:srgbClr val="008000"/>
                </a:solidFill>
                <a:effectLst/>
                <a:latin typeface="Times New Roman" panose="02020603050405020304" pitchFamily="18" charset="0"/>
                <a:cs typeface="Times New Roman" panose="02020603050405020304" pitchFamily="18" charset="0"/>
              </a:rPr>
              <a:t> 10. </a:t>
            </a:r>
            <a:r>
              <a:rPr lang="en-US" sz="3400" b="1" i="0" dirty="0" err="1">
                <a:solidFill>
                  <a:srgbClr val="008000"/>
                </a:solidFill>
                <a:effectLst/>
                <a:latin typeface="Times New Roman" panose="02020603050405020304" pitchFamily="18" charset="0"/>
                <a:cs typeface="Times New Roman" panose="02020603050405020304" pitchFamily="18" charset="0"/>
              </a:rPr>
              <a:t>GHÉP</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CÁC</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NGUỒN</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ĐIỆN</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THÀNH</a:t>
            </a:r>
            <a:r>
              <a:rPr lang="en-US" sz="3400" b="1" i="0" dirty="0">
                <a:solidFill>
                  <a:srgbClr val="008000"/>
                </a:solidFill>
                <a:effectLst/>
                <a:latin typeface="Times New Roman" panose="02020603050405020304" pitchFamily="18" charset="0"/>
                <a:cs typeface="Times New Roman" panose="02020603050405020304" pitchFamily="18" charset="0"/>
              </a:rPr>
              <a:t> </a:t>
            </a:r>
            <a:r>
              <a:rPr lang="en-US" sz="3400" b="1" i="0" dirty="0" err="1">
                <a:solidFill>
                  <a:srgbClr val="008000"/>
                </a:solidFill>
                <a:effectLst/>
                <a:latin typeface="Times New Roman" panose="02020603050405020304" pitchFamily="18" charset="0"/>
                <a:cs typeface="Times New Roman" panose="02020603050405020304" pitchFamily="18" charset="0"/>
              </a:rPr>
              <a:t>BỘ</a:t>
            </a:r>
            <a:endParaRPr lang="en-US" sz="3400" b="1" i="0" dirty="0">
              <a:solidFill>
                <a:srgbClr val="008000"/>
              </a:solidFill>
              <a:effectLst/>
              <a:latin typeface="Times New Roman" panose="02020603050405020304" pitchFamily="18" charset="0"/>
              <a:cs typeface="Times New Roman" panose="02020603050405020304" pitchFamily="18" charset="0"/>
            </a:endParaRPr>
          </a:p>
        </p:txBody>
      </p:sp>
      <p:sp>
        <p:nvSpPr>
          <p:cNvPr id="35" name="Rectangle 2">
            <a:extLst>
              <a:ext uri="{FF2B5EF4-FFF2-40B4-BE49-F238E27FC236}">
                <a16:creationId xmlns:a16="http://schemas.microsoft.com/office/drawing/2014/main" xmlns="" id="{112F43F2-D43A-4589-A289-D046894BF736}"/>
              </a:ext>
            </a:extLst>
          </p:cNvPr>
          <p:cNvSpPr>
            <a:spLocks noGrp="1" noRot="1" noChangeArrowheads="1"/>
          </p:cNvSpPr>
          <p:nvPr>
            <p:ph type="title"/>
          </p:nvPr>
        </p:nvSpPr>
        <p:spPr>
          <a:xfrm>
            <a:off x="-55318" y="190181"/>
            <a:ext cx="8229600" cy="1028700"/>
          </a:xfrm>
        </p:spPr>
        <p:txBody>
          <a:bodyPr/>
          <a:lstStyle/>
          <a:p>
            <a:pPr eaLnBrk="1" hangingPunct="1"/>
            <a:r>
              <a:rPr lang="en-US" altLang="en-US" sz="3200" b="1" dirty="0">
                <a:solidFill>
                  <a:srgbClr val="FF0000"/>
                </a:solidFill>
                <a:latin typeface="Times New Roman" panose="02020603050405020304" pitchFamily="18" charset="0"/>
                <a:cs typeface="Times New Roman" panose="02020603050405020304" pitchFamily="18" charset="0"/>
              </a:rPr>
              <a:t>II. </a:t>
            </a:r>
            <a:r>
              <a:rPr lang="en-US" altLang="en-US" sz="3200" b="1" dirty="0" err="1">
                <a:solidFill>
                  <a:srgbClr val="FF0000"/>
                </a:solidFill>
                <a:latin typeface="Times New Roman" panose="02020603050405020304" pitchFamily="18" charset="0"/>
                <a:cs typeface="Times New Roman" panose="02020603050405020304" pitchFamily="18" charset="0"/>
              </a:rPr>
              <a:t>Ghép</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các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nguồn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điện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thành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bộ</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500" fill="hold"/>
                                        <p:tgtEl>
                                          <p:spTgt spid="35"/>
                                        </p:tgtEl>
                                        <p:attrNameLst>
                                          <p:attrName>ppt_w</p:attrName>
                                        </p:attrNameLst>
                                      </p:cBhvr>
                                      <p:tavLst>
                                        <p:tav tm="0">
                                          <p:val>
                                            <p:fltVal val="0"/>
                                          </p:val>
                                        </p:tav>
                                        <p:tav tm="100000">
                                          <p:val>
                                            <p:strVal val="#ppt_w"/>
                                          </p:val>
                                        </p:tav>
                                      </p:tavLst>
                                    </p:anim>
                                    <p:anim calcmode="lin" valueType="num">
                                      <p:cBhvr>
                                        <p:cTn id="8" dur="500" fill="hold"/>
                                        <p:tgtEl>
                                          <p:spTgt spid="35"/>
                                        </p:tgtEl>
                                        <p:attrNameLst>
                                          <p:attrName>ppt_h</p:attrName>
                                        </p:attrNameLst>
                                      </p:cBhvr>
                                      <p:tavLst>
                                        <p:tav tm="0">
                                          <p:val>
                                            <p:fltVal val="0"/>
                                          </p:val>
                                        </p:tav>
                                        <p:tav tm="100000">
                                          <p:val>
                                            <p:strVal val="#ppt_h"/>
                                          </p:val>
                                        </p:tav>
                                      </p:tavLst>
                                    </p:anim>
                                    <p:animEffect transition="in" filter="fade">
                                      <p:cBhvr>
                                        <p:cTn id="9" dur="500"/>
                                        <p:tgtEl>
                                          <p:spTgt spid="35"/>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45059">
                                            <p:txEl>
                                              <p:pRg st="0" end="0"/>
                                            </p:txEl>
                                          </p:spTgt>
                                        </p:tgtEl>
                                        <p:attrNameLst>
                                          <p:attrName>style.visibility</p:attrName>
                                        </p:attrNameLst>
                                      </p:cBhvr>
                                      <p:to>
                                        <p:strVal val="visible"/>
                                      </p:to>
                                    </p:set>
                                    <p:animEffect transition="in" filter="blinds(horizontal)">
                                      <p:cBhvr>
                                        <p:cTn id="14" dur="500"/>
                                        <p:tgtEl>
                                          <p:spTgt spid="45059">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xit" presetSubtype="32" fill="hold" grpId="1" nodeType="clickEffect">
                                  <p:stCondLst>
                                    <p:cond delay="0"/>
                                  </p:stCondLst>
                                  <p:childTnLst>
                                    <p:anim calcmode="lin" valueType="num">
                                      <p:cBhvr>
                                        <p:cTn id="22" dur="500"/>
                                        <p:tgtEl>
                                          <p:spTgt spid="6"/>
                                        </p:tgtEl>
                                        <p:attrNameLst>
                                          <p:attrName>ppt_w</p:attrName>
                                        </p:attrNameLst>
                                      </p:cBhvr>
                                      <p:tavLst>
                                        <p:tav tm="0">
                                          <p:val>
                                            <p:strVal val="ppt_w"/>
                                          </p:val>
                                        </p:tav>
                                        <p:tav tm="100000">
                                          <p:val>
                                            <p:fltVal val="0"/>
                                          </p:val>
                                        </p:tav>
                                      </p:tavLst>
                                    </p:anim>
                                    <p:anim calcmode="lin" valueType="num">
                                      <p:cBhvr>
                                        <p:cTn id="23" dur="500"/>
                                        <p:tgtEl>
                                          <p:spTgt spid="6"/>
                                        </p:tgtEl>
                                        <p:attrNameLst>
                                          <p:attrName>ppt_h</p:attrName>
                                        </p:attrNameLst>
                                      </p:cBhvr>
                                      <p:tavLst>
                                        <p:tav tm="0">
                                          <p:val>
                                            <p:strVal val="ppt_h"/>
                                          </p:val>
                                        </p:tav>
                                        <p:tav tm="100000">
                                          <p:val>
                                            <p:fltVal val="0"/>
                                          </p:val>
                                        </p:tav>
                                      </p:tavLst>
                                    </p:anim>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45093">
                                            <p:txEl>
                                              <p:pRg st="0" end="0"/>
                                            </p:txEl>
                                          </p:spTgt>
                                        </p:tgtEl>
                                        <p:attrNameLst>
                                          <p:attrName>style.visibility</p:attrName>
                                        </p:attrNameLst>
                                      </p:cBhvr>
                                      <p:to>
                                        <p:strVal val="visible"/>
                                      </p:to>
                                    </p:set>
                                    <p:anim calcmode="lin" valueType="num">
                                      <p:cBhvr additive="base">
                                        <p:cTn id="30" dur="500" fill="hold"/>
                                        <p:tgtEl>
                                          <p:spTgt spid="45093">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509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45092"/>
                                        </p:tgtEl>
                                        <p:attrNameLst>
                                          <p:attrName>style.visibility</p:attrName>
                                        </p:attrNameLst>
                                      </p:cBhvr>
                                      <p:to>
                                        <p:strVal val="visible"/>
                                      </p:to>
                                    </p:set>
                                    <p:anim calcmode="lin" valueType="num">
                                      <p:cBhvr additive="base">
                                        <p:cTn id="36" dur="500" fill="hold"/>
                                        <p:tgtEl>
                                          <p:spTgt spid="45092"/>
                                        </p:tgtEl>
                                        <p:attrNameLst>
                                          <p:attrName>ppt_x</p:attrName>
                                        </p:attrNameLst>
                                      </p:cBhvr>
                                      <p:tavLst>
                                        <p:tav tm="0">
                                          <p:val>
                                            <p:strVal val="#ppt_x"/>
                                          </p:val>
                                        </p:tav>
                                        <p:tav tm="100000">
                                          <p:val>
                                            <p:strVal val="#ppt_x"/>
                                          </p:val>
                                        </p:tav>
                                      </p:tavLst>
                                    </p:anim>
                                    <p:anim calcmode="lin" valueType="num">
                                      <p:cBhvr additive="base">
                                        <p:cTn id="37" dur="500" fill="hold"/>
                                        <p:tgtEl>
                                          <p:spTgt spid="45092"/>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gtEl>
                                        <p:attrNameLst>
                                          <p:attrName>style.visibility</p:attrName>
                                        </p:attrNameLst>
                                      </p:cBhvr>
                                      <p:to>
                                        <p:strVal val="visible"/>
                                      </p:to>
                                    </p:set>
                                    <p:anim calcmode="lin" valueType="num">
                                      <p:cBhvr additive="base">
                                        <p:cTn id="40" dur="500" fill="hold"/>
                                        <p:tgtEl>
                                          <p:spTgt spid="3"/>
                                        </p:tgtEl>
                                        <p:attrNameLst>
                                          <p:attrName>ppt_x</p:attrName>
                                        </p:attrNameLst>
                                      </p:cBhvr>
                                      <p:tavLst>
                                        <p:tav tm="0">
                                          <p:val>
                                            <p:strVal val="#ppt_x"/>
                                          </p:val>
                                        </p:tav>
                                        <p:tav tm="100000">
                                          <p:val>
                                            <p:strVal val="#ppt_x"/>
                                          </p:val>
                                        </p:tav>
                                      </p:tavLst>
                                    </p:anim>
                                    <p:anim calcmode="lin" valueType="num">
                                      <p:cBhvr additive="base">
                                        <p:cTn id="41" dur="500" fill="hold"/>
                                        <p:tgtEl>
                                          <p:spTgt spid="3"/>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5"/>
                                        </p:tgtEl>
                                        <p:attrNameLst>
                                          <p:attrName>style.visibility</p:attrName>
                                        </p:attrNameLst>
                                      </p:cBhvr>
                                      <p:to>
                                        <p:strVal val="visible"/>
                                      </p:to>
                                    </p:set>
                                    <p:anim calcmode="lin" valueType="num">
                                      <p:cBhvr additive="base">
                                        <p:cTn id="44" dur="500" fill="hold"/>
                                        <p:tgtEl>
                                          <p:spTgt spid="5"/>
                                        </p:tgtEl>
                                        <p:attrNameLst>
                                          <p:attrName>ppt_x</p:attrName>
                                        </p:attrNameLst>
                                      </p:cBhvr>
                                      <p:tavLst>
                                        <p:tav tm="0">
                                          <p:val>
                                            <p:strVal val="#ppt_x"/>
                                          </p:val>
                                        </p:tav>
                                        <p:tav tm="100000">
                                          <p:val>
                                            <p:strVal val="#ppt_x"/>
                                          </p:val>
                                        </p:tav>
                                      </p:tavLst>
                                    </p:anim>
                                    <p:anim calcmode="lin" valueType="num">
                                      <p:cBhvr additive="base">
                                        <p:cTn id="4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6"/>
                                        </p:tgtEl>
                                        <p:attrNameLst>
                                          <p:attrName>style.visibility</p:attrName>
                                        </p:attrNameLst>
                                      </p:cBhvr>
                                      <p:to>
                                        <p:strVal val="visible"/>
                                      </p:to>
                                    </p:set>
                                    <p:anim calcmode="lin" valueType="num">
                                      <p:cBhvr additive="base">
                                        <p:cTn id="50" dur="500" fill="hold"/>
                                        <p:tgtEl>
                                          <p:spTgt spid="36"/>
                                        </p:tgtEl>
                                        <p:attrNameLst>
                                          <p:attrName>ppt_x</p:attrName>
                                        </p:attrNameLst>
                                      </p:cBhvr>
                                      <p:tavLst>
                                        <p:tav tm="0">
                                          <p:val>
                                            <p:strVal val="#ppt_x"/>
                                          </p:val>
                                        </p:tav>
                                        <p:tav tm="100000">
                                          <p:val>
                                            <p:strVal val="#ppt_x"/>
                                          </p:val>
                                        </p:tav>
                                      </p:tavLst>
                                    </p:anim>
                                    <p:anim calcmode="lin" valueType="num">
                                      <p:cBhvr additive="base">
                                        <p:cTn id="51"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6" presetClass="exit" presetSubtype="0" fill="hold" grpId="1" nodeType="clickEffect">
                                  <p:stCondLst>
                                    <p:cond delay="0"/>
                                  </p:stCondLst>
                                  <p:childTnLst>
                                    <p:animEffect transition="out" filter="wipe(down)">
                                      <p:cBhvr>
                                        <p:cTn id="55" dur="180" accel="50000">
                                          <p:stCondLst>
                                            <p:cond delay="1820"/>
                                          </p:stCondLst>
                                        </p:cTn>
                                        <p:tgtEl>
                                          <p:spTgt spid="36"/>
                                        </p:tgtEl>
                                      </p:cBhvr>
                                    </p:animEffect>
                                    <p:anim calcmode="lin" valueType="num">
                                      <p:cBhvr>
                                        <p:cTn id="56" dur="1822" tmFilter="0,0; 0.14,0.31; 0.43,0.73; 0.71,0.91; 1.0,1.0">
                                          <p:stCondLst>
                                            <p:cond delay="0"/>
                                          </p:stCondLst>
                                        </p:cTn>
                                        <p:tgtEl>
                                          <p:spTgt spid="36"/>
                                        </p:tgtEl>
                                        <p:attrNameLst>
                                          <p:attrName>ppt_x</p:attrName>
                                        </p:attrNameLst>
                                      </p:cBhvr>
                                      <p:tavLst>
                                        <p:tav tm="0">
                                          <p:val>
                                            <p:strVal val="ppt_x"/>
                                          </p:val>
                                        </p:tav>
                                        <p:tav tm="100000">
                                          <p:val>
                                            <p:strVal val="#ppt_x+0.25"/>
                                          </p:val>
                                        </p:tav>
                                      </p:tavLst>
                                    </p:anim>
                                    <p:anim calcmode="lin" valueType="num">
                                      <p:cBhvr>
                                        <p:cTn id="57" dur="178">
                                          <p:stCondLst>
                                            <p:cond delay="1822"/>
                                          </p:stCondLst>
                                        </p:cTn>
                                        <p:tgtEl>
                                          <p:spTgt spid="36"/>
                                        </p:tgtEl>
                                        <p:attrNameLst>
                                          <p:attrName>ppt_x</p:attrName>
                                        </p:attrNameLst>
                                      </p:cBhvr>
                                      <p:tavLst>
                                        <p:tav tm="0">
                                          <p:val>
                                            <p:strVal val="ppt_x"/>
                                          </p:val>
                                        </p:tav>
                                        <p:tav tm="100000">
                                          <p:val>
                                            <p:strVal val="ppt_x"/>
                                          </p:val>
                                        </p:tav>
                                      </p:tavLst>
                                    </p:anim>
                                    <p:anim calcmode="lin" valueType="num">
                                      <p:cBhvr>
                                        <p:cTn id="58" dur="664" tmFilter="0.0,0.0;0.25,0.07;0.50,0.2;0.75,0.467;1.0,1.0">
                                          <p:stCondLst>
                                            <p:cond delay="0"/>
                                          </p:stCondLst>
                                        </p:cTn>
                                        <p:tgtEl>
                                          <p:spTgt spid="3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9" dur="664" tmFilter="0, 0; 0.125,0.2665; 0.25,0.4; 0.375,0.465; 0.5,0.5;  0.625,0.535; 0.75,0.6; 0.875,0.7335; 1,1">
                                          <p:stCondLst>
                                            <p:cond delay="664"/>
                                          </p:stCondLst>
                                        </p:cTn>
                                        <p:tgtEl>
                                          <p:spTgt spid="3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60" dur="332" tmFilter="0, 0; 0.125,0.2665; 0.25,0.4; 0.375,0.465; 0.5,0.5;  0.625,0.535; 0.75,0.6; 0.875,0.7335; 1,1">
                                          <p:stCondLst>
                                            <p:cond delay="1324"/>
                                          </p:stCondLst>
                                        </p:cTn>
                                        <p:tgtEl>
                                          <p:spTgt spid="3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61" dur="164" tmFilter="0, 0; 0.125,0.2665; 0.25,0.4; 0.375,0.465; 0.5,0.5;  0.625,0.535; 0.75,0.6; 0.875,0.7335; 1,1">
                                          <p:stCondLst>
                                            <p:cond delay="1656"/>
                                          </p:stCondLst>
                                        </p:cTn>
                                        <p:tgtEl>
                                          <p:spTgt spid="3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2" dur="180" accel="50000">
                                          <p:stCondLst>
                                            <p:cond delay="1820"/>
                                          </p:stCondLst>
                                        </p:cTn>
                                        <p:tgtEl>
                                          <p:spTgt spid="36"/>
                                        </p:tgtEl>
                                        <p:attrNameLst>
                                          <p:attrName>ppt_y</p:attrName>
                                        </p:attrNameLst>
                                      </p:cBhvr>
                                      <p:tavLst>
                                        <p:tav tm="0">
                                          <p:val>
                                            <p:strVal val="ppt_y"/>
                                          </p:val>
                                        </p:tav>
                                        <p:tav tm="100000">
                                          <p:val>
                                            <p:strVal val="ppt_y+ppt_h"/>
                                          </p:val>
                                        </p:tav>
                                      </p:tavLst>
                                    </p:anim>
                                    <p:animScale>
                                      <p:cBhvr>
                                        <p:cTn id="63" dur="26">
                                          <p:stCondLst>
                                            <p:cond delay="620"/>
                                          </p:stCondLst>
                                        </p:cTn>
                                        <p:tgtEl>
                                          <p:spTgt spid="36"/>
                                        </p:tgtEl>
                                      </p:cBhvr>
                                      <p:to x="100000" y="60000"/>
                                    </p:animScale>
                                    <p:animScale>
                                      <p:cBhvr>
                                        <p:cTn id="64" dur="166" decel="50000">
                                          <p:stCondLst>
                                            <p:cond delay="646"/>
                                          </p:stCondLst>
                                        </p:cTn>
                                        <p:tgtEl>
                                          <p:spTgt spid="36"/>
                                        </p:tgtEl>
                                      </p:cBhvr>
                                      <p:to x="100000" y="100000"/>
                                    </p:animScale>
                                    <p:animScale>
                                      <p:cBhvr>
                                        <p:cTn id="65" dur="26">
                                          <p:stCondLst>
                                            <p:cond delay="1312"/>
                                          </p:stCondLst>
                                        </p:cTn>
                                        <p:tgtEl>
                                          <p:spTgt spid="36"/>
                                        </p:tgtEl>
                                      </p:cBhvr>
                                      <p:to x="100000" y="80000"/>
                                    </p:animScale>
                                    <p:animScale>
                                      <p:cBhvr>
                                        <p:cTn id="66" dur="166" decel="50000">
                                          <p:stCondLst>
                                            <p:cond delay="1338"/>
                                          </p:stCondLst>
                                        </p:cTn>
                                        <p:tgtEl>
                                          <p:spTgt spid="36"/>
                                        </p:tgtEl>
                                      </p:cBhvr>
                                      <p:to x="100000" y="100000"/>
                                    </p:animScale>
                                    <p:animScale>
                                      <p:cBhvr>
                                        <p:cTn id="67" dur="26">
                                          <p:stCondLst>
                                            <p:cond delay="1642"/>
                                          </p:stCondLst>
                                        </p:cTn>
                                        <p:tgtEl>
                                          <p:spTgt spid="36"/>
                                        </p:tgtEl>
                                      </p:cBhvr>
                                      <p:to x="100000" y="90000"/>
                                    </p:animScale>
                                    <p:animScale>
                                      <p:cBhvr>
                                        <p:cTn id="68" dur="166" decel="50000">
                                          <p:stCondLst>
                                            <p:cond delay="1668"/>
                                          </p:stCondLst>
                                        </p:cTn>
                                        <p:tgtEl>
                                          <p:spTgt spid="36"/>
                                        </p:tgtEl>
                                      </p:cBhvr>
                                      <p:to x="100000" y="100000"/>
                                    </p:animScale>
                                    <p:animScale>
                                      <p:cBhvr>
                                        <p:cTn id="69" dur="26">
                                          <p:stCondLst>
                                            <p:cond delay="1808"/>
                                          </p:stCondLst>
                                        </p:cTn>
                                        <p:tgtEl>
                                          <p:spTgt spid="36"/>
                                        </p:tgtEl>
                                      </p:cBhvr>
                                      <p:to x="100000" y="95000"/>
                                    </p:animScale>
                                    <p:animScale>
                                      <p:cBhvr>
                                        <p:cTn id="70" dur="166" decel="50000">
                                          <p:stCondLst>
                                            <p:cond delay="1834"/>
                                          </p:stCondLst>
                                        </p:cTn>
                                        <p:tgtEl>
                                          <p:spTgt spid="36"/>
                                        </p:tgtEl>
                                      </p:cBhvr>
                                      <p:to x="100000" y="100000"/>
                                    </p:animScale>
                                    <p:set>
                                      <p:cBhvr>
                                        <p:cTn id="71" dur="1" fill="hold">
                                          <p:stCondLst>
                                            <p:cond delay="1999"/>
                                          </p:stCondLst>
                                        </p:cTn>
                                        <p:tgtEl>
                                          <p:spTgt spid="36"/>
                                        </p:tgtEl>
                                        <p:attrNameLst>
                                          <p:attrName>style.visibility</p:attrName>
                                        </p:attrNameLst>
                                      </p:cBhvr>
                                      <p:to>
                                        <p:strVal val="hidden"/>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16" presetClass="entr" presetSubtype="26" fill="hold" nodeType="clickEffect">
                                  <p:stCondLst>
                                    <p:cond delay="0"/>
                                  </p:stCondLst>
                                  <p:childTnLst>
                                    <p:set>
                                      <p:cBhvr>
                                        <p:cTn id="75" dur="1" fill="hold">
                                          <p:stCondLst>
                                            <p:cond delay="0"/>
                                          </p:stCondLst>
                                        </p:cTn>
                                        <p:tgtEl>
                                          <p:spTgt spid="45093">
                                            <p:txEl>
                                              <p:pRg st="1" end="1"/>
                                            </p:txEl>
                                          </p:spTgt>
                                        </p:tgtEl>
                                        <p:attrNameLst>
                                          <p:attrName>style.visibility</p:attrName>
                                        </p:attrNameLst>
                                      </p:cBhvr>
                                      <p:to>
                                        <p:strVal val="visible"/>
                                      </p:to>
                                    </p:set>
                                    <p:animEffect transition="in" filter="barn(inHorizontal)">
                                      <p:cBhvr>
                                        <p:cTn id="76" dur="500"/>
                                        <p:tgtEl>
                                          <p:spTgt spid="45093">
                                            <p:txEl>
                                              <p:pRg st="1" end="1"/>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6" fill="hold" nodeType="clickEffect">
                                  <p:stCondLst>
                                    <p:cond delay="0"/>
                                  </p:stCondLst>
                                  <p:childTnLst>
                                    <p:set>
                                      <p:cBhvr>
                                        <p:cTn id="80" dur="1" fill="hold">
                                          <p:stCondLst>
                                            <p:cond delay="0"/>
                                          </p:stCondLst>
                                        </p:cTn>
                                        <p:tgtEl>
                                          <p:spTgt spid="45093">
                                            <p:txEl>
                                              <p:pRg st="2" end="2"/>
                                            </p:txEl>
                                          </p:spTgt>
                                        </p:tgtEl>
                                        <p:attrNameLst>
                                          <p:attrName>style.visibility</p:attrName>
                                        </p:attrNameLst>
                                      </p:cBhvr>
                                      <p:to>
                                        <p:strVal val="visible"/>
                                      </p:to>
                                    </p:set>
                                    <p:animEffect transition="in" filter="barn(inHorizontal)">
                                      <p:cBhvr>
                                        <p:cTn id="81" dur="500"/>
                                        <p:tgtEl>
                                          <p:spTgt spid="4509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36" grpId="0" animBg="1"/>
      <p:bldP spid="36" grpId="1" animBg="1"/>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7">
            <a:extLst>
              <a:ext uri="{FF2B5EF4-FFF2-40B4-BE49-F238E27FC236}">
                <a16:creationId xmlns:a16="http://schemas.microsoft.com/office/drawing/2014/main" xmlns="" id="{8B7B2B5F-095A-493E-B959-5B5190AF66D3}"/>
              </a:ext>
            </a:extLst>
          </p:cNvPr>
          <p:cNvSpPr txBox="1">
            <a:spLocks noChangeArrowheads="1"/>
          </p:cNvSpPr>
          <p:nvPr/>
        </p:nvSpPr>
        <p:spPr bwMode="auto">
          <a:xfrm>
            <a:off x="886862" y="242805"/>
            <a:ext cx="4267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mắc</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nối</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tiếp</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13315" name="Text Box 9">
            <a:extLst>
              <a:ext uri="{FF2B5EF4-FFF2-40B4-BE49-F238E27FC236}">
                <a16:creationId xmlns:a16="http://schemas.microsoft.com/office/drawing/2014/main" xmlns="" id="{69271183-C1FF-44C1-A220-A7EB1DF8BF03}"/>
              </a:ext>
            </a:extLst>
          </p:cNvPr>
          <p:cNvSpPr txBox="1">
            <a:spLocks noChangeArrowheads="1"/>
          </p:cNvSpPr>
          <p:nvPr/>
        </p:nvSpPr>
        <p:spPr bwMode="auto">
          <a:xfrm>
            <a:off x="6731001" y="181365"/>
            <a:ext cx="546099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dirty="0" err="1">
                <a:solidFill>
                  <a:srgbClr val="1111AF"/>
                </a:solidFill>
                <a:latin typeface="Times New Roman" panose="02020603050405020304" pitchFamily="18" charset="0"/>
                <a:cs typeface="Times New Roman" panose="02020603050405020304" pitchFamily="18" charset="0"/>
              </a:rPr>
              <a:t>Bộ</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nguồn</a:t>
            </a:r>
            <a:r>
              <a:rPr lang="en-US" altLang="en-US" sz="3200" b="1" dirty="0">
                <a:solidFill>
                  <a:srgbClr val="1111AF"/>
                </a:solidFill>
                <a:latin typeface="Times New Roman" panose="02020603050405020304" pitchFamily="18" charset="0"/>
                <a:cs typeface="Times New Roman" panose="02020603050405020304" pitchFamily="18" charset="0"/>
              </a:rPr>
              <a:t> </a:t>
            </a:r>
            <a:r>
              <a:rPr lang="en-US" altLang="en-US" sz="3200" b="1" dirty="0" err="1">
                <a:solidFill>
                  <a:srgbClr val="1111AF"/>
                </a:solidFill>
                <a:latin typeface="Times New Roman" panose="02020603050405020304" pitchFamily="18" charset="0"/>
                <a:cs typeface="Times New Roman" panose="02020603050405020304" pitchFamily="18" charset="0"/>
              </a:rPr>
              <a:t>mắc</a:t>
            </a:r>
            <a:r>
              <a:rPr lang="en-US" altLang="en-US" sz="3200" b="1" dirty="0">
                <a:solidFill>
                  <a:srgbClr val="1111AF"/>
                </a:solidFill>
                <a:latin typeface="Times New Roman" panose="02020603050405020304" pitchFamily="18" charset="0"/>
                <a:cs typeface="Times New Roman" panose="02020603050405020304" pitchFamily="18" charset="0"/>
              </a:rPr>
              <a:t> song </a:t>
            </a:r>
            <a:r>
              <a:rPr lang="en-US" altLang="en-US" sz="3200" b="1" dirty="0" err="1">
                <a:solidFill>
                  <a:srgbClr val="1111AF"/>
                </a:solidFill>
                <a:latin typeface="Times New Roman" panose="02020603050405020304" pitchFamily="18" charset="0"/>
                <a:cs typeface="Times New Roman" panose="02020603050405020304" pitchFamily="18" charset="0"/>
              </a:rPr>
              <a:t>song</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grpSp>
        <p:nvGrpSpPr>
          <p:cNvPr id="38922" name="Group 10">
            <a:extLst>
              <a:ext uri="{FF2B5EF4-FFF2-40B4-BE49-F238E27FC236}">
                <a16:creationId xmlns:a16="http://schemas.microsoft.com/office/drawing/2014/main" xmlns="" id="{49C9FFDF-F3D4-4F92-A854-0ECC7B481445}"/>
              </a:ext>
            </a:extLst>
          </p:cNvPr>
          <p:cNvGrpSpPr>
            <a:grpSpLocks/>
          </p:cNvGrpSpPr>
          <p:nvPr/>
        </p:nvGrpSpPr>
        <p:grpSpPr bwMode="auto">
          <a:xfrm>
            <a:off x="199869" y="1384469"/>
            <a:ext cx="6279489" cy="1396381"/>
            <a:chOff x="96" y="925"/>
            <a:chExt cx="2693" cy="552"/>
          </a:xfrm>
        </p:grpSpPr>
        <p:grpSp>
          <p:nvGrpSpPr>
            <p:cNvPr id="13360" name="Group 11">
              <a:extLst>
                <a:ext uri="{FF2B5EF4-FFF2-40B4-BE49-F238E27FC236}">
                  <a16:creationId xmlns:a16="http://schemas.microsoft.com/office/drawing/2014/main" xmlns="" id="{8576BD8A-B75D-4738-8DE4-864D1F517A26}"/>
                </a:ext>
              </a:extLst>
            </p:cNvPr>
            <p:cNvGrpSpPr>
              <a:grpSpLocks/>
            </p:cNvGrpSpPr>
            <p:nvPr/>
          </p:nvGrpSpPr>
          <p:grpSpPr bwMode="auto">
            <a:xfrm>
              <a:off x="96" y="925"/>
              <a:ext cx="2693" cy="552"/>
              <a:chOff x="2848" y="664"/>
              <a:chExt cx="2864" cy="552"/>
            </a:xfrm>
          </p:grpSpPr>
          <p:grpSp>
            <p:nvGrpSpPr>
              <p:cNvPr id="13362" name="Group 12">
                <a:extLst>
                  <a:ext uri="{FF2B5EF4-FFF2-40B4-BE49-F238E27FC236}">
                    <a16:creationId xmlns:a16="http://schemas.microsoft.com/office/drawing/2014/main" xmlns="" id="{6248ABFC-C4D1-4288-9918-3A92924636D9}"/>
                  </a:ext>
                </a:extLst>
              </p:cNvPr>
              <p:cNvGrpSpPr>
                <a:grpSpLocks/>
              </p:cNvGrpSpPr>
              <p:nvPr/>
            </p:nvGrpSpPr>
            <p:grpSpPr bwMode="auto">
              <a:xfrm>
                <a:off x="2848" y="664"/>
                <a:ext cx="2864" cy="552"/>
                <a:chOff x="1712" y="384"/>
                <a:chExt cx="2864" cy="552"/>
              </a:xfrm>
            </p:grpSpPr>
            <p:grpSp>
              <p:nvGrpSpPr>
                <p:cNvPr id="13366" name="Group 13">
                  <a:extLst>
                    <a:ext uri="{FF2B5EF4-FFF2-40B4-BE49-F238E27FC236}">
                      <a16:creationId xmlns:a16="http://schemas.microsoft.com/office/drawing/2014/main" xmlns="" id="{415C0F24-B848-4585-836C-46AB03C25809}"/>
                    </a:ext>
                  </a:extLst>
                </p:cNvPr>
                <p:cNvGrpSpPr>
                  <a:grpSpLocks/>
                </p:cNvGrpSpPr>
                <p:nvPr/>
              </p:nvGrpSpPr>
              <p:grpSpPr bwMode="auto">
                <a:xfrm>
                  <a:off x="1920" y="384"/>
                  <a:ext cx="2596" cy="552"/>
                  <a:chOff x="1920" y="1392"/>
                  <a:chExt cx="2596" cy="552"/>
                </a:xfrm>
              </p:grpSpPr>
              <p:grpSp>
                <p:nvGrpSpPr>
                  <p:cNvPr id="13369" name="Group 14">
                    <a:extLst>
                      <a:ext uri="{FF2B5EF4-FFF2-40B4-BE49-F238E27FC236}">
                        <a16:creationId xmlns:a16="http://schemas.microsoft.com/office/drawing/2014/main" xmlns="" id="{B1410638-57CD-4D73-B7F6-770BEDC0FC1C}"/>
                      </a:ext>
                    </a:extLst>
                  </p:cNvPr>
                  <p:cNvGrpSpPr>
                    <a:grpSpLocks/>
                  </p:cNvGrpSpPr>
                  <p:nvPr/>
                </p:nvGrpSpPr>
                <p:grpSpPr bwMode="auto">
                  <a:xfrm>
                    <a:off x="2400" y="1632"/>
                    <a:ext cx="48" cy="288"/>
                    <a:chOff x="2736" y="3264"/>
                    <a:chExt cx="48" cy="288"/>
                  </a:xfrm>
                </p:grpSpPr>
                <p:sp>
                  <p:nvSpPr>
                    <p:cNvPr id="13395" name="Line 15">
                      <a:extLst>
                        <a:ext uri="{FF2B5EF4-FFF2-40B4-BE49-F238E27FC236}">
                          <a16:creationId xmlns:a16="http://schemas.microsoft.com/office/drawing/2014/main" xmlns="" id="{D5F96A5C-FC2E-4C85-BE07-C4D134045017}"/>
                        </a:ext>
                      </a:extLst>
                    </p:cNvPr>
                    <p:cNvSpPr>
                      <a:spLocks noChangeShapeType="1"/>
                    </p:cNvSpPr>
                    <p:nvPr/>
                  </p:nvSpPr>
                  <p:spPr bwMode="auto">
                    <a:xfrm>
                      <a:off x="2784" y="331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96" name="Line 16">
                      <a:extLst>
                        <a:ext uri="{FF2B5EF4-FFF2-40B4-BE49-F238E27FC236}">
                          <a16:creationId xmlns:a16="http://schemas.microsoft.com/office/drawing/2014/main" xmlns="" id="{82B360C8-4011-4D86-9ECA-B61E474D0CA0}"/>
                        </a:ext>
                      </a:extLst>
                    </p:cNvPr>
                    <p:cNvSpPr>
                      <a:spLocks noChangeShapeType="1"/>
                    </p:cNvSpPr>
                    <p:nvPr/>
                  </p:nvSpPr>
                  <p:spPr bwMode="auto">
                    <a:xfrm>
                      <a:off x="2736" y="326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sp>
                <p:nvSpPr>
                  <p:cNvPr id="13370" name="Line 17">
                    <a:extLst>
                      <a:ext uri="{FF2B5EF4-FFF2-40B4-BE49-F238E27FC236}">
                        <a16:creationId xmlns:a16="http://schemas.microsoft.com/office/drawing/2014/main" xmlns="" id="{1C7E71D6-D2B9-47CF-88E1-43E1518849F5}"/>
                      </a:ext>
                    </a:extLst>
                  </p:cNvPr>
                  <p:cNvSpPr>
                    <a:spLocks noChangeShapeType="1"/>
                  </p:cNvSpPr>
                  <p:nvPr/>
                </p:nvSpPr>
                <p:spPr bwMode="auto">
                  <a:xfrm>
                    <a:off x="1960" y="1808"/>
                    <a:ext cx="432"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nvGrpSpPr>
                  <p:cNvPr id="13371" name="Group 18">
                    <a:extLst>
                      <a:ext uri="{FF2B5EF4-FFF2-40B4-BE49-F238E27FC236}">
                        <a16:creationId xmlns:a16="http://schemas.microsoft.com/office/drawing/2014/main" xmlns="" id="{AB053BA2-692C-4FA6-B892-CA215C772E09}"/>
                      </a:ext>
                    </a:extLst>
                  </p:cNvPr>
                  <p:cNvGrpSpPr>
                    <a:grpSpLocks/>
                  </p:cNvGrpSpPr>
                  <p:nvPr/>
                </p:nvGrpSpPr>
                <p:grpSpPr bwMode="auto">
                  <a:xfrm>
                    <a:off x="2880" y="1656"/>
                    <a:ext cx="48" cy="288"/>
                    <a:chOff x="2736" y="3264"/>
                    <a:chExt cx="48" cy="288"/>
                  </a:xfrm>
                </p:grpSpPr>
                <p:sp>
                  <p:nvSpPr>
                    <p:cNvPr id="13393" name="Line 19">
                      <a:extLst>
                        <a:ext uri="{FF2B5EF4-FFF2-40B4-BE49-F238E27FC236}">
                          <a16:creationId xmlns:a16="http://schemas.microsoft.com/office/drawing/2014/main" xmlns="" id="{3B8737B1-BB6D-43AD-A630-E9888F7CCF83}"/>
                        </a:ext>
                      </a:extLst>
                    </p:cNvPr>
                    <p:cNvSpPr>
                      <a:spLocks noChangeShapeType="1"/>
                    </p:cNvSpPr>
                    <p:nvPr/>
                  </p:nvSpPr>
                  <p:spPr bwMode="auto">
                    <a:xfrm>
                      <a:off x="2784" y="331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94" name="Line 20">
                      <a:extLst>
                        <a:ext uri="{FF2B5EF4-FFF2-40B4-BE49-F238E27FC236}">
                          <a16:creationId xmlns:a16="http://schemas.microsoft.com/office/drawing/2014/main" xmlns="" id="{8A2883F9-E184-4FCA-8031-3FDCBD6B6A51}"/>
                        </a:ext>
                      </a:extLst>
                    </p:cNvPr>
                    <p:cNvSpPr>
                      <a:spLocks noChangeShapeType="1"/>
                    </p:cNvSpPr>
                    <p:nvPr/>
                  </p:nvSpPr>
                  <p:spPr bwMode="auto">
                    <a:xfrm>
                      <a:off x="2736" y="326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grpSp>
                <p:nvGrpSpPr>
                  <p:cNvPr id="13372" name="Group 21">
                    <a:extLst>
                      <a:ext uri="{FF2B5EF4-FFF2-40B4-BE49-F238E27FC236}">
                        <a16:creationId xmlns:a16="http://schemas.microsoft.com/office/drawing/2014/main" xmlns="" id="{7C3DD0F9-DCE8-409F-84C7-ECBB3A534D19}"/>
                      </a:ext>
                    </a:extLst>
                  </p:cNvPr>
                  <p:cNvGrpSpPr>
                    <a:grpSpLocks/>
                  </p:cNvGrpSpPr>
                  <p:nvPr/>
                </p:nvGrpSpPr>
                <p:grpSpPr bwMode="auto">
                  <a:xfrm>
                    <a:off x="3792" y="1656"/>
                    <a:ext cx="48" cy="288"/>
                    <a:chOff x="2736" y="3264"/>
                    <a:chExt cx="48" cy="288"/>
                  </a:xfrm>
                </p:grpSpPr>
                <p:sp>
                  <p:nvSpPr>
                    <p:cNvPr id="13391" name="Line 22">
                      <a:extLst>
                        <a:ext uri="{FF2B5EF4-FFF2-40B4-BE49-F238E27FC236}">
                          <a16:creationId xmlns:a16="http://schemas.microsoft.com/office/drawing/2014/main" xmlns="" id="{F4618B85-3A9D-4636-A057-60AA1CE5796F}"/>
                        </a:ext>
                      </a:extLst>
                    </p:cNvPr>
                    <p:cNvSpPr>
                      <a:spLocks noChangeShapeType="1"/>
                    </p:cNvSpPr>
                    <p:nvPr/>
                  </p:nvSpPr>
                  <p:spPr bwMode="auto">
                    <a:xfrm>
                      <a:off x="2784" y="331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92" name="Line 23">
                      <a:extLst>
                        <a:ext uri="{FF2B5EF4-FFF2-40B4-BE49-F238E27FC236}">
                          <a16:creationId xmlns:a16="http://schemas.microsoft.com/office/drawing/2014/main" xmlns="" id="{C627B557-A221-4F84-A61C-C10A6EEA06CD}"/>
                        </a:ext>
                      </a:extLst>
                    </p:cNvPr>
                    <p:cNvSpPr>
                      <a:spLocks noChangeShapeType="1"/>
                    </p:cNvSpPr>
                    <p:nvPr/>
                  </p:nvSpPr>
                  <p:spPr bwMode="auto">
                    <a:xfrm>
                      <a:off x="2736" y="326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sp>
                <p:nvSpPr>
                  <p:cNvPr id="13373" name="Line 24">
                    <a:extLst>
                      <a:ext uri="{FF2B5EF4-FFF2-40B4-BE49-F238E27FC236}">
                        <a16:creationId xmlns:a16="http://schemas.microsoft.com/office/drawing/2014/main" xmlns="" id="{1B41E312-FF3C-435F-BEF9-CCE6498FD205}"/>
                      </a:ext>
                    </a:extLst>
                  </p:cNvPr>
                  <p:cNvSpPr>
                    <a:spLocks noChangeShapeType="1"/>
                  </p:cNvSpPr>
                  <p:nvPr/>
                </p:nvSpPr>
                <p:spPr bwMode="auto">
                  <a:xfrm flipH="1">
                    <a:off x="3840" y="1800"/>
                    <a:ext cx="432"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nvGrpSpPr>
                  <p:cNvPr id="13374" name="Group 25">
                    <a:extLst>
                      <a:ext uri="{FF2B5EF4-FFF2-40B4-BE49-F238E27FC236}">
                        <a16:creationId xmlns:a16="http://schemas.microsoft.com/office/drawing/2014/main" xmlns="" id="{BE696334-BBA7-408D-902D-C3852161085E}"/>
                      </a:ext>
                    </a:extLst>
                  </p:cNvPr>
                  <p:cNvGrpSpPr>
                    <a:grpSpLocks/>
                  </p:cNvGrpSpPr>
                  <p:nvPr/>
                </p:nvGrpSpPr>
                <p:grpSpPr bwMode="auto">
                  <a:xfrm>
                    <a:off x="2448" y="1808"/>
                    <a:ext cx="424" cy="0"/>
                    <a:chOff x="2408" y="2400"/>
                    <a:chExt cx="424" cy="0"/>
                  </a:xfrm>
                </p:grpSpPr>
                <p:sp>
                  <p:nvSpPr>
                    <p:cNvPr id="13389" name="Line 26">
                      <a:extLst>
                        <a:ext uri="{FF2B5EF4-FFF2-40B4-BE49-F238E27FC236}">
                          <a16:creationId xmlns:a16="http://schemas.microsoft.com/office/drawing/2014/main" xmlns="" id="{17DD41CD-0318-428E-BECD-F3D8FB821EC5}"/>
                        </a:ext>
                      </a:extLst>
                    </p:cNvPr>
                    <p:cNvSpPr>
                      <a:spLocks noChangeShapeType="1"/>
                    </p:cNvSpPr>
                    <p:nvPr/>
                  </p:nvSpPr>
                  <p:spPr bwMode="auto">
                    <a:xfrm>
                      <a:off x="2640" y="2400"/>
                      <a:ext cx="192"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90" name="Line 27">
                      <a:extLst>
                        <a:ext uri="{FF2B5EF4-FFF2-40B4-BE49-F238E27FC236}">
                          <a16:creationId xmlns:a16="http://schemas.microsoft.com/office/drawing/2014/main" xmlns="" id="{C55283E2-FA82-4174-9D01-9B1B851D376E}"/>
                        </a:ext>
                      </a:extLst>
                    </p:cNvPr>
                    <p:cNvSpPr>
                      <a:spLocks noChangeShapeType="1"/>
                    </p:cNvSpPr>
                    <p:nvPr/>
                  </p:nvSpPr>
                  <p:spPr bwMode="auto">
                    <a:xfrm>
                      <a:off x="2408" y="2400"/>
                      <a:ext cx="19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grpSp>
              <p:sp>
                <p:nvSpPr>
                  <p:cNvPr id="13375" name="Line 28">
                    <a:extLst>
                      <a:ext uri="{FF2B5EF4-FFF2-40B4-BE49-F238E27FC236}">
                        <a16:creationId xmlns:a16="http://schemas.microsoft.com/office/drawing/2014/main" xmlns="" id="{1CB626A9-C8FC-4829-9557-DFC917B138E1}"/>
                      </a:ext>
                    </a:extLst>
                  </p:cNvPr>
                  <p:cNvSpPr>
                    <a:spLocks noChangeShapeType="1"/>
                  </p:cNvSpPr>
                  <p:nvPr/>
                </p:nvSpPr>
                <p:spPr bwMode="auto">
                  <a:xfrm>
                    <a:off x="3600" y="1808"/>
                    <a:ext cx="192"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76" name="Line 29">
                    <a:extLst>
                      <a:ext uri="{FF2B5EF4-FFF2-40B4-BE49-F238E27FC236}">
                        <a16:creationId xmlns:a16="http://schemas.microsoft.com/office/drawing/2014/main" xmlns="" id="{F8D2B50F-7A0C-4A43-8F8B-31EF67EB1AFC}"/>
                      </a:ext>
                    </a:extLst>
                  </p:cNvPr>
                  <p:cNvSpPr>
                    <a:spLocks noChangeShapeType="1"/>
                  </p:cNvSpPr>
                  <p:nvPr/>
                </p:nvSpPr>
                <p:spPr bwMode="auto">
                  <a:xfrm>
                    <a:off x="3128" y="1808"/>
                    <a:ext cx="432" cy="0"/>
                  </a:xfrm>
                  <a:prstGeom prst="line">
                    <a:avLst/>
                  </a:prstGeom>
                  <a:noFill/>
                  <a:ln w="2857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77" name="Line 30">
                    <a:extLst>
                      <a:ext uri="{FF2B5EF4-FFF2-40B4-BE49-F238E27FC236}">
                        <a16:creationId xmlns:a16="http://schemas.microsoft.com/office/drawing/2014/main" xmlns="" id="{729709C6-DE14-41BD-9FB7-F914B8F48AAE}"/>
                      </a:ext>
                    </a:extLst>
                  </p:cNvPr>
                  <p:cNvSpPr>
                    <a:spLocks noChangeShapeType="1"/>
                  </p:cNvSpPr>
                  <p:nvPr/>
                </p:nvSpPr>
                <p:spPr bwMode="auto">
                  <a:xfrm flipH="1">
                    <a:off x="2928" y="1808"/>
                    <a:ext cx="192"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78" name="Line 31">
                    <a:extLst>
                      <a:ext uri="{FF2B5EF4-FFF2-40B4-BE49-F238E27FC236}">
                        <a16:creationId xmlns:a16="http://schemas.microsoft.com/office/drawing/2014/main" xmlns="" id="{5B4F77E8-4D19-4ACD-9CD1-D0A048C721D0}"/>
                      </a:ext>
                    </a:extLst>
                  </p:cNvPr>
                  <p:cNvSpPr>
                    <a:spLocks noChangeShapeType="1"/>
                  </p:cNvSpPr>
                  <p:nvPr/>
                </p:nvSpPr>
                <p:spPr bwMode="auto">
                  <a:xfrm flipH="1">
                    <a:off x="1920" y="1760"/>
                    <a:ext cx="96"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79" name="Line 32">
                    <a:extLst>
                      <a:ext uri="{FF2B5EF4-FFF2-40B4-BE49-F238E27FC236}">
                        <a16:creationId xmlns:a16="http://schemas.microsoft.com/office/drawing/2014/main" xmlns="" id="{6A060ADF-2F2C-4387-9396-97119F1703B1}"/>
                      </a:ext>
                    </a:extLst>
                  </p:cNvPr>
                  <p:cNvSpPr>
                    <a:spLocks noChangeShapeType="1"/>
                  </p:cNvSpPr>
                  <p:nvPr/>
                </p:nvSpPr>
                <p:spPr bwMode="auto">
                  <a:xfrm flipH="1">
                    <a:off x="4224" y="1752"/>
                    <a:ext cx="96"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1111AF"/>
                      </a:solidFill>
                    </a:endParaRPr>
                  </a:p>
                </p:txBody>
              </p:sp>
              <p:sp>
                <p:nvSpPr>
                  <p:cNvPr id="13380" name="Text Box 33">
                    <a:extLst>
                      <a:ext uri="{FF2B5EF4-FFF2-40B4-BE49-F238E27FC236}">
                        <a16:creationId xmlns:a16="http://schemas.microsoft.com/office/drawing/2014/main" xmlns="" id="{40C56492-42D3-41AF-A54C-51EF09BFBFCA}"/>
                      </a:ext>
                    </a:extLst>
                  </p:cNvPr>
                  <p:cNvSpPr txBox="1">
                    <a:spLocks noChangeArrowheads="1"/>
                  </p:cNvSpPr>
                  <p:nvPr/>
                </p:nvSpPr>
                <p:spPr bwMode="auto">
                  <a:xfrm>
                    <a:off x="2109" y="1392"/>
                    <a:ext cx="9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a:t>
                    </a:r>
                    <a:r>
                      <a:rPr lang="en-US" altLang="en-US" sz="3200" b="1" baseline="-25000" dirty="0">
                        <a:solidFill>
                          <a:srgbClr val="1111AF"/>
                        </a:solidFill>
                        <a:latin typeface="Times New Roman" panose="02020603050405020304" pitchFamily="18" charset="0"/>
                        <a:cs typeface="Times New Roman" panose="02020603050405020304" pitchFamily="18" charset="0"/>
                      </a:rPr>
                      <a:t>1</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err="1">
                        <a:solidFill>
                          <a:srgbClr val="1111AF"/>
                        </a:solidFill>
                        <a:latin typeface="Times New Roman" panose="02020603050405020304" pitchFamily="18" charset="0"/>
                        <a:cs typeface="Times New Roman" panose="02020603050405020304" pitchFamily="18" charset="0"/>
                      </a:rPr>
                      <a:t>r</a:t>
                    </a:r>
                    <a:r>
                      <a:rPr lang="en-US" altLang="en-US" sz="3200" b="1" baseline="-25000" dirty="0" err="1">
                        <a:solidFill>
                          <a:srgbClr val="1111AF"/>
                        </a:solidFill>
                        <a:latin typeface="Times New Roman" panose="02020603050405020304" pitchFamily="18" charset="0"/>
                        <a:cs typeface="Times New Roman" panose="02020603050405020304" pitchFamily="18" charset="0"/>
                      </a:rPr>
                      <a:t>1</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13381" name="Text Box 34">
                    <a:extLst>
                      <a:ext uri="{FF2B5EF4-FFF2-40B4-BE49-F238E27FC236}">
                        <a16:creationId xmlns:a16="http://schemas.microsoft.com/office/drawing/2014/main" xmlns="" id="{304E6FEB-465B-410C-99AD-D6AAB7CACFA8}"/>
                      </a:ext>
                    </a:extLst>
                  </p:cNvPr>
                  <p:cNvSpPr txBox="1">
                    <a:spLocks noChangeArrowheads="1"/>
                  </p:cNvSpPr>
                  <p:nvPr/>
                </p:nvSpPr>
                <p:spPr bwMode="auto">
                  <a:xfrm>
                    <a:off x="2759" y="1392"/>
                    <a:ext cx="96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 </a:t>
                    </a:r>
                    <a:r>
                      <a:rPr lang="en-US" altLang="en-US" sz="3200" b="1" baseline="-25000" dirty="0">
                        <a:solidFill>
                          <a:srgbClr val="1111AF"/>
                        </a:solidFill>
                        <a:latin typeface="Times New Roman" panose="02020603050405020304" pitchFamily="18" charset="0"/>
                        <a:cs typeface="Times New Roman" panose="02020603050405020304" pitchFamily="18" charset="0"/>
                      </a:rPr>
                      <a:t>2</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err="1">
                        <a:solidFill>
                          <a:srgbClr val="1111AF"/>
                        </a:solidFill>
                        <a:latin typeface="Times New Roman" panose="02020603050405020304" pitchFamily="18" charset="0"/>
                        <a:cs typeface="Times New Roman" panose="02020603050405020304" pitchFamily="18" charset="0"/>
                      </a:rPr>
                      <a:t>r</a:t>
                    </a:r>
                    <a:r>
                      <a:rPr lang="en-US" altLang="en-US" sz="3200" b="1" baseline="-25000" dirty="0" err="1">
                        <a:solidFill>
                          <a:srgbClr val="1111AF"/>
                        </a:solidFill>
                        <a:latin typeface="Times New Roman" panose="02020603050405020304" pitchFamily="18" charset="0"/>
                        <a:cs typeface="Times New Roman" panose="02020603050405020304" pitchFamily="18" charset="0"/>
                      </a:rPr>
                      <a:t>2</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13382" name="Text Box 35">
                    <a:extLst>
                      <a:ext uri="{FF2B5EF4-FFF2-40B4-BE49-F238E27FC236}">
                        <a16:creationId xmlns:a16="http://schemas.microsoft.com/office/drawing/2014/main" xmlns="" id="{B23C6840-3A46-407A-808A-8F2DBF83DE9D}"/>
                      </a:ext>
                    </a:extLst>
                  </p:cNvPr>
                  <p:cNvSpPr txBox="1">
                    <a:spLocks noChangeArrowheads="1"/>
                  </p:cNvSpPr>
                  <p:nvPr/>
                </p:nvSpPr>
                <p:spPr bwMode="auto">
                  <a:xfrm>
                    <a:off x="3701" y="1394"/>
                    <a:ext cx="8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 </a:t>
                    </a:r>
                    <a:r>
                      <a:rPr lang="en-US" altLang="en-US" sz="3200" b="1" baseline="-25000" dirty="0">
                        <a:solidFill>
                          <a:srgbClr val="1111AF"/>
                        </a:solidFill>
                        <a:latin typeface="Times New Roman" panose="02020603050405020304" pitchFamily="18" charset="0"/>
                        <a:cs typeface="Times New Roman" panose="02020603050405020304" pitchFamily="18" charset="0"/>
                      </a:rPr>
                      <a:t>n</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err="1">
                        <a:solidFill>
                          <a:srgbClr val="1111AF"/>
                        </a:solidFill>
                        <a:latin typeface="Times New Roman" panose="02020603050405020304" pitchFamily="18" charset="0"/>
                        <a:cs typeface="Times New Roman" panose="02020603050405020304" pitchFamily="18" charset="0"/>
                      </a:rPr>
                      <a:t>r</a:t>
                    </a:r>
                    <a:r>
                      <a:rPr lang="en-US" altLang="en-US" sz="3200" b="1" baseline="-25000" dirty="0" err="1">
                        <a:solidFill>
                          <a:srgbClr val="1111AF"/>
                        </a:solidFill>
                        <a:latin typeface="Times New Roman" panose="02020603050405020304" pitchFamily="18" charset="0"/>
                        <a:cs typeface="Times New Roman" panose="02020603050405020304" pitchFamily="18" charset="0"/>
                      </a:rPr>
                      <a:t>n</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grpSp>
            <p:sp>
              <p:nvSpPr>
                <p:cNvPr id="13367" name="Text Box 42">
                  <a:extLst>
                    <a:ext uri="{FF2B5EF4-FFF2-40B4-BE49-F238E27FC236}">
                      <a16:creationId xmlns:a16="http://schemas.microsoft.com/office/drawing/2014/main" xmlns="" id="{C3933AF0-486C-4F63-863A-C7B7378A9854}"/>
                    </a:ext>
                  </a:extLst>
                </p:cNvPr>
                <p:cNvSpPr txBox="1">
                  <a:spLocks noChangeArrowheads="1"/>
                </p:cNvSpPr>
                <p:nvPr/>
              </p:nvSpPr>
              <p:spPr bwMode="auto">
                <a:xfrm>
                  <a:off x="1712" y="680"/>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a:solidFill>
                        <a:srgbClr val="1111AF"/>
                      </a:solidFill>
                      <a:latin typeface="Times New Roman" panose="02020603050405020304" pitchFamily="18" charset="0"/>
                      <a:cs typeface="Times New Roman" panose="02020603050405020304" pitchFamily="18" charset="0"/>
                    </a:rPr>
                    <a:t>A</a:t>
                  </a:r>
                </a:p>
              </p:txBody>
            </p:sp>
            <p:sp>
              <p:nvSpPr>
                <p:cNvPr id="13368" name="Text Box 43">
                  <a:extLst>
                    <a:ext uri="{FF2B5EF4-FFF2-40B4-BE49-F238E27FC236}">
                      <a16:creationId xmlns:a16="http://schemas.microsoft.com/office/drawing/2014/main" xmlns="" id="{A916A134-13C6-45D3-A9CA-1B42752AAEB7}"/>
                    </a:ext>
                  </a:extLst>
                </p:cNvPr>
                <p:cNvSpPr txBox="1">
                  <a:spLocks noChangeArrowheads="1"/>
                </p:cNvSpPr>
                <p:nvPr/>
              </p:nvSpPr>
              <p:spPr bwMode="auto">
                <a:xfrm>
                  <a:off x="4288" y="672"/>
                  <a:ext cx="2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a:solidFill>
                        <a:srgbClr val="1111AF"/>
                      </a:solidFill>
                      <a:latin typeface="Times New Roman" panose="02020603050405020304" pitchFamily="18" charset="0"/>
                      <a:cs typeface="Times New Roman" panose="02020603050405020304" pitchFamily="18" charset="0"/>
                    </a:rPr>
                    <a:t>B</a:t>
                  </a:r>
                </a:p>
              </p:txBody>
            </p:sp>
          </p:grpSp>
          <p:sp>
            <p:nvSpPr>
              <p:cNvPr id="13363" name="Text Box 44">
                <a:extLst>
                  <a:ext uri="{FF2B5EF4-FFF2-40B4-BE49-F238E27FC236}">
                    <a16:creationId xmlns:a16="http://schemas.microsoft.com/office/drawing/2014/main" xmlns="" id="{16D52D8C-CA9F-4CB0-BF02-741661A6E15E}"/>
                  </a:ext>
                </a:extLst>
              </p:cNvPr>
              <p:cNvSpPr txBox="1">
                <a:spLocks noChangeArrowheads="1"/>
              </p:cNvSpPr>
              <p:nvPr/>
            </p:nvSpPr>
            <p:spPr bwMode="auto">
              <a:xfrm>
                <a:off x="3695" y="858"/>
                <a:ext cx="26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3200" b="1" dirty="0">
                    <a:solidFill>
                      <a:srgbClr val="1111AF"/>
                    </a:solidFill>
                    <a:latin typeface="Times New Roman" panose="02020603050405020304" pitchFamily="18" charset="0"/>
                    <a:cs typeface="Times New Roman" panose="02020603050405020304" pitchFamily="18" charset="0"/>
                  </a:rPr>
                  <a:t>M</a:t>
                </a:r>
              </a:p>
            </p:txBody>
          </p:sp>
          <p:sp>
            <p:nvSpPr>
              <p:cNvPr id="13364" name="Text Box 45">
                <a:extLst>
                  <a:ext uri="{FF2B5EF4-FFF2-40B4-BE49-F238E27FC236}">
                    <a16:creationId xmlns:a16="http://schemas.microsoft.com/office/drawing/2014/main" xmlns="" id="{48099D01-7720-4953-A170-B9626FB62037}"/>
                  </a:ext>
                </a:extLst>
              </p:cNvPr>
              <p:cNvSpPr txBox="1">
                <a:spLocks noChangeArrowheads="1"/>
              </p:cNvSpPr>
              <p:nvPr/>
            </p:nvSpPr>
            <p:spPr bwMode="auto">
              <a:xfrm>
                <a:off x="4218" y="870"/>
                <a:ext cx="2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3200" b="1">
                    <a:solidFill>
                      <a:srgbClr val="1111AF"/>
                    </a:solidFill>
                    <a:latin typeface="Times New Roman" panose="02020603050405020304" pitchFamily="18" charset="0"/>
                    <a:cs typeface="Times New Roman" panose="02020603050405020304" pitchFamily="18" charset="0"/>
                  </a:rPr>
                  <a:t>N</a:t>
                </a:r>
              </a:p>
            </p:txBody>
          </p:sp>
          <p:sp>
            <p:nvSpPr>
              <p:cNvPr id="13365" name="Text Box 46">
                <a:extLst>
                  <a:ext uri="{FF2B5EF4-FFF2-40B4-BE49-F238E27FC236}">
                    <a16:creationId xmlns:a16="http://schemas.microsoft.com/office/drawing/2014/main" xmlns="" id="{C2F4E76F-67E7-4855-B1EF-54871FC6F186}"/>
                  </a:ext>
                </a:extLst>
              </p:cNvPr>
              <p:cNvSpPr txBox="1">
                <a:spLocks noChangeArrowheads="1"/>
              </p:cNvSpPr>
              <p:nvPr/>
            </p:nvSpPr>
            <p:spPr bwMode="auto">
              <a:xfrm>
                <a:off x="4518" y="873"/>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3200" b="1" dirty="0">
                    <a:solidFill>
                      <a:srgbClr val="1111AF"/>
                    </a:solidFill>
                    <a:latin typeface="Times New Roman" panose="02020603050405020304" pitchFamily="18" charset="0"/>
                    <a:cs typeface="Times New Roman" panose="02020603050405020304" pitchFamily="18" charset="0"/>
                  </a:rPr>
                  <a:t>Q</a:t>
                </a:r>
              </a:p>
            </p:txBody>
          </p:sp>
        </p:grpSp>
        <p:sp>
          <p:nvSpPr>
            <p:cNvPr id="13361" name="Text Box 47">
              <a:extLst>
                <a:ext uri="{FF2B5EF4-FFF2-40B4-BE49-F238E27FC236}">
                  <a16:creationId xmlns:a16="http://schemas.microsoft.com/office/drawing/2014/main" xmlns="" id="{8FD49F45-043A-4E08-B6C5-CAF979B21653}"/>
                </a:ext>
              </a:extLst>
            </p:cNvPr>
            <p:cNvSpPr txBox="1">
              <a:spLocks noChangeArrowheads="1"/>
            </p:cNvSpPr>
            <p:nvPr/>
          </p:nvSpPr>
          <p:spPr bwMode="auto">
            <a:xfrm>
              <a:off x="189" y="964"/>
              <a:ext cx="79" cy="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sz="2200" dirty="0">
                <a:solidFill>
                  <a:srgbClr val="1111AF"/>
                </a:solidFill>
              </a:endParaRPr>
            </a:p>
          </p:txBody>
        </p:sp>
      </p:grpSp>
      <p:grpSp>
        <p:nvGrpSpPr>
          <p:cNvPr id="38960" name="Group 48">
            <a:extLst>
              <a:ext uri="{FF2B5EF4-FFF2-40B4-BE49-F238E27FC236}">
                <a16:creationId xmlns:a16="http://schemas.microsoft.com/office/drawing/2014/main" xmlns="" id="{4ACF98C9-914B-487A-875C-C36BDDA8CF28}"/>
              </a:ext>
            </a:extLst>
          </p:cNvPr>
          <p:cNvGrpSpPr>
            <a:grpSpLocks/>
          </p:cNvGrpSpPr>
          <p:nvPr/>
        </p:nvGrpSpPr>
        <p:grpSpPr bwMode="auto">
          <a:xfrm>
            <a:off x="6991190" y="1072095"/>
            <a:ext cx="4278686" cy="3275044"/>
            <a:chOff x="192" y="1749"/>
            <a:chExt cx="2312" cy="1931"/>
          </a:xfrm>
        </p:grpSpPr>
        <p:grpSp>
          <p:nvGrpSpPr>
            <p:cNvPr id="13325" name="Group 49">
              <a:extLst>
                <a:ext uri="{FF2B5EF4-FFF2-40B4-BE49-F238E27FC236}">
                  <a16:creationId xmlns:a16="http://schemas.microsoft.com/office/drawing/2014/main" xmlns="" id="{7BE70D07-0D93-4F8D-9E19-8CF09CBB2F7D}"/>
                </a:ext>
              </a:extLst>
            </p:cNvPr>
            <p:cNvGrpSpPr>
              <a:grpSpLocks/>
            </p:cNvGrpSpPr>
            <p:nvPr/>
          </p:nvGrpSpPr>
          <p:grpSpPr bwMode="auto">
            <a:xfrm flipH="1">
              <a:off x="1016" y="2112"/>
              <a:ext cx="56" cy="176"/>
              <a:chOff x="2880" y="3744"/>
              <a:chExt cx="48" cy="288"/>
            </a:xfrm>
          </p:grpSpPr>
          <p:sp>
            <p:nvSpPr>
              <p:cNvPr id="13358" name="Line 50">
                <a:extLst>
                  <a:ext uri="{FF2B5EF4-FFF2-40B4-BE49-F238E27FC236}">
                    <a16:creationId xmlns:a16="http://schemas.microsoft.com/office/drawing/2014/main" xmlns="" id="{66536B04-4C88-4467-91F2-29E0C01B10F1}"/>
                  </a:ext>
                </a:extLst>
              </p:cNvPr>
              <p:cNvSpPr>
                <a:spLocks noChangeShapeType="1"/>
              </p:cNvSpPr>
              <p:nvPr/>
            </p:nvSpPr>
            <p:spPr bwMode="auto">
              <a:xfrm>
                <a:off x="2880" y="379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59" name="Line 51">
                <a:extLst>
                  <a:ext uri="{FF2B5EF4-FFF2-40B4-BE49-F238E27FC236}">
                    <a16:creationId xmlns:a16="http://schemas.microsoft.com/office/drawing/2014/main" xmlns="" id="{88772DE1-A3BD-4A00-A42C-3A9253516C4E}"/>
                  </a:ext>
                </a:extLst>
              </p:cNvPr>
              <p:cNvSpPr>
                <a:spLocks noChangeShapeType="1"/>
              </p:cNvSpPr>
              <p:nvPr/>
            </p:nvSpPr>
            <p:spPr bwMode="auto">
              <a:xfrm>
                <a:off x="2928" y="374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grpSp>
        <p:sp>
          <p:nvSpPr>
            <p:cNvPr id="13326" name="Line 52">
              <a:extLst>
                <a:ext uri="{FF2B5EF4-FFF2-40B4-BE49-F238E27FC236}">
                  <a16:creationId xmlns:a16="http://schemas.microsoft.com/office/drawing/2014/main" xmlns="" id="{FF7722D1-25D6-4517-9A3F-520284B0F64C}"/>
                </a:ext>
              </a:extLst>
            </p:cNvPr>
            <p:cNvSpPr>
              <a:spLocks noChangeShapeType="1"/>
            </p:cNvSpPr>
            <p:nvPr/>
          </p:nvSpPr>
          <p:spPr bwMode="auto">
            <a:xfrm>
              <a:off x="288" y="3008"/>
              <a:ext cx="288"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27" name="Line 53">
              <a:extLst>
                <a:ext uri="{FF2B5EF4-FFF2-40B4-BE49-F238E27FC236}">
                  <a16:creationId xmlns:a16="http://schemas.microsoft.com/office/drawing/2014/main" xmlns="" id="{122AAD52-AA95-4D1D-AF43-B1C3B1781DCB}"/>
                </a:ext>
              </a:extLst>
            </p:cNvPr>
            <p:cNvSpPr>
              <a:spLocks noChangeShapeType="1"/>
            </p:cNvSpPr>
            <p:nvPr/>
          </p:nvSpPr>
          <p:spPr bwMode="auto">
            <a:xfrm flipH="1">
              <a:off x="1560" y="3008"/>
              <a:ext cx="288" cy="0"/>
            </a:xfrm>
            <a:prstGeom prst="line">
              <a:avLst/>
            </a:prstGeom>
            <a:noFill/>
            <a:ln w="28575">
              <a:solidFill>
                <a:schemeClr val="tx1"/>
              </a:solidFill>
              <a:round/>
              <a:headEnd type="oval"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28" name="Line 54">
              <a:extLst>
                <a:ext uri="{FF2B5EF4-FFF2-40B4-BE49-F238E27FC236}">
                  <a16:creationId xmlns:a16="http://schemas.microsoft.com/office/drawing/2014/main" xmlns="" id="{CC9FFEEA-C737-4C6A-A445-C2FE18340025}"/>
                </a:ext>
              </a:extLst>
            </p:cNvPr>
            <p:cNvSpPr>
              <a:spLocks noChangeShapeType="1"/>
            </p:cNvSpPr>
            <p:nvPr/>
          </p:nvSpPr>
          <p:spPr bwMode="auto">
            <a:xfrm>
              <a:off x="576" y="3224"/>
              <a:ext cx="1008" cy="0"/>
            </a:xfrm>
            <a:prstGeom prst="line">
              <a:avLst/>
            </a:prstGeom>
            <a:noFill/>
            <a:ln w="2857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29" name="Line 55">
              <a:extLst>
                <a:ext uri="{FF2B5EF4-FFF2-40B4-BE49-F238E27FC236}">
                  <a16:creationId xmlns:a16="http://schemas.microsoft.com/office/drawing/2014/main" xmlns="" id="{BE28358F-2663-4CFE-9CB1-BDC47B18176B}"/>
                </a:ext>
              </a:extLst>
            </p:cNvPr>
            <p:cNvSpPr>
              <a:spLocks noChangeShapeType="1"/>
            </p:cNvSpPr>
            <p:nvPr/>
          </p:nvSpPr>
          <p:spPr bwMode="auto">
            <a:xfrm flipH="1">
              <a:off x="240" y="2960"/>
              <a:ext cx="96"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0" name="Line 56">
              <a:extLst>
                <a:ext uri="{FF2B5EF4-FFF2-40B4-BE49-F238E27FC236}">
                  <a16:creationId xmlns:a16="http://schemas.microsoft.com/office/drawing/2014/main" xmlns="" id="{FDFA322F-CF9F-49BF-8183-63D05CD16912}"/>
                </a:ext>
              </a:extLst>
            </p:cNvPr>
            <p:cNvSpPr>
              <a:spLocks noChangeShapeType="1"/>
            </p:cNvSpPr>
            <p:nvPr/>
          </p:nvSpPr>
          <p:spPr bwMode="auto">
            <a:xfrm flipH="1">
              <a:off x="1808" y="2960"/>
              <a:ext cx="96" cy="9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1" name="Text Box 57">
              <a:extLst>
                <a:ext uri="{FF2B5EF4-FFF2-40B4-BE49-F238E27FC236}">
                  <a16:creationId xmlns:a16="http://schemas.microsoft.com/office/drawing/2014/main" xmlns="" id="{0913EDEC-5AAD-4A50-81EF-10A1B5F1C1D3}"/>
                </a:ext>
              </a:extLst>
            </p:cNvPr>
            <p:cNvSpPr txBox="1">
              <a:spLocks noChangeArrowheads="1"/>
            </p:cNvSpPr>
            <p:nvPr/>
          </p:nvSpPr>
          <p:spPr bwMode="auto">
            <a:xfrm>
              <a:off x="864" y="1749"/>
              <a:ext cx="48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a:solidFill>
                    <a:srgbClr val="1111AF"/>
                  </a:solidFill>
                  <a:latin typeface="Times New Roman" panose="02020603050405020304" pitchFamily="18" charset="0"/>
                  <a:cs typeface="Times New Roman" panose="02020603050405020304" pitchFamily="18" charset="0"/>
                </a:rPr>
                <a:t>r</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13332" name="Line 58">
              <a:extLst>
                <a:ext uri="{FF2B5EF4-FFF2-40B4-BE49-F238E27FC236}">
                  <a16:creationId xmlns:a16="http://schemas.microsoft.com/office/drawing/2014/main" xmlns="" id="{F7F52C04-D35D-4541-BFBC-203765D34907}"/>
                </a:ext>
              </a:extLst>
            </p:cNvPr>
            <p:cNvSpPr>
              <a:spLocks noChangeShapeType="1"/>
            </p:cNvSpPr>
            <p:nvPr/>
          </p:nvSpPr>
          <p:spPr bwMode="auto">
            <a:xfrm>
              <a:off x="568" y="2200"/>
              <a:ext cx="4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3" name="Line 59">
              <a:extLst>
                <a:ext uri="{FF2B5EF4-FFF2-40B4-BE49-F238E27FC236}">
                  <a16:creationId xmlns:a16="http://schemas.microsoft.com/office/drawing/2014/main" xmlns="" id="{FDFA9F92-F318-4A25-814C-35B42A4141A3}"/>
                </a:ext>
              </a:extLst>
            </p:cNvPr>
            <p:cNvSpPr>
              <a:spLocks noChangeShapeType="1"/>
            </p:cNvSpPr>
            <p:nvPr/>
          </p:nvSpPr>
          <p:spPr bwMode="auto">
            <a:xfrm>
              <a:off x="1560" y="2184"/>
              <a:ext cx="0" cy="14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4" name="Line 60">
              <a:extLst>
                <a:ext uri="{FF2B5EF4-FFF2-40B4-BE49-F238E27FC236}">
                  <a16:creationId xmlns:a16="http://schemas.microsoft.com/office/drawing/2014/main" xmlns="" id="{6C8FA2D7-13E2-4824-9652-2BFE0378B383}"/>
                </a:ext>
              </a:extLst>
            </p:cNvPr>
            <p:cNvSpPr>
              <a:spLocks noChangeShapeType="1"/>
            </p:cNvSpPr>
            <p:nvPr/>
          </p:nvSpPr>
          <p:spPr bwMode="auto">
            <a:xfrm>
              <a:off x="1080" y="2208"/>
              <a:ext cx="4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5" name="Line 61">
              <a:extLst>
                <a:ext uri="{FF2B5EF4-FFF2-40B4-BE49-F238E27FC236}">
                  <a16:creationId xmlns:a16="http://schemas.microsoft.com/office/drawing/2014/main" xmlns="" id="{9364434D-5DF3-4DA5-AB8C-9261E302B0B9}"/>
                </a:ext>
              </a:extLst>
            </p:cNvPr>
            <p:cNvSpPr>
              <a:spLocks noChangeShapeType="1"/>
            </p:cNvSpPr>
            <p:nvPr/>
          </p:nvSpPr>
          <p:spPr bwMode="auto">
            <a:xfrm>
              <a:off x="584" y="2696"/>
              <a:ext cx="4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6" name="Line 62">
              <a:extLst>
                <a:ext uri="{FF2B5EF4-FFF2-40B4-BE49-F238E27FC236}">
                  <a16:creationId xmlns:a16="http://schemas.microsoft.com/office/drawing/2014/main" xmlns="" id="{7D1598D2-E6BD-4477-AAFA-BC216061DF0C}"/>
                </a:ext>
              </a:extLst>
            </p:cNvPr>
            <p:cNvSpPr>
              <a:spLocks noChangeShapeType="1"/>
            </p:cNvSpPr>
            <p:nvPr/>
          </p:nvSpPr>
          <p:spPr bwMode="auto">
            <a:xfrm>
              <a:off x="1072" y="2696"/>
              <a:ext cx="4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7" name="Line 63">
              <a:extLst>
                <a:ext uri="{FF2B5EF4-FFF2-40B4-BE49-F238E27FC236}">
                  <a16:creationId xmlns:a16="http://schemas.microsoft.com/office/drawing/2014/main" xmlns="" id="{E814659F-EACE-4E69-AC50-2A1D817F546B}"/>
                </a:ext>
              </a:extLst>
            </p:cNvPr>
            <p:cNvSpPr>
              <a:spLocks noChangeShapeType="1"/>
            </p:cNvSpPr>
            <p:nvPr/>
          </p:nvSpPr>
          <p:spPr bwMode="auto">
            <a:xfrm>
              <a:off x="584" y="3600"/>
              <a:ext cx="4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8" name="Line 64">
              <a:extLst>
                <a:ext uri="{FF2B5EF4-FFF2-40B4-BE49-F238E27FC236}">
                  <a16:creationId xmlns:a16="http://schemas.microsoft.com/office/drawing/2014/main" xmlns="" id="{016A1914-AE1A-4C20-BF6B-239F96DA9F40}"/>
                </a:ext>
              </a:extLst>
            </p:cNvPr>
            <p:cNvSpPr>
              <a:spLocks noChangeShapeType="1"/>
            </p:cNvSpPr>
            <p:nvPr/>
          </p:nvSpPr>
          <p:spPr bwMode="auto">
            <a:xfrm>
              <a:off x="1096" y="3600"/>
              <a:ext cx="4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39" name="AutoShape 65">
              <a:extLst>
                <a:ext uri="{FF2B5EF4-FFF2-40B4-BE49-F238E27FC236}">
                  <a16:creationId xmlns:a16="http://schemas.microsoft.com/office/drawing/2014/main" xmlns="" id="{9273E6CF-EDF8-4F70-B6A8-307861D4942A}"/>
                </a:ext>
              </a:extLst>
            </p:cNvPr>
            <p:cNvSpPr>
              <a:spLocks/>
            </p:cNvSpPr>
            <p:nvPr/>
          </p:nvSpPr>
          <p:spPr bwMode="auto">
            <a:xfrm>
              <a:off x="1984" y="2208"/>
              <a:ext cx="128" cy="1416"/>
            </a:xfrm>
            <a:prstGeom prst="rightBrace">
              <a:avLst>
                <a:gd name="adj1" fmla="val 92187"/>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sz="3200">
                <a:solidFill>
                  <a:srgbClr val="1111AF"/>
                </a:solidFill>
                <a:latin typeface="Times New Roman" panose="02020603050405020304" pitchFamily="18" charset="0"/>
                <a:cs typeface="Times New Roman" panose="02020603050405020304" pitchFamily="18" charset="0"/>
              </a:endParaRPr>
            </a:p>
          </p:txBody>
        </p:sp>
        <p:sp>
          <p:nvSpPr>
            <p:cNvPr id="13340" name="Text Box 66">
              <a:extLst>
                <a:ext uri="{FF2B5EF4-FFF2-40B4-BE49-F238E27FC236}">
                  <a16:creationId xmlns:a16="http://schemas.microsoft.com/office/drawing/2014/main" xmlns="" id="{3DB6250B-AEC1-4C10-9FBB-2A72D513F36A}"/>
                </a:ext>
              </a:extLst>
            </p:cNvPr>
            <p:cNvSpPr txBox="1">
              <a:spLocks noChangeArrowheads="1"/>
            </p:cNvSpPr>
            <p:nvPr/>
          </p:nvSpPr>
          <p:spPr bwMode="auto">
            <a:xfrm>
              <a:off x="852" y="2265"/>
              <a:ext cx="48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a:solidFill>
                    <a:srgbClr val="1111AF"/>
                  </a:solidFill>
                  <a:latin typeface="Times New Roman" panose="02020603050405020304" pitchFamily="18" charset="0"/>
                  <a:cs typeface="Times New Roman" panose="02020603050405020304" pitchFamily="18" charset="0"/>
                </a:rPr>
                <a:t>r</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grpSp>
          <p:nvGrpSpPr>
            <p:cNvPr id="13341" name="Group 67">
              <a:extLst>
                <a:ext uri="{FF2B5EF4-FFF2-40B4-BE49-F238E27FC236}">
                  <a16:creationId xmlns:a16="http://schemas.microsoft.com/office/drawing/2014/main" xmlns="" id="{CDD74921-8F47-4CA2-9159-7FCA04651AA3}"/>
                </a:ext>
              </a:extLst>
            </p:cNvPr>
            <p:cNvGrpSpPr>
              <a:grpSpLocks/>
            </p:cNvGrpSpPr>
            <p:nvPr/>
          </p:nvGrpSpPr>
          <p:grpSpPr bwMode="auto">
            <a:xfrm flipH="1">
              <a:off x="1008" y="2608"/>
              <a:ext cx="56" cy="176"/>
              <a:chOff x="2880" y="3744"/>
              <a:chExt cx="48" cy="288"/>
            </a:xfrm>
          </p:grpSpPr>
          <p:sp>
            <p:nvSpPr>
              <p:cNvPr id="13356" name="Line 68">
                <a:extLst>
                  <a:ext uri="{FF2B5EF4-FFF2-40B4-BE49-F238E27FC236}">
                    <a16:creationId xmlns:a16="http://schemas.microsoft.com/office/drawing/2014/main" xmlns="" id="{FA1F9F73-1A3E-4034-A4F3-7E71C0FFD335}"/>
                  </a:ext>
                </a:extLst>
              </p:cNvPr>
              <p:cNvSpPr>
                <a:spLocks noChangeShapeType="1"/>
              </p:cNvSpPr>
              <p:nvPr/>
            </p:nvSpPr>
            <p:spPr bwMode="auto">
              <a:xfrm>
                <a:off x="2880" y="379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57" name="Line 69">
                <a:extLst>
                  <a:ext uri="{FF2B5EF4-FFF2-40B4-BE49-F238E27FC236}">
                    <a16:creationId xmlns:a16="http://schemas.microsoft.com/office/drawing/2014/main" xmlns="" id="{EE71BE1D-0923-49C5-AC50-8312FFA2B149}"/>
                  </a:ext>
                </a:extLst>
              </p:cNvPr>
              <p:cNvSpPr>
                <a:spLocks noChangeShapeType="1"/>
              </p:cNvSpPr>
              <p:nvPr/>
            </p:nvSpPr>
            <p:spPr bwMode="auto">
              <a:xfrm>
                <a:off x="2928" y="374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grpSp>
        <p:grpSp>
          <p:nvGrpSpPr>
            <p:cNvPr id="13342" name="Group 70">
              <a:extLst>
                <a:ext uri="{FF2B5EF4-FFF2-40B4-BE49-F238E27FC236}">
                  <a16:creationId xmlns:a16="http://schemas.microsoft.com/office/drawing/2014/main" xmlns="" id="{3B23438D-9A5B-4672-8007-DD94ECE4C55E}"/>
                </a:ext>
              </a:extLst>
            </p:cNvPr>
            <p:cNvGrpSpPr>
              <a:grpSpLocks/>
            </p:cNvGrpSpPr>
            <p:nvPr/>
          </p:nvGrpSpPr>
          <p:grpSpPr bwMode="auto">
            <a:xfrm flipH="1">
              <a:off x="1032" y="3504"/>
              <a:ext cx="56" cy="176"/>
              <a:chOff x="2880" y="3744"/>
              <a:chExt cx="48" cy="288"/>
            </a:xfrm>
          </p:grpSpPr>
          <p:sp>
            <p:nvSpPr>
              <p:cNvPr id="13354" name="Line 71">
                <a:extLst>
                  <a:ext uri="{FF2B5EF4-FFF2-40B4-BE49-F238E27FC236}">
                    <a16:creationId xmlns:a16="http://schemas.microsoft.com/office/drawing/2014/main" xmlns="" id="{B947E1EB-E3F6-4E17-841A-2786746D4B1C}"/>
                  </a:ext>
                </a:extLst>
              </p:cNvPr>
              <p:cNvSpPr>
                <a:spLocks noChangeShapeType="1"/>
              </p:cNvSpPr>
              <p:nvPr/>
            </p:nvSpPr>
            <p:spPr bwMode="auto">
              <a:xfrm>
                <a:off x="2880" y="3795"/>
                <a:ext cx="0"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55" name="Line 72">
                <a:extLst>
                  <a:ext uri="{FF2B5EF4-FFF2-40B4-BE49-F238E27FC236}">
                    <a16:creationId xmlns:a16="http://schemas.microsoft.com/office/drawing/2014/main" xmlns="" id="{AB61F218-B898-411F-AFB2-3F5CA229D055}"/>
                  </a:ext>
                </a:extLst>
              </p:cNvPr>
              <p:cNvSpPr>
                <a:spLocks noChangeShapeType="1"/>
              </p:cNvSpPr>
              <p:nvPr/>
            </p:nvSpPr>
            <p:spPr bwMode="auto">
              <a:xfrm>
                <a:off x="2928" y="374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grpSp>
        <p:sp>
          <p:nvSpPr>
            <p:cNvPr id="13343" name="Text Box 73">
              <a:extLst>
                <a:ext uri="{FF2B5EF4-FFF2-40B4-BE49-F238E27FC236}">
                  <a16:creationId xmlns:a16="http://schemas.microsoft.com/office/drawing/2014/main" xmlns="" id="{4A0A9AB3-A421-4B7F-BE27-63118CF513AC}"/>
                </a:ext>
              </a:extLst>
            </p:cNvPr>
            <p:cNvSpPr txBox="1">
              <a:spLocks noChangeArrowheads="1"/>
            </p:cNvSpPr>
            <p:nvPr/>
          </p:nvSpPr>
          <p:spPr bwMode="auto">
            <a:xfrm>
              <a:off x="847" y="3181"/>
              <a:ext cx="48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l-GR" altLang="en-US" sz="3200" b="1" dirty="0">
                  <a:solidFill>
                    <a:srgbClr val="1111AF"/>
                  </a:solidFill>
                  <a:latin typeface="Calibri" panose="020F0502020204030204" pitchFamily="34" charset="0"/>
                  <a:cs typeface="Calibri" panose="020F0502020204030204" pitchFamily="34" charset="0"/>
                </a:rPr>
                <a:t>ξ</a:t>
              </a:r>
              <a:r>
                <a:rPr lang="en-US" altLang="en-US" sz="3200" dirty="0">
                  <a:solidFill>
                    <a:srgbClr val="1111AF"/>
                  </a:solidFill>
                  <a:latin typeface="Times New Roman" panose="02020603050405020304" pitchFamily="18" charset="0"/>
                  <a:cs typeface="Times New Roman" panose="02020603050405020304" pitchFamily="18" charset="0"/>
                </a:rPr>
                <a:t>, </a:t>
              </a:r>
              <a:r>
                <a:rPr lang="en-US" altLang="en-US" sz="3200" i="1" dirty="0">
                  <a:solidFill>
                    <a:srgbClr val="1111AF"/>
                  </a:solidFill>
                  <a:latin typeface="Times New Roman" panose="02020603050405020304" pitchFamily="18" charset="0"/>
                  <a:cs typeface="Times New Roman" panose="02020603050405020304" pitchFamily="18" charset="0"/>
                </a:rPr>
                <a:t>r</a:t>
              </a:r>
              <a:endParaRPr lang="en-US" altLang="en-US" sz="3200" b="1" dirty="0">
                <a:solidFill>
                  <a:srgbClr val="1111AF"/>
                </a:solidFill>
                <a:latin typeface="Times New Roman" panose="02020603050405020304" pitchFamily="18" charset="0"/>
                <a:cs typeface="Times New Roman" panose="02020603050405020304" pitchFamily="18" charset="0"/>
              </a:endParaRPr>
            </a:p>
          </p:txBody>
        </p:sp>
        <p:sp>
          <p:nvSpPr>
            <p:cNvPr id="13344" name="Line 74">
              <a:extLst>
                <a:ext uri="{FF2B5EF4-FFF2-40B4-BE49-F238E27FC236}">
                  <a16:creationId xmlns:a16="http://schemas.microsoft.com/office/drawing/2014/main" xmlns="" id="{E8E19D3E-0AF2-4A28-AE6B-54F919442B36}"/>
                </a:ext>
              </a:extLst>
            </p:cNvPr>
            <p:cNvSpPr>
              <a:spLocks noChangeShapeType="1"/>
            </p:cNvSpPr>
            <p:nvPr/>
          </p:nvSpPr>
          <p:spPr bwMode="auto">
            <a:xfrm>
              <a:off x="584" y="2176"/>
              <a:ext cx="0" cy="14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p:sp>
          <p:nvSpPr>
            <p:cNvPr id="13351" name="Text Box 81">
              <a:extLst>
                <a:ext uri="{FF2B5EF4-FFF2-40B4-BE49-F238E27FC236}">
                  <a16:creationId xmlns:a16="http://schemas.microsoft.com/office/drawing/2014/main" xmlns="" id="{68C91A98-A3D1-4DC4-914B-978D03B12F76}"/>
                </a:ext>
              </a:extLst>
            </p:cNvPr>
            <p:cNvSpPr txBox="1">
              <a:spLocks noChangeArrowheads="1"/>
            </p:cNvSpPr>
            <p:nvPr/>
          </p:nvSpPr>
          <p:spPr bwMode="auto">
            <a:xfrm>
              <a:off x="192" y="3024"/>
              <a:ext cx="28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a:solidFill>
                    <a:srgbClr val="1111AF"/>
                  </a:solidFill>
                  <a:latin typeface="Times New Roman" panose="02020603050405020304" pitchFamily="18" charset="0"/>
                  <a:cs typeface="Times New Roman" panose="02020603050405020304" pitchFamily="18" charset="0"/>
                </a:rPr>
                <a:t>A</a:t>
              </a:r>
            </a:p>
          </p:txBody>
        </p:sp>
        <p:sp>
          <p:nvSpPr>
            <p:cNvPr id="13352" name="Text Box 82">
              <a:extLst>
                <a:ext uri="{FF2B5EF4-FFF2-40B4-BE49-F238E27FC236}">
                  <a16:creationId xmlns:a16="http://schemas.microsoft.com/office/drawing/2014/main" xmlns="" id="{5035321D-35E1-405E-9B4F-E1EEA7BC9D9A}"/>
                </a:ext>
              </a:extLst>
            </p:cNvPr>
            <p:cNvSpPr txBox="1">
              <a:spLocks noChangeArrowheads="1"/>
            </p:cNvSpPr>
            <p:nvPr/>
          </p:nvSpPr>
          <p:spPr bwMode="auto">
            <a:xfrm>
              <a:off x="1720" y="3032"/>
              <a:ext cx="288"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b="1">
                  <a:solidFill>
                    <a:srgbClr val="1111AF"/>
                  </a:solidFill>
                  <a:latin typeface="Times New Roman" panose="02020603050405020304" pitchFamily="18" charset="0"/>
                  <a:cs typeface="Times New Roman" panose="02020603050405020304" pitchFamily="18" charset="0"/>
                </a:rPr>
                <a:t>B</a:t>
              </a:r>
            </a:p>
          </p:txBody>
        </p:sp>
        <p:sp>
          <p:nvSpPr>
            <p:cNvPr id="13353" name="Text Box 83">
              <a:extLst>
                <a:ext uri="{FF2B5EF4-FFF2-40B4-BE49-F238E27FC236}">
                  <a16:creationId xmlns:a16="http://schemas.microsoft.com/office/drawing/2014/main" xmlns="" id="{EA3FAC8F-5245-4145-B53E-0ABE2657D4BF}"/>
                </a:ext>
              </a:extLst>
            </p:cNvPr>
            <p:cNvSpPr txBox="1">
              <a:spLocks noChangeArrowheads="1"/>
            </p:cNvSpPr>
            <p:nvPr/>
          </p:nvSpPr>
          <p:spPr bwMode="auto">
            <a:xfrm>
              <a:off x="2168" y="2789"/>
              <a:ext cx="336"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3200">
                  <a:solidFill>
                    <a:srgbClr val="1111AF"/>
                  </a:solidFill>
                  <a:latin typeface="Times New Roman" panose="02020603050405020304" pitchFamily="18" charset="0"/>
                  <a:cs typeface="Times New Roman" panose="02020603050405020304" pitchFamily="18" charset="0"/>
                </a:rPr>
                <a:t>n</a:t>
              </a:r>
            </a:p>
          </p:txBody>
        </p:sp>
      </p:grpSp>
      <p:sp>
        <p:nvSpPr>
          <p:cNvPr id="13323" name="Text Box 85">
            <a:extLst>
              <a:ext uri="{FF2B5EF4-FFF2-40B4-BE49-F238E27FC236}">
                <a16:creationId xmlns:a16="http://schemas.microsoft.com/office/drawing/2014/main" xmlns="" id="{A3584D48-DF34-4384-93F2-42CBA9FC2EBF}"/>
              </a:ext>
            </a:extLst>
          </p:cNvPr>
          <p:cNvSpPr txBox="1">
            <a:spLocks noChangeArrowheads="1"/>
          </p:cNvSpPr>
          <p:nvPr/>
        </p:nvSpPr>
        <p:spPr bwMode="auto">
          <a:xfrm>
            <a:off x="335632" y="3906595"/>
            <a:ext cx="4130296" cy="584200"/>
          </a:xfrm>
          <a:prstGeom prst="rect">
            <a:avLst/>
          </a:prstGeom>
          <a:solidFill>
            <a:srgbClr val="007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l-GR" altLang="en-US" sz="3200" b="1" dirty="0">
                <a:solidFill>
                  <a:srgbClr val="FFFFFF"/>
                </a:solidFill>
                <a:latin typeface="Calibri" panose="020F0502020204030204" pitchFamily="34" charset="0"/>
                <a:cs typeface="Calibri" panose="020F0502020204030204" pitchFamily="34" charset="0"/>
              </a:rPr>
              <a:t>ξ </a:t>
            </a:r>
            <a:r>
              <a:rPr lang="en-US" altLang="en-US" sz="3200" b="1" baseline="-25000" dirty="0">
                <a:solidFill>
                  <a:srgbClr val="FFFFFF"/>
                </a:solidFill>
                <a:latin typeface="Times New Roman" panose="02020603050405020304" pitchFamily="18" charset="0"/>
                <a:cs typeface="Times New Roman" panose="02020603050405020304" pitchFamily="18" charset="0"/>
              </a:rPr>
              <a:t>b</a:t>
            </a:r>
            <a:r>
              <a:rPr lang="en-US" altLang="en-US" sz="3200" b="1" dirty="0">
                <a:solidFill>
                  <a:srgbClr val="FFFFFF"/>
                </a:solidFill>
                <a:latin typeface="Times New Roman" panose="02020603050405020304" pitchFamily="18" charset="0"/>
                <a:cs typeface="Times New Roman" panose="02020603050405020304" pitchFamily="18" charset="0"/>
              </a:rPr>
              <a:t> = </a:t>
            </a:r>
            <a:r>
              <a:rPr lang="el-GR" altLang="en-US" sz="3200" b="1" dirty="0">
                <a:solidFill>
                  <a:srgbClr val="FFFFFF"/>
                </a:solidFill>
                <a:latin typeface="Calibri" panose="020F0502020204030204" pitchFamily="34" charset="0"/>
                <a:cs typeface="Calibri" panose="020F0502020204030204" pitchFamily="34" charset="0"/>
              </a:rPr>
              <a:t>ξ </a:t>
            </a:r>
            <a:r>
              <a:rPr lang="en-US" altLang="en-US" sz="3200" b="1" baseline="-25000" dirty="0">
                <a:solidFill>
                  <a:srgbClr val="FFFFFF"/>
                </a:solidFill>
                <a:latin typeface="Times New Roman" panose="02020603050405020304" pitchFamily="18" charset="0"/>
                <a:cs typeface="Times New Roman" panose="02020603050405020304" pitchFamily="18" charset="0"/>
              </a:rPr>
              <a:t>1</a:t>
            </a:r>
            <a:r>
              <a:rPr lang="en-US" altLang="en-US" sz="3200" b="1" dirty="0">
                <a:solidFill>
                  <a:srgbClr val="FFFFFF"/>
                </a:solidFill>
                <a:latin typeface="Times New Roman" panose="02020603050405020304" pitchFamily="18" charset="0"/>
                <a:cs typeface="Times New Roman" panose="02020603050405020304" pitchFamily="18" charset="0"/>
              </a:rPr>
              <a:t> + </a:t>
            </a:r>
            <a:r>
              <a:rPr lang="el-GR" altLang="en-US" sz="3200" b="1" dirty="0">
                <a:solidFill>
                  <a:srgbClr val="FFFFFF"/>
                </a:solidFill>
                <a:latin typeface="Calibri" panose="020F0502020204030204" pitchFamily="34" charset="0"/>
                <a:cs typeface="Calibri" panose="020F0502020204030204" pitchFamily="34" charset="0"/>
              </a:rPr>
              <a:t>ξ </a:t>
            </a:r>
            <a:r>
              <a:rPr lang="en-US" altLang="en-US" sz="3200" b="1" baseline="-25000" dirty="0">
                <a:solidFill>
                  <a:srgbClr val="FFFFFF"/>
                </a:solidFill>
                <a:latin typeface="Times New Roman" panose="02020603050405020304" pitchFamily="18" charset="0"/>
                <a:cs typeface="Times New Roman" panose="02020603050405020304" pitchFamily="18" charset="0"/>
              </a:rPr>
              <a:t>2 </a:t>
            </a:r>
            <a:r>
              <a:rPr lang="en-US" altLang="en-US" sz="3200" b="1" dirty="0">
                <a:solidFill>
                  <a:srgbClr val="FFFFFF"/>
                </a:solidFill>
                <a:latin typeface="Times New Roman" panose="02020603050405020304" pitchFamily="18" charset="0"/>
                <a:cs typeface="Times New Roman" panose="02020603050405020304" pitchFamily="18" charset="0"/>
              </a:rPr>
              <a:t>+ .....+ </a:t>
            </a:r>
            <a:r>
              <a:rPr lang="el-GR" altLang="en-US" sz="3200" b="1" dirty="0">
                <a:solidFill>
                  <a:srgbClr val="FFFFFF"/>
                </a:solidFill>
                <a:latin typeface="Calibri" panose="020F0502020204030204" pitchFamily="34" charset="0"/>
                <a:cs typeface="Calibri" panose="020F0502020204030204" pitchFamily="34" charset="0"/>
              </a:rPr>
              <a:t>ξ </a:t>
            </a:r>
            <a:r>
              <a:rPr lang="en-US" altLang="en-US" sz="3200" b="1" baseline="-25000" dirty="0">
                <a:solidFill>
                  <a:srgbClr val="FFFFFF"/>
                </a:solidFill>
                <a:latin typeface="Times New Roman" panose="02020603050405020304" pitchFamily="18" charset="0"/>
                <a:cs typeface="Times New Roman" panose="02020603050405020304" pitchFamily="18" charset="0"/>
              </a:rPr>
              <a:t>n</a:t>
            </a:r>
          </a:p>
        </p:txBody>
      </p:sp>
      <p:sp>
        <p:nvSpPr>
          <p:cNvPr id="39003" name="Text Box 91">
            <a:extLst>
              <a:ext uri="{FF2B5EF4-FFF2-40B4-BE49-F238E27FC236}">
                <a16:creationId xmlns:a16="http://schemas.microsoft.com/office/drawing/2014/main" xmlns="" id="{4F99947C-207E-43FE-A502-E7372E128C7D}"/>
              </a:ext>
            </a:extLst>
          </p:cNvPr>
          <p:cNvSpPr txBox="1">
            <a:spLocks noChangeArrowheads="1"/>
          </p:cNvSpPr>
          <p:nvPr/>
        </p:nvSpPr>
        <p:spPr bwMode="auto">
          <a:xfrm>
            <a:off x="350690" y="5221284"/>
            <a:ext cx="4115238" cy="584775"/>
          </a:xfrm>
          <a:prstGeom prst="rect">
            <a:avLst/>
          </a:prstGeom>
          <a:solidFill>
            <a:srgbClr val="0070C0"/>
          </a:solidFill>
          <a:ln w="9525">
            <a:solidFill>
              <a:schemeClr val="tx1"/>
            </a:solidFill>
            <a:miter lim="800000"/>
            <a:headEnd/>
            <a:tailEnd/>
          </a:ln>
          <a:effec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3200" dirty="0" err="1">
                <a:solidFill>
                  <a:srgbClr val="FFFFFF"/>
                </a:solidFill>
                <a:latin typeface="Times New Roman" panose="02020603050405020304" pitchFamily="18" charset="0"/>
                <a:cs typeface="Times New Roman" panose="02020603050405020304" pitchFamily="18" charset="0"/>
              </a:rPr>
              <a:t>r</a:t>
            </a:r>
            <a:r>
              <a:rPr lang="en-US" altLang="en-US" sz="3200" baseline="-25000" dirty="0" err="1">
                <a:solidFill>
                  <a:srgbClr val="FFFFFF"/>
                </a:solidFill>
                <a:latin typeface="Times New Roman" panose="02020603050405020304" pitchFamily="18" charset="0"/>
                <a:cs typeface="Times New Roman" panose="02020603050405020304" pitchFamily="18" charset="0"/>
              </a:rPr>
              <a:t>b</a:t>
            </a:r>
            <a:r>
              <a:rPr lang="en-US" altLang="en-US" sz="3200" dirty="0">
                <a:solidFill>
                  <a:srgbClr val="FFFFFF"/>
                </a:solidFill>
                <a:latin typeface="Times New Roman" panose="02020603050405020304" pitchFamily="18" charset="0"/>
                <a:cs typeface="Times New Roman" panose="02020603050405020304" pitchFamily="18" charset="0"/>
              </a:rPr>
              <a:t> = </a:t>
            </a:r>
            <a:r>
              <a:rPr lang="en-US" altLang="en-US" sz="3200" dirty="0" err="1">
                <a:solidFill>
                  <a:srgbClr val="FFFFFF"/>
                </a:solidFill>
                <a:latin typeface="Times New Roman" panose="02020603050405020304" pitchFamily="18" charset="0"/>
                <a:cs typeface="Times New Roman" panose="02020603050405020304" pitchFamily="18" charset="0"/>
              </a:rPr>
              <a:t>r</a:t>
            </a:r>
            <a:r>
              <a:rPr lang="en-US" altLang="en-US" sz="3200" baseline="-25000" dirty="0" err="1">
                <a:solidFill>
                  <a:srgbClr val="FFFFFF"/>
                </a:solidFill>
                <a:latin typeface="Times New Roman" panose="02020603050405020304" pitchFamily="18" charset="0"/>
                <a:cs typeface="Times New Roman" panose="02020603050405020304" pitchFamily="18" charset="0"/>
              </a:rPr>
              <a:t>1</a:t>
            </a:r>
            <a:r>
              <a:rPr lang="en-US" altLang="en-US" sz="3200" dirty="0">
                <a:solidFill>
                  <a:srgbClr val="FFFFFF"/>
                </a:solidFill>
                <a:latin typeface="Times New Roman" panose="02020603050405020304" pitchFamily="18" charset="0"/>
                <a:cs typeface="Times New Roman" panose="02020603050405020304" pitchFamily="18" charset="0"/>
              </a:rPr>
              <a:t> + </a:t>
            </a:r>
            <a:r>
              <a:rPr lang="en-US" altLang="en-US" sz="3200" dirty="0" err="1">
                <a:solidFill>
                  <a:srgbClr val="FFFFFF"/>
                </a:solidFill>
                <a:latin typeface="Times New Roman" panose="02020603050405020304" pitchFamily="18" charset="0"/>
                <a:cs typeface="Times New Roman" panose="02020603050405020304" pitchFamily="18" charset="0"/>
              </a:rPr>
              <a:t>r</a:t>
            </a:r>
            <a:r>
              <a:rPr lang="en-US" altLang="en-US" sz="3200" baseline="-25000" dirty="0" err="1">
                <a:solidFill>
                  <a:srgbClr val="FFFFFF"/>
                </a:solidFill>
                <a:latin typeface="Times New Roman" panose="02020603050405020304" pitchFamily="18" charset="0"/>
                <a:cs typeface="Times New Roman" panose="02020603050405020304" pitchFamily="18" charset="0"/>
              </a:rPr>
              <a:t>2</a:t>
            </a:r>
            <a:r>
              <a:rPr lang="en-US" altLang="en-US" sz="3200" dirty="0">
                <a:solidFill>
                  <a:srgbClr val="FFFFFF"/>
                </a:solidFill>
                <a:latin typeface="Times New Roman" panose="02020603050405020304" pitchFamily="18" charset="0"/>
                <a:cs typeface="Times New Roman" panose="02020603050405020304" pitchFamily="18" charset="0"/>
              </a:rPr>
              <a:t> + …+ </a:t>
            </a:r>
            <a:r>
              <a:rPr lang="en-US" altLang="en-US" sz="3200" dirty="0" err="1">
                <a:solidFill>
                  <a:srgbClr val="FFFFFF"/>
                </a:solidFill>
                <a:latin typeface="Times New Roman" panose="02020603050405020304" pitchFamily="18" charset="0"/>
                <a:cs typeface="Times New Roman" panose="02020603050405020304" pitchFamily="18" charset="0"/>
              </a:rPr>
              <a:t>r</a:t>
            </a:r>
            <a:r>
              <a:rPr lang="en-US" altLang="en-US" sz="3200" baseline="-25000" dirty="0" err="1">
                <a:solidFill>
                  <a:srgbClr val="FFFFFF"/>
                </a:solidFill>
                <a:latin typeface="Times New Roman" panose="02020603050405020304" pitchFamily="18" charset="0"/>
                <a:cs typeface="Times New Roman" panose="02020603050405020304" pitchFamily="18" charset="0"/>
              </a:rPr>
              <a:t>n</a:t>
            </a:r>
            <a:endParaRPr lang="en-US" altLang="en-US" sz="3200" dirty="0">
              <a:solidFill>
                <a:srgbClr val="FFFFFF"/>
              </a:solidFill>
              <a:latin typeface="Times New Roman" panose="02020603050405020304" pitchFamily="18" charset="0"/>
              <a:cs typeface="Times New Roman" panose="02020603050405020304" pitchFamily="18" charset="0"/>
            </a:endParaRPr>
          </a:p>
        </p:txBody>
      </p:sp>
      <p:sp>
        <p:nvSpPr>
          <p:cNvPr id="39005" name="Text Box 93">
            <a:extLst>
              <a:ext uri="{FF2B5EF4-FFF2-40B4-BE49-F238E27FC236}">
                <a16:creationId xmlns:a16="http://schemas.microsoft.com/office/drawing/2014/main" xmlns="" id="{870FED8E-CF5B-4767-92E7-86D3A9460AC8}"/>
              </a:ext>
            </a:extLst>
          </p:cNvPr>
          <p:cNvSpPr txBox="1">
            <a:spLocks noChangeArrowheads="1"/>
          </p:cNvSpPr>
          <p:nvPr/>
        </p:nvSpPr>
        <p:spPr bwMode="auto">
          <a:xfrm>
            <a:off x="7505700" y="4619337"/>
            <a:ext cx="3352800" cy="584775"/>
          </a:xfrm>
          <a:prstGeom prst="rect">
            <a:avLst/>
          </a:prstGeom>
          <a:solidFill>
            <a:srgbClr val="0070C0"/>
          </a:solidFill>
          <a:ln w="9525">
            <a:solidFill>
              <a:schemeClr val="tx1"/>
            </a:solidFill>
            <a:miter lim="800000"/>
            <a:headEnd/>
            <a:tailEnd/>
          </a:ln>
          <a:effec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l-GR" altLang="en-US" sz="3200" b="1" dirty="0">
                <a:solidFill>
                  <a:srgbClr val="FFFFFF"/>
                </a:solidFill>
                <a:latin typeface="Calibri" panose="020F0502020204030204" pitchFamily="34" charset="0"/>
                <a:cs typeface="Calibri" panose="020F0502020204030204" pitchFamily="34" charset="0"/>
              </a:rPr>
              <a:t>ξ </a:t>
            </a:r>
            <a:r>
              <a:rPr lang="en-US" altLang="en-US" sz="3200" b="1" baseline="-25000" dirty="0">
                <a:solidFill>
                  <a:srgbClr val="FFFFFF"/>
                </a:solidFill>
                <a:latin typeface="Times New Roman" panose="02020603050405020304" pitchFamily="18" charset="0"/>
                <a:cs typeface="Times New Roman" panose="02020603050405020304" pitchFamily="18" charset="0"/>
              </a:rPr>
              <a:t>b</a:t>
            </a:r>
            <a:r>
              <a:rPr lang="en-US" altLang="en-US" sz="3200" b="1" dirty="0">
                <a:solidFill>
                  <a:srgbClr val="FFFFFF"/>
                </a:solidFill>
                <a:latin typeface="Times New Roman" panose="02020603050405020304" pitchFamily="18" charset="0"/>
                <a:cs typeface="Times New Roman" panose="02020603050405020304" pitchFamily="18" charset="0"/>
              </a:rPr>
              <a:t> = </a:t>
            </a:r>
            <a:r>
              <a:rPr lang="el-GR" altLang="en-US" sz="3200" b="1" dirty="0">
                <a:solidFill>
                  <a:srgbClr val="FFFFFF"/>
                </a:solidFill>
                <a:latin typeface="Calibri" panose="020F0502020204030204" pitchFamily="34" charset="0"/>
                <a:cs typeface="Calibri" panose="020F0502020204030204" pitchFamily="34" charset="0"/>
              </a:rPr>
              <a:t>ξ</a:t>
            </a:r>
            <a:endParaRPr lang="en-US" altLang="en-US" sz="3200" b="1" baseline="-25000" dirty="0">
              <a:solidFill>
                <a:srgbClr val="FFFFFF"/>
              </a:solidFill>
              <a:latin typeface="Times New Roman" panose="02020603050405020304" pitchFamily="18" charset="0"/>
              <a:cs typeface="Times New Roman" panose="02020603050405020304" pitchFamily="18" charset="0"/>
            </a:endParaRPr>
          </a:p>
        </p:txBody>
      </p:sp>
      <p:sp>
        <p:nvSpPr>
          <p:cNvPr id="13322" name="Line 97">
            <a:extLst>
              <a:ext uri="{FF2B5EF4-FFF2-40B4-BE49-F238E27FC236}">
                <a16:creationId xmlns:a16="http://schemas.microsoft.com/office/drawing/2014/main" xmlns="" id="{F63A4BC9-B505-47FB-B07C-E8FD0B1F0220}"/>
              </a:ext>
            </a:extLst>
          </p:cNvPr>
          <p:cNvSpPr>
            <a:spLocks noChangeShapeType="1"/>
          </p:cNvSpPr>
          <p:nvPr/>
        </p:nvSpPr>
        <p:spPr bwMode="auto">
          <a:xfrm>
            <a:off x="6415689" y="592973"/>
            <a:ext cx="0" cy="594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3200">
              <a:solidFill>
                <a:srgbClr val="1111A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Hộp Văn bản 1">
                <a:extLst>
                  <a:ext uri="{FF2B5EF4-FFF2-40B4-BE49-F238E27FC236}">
                    <a16:creationId xmlns:a16="http://schemas.microsoft.com/office/drawing/2014/main" xmlns="" id="{77C549E7-1DF5-4587-9EEE-467FB5C9B0FB}"/>
                  </a:ext>
                </a:extLst>
              </p:cNvPr>
              <p:cNvSpPr txBox="1"/>
              <p:nvPr/>
            </p:nvSpPr>
            <p:spPr>
              <a:xfrm>
                <a:off x="7524174" y="5480310"/>
                <a:ext cx="3334325" cy="935769"/>
              </a:xfrm>
              <a:prstGeom prst="rect">
                <a:avLst/>
              </a:prstGeom>
              <a:solidFill>
                <a:srgbClr val="0070C0"/>
              </a:solid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3200" i="1" smtClean="0">
                              <a:solidFill>
                                <a:srgbClr val="FFFFFF"/>
                              </a:solidFill>
                              <a:latin typeface="Cambria Math"/>
                            </a:rPr>
                          </m:ctrlPr>
                        </m:sSubPr>
                        <m:e>
                          <m:r>
                            <a:rPr lang="en-US" sz="3200" b="0" i="1" smtClean="0">
                              <a:solidFill>
                                <a:srgbClr val="FFFFFF"/>
                              </a:solidFill>
                              <a:latin typeface="Cambria Math" panose="02040503050406030204" pitchFamily="18" charset="0"/>
                            </a:rPr>
                            <m:t>𝑟</m:t>
                          </m:r>
                        </m:e>
                        <m:sub>
                          <m:r>
                            <a:rPr lang="en-US" sz="3200" b="0" i="1" smtClean="0">
                              <a:solidFill>
                                <a:srgbClr val="FFFFFF"/>
                              </a:solidFill>
                              <a:latin typeface="Cambria Math" panose="02040503050406030204" pitchFamily="18" charset="0"/>
                            </a:rPr>
                            <m:t>𝑏</m:t>
                          </m:r>
                        </m:sub>
                      </m:sSub>
                      <m:r>
                        <a:rPr lang="en-US" sz="3200" b="0" i="1" smtClean="0">
                          <a:solidFill>
                            <a:srgbClr val="FFFFFF"/>
                          </a:solidFill>
                          <a:latin typeface="Cambria Math" panose="02040503050406030204" pitchFamily="18" charset="0"/>
                        </a:rPr>
                        <m:t>=</m:t>
                      </m:r>
                      <m:f>
                        <m:fPr>
                          <m:ctrlPr>
                            <a:rPr lang="en-US" sz="3200" b="0" i="1" smtClean="0">
                              <a:solidFill>
                                <a:srgbClr val="FFFFFF"/>
                              </a:solidFill>
                              <a:latin typeface="Cambria Math"/>
                            </a:rPr>
                          </m:ctrlPr>
                        </m:fPr>
                        <m:num>
                          <m:r>
                            <a:rPr lang="en-US" sz="3200" b="0" i="1" smtClean="0">
                              <a:solidFill>
                                <a:srgbClr val="FFFFFF"/>
                              </a:solidFill>
                              <a:latin typeface="Cambria Math" panose="02040503050406030204" pitchFamily="18" charset="0"/>
                            </a:rPr>
                            <m:t>𝑟</m:t>
                          </m:r>
                        </m:num>
                        <m:den>
                          <m:r>
                            <a:rPr lang="en-US" sz="3200" b="0" i="1" smtClean="0">
                              <a:solidFill>
                                <a:srgbClr val="FFFFFF"/>
                              </a:solidFill>
                              <a:latin typeface="Cambria Math" panose="02040503050406030204" pitchFamily="18" charset="0"/>
                            </a:rPr>
                            <m:t>𝑛</m:t>
                          </m:r>
                        </m:den>
                      </m:f>
                    </m:oMath>
                  </m:oMathPara>
                </a14:m>
                <a:endParaRPr lang="en-US" sz="3200" dirty="0">
                  <a:solidFill>
                    <a:srgbClr val="FFFFFF"/>
                  </a:solidFill>
                  <a:latin typeface="Times New Roman" panose="02020603050405020304" pitchFamily="18" charset="0"/>
                  <a:cs typeface="Times New Roman" panose="02020603050405020304" pitchFamily="18" charset="0"/>
                </a:endParaRPr>
              </a:p>
            </p:txBody>
          </p:sp>
        </mc:Choice>
        <mc:Fallback xmlns="">
          <p:sp>
            <p:nvSpPr>
              <p:cNvPr id="2" name="Hộp Văn bản 1">
                <a:extLst>
                  <a:ext uri="{FF2B5EF4-FFF2-40B4-BE49-F238E27FC236}">
                    <a16:creationId xmlns:a16="http://schemas.microsoft.com/office/drawing/2014/main" id="{77C549E7-1DF5-4587-9EEE-467FB5C9B0FB}"/>
                  </a:ext>
                </a:extLst>
              </p:cNvPr>
              <p:cNvSpPr txBox="1">
                <a:spLocks noRot="1" noChangeAspect="1" noMove="1" noResize="1" noEditPoints="1" noAdjustHandles="1" noChangeArrowheads="1" noChangeShapeType="1" noTextEdit="1"/>
              </p:cNvSpPr>
              <p:nvPr/>
            </p:nvSpPr>
            <p:spPr>
              <a:xfrm>
                <a:off x="7524174" y="5480310"/>
                <a:ext cx="3334325" cy="935769"/>
              </a:xfrm>
              <a:prstGeom prst="rect">
                <a:avLst/>
              </a:prstGeom>
              <a:blipFill>
                <a:blip r:embed="rId2"/>
                <a:stretch>
                  <a:fillRect/>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38922"/>
                                        </p:tgtEl>
                                        <p:attrNameLst>
                                          <p:attrName>style.visibility</p:attrName>
                                        </p:attrNameLst>
                                      </p:cBhvr>
                                      <p:to>
                                        <p:strVal val="visible"/>
                                      </p:to>
                                    </p:set>
                                    <p:animEffect transition="in" filter="slide(fromLeft)">
                                      <p:cBhvr>
                                        <p:cTn id="7" dur="500"/>
                                        <p:tgtEl>
                                          <p:spTgt spid="389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nodeType="clickEffect">
                                  <p:stCondLst>
                                    <p:cond delay="0"/>
                                  </p:stCondLst>
                                  <p:childTnLst>
                                    <p:set>
                                      <p:cBhvr>
                                        <p:cTn id="11" dur="1" fill="hold">
                                          <p:stCondLst>
                                            <p:cond delay="0"/>
                                          </p:stCondLst>
                                        </p:cTn>
                                        <p:tgtEl>
                                          <p:spTgt spid="38960"/>
                                        </p:tgtEl>
                                        <p:attrNameLst>
                                          <p:attrName>style.visibility</p:attrName>
                                        </p:attrNameLst>
                                      </p:cBhvr>
                                      <p:to>
                                        <p:strVal val="visible"/>
                                      </p:to>
                                    </p:set>
                                    <p:animEffect transition="in" filter="slide(fromRight)">
                                      <p:cBhvr>
                                        <p:cTn id="12" dur="500"/>
                                        <p:tgtEl>
                                          <p:spTgt spid="389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3323"/>
                                        </p:tgtEl>
                                        <p:attrNameLst>
                                          <p:attrName>style.visibility</p:attrName>
                                        </p:attrNameLst>
                                      </p:cBhvr>
                                      <p:to>
                                        <p:strVal val="visible"/>
                                      </p:to>
                                    </p:set>
                                    <p:animEffect transition="in" filter="fade">
                                      <p:cBhvr>
                                        <p:cTn id="17" dur="1000"/>
                                        <p:tgtEl>
                                          <p:spTgt spid="13323"/>
                                        </p:tgtEl>
                                      </p:cBhvr>
                                    </p:animEffect>
                                    <p:anim calcmode="lin" valueType="num">
                                      <p:cBhvr>
                                        <p:cTn id="18" dur="1000" fill="hold"/>
                                        <p:tgtEl>
                                          <p:spTgt spid="13323"/>
                                        </p:tgtEl>
                                        <p:attrNameLst>
                                          <p:attrName>ppt_x</p:attrName>
                                        </p:attrNameLst>
                                      </p:cBhvr>
                                      <p:tavLst>
                                        <p:tav tm="0">
                                          <p:val>
                                            <p:strVal val="#ppt_x"/>
                                          </p:val>
                                        </p:tav>
                                        <p:tav tm="100000">
                                          <p:val>
                                            <p:strVal val="#ppt_x"/>
                                          </p:val>
                                        </p:tav>
                                      </p:tavLst>
                                    </p:anim>
                                    <p:anim calcmode="lin" valueType="num">
                                      <p:cBhvr>
                                        <p:cTn id="19" dur="1000" fill="hold"/>
                                        <p:tgtEl>
                                          <p:spTgt spid="1332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9005"/>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900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ppt_x"/>
                                          </p:val>
                                        </p:tav>
                                        <p:tav tm="100000">
                                          <p:val>
                                            <p:strVal val="#ppt_x"/>
                                          </p:val>
                                        </p:tav>
                                      </p:tavLst>
                                    </p:anim>
                                    <p:anim calcmode="lin" valueType="num">
                                      <p:cBhvr additive="base">
                                        <p:cTn id="3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animBg="1"/>
      <p:bldP spid="39003" grpId="0" animBg="1"/>
      <p:bldP spid="39005"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EDA1BE96-9C44-45ED-90BB-F437C8855F4F}"/>
              </a:ext>
            </a:extLst>
          </p:cNvPr>
          <p:cNvSpPr txBox="1"/>
          <p:nvPr/>
        </p:nvSpPr>
        <p:spPr>
          <a:xfrm>
            <a:off x="0" y="0"/>
            <a:ext cx="12192000" cy="584775"/>
          </a:xfrm>
          <a:prstGeom prst="rect">
            <a:avLst/>
          </a:prstGeom>
          <a:solidFill>
            <a:srgbClr val="0070C0"/>
          </a:solidFill>
          <a:scene3d>
            <a:camera prst="orthographicFront"/>
            <a:lightRig rig="threePt" dir="t"/>
          </a:scene3d>
          <a:sp3d>
            <a:bevelT prst="softRound"/>
          </a:sp3d>
        </p:spPr>
        <p:txBody>
          <a:bodyPr wrap="square">
            <a:spAutoFit/>
          </a:bodyPr>
          <a:lstStyle/>
          <a:p>
            <a:r>
              <a:rPr lang="en-US" sz="3200" b="1" dirty="0" err="1">
                <a:solidFill>
                  <a:srgbClr val="FFFFFF"/>
                </a:solidFill>
                <a:effectLst/>
                <a:latin typeface="Times New Roman" panose="02020603050405020304" pitchFamily="18" charset="0"/>
                <a:ea typeface="Calibri" panose="020F0502020204030204" pitchFamily="34" charset="0"/>
              </a:rPr>
              <a:t>Câu</a:t>
            </a:r>
            <a:r>
              <a:rPr lang="en-US" sz="3200" b="1" dirty="0">
                <a:solidFill>
                  <a:srgbClr val="FFFFFF"/>
                </a:solidFill>
                <a:effectLst/>
                <a:latin typeface="Times New Roman" panose="02020603050405020304" pitchFamily="18" charset="0"/>
                <a:ea typeface="Calibri" panose="020F0502020204030204" pitchFamily="34" charset="0"/>
              </a:rPr>
              <a:t> 1.	</a:t>
            </a:r>
            <a:r>
              <a:rPr lang="en-US" sz="3200" b="1" dirty="0">
                <a:solidFill>
                  <a:srgbClr val="FFFFFF"/>
                </a:solidFill>
                <a:effectLst/>
                <a:latin typeface="Times New Roman" panose="02020603050405020304" pitchFamily="18" charset="0"/>
                <a:ea typeface="Times New Roman" panose="02020603050405020304" pitchFamily="18" charset="0"/>
              </a:rPr>
              <a:t> </a:t>
            </a:r>
            <a:r>
              <a:rPr lang="en-US" sz="3200" b="1" dirty="0" err="1">
                <a:solidFill>
                  <a:srgbClr val="FFFFFF"/>
                </a:solidFill>
                <a:effectLst/>
                <a:latin typeface="Times New Roman" panose="02020603050405020304" pitchFamily="18" charset="0"/>
                <a:ea typeface="Calibri" panose="020F0502020204030204" pitchFamily="34" charset="0"/>
              </a:rPr>
              <a:t>Bộ</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song </a:t>
            </a:r>
            <a:r>
              <a:rPr lang="en-US" sz="3200" b="1" dirty="0" err="1">
                <a:solidFill>
                  <a:srgbClr val="FFFFFF"/>
                </a:solidFill>
                <a:effectLst/>
                <a:latin typeface="Times New Roman" panose="02020603050405020304" pitchFamily="18" charset="0"/>
                <a:ea typeface="Calibri" panose="020F0502020204030204" pitchFamily="34" charset="0"/>
              </a:rPr>
              <a:t>song</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là</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bộ</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gồm</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các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điện</a:t>
            </a:r>
            <a:endParaRPr lang="en-US" sz="3200" b="1" dirty="0">
              <a:solidFill>
                <a:srgbClr val="FFFFFF"/>
              </a:solidFill>
              <a:latin typeface="Times New Roman" panose="02020603050405020304" pitchFamily="18" charset="0"/>
            </a:endParaRPr>
          </a:p>
        </p:txBody>
      </p:sp>
      <p:sp>
        <p:nvSpPr>
          <p:cNvPr id="5" name="Hộp Văn bản 4">
            <a:extLst>
              <a:ext uri="{FF2B5EF4-FFF2-40B4-BE49-F238E27FC236}">
                <a16:creationId xmlns:a16="http://schemas.microsoft.com/office/drawing/2014/main" xmlns="" id="{ADE40B9F-512C-4AB7-A955-C471FB2928AF}"/>
              </a:ext>
            </a:extLst>
          </p:cNvPr>
          <p:cNvSpPr txBox="1"/>
          <p:nvPr/>
        </p:nvSpPr>
        <p:spPr>
          <a:xfrm>
            <a:off x="762000" y="648275"/>
            <a:ext cx="10890097" cy="1077218"/>
          </a:xfrm>
          <a:prstGeom prst="rect">
            <a:avLst/>
          </a:prstGeom>
          <a:noFill/>
        </p:spPr>
        <p:txBody>
          <a:bodyPr wrap="none">
            <a:spAutoFit/>
          </a:bodyPr>
          <a:lstStyle/>
          <a:p>
            <a:pPr marL="514350" indent="-514350">
              <a:buAutoNum type="alphaUcPeriod"/>
            </a:pPr>
            <a:r>
              <a:rPr lang="en-US" sz="3200" b="1" dirty="0" err="1">
                <a:solidFill>
                  <a:srgbClr val="1111AF"/>
                </a:solidFill>
                <a:effectLst/>
                <a:latin typeface="Times New Roman" panose="02020603050405020304" pitchFamily="18" charset="0"/>
                <a:ea typeface="Calibri" panose="020F0502020204030204" pitchFamily="34" charset="0"/>
              </a:rPr>
              <a:t>được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mắc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thành</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hai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dãy</a:t>
            </a:r>
            <a:r>
              <a:rPr lang="en-US" sz="3200" b="1" dirty="0">
                <a:solidFill>
                  <a:srgbClr val="1111AF"/>
                </a:solidFill>
                <a:effectLst/>
                <a:latin typeface="Times New Roman" panose="02020603050405020304" pitchFamily="18" charset="0"/>
                <a:ea typeface="Calibri" panose="020F0502020204030204" pitchFamily="34" charset="0"/>
              </a:rPr>
              <a:t> song </a:t>
            </a:r>
            <a:r>
              <a:rPr lang="en-US" sz="3200" b="1" dirty="0" err="1">
                <a:solidFill>
                  <a:srgbClr val="1111AF"/>
                </a:solidFill>
                <a:effectLst/>
                <a:latin typeface="Times New Roman" panose="02020603050405020304" pitchFamily="18" charset="0"/>
                <a:ea typeface="Calibri" panose="020F0502020204030204" pitchFamily="34" charset="0"/>
              </a:rPr>
              <a:t>song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mỗi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dãy</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gồm</a:t>
            </a:r>
            <a:r>
              <a:rPr lang="en-US" sz="3200" b="1" dirty="0">
                <a:solidFill>
                  <a:srgbClr val="1111AF"/>
                </a:solidFill>
                <a:effectLst/>
                <a:latin typeface="Times New Roman" panose="02020603050405020304" pitchFamily="18" charset="0"/>
                <a:ea typeface="Calibri" panose="020F0502020204030204" pitchFamily="34" charset="0"/>
              </a:rPr>
              <a:t> </a:t>
            </a:r>
          </a:p>
          <a:p>
            <a:r>
              <a:rPr lang="en-US" sz="3200" b="1" dirty="0" err="1">
                <a:solidFill>
                  <a:srgbClr val="1111AF"/>
                </a:solidFill>
                <a:effectLst/>
                <a:latin typeface="Times New Roman" panose="02020603050405020304" pitchFamily="18" charset="0"/>
                <a:ea typeface="Calibri" panose="020F0502020204030204" pitchFamily="34" charset="0"/>
              </a:rPr>
              <a:t>một</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số</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mắc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nối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tiếp</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p:sp>
        <p:nvSpPr>
          <p:cNvPr id="7" name="Hộp Văn bản 6">
            <a:extLst>
              <a:ext uri="{FF2B5EF4-FFF2-40B4-BE49-F238E27FC236}">
                <a16:creationId xmlns:a16="http://schemas.microsoft.com/office/drawing/2014/main" xmlns="" id="{2825DA56-D49E-4E31-BC64-07B534CE76BE}"/>
              </a:ext>
            </a:extLst>
          </p:cNvPr>
          <p:cNvSpPr txBox="1"/>
          <p:nvPr/>
        </p:nvSpPr>
        <p:spPr>
          <a:xfrm>
            <a:off x="762000" y="1725493"/>
            <a:ext cx="11032187" cy="1077218"/>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B. </a:t>
            </a:r>
            <a:r>
              <a:rPr lang="en-US" sz="3200" b="1" dirty="0" err="1">
                <a:solidFill>
                  <a:srgbClr val="1111AF"/>
                </a:solidFill>
                <a:effectLst/>
                <a:latin typeface="Times New Roman" panose="02020603050405020304" pitchFamily="18" charset="0"/>
                <a:ea typeface="Calibri" panose="020F0502020204030204" pitchFamily="34" charset="0"/>
              </a:rPr>
              <a:t>với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cực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dương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được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nối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bằng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dây</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dẫn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vào</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một</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điểm</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và</a:t>
            </a:r>
            <a:r>
              <a:rPr lang="en-US" sz="3200" b="1" dirty="0">
                <a:solidFill>
                  <a:srgbClr val="1111AF"/>
                </a:solidFill>
                <a:effectLst/>
                <a:latin typeface="Times New Roman" panose="02020603050405020304" pitchFamily="18" charset="0"/>
                <a:ea typeface="Calibri" panose="020F0502020204030204" pitchFamily="34" charset="0"/>
              </a:rPr>
              <a:t> </a:t>
            </a:r>
          </a:p>
          <a:p>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cực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âm</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được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nối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vào</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điểm</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khác</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p:sp>
        <p:nvSpPr>
          <p:cNvPr id="9" name="Hộp Văn bản 8">
            <a:extLst>
              <a:ext uri="{FF2B5EF4-FFF2-40B4-BE49-F238E27FC236}">
                <a16:creationId xmlns:a16="http://schemas.microsoft.com/office/drawing/2014/main" xmlns="" id="{C2331ED5-113A-463C-943A-D87C78EEE965}"/>
              </a:ext>
            </a:extLst>
          </p:cNvPr>
          <p:cNvSpPr txBox="1"/>
          <p:nvPr/>
        </p:nvSpPr>
        <p:spPr>
          <a:xfrm>
            <a:off x="762000" y="2802711"/>
            <a:ext cx="6678431"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C.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cực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đặt</a:t>
            </a:r>
            <a:r>
              <a:rPr lang="en-US" sz="3200" b="1" dirty="0">
                <a:solidFill>
                  <a:srgbClr val="1111AF"/>
                </a:solidFill>
                <a:effectLst/>
                <a:latin typeface="Times New Roman" panose="02020603050405020304" pitchFamily="18" charset="0"/>
                <a:ea typeface="Calibri" panose="020F0502020204030204" pitchFamily="34" charset="0"/>
              </a:rPr>
              <a:t> song </a:t>
            </a:r>
            <a:r>
              <a:rPr lang="en-US" sz="3200" b="1" dirty="0" err="1">
                <a:solidFill>
                  <a:srgbClr val="1111AF"/>
                </a:solidFill>
                <a:effectLst/>
                <a:latin typeface="Times New Roman" panose="02020603050405020304" pitchFamily="18" charset="0"/>
                <a:ea typeface="Calibri" panose="020F0502020204030204" pitchFamily="34" charset="0"/>
              </a:rPr>
              <a:t>song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với</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nhau</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p:sp>
        <p:nvSpPr>
          <p:cNvPr id="11" name="Hộp Văn bản 10">
            <a:extLst>
              <a:ext uri="{FF2B5EF4-FFF2-40B4-BE49-F238E27FC236}">
                <a16:creationId xmlns:a16="http://schemas.microsoft.com/office/drawing/2014/main" xmlns="" id="{FF98CADD-97CE-4CB7-98DA-AD7A48A37369}"/>
              </a:ext>
            </a:extLst>
          </p:cNvPr>
          <p:cNvSpPr txBox="1"/>
          <p:nvPr/>
        </p:nvSpPr>
        <p:spPr>
          <a:xfrm>
            <a:off x="539903" y="3387486"/>
            <a:ext cx="11098231" cy="1248803"/>
          </a:xfrm>
          <a:prstGeom prst="rect">
            <a:avLst/>
          </a:prstGeom>
          <a:noFill/>
        </p:spPr>
        <p:txBody>
          <a:bodyPr wrap="none">
            <a:spAutoFit/>
          </a:bodyPr>
          <a:lstStyle/>
          <a:p>
            <a:pPr indent="179705" algn="just">
              <a:lnSpc>
                <a:spcPct val="107000"/>
              </a:lnSpc>
              <a:spcAft>
                <a:spcPts val="800"/>
              </a:spcAft>
              <a:tabLst>
                <a:tab pos="179705" algn="l"/>
                <a:tab pos="3420110" algn="l"/>
                <a:tab pos="5039995" algn="l"/>
              </a:tabLst>
            </a:pPr>
            <a:r>
              <a:rPr lang="en-US" sz="3200" b="1"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thứ</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nhất</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nối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bằng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dây</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dẫn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p>
          <a:p>
            <a:pPr indent="179705" algn="just">
              <a:lnSpc>
                <a:spcPct val="107000"/>
              </a:lnSpc>
              <a:spcAft>
                <a:spcPts val="800"/>
              </a:spcAft>
              <a:tabLst>
                <a:tab pos="179705" algn="l"/>
                <a:tab pos="3420110" algn="l"/>
                <a:tab pos="5039995" algn="l"/>
              </a:tabLst>
            </a:pP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còn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lại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smtClean="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nói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khác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3" name="Hộp Văn bản 12">
            <a:extLst>
              <a:ext uri="{FF2B5EF4-FFF2-40B4-BE49-F238E27FC236}">
                <a16:creationId xmlns:a16="http://schemas.microsoft.com/office/drawing/2014/main" xmlns="" id="{D3DEEA30-6CDE-4F75-8CD1-2978C82B6F36}"/>
              </a:ext>
            </a:extLst>
          </p:cNvPr>
          <p:cNvSpPr txBox="1"/>
          <p:nvPr/>
        </p:nvSpPr>
        <p:spPr>
          <a:xfrm>
            <a:off x="104456" y="4471842"/>
            <a:ext cx="11547641" cy="2267159"/>
          </a:xfrm>
          <a:prstGeom prst="rect">
            <a:avLst/>
          </a:prstGeom>
          <a:noFill/>
        </p:spPr>
        <p:txBody>
          <a:bodyPr wrap="square">
            <a:spAutoFit/>
          </a:bodyPr>
          <a:lstStyle/>
          <a:p>
            <a:pPr indent="179705" algn="ctr">
              <a:lnSpc>
                <a:spcPct val="107000"/>
              </a:lnSpc>
              <a:spcAft>
                <a:spcPts val="800"/>
              </a:spcAft>
              <a:tabLst>
                <a:tab pos="179705" algn="l"/>
                <a:tab pos="3420110" algn="l"/>
                <a:tab pos="5039995" algn="l"/>
              </a:tabLst>
            </a:pP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Lời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giải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a:t>
            </a:r>
          </a:p>
          <a:p>
            <a:pPr indent="179705" algn="just">
              <a:lnSpc>
                <a:spcPct val="107000"/>
              </a:lnSpc>
              <a:spcAft>
                <a:spcPts val="800"/>
              </a:spcAft>
              <a:tabLst>
                <a:tab pos="179705" algn="l"/>
                <a:tab pos="3420110" algn="l"/>
                <a:tab pos="5039995" algn="l"/>
              </a:tabLst>
            </a:pP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mà</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dương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nối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bằng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dây</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dẫn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âm</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nối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khác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bộ</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ghép</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song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song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rPr>
              <a:t>Chọn</a:t>
            </a:r>
            <a:r>
              <a:rPr lang="en-US" sz="3200" b="1" dirty="0">
                <a:solidFill>
                  <a:srgbClr val="1111AF"/>
                </a:solidFill>
                <a:effectLst/>
                <a:latin typeface="Times New Roman" panose="02020603050405020304" pitchFamily="18" charset="0"/>
                <a:ea typeface="Calibri" panose="020F0502020204030204" pitchFamily="34" charset="0"/>
              </a:rPr>
              <a:t> B</a:t>
            </a:r>
            <a:endParaRPr lang="en-US" sz="3200" b="1" dirty="0">
              <a:solidFill>
                <a:srgbClr val="1111AF"/>
              </a:solidFill>
              <a:latin typeface="Times New Roman" panose="02020603050405020304" pitchFamily="18" charset="0"/>
            </a:endParaRPr>
          </a:p>
        </p:txBody>
      </p:sp>
      <p:sp>
        <p:nvSpPr>
          <p:cNvPr id="16" name="Hình Bầu dục 15">
            <a:extLst>
              <a:ext uri="{FF2B5EF4-FFF2-40B4-BE49-F238E27FC236}">
                <a16:creationId xmlns:a16="http://schemas.microsoft.com/office/drawing/2014/main" xmlns="" id="{569A7A40-CBB2-4CC6-84D6-24C7250570BE}"/>
              </a:ext>
            </a:extLst>
          </p:cNvPr>
          <p:cNvSpPr/>
          <p:nvPr/>
        </p:nvSpPr>
        <p:spPr>
          <a:xfrm>
            <a:off x="721360" y="1754780"/>
            <a:ext cx="571500" cy="571500"/>
          </a:xfrm>
          <a:prstGeom prst="ellipse">
            <a:avLst/>
          </a:prstGeom>
          <a:solidFill>
            <a:schemeClr val="accent1">
              <a:alpha val="0"/>
            </a:schemeClr>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879432"/>
      </p:ext>
    </p:extLst>
  </p:cSld>
  <p:clrMapOvr>
    <a:masterClrMapping/>
  </p:clrMapOvr>
  <mc:AlternateContent xmlns:mc="http://schemas.openxmlformats.org/markup-compatibility/2006" xmlns:p14="http://schemas.microsoft.com/office/powerpoint/2010/main">
    <mc:Choice Requires="p14">
      <p:transition spd="slow" p14:dur="2000">
        <p14:flip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p:cTn id="19"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p:cTn id="25"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p:cTn id="3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grpId="0"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p:cTn id="37" dur="500" fill="hold"/>
                                        <p:tgtEl>
                                          <p:spTgt spid="11">
                                            <p:txEl>
                                              <p:pRg st="0" end="0"/>
                                            </p:txEl>
                                          </p:spTgt>
                                        </p:tgtEl>
                                        <p:attrNameLst>
                                          <p:attrName>ppt_w</p:attrName>
                                        </p:attrNameLst>
                                      </p:cBhvr>
                                      <p:tavLst>
                                        <p:tav tm="0">
                                          <p:val>
                                            <p:strVal val="4*#ppt_w"/>
                                          </p:val>
                                        </p:tav>
                                        <p:tav tm="100000">
                                          <p:val>
                                            <p:strVal val="#ppt_w"/>
                                          </p:val>
                                        </p:tav>
                                      </p:tavLst>
                                    </p:anim>
                                    <p:anim calcmode="lin" valueType="num">
                                      <p:cBhvr>
                                        <p:cTn id="38" dur="500" fill="hold"/>
                                        <p:tgtEl>
                                          <p:spTgt spid="11">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11">
                                            <p:txEl>
                                              <p:pRg st="1" end="1"/>
                                            </p:txEl>
                                          </p:spTgt>
                                        </p:tgtEl>
                                        <p:attrNameLst>
                                          <p:attrName>style.visibility</p:attrName>
                                        </p:attrNameLst>
                                      </p:cBhvr>
                                      <p:to>
                                        <p:strVal val="visible"/>
                                      </p:to>
                                    </p:set>
                                    <p:anim calcmode="lin" valueType="num">
                                      <p:cBhvr>
                                        <p:cTn id="43" dur="500" fill="hold"/>
                                        <p:tgtEl>
                                          <p:spTgt spid="11">
                                            <p:txEl>
                                              <p:pRg st="1" end="1"/>
                                            </p:txEl>
                                          </p:spTgt>
                                        </p:tgtEl>
                                        <p:attrNameLst>
                                          <p:attrName>ppt_w</p:attrName>
                                        </p:attrNameLst>
                                      </p:cBhvr>
                                      <p:tavLst>
                                        <p:tav tm="0">
                                          <p:val>
                                            <p:strVal val="4*#ppt_w"/>
                                          </p:val>
                                        </p:tav>
                                        <p:tav tm="100000">
                                          <p:val>
                                            <p:strVal val="#ppt_w"/>
                                          </p:val>
                                        </p:tav>
                                      </p:tavLst>
                                    </p:anim>
                                    <p:anim calcmode="lin" valueType="num">
                                      <p:cBhvr>
                                        <p:cTn id="44" dur="500" fill="hold"/>
                                        <p:tgtEl>
                                          <p:spTgt spid="11">
                                            <p:txEl>
                                              <p:pRg st="1" end="1"/>
                                            </p:txEl>
                                          </p:spTgt>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13">
                                            <p:txEl>
                                              <p:pRg st="0" end="0"/>
                                            </p:txEl>
                                          </p:spTgt>
                                        </p:tgtEl>
                                        <p:attrNameLst>
                                          <p:attrName>style.visibility</p:attrName>
                                        </p:attrNameLst>
                                      </p:cBhvr>
                                      <p:to>
                                        <p:strVal val="visible"/>
                                      </p:to>
                                    </p:set>
                                    <p:animEffect transition="in" filter="wipe(left)">
                                      <p:cBhvr>
                                        <p:cTn id="49" dur="500"/>
                                        <p:tgtEl>
                                          <p:spTgt spid="13">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3">
                                            <p:txEl>
                                              <p:pRg st="1" end="1"/>
                                            </p:txEl>
                                          </p:spTgt>
                                        </p:tgtEl>
                                        <p:attrNameLst>
                                          <p:attrName>style.visibility</p:attrName>
                                        </p:attrNameLst>
                                      </p:cBhvr>
                                      <p:to>
                                        <p:strVal val="visible"/>
                                      </p:to>
                                    </p:set>
                                    <p:animEffect transition="in" filter="wipe(left)">
                                      <p:cBhvr>
                                        <p:cTn id="54" dur="500"/>
                                        <p:tgtEl>
                                          <p:spTgt spid="13">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3" presetClass="entr" presetSubtype="16" fill="hold" grpId="0" nodeType="clickEffect">
                                  <p:stCondLst>
                                    <p:cond delay="0"/>
                                  </p:stCondLst>
                                  <p:childTnLst>
                                    <p:set>
                                      <p:cBhvr>
                                        <p:cTn id="58" dur="1" fill="hold">
                                          <p:stCondLst>
                                            <p:cond delay="0"/>
                                          </p:stCondLst>
                                        </p:cTn>
                                        <p:tgtEl>
                                          <p:spTgt spid="16">
                                            <p:bg/>
                                          </p:spTgt>
                                        </p:tgtEl>
                                        <p:attrNameLst>
                                          <p:attrName>style.visibility</p:attrName>
                                        </p:attrNameLst>
                                      </p:cBhvr>
                                      <p:to>
                                        <p:strVal val="visible"/>
                                      </p:to>
                                    </p:set>
                                    <p:anim calcmode="lin" valueType="num">
                                      <p:cBhvr>
                                        <p:cTn id="59" dur="500" fill="hold"/>
                                        <p:tgtEl>
                                          <p:spTgt spid="16">
                                            <p:bg/>
                                          </p:spTgt>
                                        </p:tgtEl>
                                        <p:attrNameLst>
                                          <p:attrName>ppt_w</p:attrName>
                                        </p:attrNameLst>
                                      </p:cBhvr>
                                      <p:tavLst>
                                        <p:tav tm="0">
                                          <p:val>
                                            <p:fltVal val="0"/>
                                          </p:val>
                                        </p:tav>
                                        <p:tav tm="100000">
                                          <p:val>
                                            <p:strVal val="#ppt_w"/>
                                          </p:val>
                                        </p:tav>
                                      </p:tavLst>
                                    </p:anim>
                                    <p:anim calcmode="lin" valueType="num">
                                      <p:cBhvr>
                                        <p:cTn id="60" dur="500" fill="hold"/>
                                        <p:tgtEl>
                                          <p:spTgt spid="16">
                                            <p:bg/>
                                          </p:spTgt>
                                        </p:tgtEl>
                                        <p:attrNameLst>
                                          <p:attrName>ppt_h</p:attrName>
                                        </p:attrNameLst>
                                      </p:cBhvr>
                                      <p:tavLst>
                                        <p:tav tm="0">
                                          <p:val>
                                            <p:fltVal val="0"/>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23" presetClass="entr" presetSubtype="16" fill="hold" grpId="0" nodeType="clickEffect" nodePh="1">
                                  <p:stCondLst>
                                    <p:cond delay="0"/>
                                  </p:stCondLst>
                                  <p:endCondLst>
                                    <p:cond evt="begin" delay="0">
                                      <p:tn val="63"/>
                                    </p:cond>
                                  </p:endCondLst>
                                  <p:childTnLst>
                                    <p:set>
                                      <p:cBhvr>
                                        <p:cTn id="64" dur="1" fill="hold">
                                          <p:stCondLst>
                                            <p:cond delay="0"/>
                                          </p:stCondLst>
                                        </p:cTn>
                                        <p:tgtEl>
                                          <p:spTgt spid="16">
                                            <p:txEl>
                                              <p:pRg st="0" end="0"/>
                                            </p:txEl>
                                          </p:spTgt>
                                        </p:tgtEl>
                                        <p:attrNameLst>
                                          <p:attrName>style.visibility</p:attrName>
                                        </p:attrNameLst>
                                      </p:cBhvr>
                                      <p:to>
                                        <p:strVal val="visible"/>
                                      </p:to>
                                    </p:set>
                                    <p:anim calcmode="lin" valueType="num">
                                      <p:cBhvr>
                                        <p:cTn id="65"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66" dur="500" fill="hold"/>
                                        <p:tgtEl>
                                          <p:spTgt spid="1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7" grpId="0" build="p" autoUpdateAnimBg="0"/>
      <p:bldP spid="9" grpId="0" build="p" autoUpdateAnimBg="0"/>
      <p:bldP spid="11" grpId="0" build="p" autoUpdateAnimBg="0"/>
      <p:bldP spid="13" grpId="0" build="p" autoUpdateAnimBg="0"/>
      <p:bldP spid="16" grpId="0" build="p"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99AB739B-8C23-4A63-83F4-F8909927D5F4}"/>
              </a:ext>
            </a:extLst>
          </p:cNvPr>
          <p:cNvSpPr txBox="1"/>
          <p:nvPr/>
        </p:nvSpPr>
        <p:spPr>
          <a:xfrm>
            <a:off x="0" y="0"/>
            <a:ext cx="12192000" cy="1077218"/>
          </a:xfrm>
          <a:prstGeom prst="rect">
            <a:avLst/>
          </a:prstGeom>
          <a:solidFill>
            <a:srgbClr val="0070C0"/>
          </a:solidFill>
          <a:scene3d>
            <a:camera prst="orthographicFront"/>
            <a:lightRig rig="threePt" dir="t"/>
          </a:scene3d>
          <a:sp3d>
            <a:bevelT prst="softRound"/>
          </a:sp3d>
        </p:spPr>
        <p:txBody>
          <a:bodyPr wrap="square">
            <a:spAutoFit/>
          </a:bodyPr>
          <a:lstStyle/>
          <a:p>
            <a:r>
              <a:rPr lang="en-US" sz="3200" b="1" dirty="0" err="1">
                <a:solidFill>
                  <a:srgbClr val="FFFFFF"/>
                </a:solidFill>
                <a:effectLst/>
                <a:latin typeface="Times New Roman" panose="02020603050405020304" pitchFamily="18" charset="0"/>
                <a:ea typeface="Calibri" panose="020F0502020204030204" pitchFamily="34" charset="0"/>
              </a:rPr>
              <a:t>Câu</a:t>
            </a:r>
            <a:r>
              <a:rPr lang="en-US" sz="3200" b="1" dirty="0">
                <a:solidFill>
                  <a:srgbClr val="FFFFFF"/>
                </a:solidFill>
                <a:effectLst/>
                <a:latin typeface="Times New Roman" panose="02020603050405020304" pitchFamily="18" charset="0"/>
                <a:ea typeface="Calibri" panose="020F0502020204030204" pitchFamily="34" charset="0"/>
              </a:rPr>
              <a:t> 2.	</a:t>
            </a:r>
            <a:r>
              <a:rPr lang="en-US" sz="3200" b="1" dirty="0">
                <a:solidFill>
                  <a:srgbClr val="FFFFFF"/>
                </a:solidFill>
                <a:effectLst/>
                <a:latin typeface="Times New Roman" panose="02020603050405020304" pitchFamily="18" charset="0"/>
                <a:ea typeface="Times New Roman" panose="02020603050405020304" pitchFamily="18" charset="0"/>
              </a:rPr>
              <a:t> </a:t>
            </a:r>
            <a:r>
              <a:rPr lang="en-US" sz="3200" b="1" dirty="0" err="1">
                <a:solidFill>
                  <a:srgbClr val="FFFFFF"/>
                </a:solidFill>
                <a:effectLst/>
                <a:latin typeface="Times New Roman" panose="02020603050405020304" pitchFamily="18" charset="0"/>
                <a:ea typeface="Calibri" panose="020F0502020204030204" pitchFamily="34" charset="0"/>
              </a:rPr>
              <a:t>Việc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ghép</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nối</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tiếp</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các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điện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để</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có</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được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bộ</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có</a:t>
            </a:r>
            <a:r>
              <a:rPr lang="en-US" sz="3200" b="1" dirty="0">
                <a:solidFill>
                  <a:srgbClr val="FFFFFF"/>
                </a:solidFill>
                <a:effectLst/>
                <a:latin typeface="Times New Roman" panose="02020603050405020304" pitchFamily="18" charset="0"/>
                <a:ea typeface="Calibri" panose="020F0502020204030204" pitchFamily="34" charset="0"/>
              </a:rPr>
              <a:t>?</a:t>
            </a:r>
            <a:endParaRPr lang="en-US" sz="3200" b="1" dirty="0">
              <a:solidFill>
                <a:srgbClr val="FFFFFF"/>
              </a:solidFill>
              <a:latin typeface="Times New Roman" panose="02020603050405020304" pitchFamily="18" charset="0"/>
            </a:endParaRPr>
          </a:p>
        </p:txBody>
      </p:sp>
      <p:sp>
        <p:nvSpPr>
          <p:cNvPr id="5" name="Hộp Văn bản 4">
            <a:extLst>
              <a:ext uri="{FF2B5EF4-FFF2-40B4-BE49-F238E27FC236}">
                <a16:creationId xmlns:a16="http://schemas.microsoft.com/office/drawing/2014/main" xmlns="" id="{54955A17-D04F-432A-97A3-98A77D2867E3}"/>
              </a:ext>
            </a:extLst>
          </p:cNvPr>
          <p:cNvSpPr txBox="1"/>
          <p:nvPr/>
        </p:nvSpPr>
        <p:spPr>
          <a:xfrm>
            <a:off x="762000" y="1140718"/>
            <a:ext cx="8494633"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A.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trở</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bằng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smtClean="0">
                <a:solidFill>
                  <a:srgbClr val="1111AF"/>
                </a:solidFill>
                <a:effectLst/>
                <a:latin typeface="Times New Roman" panose="02020603050405020304" pitchFamily="18" charset="0"/>
                <a:ea typeface="Calibri" panose="020F0502020204030204" pitchFamily="34" charset="0"/>
              </a:rPr>
              <a:t>trở</a:t>
            </a:r>
            <a:r>
              <a:rPr lang="en-US" sz="3200" b="1" dirty="0" smtClean="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mạch</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ngoài</a:t>
            </a:r>
            <a:r>
              <a:rPr lang="en-US" sz="3200" b="1" dirty="0">
                <a:solidFill>
                  <a:srgbClr val="1111AF"/>
                </a:solidFill>
                <a:effectLst/>
                <a:latin typeface="Times New Roman" panose="02020603050405020304" pitchFamily="18" charset="0"/>
                <a:ea typeface="Calibri" panose="020F0502020204030204" pitchFamily="34" charset="0"/>
              </a:rPr>
              <a:t>.</a:t>
            </a:r>
            <a:r>
              <a:rPr lang="en-US" sz="3200" b="1"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7" name="Hộp Văn bản 6">
            <a:extLst>
              <a:ext uri="{FF2B5EF4-FFF2-40B4-BE49-F238E27FC236}">
                <a16:creationId xmlns:a16="http://schemas.microsoft.com/office/drawing/2014/main" xmlns="" id="{EDDF9392-DDD8-4E10-ABE4-75ABBACB7B64}"/>
              </a:ext>
            </a:extLst>
          </p:cNvPr>
          <p:cNvSpPr txBox="1"/>
          <p:nvPr/>
        </p:nvSpPr>
        <p:spPr>
          <a:xfrm>
            <a:off x="762000" y="1725493"/>
            <a:ext cx="7922362"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B. </a:t>
            </a:r>
            <a:r>
              <a:rPr lang="en-US" sz="3200" b="1" dirty="0" err="1">
                <a:solidFill>
                  <a:srgbClr val="1111AF"/>
                </a:solidFill>
                <a:effectLst/>
                <a:latin typeface="Times New Roman" panose="02020603050405020304" pitchFamily="18" charset="0"/>
                <a:ea typeface="Calibri" panose="020F0502020204030204" pitchFamily="34" charset="0"/>
              </a:rPr>
              <a:t>suất</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động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nhỏ</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hơn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sẵn</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p:sp>
        <p:nvSpPr>
          <p:cNvPr id="9" name="Hộp Văn bản 8">
            <a:extLst>
              <a:ext uri="{FF2B5EF4-FFF2-40B4-BE49-F238E27FC236}">
                <a16:creationId xmlns:a16="http://schemas.microsoft.com/office/drawing/2014/main" xmlns="" id="{AC57B655-5666-4E6F-8B19-21D6D24AA03D}"/>
              </a:ext>
            </a:extLst>
          </p:cNvPr>
          <p:cNvSpPr txBox="1"/>
          <p:nvPr/>
        </p:nvSpPr>
        <p:spPr>
          <a:xfrm>
            <a:off x="762000" y="2310268"/>
            <a:ext cx="8494633"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C.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trở</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nhỏ</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hơn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sẵn</a:t>
            </a:r>
            <a:r>
              <a:rPr lang="en-US" sz="3200" b="1" dirty="0">
                <a:solidFill>
                  <a:srgbClr val="1111AF"/>
                </a:solidFill>
                <a:effectLst/>
                <a:latin typeface="Times New Roman" panose="02020603050405020304" pitchFamily="18" charset="0"/>
                <a:ea typeface="Calibri" panose="020F0502020204030204" pitchFamily="34" charset="0"/>
              </a:rPr>
              <a:t>.</a:t>
            </a:r>
            <a:r>
              <a:rPr lang="en-US" sz="3200" b="1"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11" name="Hộp Văn bản 10">
            <a:extLst>
              <a:ext uri="{FF2B5EF4-FFF2-40B4-BE49-F238E27FC236}">
                <a16:creationId xmlns:a16="http://schemas.microsoft.com/office/drawing/2014/main" xmlns="" id="{7D8A230C-7315-4D19-AB6C-E5565ABA53F4}"/>
              </a:ext>
            </a:extLst>
          </p:cNvPr>
          <p:cNvSpPr txBox="1"/>
          <p:nvPr/>
        </p:nvSpPr>
        <p:spPr>
          <a:xfrm>
            <a:off x="710704" y="2895043"/>
            <a:ext cx="8137484" cy="583750"/>
          </a:xfrm>
          <a:prstGeom prst="rect">
            <a:avLst/>
          </a:prstGeom>
          <a:noFill/>
        </p:spPr>
        <p:txBody>
          <a:bodyPr wrap="none">
            <a:spAutoFit/>
          </a:bodyPr>
          <a:lstStyle/>
          <a:p>
            <a:pPr indent="179705" algn="just">
              <a:lnSpc>
                <a:spcPct val="107000"/>
              </a:lnSpc>
              <a:spcAft>
                <a:spcPts val="800"/>
              </a:spcAft>
              <a:tabLst>
                <a:tab pos="179705" algn="l"/>
                <a:tab pos="3420110" algn="l"/>
                <a:tab pos="5039995" algn="l"/>
              </a:tabLst>
            </a:pPr>
            <a:r>
              <a:rPr lang="en-US" sz="3200" b="1"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suất</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lớn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hơn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sẵn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3200" b="1" dirty="0">
                <a:solidFill>
                  <a:srgbClr val="1111AF"/>
                </a:solidFill>
                <a:effectLst/>
                <a:latin typeface="Times New Roman" panose="02020603050405020304" pitchFamily="18" charset="0"/>
                <a:ea typeface="Calibri" panose="020F0502020204030204" pitchFamily="34" charset="0"/>
              </a:rPr>
              <a:t> </a:t>
            </a:r>
            <a:endParaRPr lang="en-US" sz="3200" b="1" dirty="0">
              <a:solidFill>
                <a:srgbClr val="1111AF"/>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Hộp Văn bản 12">
                <a:extLst>
                  <a:ext uri="{FF2B5EF4-FFF2-40B4-BE49-F238E27FC236}">
                    <a16:creationId xmlns:a16="http://schemas.microsoft.com/office/drawing/2014/main" xmlns="" id="{843C5D51-32E6-4AF7-B8E5-EA5D3834EBCB}"/>
                  </a:ext>
                </a:extLst>
              </p:cNvPr>
              <p:cNvSpPr txBox="1"/>
              <p:nvPr/>
            </p:nvSpPr>
            <p:spPr>
              <a:xfrm>
                <a:off x="2983617" y="3901440"/>
                <a:ext cx="5152885" cy="1214307"/>
              </a:xfrm>
              <a:prstGeom prst="rect">
                <a:avLst/>
              </a:prstGeom>
              <a:noFill/>
            </p:spPr>
            <p:txBody>
              <a:bodyPr wrap="none">
                <a:spAutoFit/>
              </a:bodyPr>
              <a:lstStyle/>
              <a:p>
                <a:pPr indent="179705" algn="ctr">
                  <a:lnSpc>
                    <a:spcPct val="107000"/>
                  </a:lnSpc>
                  <a:spcAft>
                    <a:spcPts val="800"/>
                  </a:spcAft>
                  <a:tabLst>
                    <a:tab pos="179705" algn="l"/>
                    <a:tab pos="3420110" algn="l"/>
                    <a:tab pos="5039995" algn="l"/>
                  </a:tabLst>
                </a:pP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Lời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giải</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3200" b="1" dirty="0">
                    <a:solidFill>
                      <a:srgbClr val="1111AF"/>
                    </a:solidFill>
                    <a:effectLst/>
                    <a:latin typeface="Times New Roman" panose="02020603050405020304" pitchFamily="18" charset="0"/>
                    <a:ea typeface="Calibri" panose="020F0502020204030204" pitchFamily="34" charset="0"/>
                  </a:rPr>
                  <a:t>+ </a:t>
                </a:r>
                <a14:m>
                  <m:oMath xmlns:m="http://schemas.openxmlformats.org/officeDocument/2006/math">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𝝃</m:t>
                    </m:r>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3200" b="1" i="1">
                            <a:solidFill>
                              <a:srgbClr val="1111AF"/>
                            </a:solidFill>
                            <a:effectLst/>
                            <a:latin typeface="Cambria Math"/>
                            <a:ea typeface="Calibri" panose="020F0502020204030204" pitchFamily="34" charset="0"/>
                            <a:cs typeface="Times New Roman" panose="02020603050405020304" pitchFamily="18" charset="0"/>
                          </a:rPr>
                        </m:ctrlPr>
                      </m:sSubPr>
                      <m:e>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𝝃</m:t>
                        </m:r>
                      </m:e>
                      <m:sub>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𝟏</m:t>
                        </m:r>
                      </m:sub>
                    </m:sSub>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3200" b="1" i="1">
                            <a:solidFill>
                              <a:srgbClr val="1111AF"/>
                            </a:solidFill>
                            <a:effectLst/>
                            <a:latin typeface="Cambria Math"/>
                            <a:ea typeface="Calibri" panose="020F0502020204030204" pitchFamily="34" charset="0"/>
                            <a:cs typeface="Times New Roman" panose="02020603050405020304" pitchFamily="18" charset="0"/>
                          </a:rPr>
                        </m:ctrlPr>
                      </m:sSubPr>
                      <m:e>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𝝃</m:t>
                        </m:r>
                      </m:e>
                      <m:sub>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𝟐</m:t>
                        </m:r>
                      </m:sub>
                    </m:sSub>
                    <m:r>
                      <a:rPr lang="en-US" sz="3200" b="1" i="1">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Chọn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D</a:t>
                </a:r>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13" name="Hộp Văn bản 12">
                <a:extLst>
                  <a:ext uri="{FF2B5EF4-FFF2-40B4-BE49-F238E27FC236}">
                    <a16:creationId xmlns:a16="http://schemas.microsoft.com/office/drawing/2014/main" id="{843C5D51-32E6-4AF7-B8E5-EA5D3834EBCB}"/>
                  </a:ext>
                </a:extLst>
              </p:cNvPr>
              <p:cNvSpPr txBox="1">
                <a:spLocks noRot="1" noChangeAspect="1" noMove="1" noResize="1" noEditPoints="1" noAdjustHandles="1" noChangeArrowheads="1" noChangeShapeType="1" noTextEdit="1"/>
              </p:cNvSpPr>
              <p:nvPr/>
            </p:nvSpPr>
            <p:spPr>
              <a:xfrm>
                <a:off x="2983617" y="3901440"/>
                <a:ext cx="5152885" cy="1214307"/>
              </a:xfrm>
              <a:prstGeom prst="rect">
                <a:avLst/>
              </a:prstGeom>
              <a:blipFill>
                <a:blip r:embed="rId2"/>
                <a:stretch>
                  <a:fillRect l="-2955" t="-7035" r="-1891" b="-14573"/>
                </a:stretch>
              </a:blipFill>
            </p:spPr>
            <p:txBody>
              <a:bodyPr/>
              <a:lstStyle/>
              <a:p>
                <a:r>
                  <a:rPr lang="en-US">
                    <a:noFill/>
                  </a:rPr>
                  <a:t> </a:t>
                </a:r>
              </a:p>
            </p:txBody>
          </p:sp>
        </mc:Fallback>
      </mc:AlternateContent>
      <p:sp>
        <p:nvSpPr>
          <p:cNvPr id="15" name="Hình Bầu dục 14">
            <a:extLst>
              <a:ext uri="{FF2B5EF4-FFF2-40B4-BE49-F238E27FC236}">
                <a16:creationId xmlns:a16="http://schemas.microsoft.com/office/drawing/2014/main" xmlns="" id="{E9A456A1-0A18-47A5-BC9F-F9268B93880F}"/>
              </a:ext>
            </a:extLst>
          </p:cNvPr>
          <p:cNvSpPr/>
          <p:nvPr/>
        </p:nvSpPr>
        <p:spPr>
          <a:xfrm>
            <a:off x="860564" y="2907293"/>
            <a:ext cx="571500" cy="571500"/>
          </a:xfrm>
          <a:prstGeom prst="ellipse">
            <a:avLst/>
          </a:prstGeom>
          <a:solidFill>
            <a:schemeClr val="accent1">
              <a:alpha val="0"/>
            </a:schemeClr>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3030530"/>
      </p:ext>
    </p:extLst>
  </p:cSld>
  <p:clrMapOvr>
    <a:masterClrMapping/>
  </p:clrMapOvr>
  <mc:AlternateContent xmlns:mc="http://schemas.openxmlformats.org/markup-compatibility/2006" xmlns:p14="http://schemas.microsoft.com/office/powerpoint/2010/main">
    <mc:Choice Requires="p14">
      <p:transition spd="slow" p14:dur="20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p:cTn id="1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p:cTn id="1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500" fill="hold"/>
                                        <p:tgtEl>
                                          <p:spTgt spid="11">
                                            <p:txEl>
                                              <p:pRg st="0" end="0"/>
                                            </p:txEl>
                                          </p:spTgt>
                                        </p:tgtEl>
                                        <p:attrNameLst>
                                          <p:attrName>ppt_w</p:attrName>
                                        </p:attrNameLst>
                                      </p:cBhvr>
                                      <p:tavLst>
                                        <p:tav tm="0">
                                          <p:val>
                                            <p:strVal val="4*#ppt_w"/>
                                          </p:val>
                                        </p:tav>
                                        <p:tav tm="100000">
                                          <p:val>
                                            <p:strVal val="#ppt_w"/>
                                          </p:val>
                                        </p:tav>
                                      </p:tavLst>
                                    </p:anim>
                                    <p:anim calcmode="lin" valueType="num">
                                      <p:cBhvr>
                                        <p:cTn id="26" dur="500" fill="hold"/>
                                        <p:tgtEl>
                                          <p:spTgt spid="11">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wipe(left)">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3">
                                            <p:txEl>
                                              <p:pRg st="1" end="1"/>
                                            </p:txEl>
                                          </p:spTgt>
                                        </p:tgtEl>
                                        <p:attrNameLst>
                                          <p:attrName>style.visibility</p:attrName>
                                        </p:attrNameLst>
                                      </p:cBhvr>
                                      <p:to>
                                        <p:strVal val="visible"/>
                                      </p:to>
                                    </p:set>
                                    <p:animEffect transition="in" filter="wipe(left)">
                                      <p:cBhvr>
                                        <p:cTn id="36" dur="500"/>
                                        <p:tgtEl>
                                          <p:spTgt spid="1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15">
                                            <p:bg/>
                                          </p:spTgt>
                                        </p:tgtEl>
                                        <p:attrNameLst>
                                          <p:attrName>style.visibility</p:attrName>
                                        </p:attrNameLst>
                                      </p:cBhvr>
                                      <p:to>
                                        <p:strVal val="visible"/>
                                      </p:to>
                                    </p:set>
                                    <p:anim calcmode="lin" valueType="num">
                                      <p:cBhvr>
                                        <p:cTn id="41" dur="500" fill="hold"/>
                                        <p:tgtEl>
                                          <p:spTgt spid="15">
                                            <p:bg/>
                                          </p:spTgt>
                                        </p:tgtEl>
                                        <p:attrNameLst>
                                          <p:attrName>ppt_w</p:attrName>
                                        </p:attrNameLst>
                                      </p:cBhvr>
                                      <p:tavLst>
                                        <p:tav tm="0">
                                          <p:val>
                                            <p:fltVal val="0"/>
                                          </p:val>
                                        </p:tav>
                                        <p:tav tm="100000">
                                          <p:val>
                                            <p:strVal val="#ppt_w"/>
                                          </p:val>
                                        </p:tav>
                                      </p:tavLst>
                                    </p:anim>
                                    <p:anim calcmode="lin" valueType="num">
                                      <p:cBhvr>
                                        <p:cTn id="42" dur="500" fill="hold"/>
                                        <p:tgtEl>
                                          <p:spTgt spid="15">
                                            <p:bg/>
                                          </p:spTgt>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nodePh="1">
                                  <p:stCondLst>
                                    <p:cond delay="0"/>
                                  </p:stCondLst>
                                  <p:endCondLst>
                                    <p:cond evt="begin" delay="0">
                                      <p:tn val="45"/>
                                    </p:cond>
                                  </p:endCondLst>
                                  <p:childTnLst>
                                    <p:set>
                                      <p:cBhvr>
                                        <p:cTn id="46" dur="1" fill="hold">
                                          <p:stCondLst>
                                            <p:cond delay="0"/>
                                          </p:stCondLst>
                                        </p:cTn>
                                        <p:tgtEl>
                                          <p:spTgt spid="15">
                                            <p:txEl>
                                              <p:pRg st="0" end="0"/>
                                            </p:txEl>
                                          </p:spTgt>
                                        </p:tgtEl>
                                        <p:attrNameLst>
                                          <p:attrName>style.visibility</p:attrName>
                                        </p:attrNameLst>
                                      </p:cBhvr>
                                      <p:to>
                                        <p:strVal val="visible"/>
                                      </p:to>
                                    </p:set>
                                    <p:anim calcmode="lin" valueType="num">
                                      <p:cBhvr>
                                        <p:cTn id="47"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1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7" grpId="0" build="p" autoUpdateAnimBg="0"/>
      <p:bldP spid="9" grpId="0" build="p" autoUpdateAnimBg="0"/>
      <p:bldP spid="11" grpId="0" build="p" autoUpdateAnimBg="0"/>
      <p:bldP spid="13" grpId="0" build="p" autoUpdateAnimBg="0"/>
      <p:bldP spid="15" grpId="0" build="p"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9BDED1ED-6759-4BFA-84C0-B0F26C6B3D24}"/>
              </a:ext>
            </a:extLst>
          </p:cNvPr>
          <p:cNvSpPr txBox="1"/>
          <p:nvPr/>
        </p:nvSpPr>
        <p:spPr>
          <a:xfrm>
            <a:off x="0" y="0"/>
            <a:ext cx="12192000" cy="1077218"/>
          </a:xfrm>
          <a:prstGeom prst="rect">
            <a:avLst/>
          </a:prstGeom>
          <a:solidFill>
            <a:srgbClr val="0070C0"/>
          </a:solidFill>
          <a:scene3d>
            <a:camera prst="orthographicFront"/>
            <a:lightRig rig="threePt" dir="t"/>
          </a:scene3d>
          <a:sp3d>
            <a:bevelT prst="softRound"/>
          </a:sp3d>
        </p:spPr>
        <p:txBody>
          <a:bodyPr wrap="square">
            <a:spAutoFit/>
          </a:bodyPr>
          <a:lstStyle/>
          <a:p>
            <a:r>
              <a:rPr lang="en-US" sz="3200" b="1" dirty="0" err="1">
                <a:solidFill>
                  <a:srgbClr val="FFFFFF"/>
                </a:solidFill>
                <a:effectLst/>
                <a:latin typeface="Times New Roman" panose="02020603050405020304" pitchFamily="18" charset="0"/>
                <a:ea typeface="Calibri" panose="020F0502020204030204" pitchFamily="34" charset="0"/>
              </a:rPr>
              <a:t>Câu</a:t>
            </a:r>
            <a:r>
              <a:rPr lang="en-US" sz="3200" b="1" dirty="0">
                <a:solidFill>
                  <a:srgbClr val="FFFFFF"/>
                </a:solidFill>
                <a:effectLst/>
                <a:latin typeface="Times New Roman" panose="02020603050405020304" pitchFamily="18" charset="0"/>
                <a:ea typeface="Calibri" panose="020F0502020204030204" pitchFamily="34" charset="0"/>
              </a:rPr>
              <a:t> 3.	</a:t>
            </a:r>
            <a:r>
              <a:rPr lang="en-US" sz="3200" b="1" dirty="0">
                <a:solidFill>
                  <a:srgbClr val="FFFFFF"/>
                </a:solidFill>
                <a:effectLst/>
                <a:latin typeface="Times New Roman" panose="02020603050405020304" pitchFamily="18" charset="0"/>
                <a:ea typeface="Times New Roman" panose="02020603050405020304" pitchFamily="18" charset="0"/>
              </a:rPr>
              <a:t> </a:t>
            </a:r>
            <a:r>
              <a:rPr lang="en-US" sz="3200" b="1" dirty="0" err="1">
                <a:solidFill>
                  <a:srgbClr val="FFFFFF"/>
                </a:solidFill>
                <a:effectLst/>
                <a:latin typeface="Times New Roman" panose="02020603050405020304" pitchFamily="18" charset="0"/>
                <a:ea typeface="Calibri" panose="020F0502020204030204" pitchFamily="34" charset="0"/>
              </a:rPr>
              <a:t>Việc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ghép</a:t>
            </a:r>
            <a:r>
              <a:rPr lang="en-US" sz="3200" b="1" dirty="0">
                <a:solidFill>
                  <a:srgbClr val="FFFFFF"/>
                </a:solidFill>
                <a:effectLst/>
                <a:latin typeface="Times New Roman" panose="02020603050405020304" pitchFamily="18" charset="0"/>
                <a:ea typeface="Calibri" panose="020F0502020204030204" pitchFamily="34" charset="0"/>
              </a:rPr>
              <a:t> song </a:t>
            </a:r>
            <a:r>
              <a:rPr lang="en-US" sz="3200" b="1" dirty="0" err="1">
                <a:solidFill>
                  <a:srgbClr val="FFFFFF"/>
                </a:solidFill>
                <a:effectLst/>
                <a:latin typeface="Times New Roman" panose="02020603050405020304" pitchFamily="18" charset="0"/>
                <a:ea typeface="Calibri" panose="020F0502020204030204" pitchFamily="34" charset="0"/>
              </a:rPr>
              <a:t>song</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các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điện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giống</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nhau</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thì</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có</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được</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bộ</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nguồn</a:t>
            </a:r>
            <a:r>
              <a:rPr lang="en-US" sz="3200" b="1" dirty="0">
                <a:solidFill>
                  <a:srgbClr val="FFFFFF"/>
                </a:solidFill>
                <a:effectLst/>
                <a:latin typeface="Times New Roman" panose="02020603050405020304" pitchFamily="18" charset="0"/>
                <a:ea typeface="Calibri" panose="020F0502020204030204" pitchFamily="34" charset="0"/>
              </a:rPr>
              <a:t> </a:t>
            </a:r>
            <a:r>
              <a:rPr lang="en-US" sz="3200" b="1" dirty="0" err="1">
                <a:solidFill>
                  <a:srgbClr val="FFFFFF"/>
                </a:solidFill>
                <a:effectLst/>
                <a:latin typeface="Times New Roman" panose="02020603050405020304" pitchFamily="18" charset="0"/>
                <a:ea typeface="Calibri" panose="020F0502020204030204" pitchFamily="34" charset="0"/>
              </a:rPr>
              <a:t>có</a:t>
            </a:r>
            <a:endParaRPr lang="en-US" sz="3200" b="1" dirty="0">
              <a:solidFill>
                <a:srgbClr val="FFFFFF"/>
              </a:solidFill>
              <a:latin typeface="Times New Roman" panose="02020603050405020304" pitchFamily="18" charset="0"/>
            </a:endParaRPr>
          </a:p>
        </p:txBody>
      </p:sp>
      <p:sp>
        <p:nvSpPr>
          <p:cNvPr id="5" name="Hộp Văn bản 4">
            <a:extLst>
              <a:ext uri="{FF2B5EF4-FFF2-40B4-BE49-F238E27FC236}">
                <a16:creationId xmlns:a16="http://schemas.microsoft.com/office/drawing/2014/main" xmlns="" id="{0E250383-866D-4A48-B924-35A6FED15B32}"/>
              </a:ext>
            </a:extLst>
          </p:cNvPr>
          <p:cNvSpPr txBox="1"/>
          <p:nvPr/>
        </p:nvSpPr>
        <p:spPr>
          <a:xfrm>
            <a:off x="762000" y="1140718"/>
            <a:ext cx="8494633"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A.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trở</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bằng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trở</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mạch</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ngoài</a:t>
            </a:r>
            <a:r>
              <a:rPr lang="en-US" sz="3200" b="1" dirty="0">
                <a:solidFill>
                  <a:srgbClr val="1111AF"/>
                </a:solidFill>
                <a:effectLst/>
                <a:latin typeface="Times New Roman" panose="02020603050405020304" pitchFamily="18" charset="0"/>
                <a:ea typeface="Calibri" panose="020F0502020204030204" pitchFamily="34" charset="0"/>
              </a:rPr>
              <a:t>.</a:t>
            </a:r>
            <a:r>
              <a:rPr lang="en-US" sz="3200" b="1"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7" name="Hộp Văn bản 6">
            <a:extLst>
              <a:ext uri="{FF2B5EF4-FFF2-40B4-BE49-F238E27FC236}">
                <a16:creationId xmlns:a16="http://schemas.microsoft.com/office/drawing/2014/main" xmlns="" id="{56AD0FFF-DCBE-4AE6-A5F3-F2414B5AB184}"/>
              </a:ext>
            </a:extLst>
          </p:cNvPr>
          <p:cNvSpPr txBox="1"/>
          <p:nvPr/>
        </p:nvSpPr>
        <p:spPr>
          <a:xfrm>
            <a:off x="762000" y="1725493"/>
            <a:ext cx="7830990"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B. </a:t>
            </a:r>
            <a:r>
              <a:rPr lang="en-US" sz="3200" b="1" dirty="0" err="1">
                <a:solidFill>
                  <a:srgbClr val="1111AF"/>
                </a:solidFill>
                <a:effectLst/>
                <a:latin typeface="Times New Roman" panose="02020603050405020304" pitchFamily="18" charset="0"/>
                <a:ea typeface="Calibri" panose="020F0502020204030204" pitchFamily="34" charset="0"/>
              </a:rPr>
              <a:t>suất</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động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lớn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hơn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sẵn</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p:sp>
        <p:nvSpPr>
          <p:cNvPr id="9" name="Hộp Văn bản 8">
            <a:extLst>
              <a:ext uri="{FF2B5EF4-FFF2-40B4-BE49-F238E27FC236}">
                <a16:creationId xmlns:a16="http://schemas.microsoft.com/office/drawing/2014/main" xmlns="" id="{DCEA1032-A5C1-4A2C-A19D-8F9A9CE146A2}"/>
              </a:ext>
            </a:extLst>
          </p:cNvPr>
          <p:cNvSpPr txBox="1"/>
          <p:nvPr/>
        </p:nvSpPr>
        <p:spPr>
          <a:xfrm>
            <a:off x="762000" y="2310268"/>
            <a:ext cx="8494633"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C. </a:t>
            </a:r>
            <a:r>
              <a:rPr lang="en-US" sz="3200" b="1" dirty="0" err="1">
                <a:solidFill>
                  <a:srgbClr val="1111AF"/>
                </a:solidFill>
                <a:effectLst/>
                <a:latin typeface="Times New Roman" panose="02020603050405020304" pitchFamily="18" charset="0"/>
                <a:ea typeface="Calibri" panose="020F0502020204030204" pitchFamily="34" charset="0"/>
              </a:rPr>
              <a:t>suất</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động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nhỏ</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hơn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sẵn</a:t>
            </a:r>
            <a:r>
              <a:rPr lang="en-US" sz="3200" b="1" dirty="0">
                <a:solidFill>
                  <a:srgbClr val="1111AF"/>
                </a:solidFill>
                <a:effectLst/>
                <a:latin typeface="Times New Roman" panose="02020603050405020304" pitchFamily="18" charset="0"/>
                <a:ea typeface="Calibri" panose="020F0502020204030204" pitchFamily="34" charset="0"/>
              </a:rPr>
              <a:t>.</a:t>
            </a:r>
            <a:r>
              <a:rPr lang="en-US" sz="3200" b="1"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11" name="Hộp Văn bản 10">
            <a:extLst>
              <a:ext uri="{FF2B5EF4-FFF2-40B4-BE49-F238E27FC236}">
                <a16:creationId xmlns:a16="http://schemas.microsoft.com/office/drawing/2014/main" xmlns="" id="{33AF2EA2-70D5-4C68-A2CA-C082221FE51F}"/>
              </a:ext>
            </a:extLst>
          </p:cNvPr>
          <p:cNvSpPr txBox="1"/>
          <p:nvPr/>
        </p:nvSpPr>
        <p:spPr>
          <a:xfrm>
            <a:off x="762000" y="2895043"/>
            <a:ext cx="7853432" cy="584775"/>
          </a:xfrm>
          <a:prstGeom prst="rect">
            <a:avLst/>
          </a:prstGeom>
          <a:noFill/>
        </p:spPr>
        <p:txBody>
          <a:bodyPr wrap="none">
            <a:spAutoFit/>
          </a:bodyPr>
          <a:lstStyle/>
          <a:p>
            <a:r>
              <a:rPr lang="en-US" sz="3200" b="1" dirty="0">
                <a:solidFill>
                  <a:srgbClr val="1111AF"/>
                </a:solidFill>
                <a:effectLst/>
                <a:latin typeface="Times New Roman" panose="02020603050405020304" pitchFamily="18" charset="0"/>
                <a:ea typeface="Times New Roman" panose="02020603050405020304" pitchFamily="18" charset="0"/>
              </a:rPr>
              <a:t>D. </a:t>
            </a:r>
            <a:r>
              <a:rPr lang="en-US" sz="3200" b="1" dirty="0" err="1">
                <a:solidFill>
                  <a:srgbClr val="1111AF"/>
                </a:solidFill>
                <a:effectLst/>
                <a:latin typeface="Times New Roman" panose="02020603050405020304" pitchFamily="18" charset="0"/>
                <a:ea typeface="Calibri" panose="020F0502020204030204" pitchFamily="34" charset="0"/>
              </a:rPr>
              <a:t>điện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trở</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trong</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nhỏ</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hơn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các</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nguồn</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có</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dirty="0" err="1">
                <a:solidFill>
                  <a:srgbClr val="1111AF"/>
                </a:solidFill>
                <a:effectLst/>
                <a:latin typeface="Times New Roman" panose="02020603050405020304" pitchFamily="18" charset="0"/>
                <a:ea typeface="Calibri" panose="020F0502020204030204" pitchFamily="34" charset="0"/>
              </a:rPr>
              <a:t>sẵn</a:t>
            </a:r>
            <a:r>
              <a:rPr lang="en-US" sz="3200" b="1" dirty="0">
                <a:solidFill>
                  <a:srgbClr val="1111AF"/>
                </a:solidFill>
                <a:effectLst/>
                <a:latin typeface="Times New Roman" panose="02020603050405020304" pitchFamily="18" charset="0"/>
                <a:ea typeface="Calibri" panose="020F0502020204030204" pitchFamily="34" charset="0"/>
              </a:rPr>
              <a:t>.</a:t>
            </a:r>
            <a:endParaRPr lang="en-US" sz="3200" b="1" dirty="0">
              <a:solidFill>
                <a:srgbClr val="1111AF"/>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Hộp Văn bản 12">
                <a:extLst>
                  <a:ext uri="{FF2B5EF4-FFF2-40B4-BE49-F238E27FC236}">
                    <a16:creationId xmlns:a16="http://schemas.microsoft.com/office/drawing/2014/main" xmlns="" id="{6D509675-0A5C-4CCF-AEB0-E11470C12C52}"/>
                  </a:ext>
                </a:extLst>
              </p:cNvPr>
              <p:cNvSpPr txBox="1"/>
              <p:nvPr/>
            </p:nvSpPr>
            <p:spPr>
              <a:xfrm>
                <a:off x="392207" y="3479818"/>
                <a:ext cx="11627073" cy="2718886"/>
              </a:xfrm>
              <a:prstGeom prst="rect">
                <a:avLst/>
              </a:prstGeom>
              <a:noFill/>
            </p:spPr>
            <p:txBody>
              <a:bodyPr wrap="square">
                <a:spAutoFit/>
              </a:bodyPr>
              <a:lstStyle/>
              <a:p>
                <a:pPr indent="179705" algn="ctr">
                  <a:tabLst>
                    <a:tab pos="179705" algn="l"/>
                    <a:tab pos="3420110" algn="l"/>
                    <a:tab pos="5039995" algn="l"/>
                  </a:tabLst>
                </a:pP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Lời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giải</a:t>
                </a:r>
                <a:endPar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179705" algn="just">
                  <a:tabLst>
                    <a:tab pos="179705" algn="l"/>
                    <a:tab pos="3420110" algn="l"/>
                    <a:tab pos="5039995" algn="l"/>
                  </a:tabLst>
                </a:pP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ghép</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song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song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sSub>
                      <m:sSubPr>
                        <m:ctrlPr>
                          <a:rPr lang="en-US" sz="3200" b="1" i="1">
                            <a:solidFill>
                              <a:srgbClr val="1111AF"/>
                            </a:solidFill>
                            <a:effectLst/>
                            <a:latin typeface="Cambria Math"/>
                            <a:ea typeface="Calibri" panose="020F0502020204030204" pitchFamily="34" charset="0"/>
                            <a:cs typeface="Times New Roman" panose="02020603050405020304" pitchFamily="18" charset="0"/>
                          </a:rPr>
                        </m:ctrlPr>
                      </m:sSubPr>
                      <m:e>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𝒓</m:t>
                        </m:r>
                      </m:e>
                      <m:sub>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𝒃</m:t>
                        </m:r>
                      </m:sub>
                    </m:sSub>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3200" b="1" i="1">
                            <a:solidFill>
                              <a:srgbClr val="1111AF"/>
                            </a:solidFill>
                            <a:effectLst/>
                            <a:latin typeface="Cambria Math"/>
                            <a:ea typeface="Calibri" panose="020F0502020204030204" pitchFamily="34" charset="0"/>
                            <a:cs typeface="Times New Roman" panose="02020603050405020304" pitchFamily="18" charset="0"/>
                          </a:rPr>
                        </m:ctrlPr>
                      </m:fPr>
                      <m:num>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𝒓</m:t>
                        </m:r>
                      </m:num>
                      <m:den>
                        <m:r>
                          <a:rPr lang="en-US" sz="3200" b="1" i="1" smtClean="0">
                            <a:solidFill>
                              <a:srgbClr val="1111AF"/>
                            </a:solidFill>
                            <a:effectLst/>
                            <a:latin typeface="Cambria Math" panose="02040503050406030204" pitchFamily="18" charset="0"/>
                            <a:ea typeface="Calibri" panose="020F0502020204030204" pitchFamily="34" charset="0"/>
                            <a:cs typeface="Times New Roman" panose="02020603050405020304" pitchFamily="18" charset="0"/>
                          </a:rPr>
                          <m:t>𝒏</m:t>
                        </m:r>
                      </m:den>
                    </m:f>
                  </m:oMath>
                </a14:m>
                <a:endPar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179705" algn="just">
                  <a:tabLst>
                    <a:tab pos="179705" algn="l"/>
                    <a:tab pos="3420110" algn="l"/>
                    <a:tab pos="5039995" algn="l"/>
                  </a:tabLst>
                </a:pP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ghép</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song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song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giống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nhau</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bộ</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trở</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nhỏ</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hơn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sẵn</a:t>
                </a:r>
                <a:r>
                  <a:rPr lang="en-US" sz="3200" b="1" dirty="0">
                    <a:solidFill>
                      <a:srgbClr val="1111AF"/>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3200" b="1" dirty="0" err="1">
                    <a:solidFill>
                      <a:srgbClr val="1111AF"/>
                    </a:solidFill>
                    <a:effectLst/>
                    <a:latin typeface="Times New Roman" panose="02020603050405020304" pitchFamily="18" charset="0"/>
                    <a:ea typeface="Calibri" panose="020F0502020204030204" pitchFamily="34" charset="0"/>
                  </a:rPr>
                  <a:t>Chọn</a:t>
                </a:r>
                <a:r>
                  <a:rPr lang="en-US" sz="3200" b="1" dirty="0">
                    <a:solidFill>
                      <a:srgbClr val="1111AF"/>
                    </a:solidFill>
                    <a:effectLst/>
                    <a:latin typeface="Times New Roman" panose="02020603050405020304" pitchFamily="18" charset="0"/>
                    <a:ea typeface="Calibri" panose="020F0502020204030204" pitchFamily="34" charset="0"/>
                  </a:rPr>
                  <a:t> D</a:t>
                </a:r>
                <a:endParaRPr lang="en-US" sz="3200" b="1" dirty="0">
                  <a:solidFill>
                    <a:srgbClr val="1111AF"/>
                  </a:solidFill>
                  <a:latin typeface="Times New Roman" panose="02020603050405020304" pitchFamily="18" charset="0"/>
                </a:endParaRPr>
              </a:p>
            </p:txBody>
          </p:sp>
        </mc:Choice>
        <mc:Fallback xmlns="">
          <p:sp>
            <p:nvSpPr>
              <p:cNvPr id="13" name="Hộp Văn bản 12">
                <a:extLst>
                  <a:ext uri="{FF2B5EF4-FFF2-40B4-BE49-F238E27FC236}">
                    <a16:creationId xmlns:a16="http://schemas.microsoft.com/office/drawing/2014/main" id="{6D509675-0A5C-4CCF-AEB0-E11470C12C52}"/>
                  </a:ext>
                </a:extLst>
              </p:cNvPr>
              <p:cNvSpPr txBox="1">
                <a:spLocks noRot="1" noChangeAspect="1" noMove="1" noResize="1" noEditPoints="1" noAdjustHandles="1" noChangeArrowheads="1" noChangeShapeType="1" noTextEdit="1"/>
              </p:cNvSpPr>
              <p:nvPr/>
            </p:nvSpPr>
            <p:spPr>
              <a:xfrm>
                <a:off x="392207" y="3479818"/>
                <a:ext cx="11627073" cy="2718886"/>
              </a:xfrm>
              <a:prstGeom prst="rect">
                <a:avLst/>
              </a:prstGeom>
              <a:blipFill>
                <a:blip r:embed="rId2"/>
                <a:stretch>
                  <a:fillRect l="-1310" t="-3139" r="-1310" b="-6278"/>
                </a:stretch>
              </a:blipFill>
            </p:spPr>
            <p:txBody>
              <a:bodyPr/>
              <a:lstStyle/>
              <a:p>
                <a:r>
                  <a:rPr lang="en-US">
                    <a:noFill/>
                  </a:rPr>
                  <a:t> </a:t>
                </a:r>
              </a:p>
            </p:txBody>
          </p:sp>
        </mc:Fallback>
      </mc:AlternateContent>
      <p:sp>
        <p:nvSpPr>
          <p:cNvPr id="14" name="Hình Bầu dục 13">
            <a:extLst>
              <a:ext uri="{FF2B5EF4-FFF2-40B4-BE49-F238E27FC236}">
                <a16:creationId xmlns:a16="http://schemas.microsoft.com/office/drawing/2014/main" xmlns="" id="{17818F85-A2B3-42EC-8258-4767445BD74A}"/>
              </a:ext>
            </a:extLst>
          </p:cNvPr>
          <p:cNvSpPr/>
          <p:nvPr/>
        </p:nvSpPr>
        <p:spPr>
          <a:xfrm>
            <a:off x="762000" y="2908318"/>
            <a:ext cx="571500" cy="571500"/>
          </a:xfrm>
          <a:prstGeom prst="ellipse">
            <a:avLst/>
          </a:prstGeom>
          <a:solidFill>
            <a:schemeClr val="accent1">
              <a:alpha val="0"/>
            </a:schemeClr>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968109"/>
      </p:ext>
    </p:extLst>
  </p:cSld>
  <p:clrMapOvr>
    <a:masterClrMapping/>
  </p:clrMapOvr>
  <mc:AlternateContent xmlns:mc="http://schemas.openxmlformats.org/markup-compatibility/2006" xmlns:p14="http://schemas.microsoft.com/office/powerpoint/2010/main">
    <mc:Choice Requires="p14">
      <p:transition spd="slow" p14:dur="2000">
        <p:comb/>
      </p:transition>
    </mc:Choice>
    <mc:Fallback xmlns="">
      <p:transition spd="slow">
        <p:comb/>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p:cTn id="1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p:cTn id="1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500" fill="hold"/>
                                        <p:tgtEl>
                                          <p:spTgt spid="11">
                                            <p:txEl>
                                              <p:pRg st="0" end="0"/>
                                            </p:txEl>
                                          </p:spTgt>
                                        </p:tgtEl>
                                        <p:attrNameLst>
                                          <p:attrName>ppt_w</p:attrName>
                                        </p:attrNameLst>
                                      </p:cBhvr>
                                      <p:tavLst>
                                        <p:tav tm="0">
                                          <p:val>
                                            <p:strVal val="4*#ppt_w"/>
                                          </p:val>
                                        </p:tav>
                                        <p:tav tm="100000">
                                          <p:val>
                                            <p:strVal val="#ppt_w"/>
                                          </p:val>
                                        </p:tav>
                                      </p:tavLst>
                                    </p:anim>
                                    <p:anim calcmode="lin" valueType="num">
                                      <p:cBhvr>
                                        <p:cTn id="26" dur="500" fill="hold"/>
                                        <p:tgtEl>
                                          <p:spTgt spid="11">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wipe(left)">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3">
                                            <p:txEl>
                                              <p:pRg st="1" end="1"/>
                                            </p:txEl>
                                          </p:spTgt>
                                        </p:tgtEl>
                                        <p:attrNameLst>
                                          <p:attrName>style.visibility</p:attrName>
                                        </p:attrNameLst>
                                      </p:cBhvr>
                                      <p:to>
                                        <p:strVal val="visible"/>
                                      </p:to>
                                    </p:set>
                                    <p:animEffect transition="in" filter="wipe(left)">
                                      <p:cBhvr>
                                        <p:cTn id="36" dur="500"/>
                                        <p:tgtEl>
                                          <p:spTgt spid="1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3">
                                            <p:txEl>
                                              <p:pRg st="2" end="2"/>
                                            </p:txEl>
                                          </p:spTgt>
                                        </p:tgtEl>
                                        <p:attrNameLst>
                                          <p:attrName>style.visibility</p:attrName>
                                        </p:attrNameLst>
                                      </p:cBhvr>
                                      <p:to>
                                        <p:strVal val="visible"/>
                                      </p:to>
                                    </p:set>
                                    <p:animEffect transition="in" filter="wipe(left)">
                                      <p:cBhvr>
                                        <p:cTn id="41" dur="500"/>
                                        <p:tgtEl>
                                          <p:spTgt spid="1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3">
                                            <p:txEl>
                                              <p:pRg st="3" end="3"/>
                                            </p:txEl>
                                          </p:spTgt>
                                        </p:tgtEl>
                                        <p:attrNameLst>
                                          <p:attrName>style.visibility</p:attrName>
                                        </p:attrNameLst>
                                      </p:cBhvr>
                                      <p:to>
                                        <p:strVal val="visible"/>
                                      </p:to>
                                    </p:set>
                                    <p:animEffect transition="in" filter="wipe(left)">
                                      <p:cBhvr>
                                        <p:cTn id="46" dur="500"/>
                                        <p:tgtEl>
                                          <p:spTgt spid="13">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14">
                                            <p:bg/>
                                          </p:spTgt>
                                        </p:tgtEl>
                                        <p:attrNameLst>
                                          <p:attrName>style.visibility</p:attrName>
                                        </p:attrNameLst>
                                      </p:cBhvr>
                                      <p:to>
                                        <p:strVal val="visible"/>
                                      </p:to>
                                    </p:set>
                                    <p:anim calcmode="lin" valueType="num">
                                      <p:cBhvr>
                                        <p:cTn id="51" dur="500" fill="hold"/>
                                        <p:tgtEl>
                                          <p:spTgt spid="14">
                                            <p:bg/>
                                          </p:spTgt>
                                        </p:tgtEl>
                                        <p:attrNameLst>
                                          <p:attrName>ppt_w</p:attrName>
                                        </p:attrNameLst>
                                      </p:cBhvr>
                                      <p:tavLst>
                                        <p:tav tm="0">
                                          <p:val>
                                            <p:fltVal val="0"/>
                                          </p:val>
                                        </p:tav>
                                        <p:tav tm="100000">
                                          <p:val>
                                            <p:strVal val="#ppt_w"/>
                                          </p:val>
                                        </p:tav>
                                      </p:tavLst>
                                    </p:anim>
                                    <p:anim calcmode="lin" valueType="num">
                                      <p:cBhvr>
                                        <p:cTn id="52" dur="500" fill="hold"/>
                                        <p:tgtEl>
                                          <p:spTgt spid="14">
                                            <p:bg/>
                                          </p:spTgt>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grpId="0" nodeType="clickEffect" nodePh="1">
                                  <p:stCondLst>
                                    <p:cond delay="0"/>
                                  </p:stCondLst>
                                  <p:endCondLst>
                                    <p:cond evt="begin" delay="0">
                                      <p:tn val="55"/>
                                    </p:cond>
                                  </p:endCondLst>
                                  <p:childTnLst>
                                    <p:set>
                                      <p:cBhvr>
                                        <p:cTn id="56" dur="1" fill="hold">
                                          <p:stCondLst>
                                            <p:cond delay="0"/>
                                          </p:stCondLst>
                                        </p:cTn>
                                        <p:tgtEl>
                                          <p:spTgt spid="14">
                                            <p:txEl>
                                              <p:pRg st="0" end="0"/>
                                            </p:txEl>
                                          </p:spTgt>
                                        </p:tgtEl>
                                        <p:attrNameLst>
                                          <p:attrName>style.visibility</p:attrName>
                                        </p:attrNameLst>
                                      </p:cBhvr>
                                      <p:to>
                                        <p:strVal val="visible"/>
                                      </p:to>
                                    </p:set>
                                    <p:anim calcmode="lin" valueType="num">
                                      <p:cBhvr>
                                        <p:cTn id="57"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58" dur="500" fill="hold"/>
                                        <p:tgtEl>
                                          <p:spTgt spid="1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7" grpId="0" build="p" autoUpdateAnimBg="0"/>
      <p:bldP spid="9" grpId="0" build="p" autoUpdateAnimBg="0"/>
      <p:bldP spid="11" grpId="0" build="p" autoUpdateAnimBg="0"/>
      <p:bldP spid="13" grpId="0" build="p" autoUpdateAnimBg="0"/>
      <p:bldP spid="14" grpId="0" build="p"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530A55A0-5228-433E-8360-1E9FAEAE9FD9}"/>
              </a:ext>
            </a:extLst>
          </p:cNvPr>
          <p:cNvSpPr txBox="1"/>
          <p:nvPr/>
        </p:nvSpPr>
        <p:spPr>
          <a:xfrm>
            <a:off x="0" y="0"/>
            <a:ext cx="12192000" cy="1569660"/>
          </a:xfrm>
          <a:prstGeom prst="rect">
            <a:avLst/>
          </a:prstGeom>
          <a:solidFill>
            <a:srgbClr val="0070C0"/>
          </a:solidFill>
          <a:scene3d>
            <a:camera prst="orthographicFront"/>
            <a:lightRig rig="threePt" dir="t"/>
          </a:scene3d>
          <a:sp3d>
            <a:bevelT prst="softRound"/>
          </a:sp3d>
        </p:spPr>
        <p:txBody>
          <a:bodyPr wrap="square">
            <a:spAutoFit/>
          </a:bodyPr>
          <a:lstStyle/>
          <a:p>
            <a:r>
              <a:rPr lang="en-US" sz="3200" b="1" dirty="0" err="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4.	</a:t>
            </a:r>
            <a:r>
              <a:rPr lang="en-US" sz="3200" b="1" kern="1200" dirty="0" err="1">
                <a:solidFill>
                  <a:srgbClr val="FFFFFF"/>
                </a:solidFill>
                <a:effectLst/>
                <a:latin typeface="Times New Roman" panose="02020603050405020304" pitchFamily="18" charset="0"/>
                <a:ea typeface="Times New Roman" panose="02020603050405020304" pitchFamily="18" charset="0"/>
              </a:rPr>
              <a:t>Một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bộ</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gồm</a:t>
            </a:r>
            <a:r>
              <a:rPr lang="en-US" sz="3200" b="1" kern="1200" dirty="0">
                <a:solidFill>
                  <a:srgbClr val="FFFFFF"/>
                </a:solidFill>
                <a:effectLst/>
                <a:latin typeface="Times New Roman" panose="02020603050405020304" pitchFamily="18" charset="0"/>
                <a:ea typeface="Times New Roman" panose="02020603050405020304" pitchFamily="18" charset="0"/>
              </a:rPr>
              <a:t> 6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giống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nhau</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mỗi</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có</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suất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động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2V</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và</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trở</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trong</a:t>
            </a:r>
            <a:r>
              <a:rPr lang="en-US" sz="3200" b="1" kern="1200" dirty="0">
                <a:solidFill>
                  <a:srgbClr val="FFFFFF"/>
                </a:solidFill>
                <a:effectLst/>
                <a:latin typeface="Times New Roman" panose="02020603050405020304" pitchFamily="18" charset="0"/>
                <a:ea typeface="Times New Roman" panose="02020603050405020304" pitchFamily="18" charset="0"/>
              </a:rPr>
              <a:t> 1</a:t>
            </a:r>
            <a:r>
              <a:rPr lang="en-US" sz="3200" b="1" kern="120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ghép</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nối</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tiếp</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Suất</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động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và</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điện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trở</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trong</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của</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bộ</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nguồn</a:t>
            </a:r>
            <a:r>
              <a:rPr lang="en-US" sz="3200" b="1" kern="1200" dirty="0">
                <a:solidFill>
                  <a:srgbClr val="FFFFFF"/>
                </a:solidFill>
                <a:effectLst/>
                <a:latin typeface="Times New Roman" panose="02020603050405020304" pitchFamily="18" charset="0"/>
                <a:ea typeface="Times New Roman" panose="02020603050405020304" pitchFamily="18" charset="0"/>
              </a:rPr>
              <a:t> </a:t>
            </a:r>
            <a:r>
              <a:rPr lang="en-US" sz="3200" b="1" kern="1200" dirty="0" err="1">
                <a:solidFill>
                  <a:srgbClr val="FFFFFF"/>
                </a:solidFill>
                <a:effectLst/>
                <a:latin typeface="Times New Roman" panose="02020603050405020304" pitchFamily="18" charset="0"/>
                <a:ea typeface="Times New Roman" panose="02020603050405020304" pitchFamily="18" charset="0"/>
              </a:rPr>
              <a:t>là</a:t>
            </a:r>
            <a:r>
              <a:rPr lang="en-US" sz="3200" b="1" kern="1200" dirty="0">
                <a:solidFill>
                  <a:srgbClr val="FFFFFF"/>
                </a:solidFill>
                <a:effectLst/>
                <a:latin typeface="Times New Roman" panose="02020603050405020304" pitchFamily="18" charset="0"/>
                <a:ea typeface="Times New Roman" panose="02020603050405020304" pitchFamily="18" charset="0"/>
              </a:rPr>
              <a:t>:</a:t>
            </a:r>
            <a:endParaRPr lang="en-US" sz="3200" b="1" dirty="0">
              <a:solidFill>
                <a:srgbClr val="FFFFFF"/>
              </a:solidFill>
              <a:latin typeface="Times New Roman" panose="02020603050405020304" pitchFamily="18" charset="0"/>
            </a:endParaRPr>
          </a:p>
        </p:txBody>
      </p:sp>
      <p:sp>
        <p:nvSpPr>
          <p:cNvPr id="5" name="Hộp Văn bản 4">
            <a:extLst>
              <a:ext uri="{FF2B5EF4-FFF2-40B4-BE49-F238E27FC236}">
                <a16:creationId xmlns:a16="http://schemas.microsoft.com/office/drawing/2014/main" xmlns="" id="{4FDAD6BD-6F9A-474D-8FBC-E479C15BDBC9}"/>
              </a:ext>
            </a:extLst>
          </p:cNvPr>
          <p:cNvSpPr txBox="1"/>
          <p:nvPr/>
        </p:nvSpPr>
        <p:spPr>
          <a:xfrm>
            <a:off x="1016000" y="1633160"/>
            <a:ext cx="2031325"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A.</a:t>
            </a:r>
            <a:r>
              <a:rPr lang="en-US" sz="3200" b="1" dirty="0">
                <a:solidFill>
                  <a:srgbClr val="1111AF"/>
                </a:solidFill>
                <a:effectLst/>
                <a:latin typeface="Times New Roman" panose="02020603050405020304" pitchFamily="18" charset="0"/>
                <a:ea typeface="Calibri" panose="020F0502020204030204" pitchFamily="34"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6V</a:t>
            </a:r>
            <a:r>
              <a:rPr lang="en-US" sz="3200" b="1" kern="1200" dirty="0">
                <a:solidFill>
                  <a:srgbClr val="1111AF"/>
                </a:solidFill>
                <a:effectLst/>
                <a:latin typeface="Times New Roman" panose="02020603050405020304" pitchFamily="18" charset="0"/>
                <a:ea typeface="Times New Roman" panose="02020603050405020304" pitchFamily="18" charset="0"/>
              </a:rPr>
              <a:t>; 6</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kern="1200"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7" name="Hộp Văn bản 6">
            <a:extLst>
              <a:ext uri="{FF2B5EF4-FFF2-40B4-BE49-F238E27FC236}">
                <a16:creationId xmlns:a16="http://schemas.microsoft.com/office/drawing/2014/main" xmlns="" id="{7DCA4FB8-2D20-40D0-8803-32D657DC07A5}"/>
              </a:ext>
            </a:extLst>
          </p:cNvPr>
          <p:cNvSpPr txBox="1"/>
          <p:nvPr/>
        </p:nvSpPr>
        <p:spPr>
          <a:xfrm>
            <a:off x="6477000" y="1633160"/>
            <a:ext cx="2954655"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B. </a:t>
            </a:r>
            <a:r>
              <a:rPr lang="en-US" sz="3200" b="1" kern="1200" dirty="0" err="1">
                <a:solidFill>
                  <a:srgbClr val="1111AF"/>
                </a:solidFill>
                <a:effectLst/>
                <a:latin typeface="Times New Roman" panose="02020603050405020304" pitchFamily="18" charset="0"/>
                <a:ea typeface="Times New Roman" panose="02020603050405020304" pitchFamily="18" charset="0"/>
              </a:rPr>
              <a:t>12V</a:t>
            </a:r>
            <a:r>
              <a:rPr lang="en-US" sz="3200" b="1" kern="1200" dirty="0">
                <a:solidFill>
                  <a:srgbClr val="1111AF"/>
                </a:solidFill>
                <a:effectLst/>
                <a:latin typeface="Times New Roman" panose="02020603050405020304" pitchFamily="18" charset="0"/>
                <a:ea typeface="Times New Roman" panose="02020603050405020304" pitchFamily="18" charset="0"/>
              </a:rPr>
              <a:t>; 6</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kern="1200"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9" name="Hộp Văn bản 8">
            <a:extLst>
              <a:ext uri="{FF2B5EF4-FFF2-40B4-BE49-F238E27FC236}">
                <a16:creationId xmlns:a16="http://schemas.microsoft.com/office/drawing/2014/main" xmlns="" id="{4592F8A0-E103-40C5-8A5D-30BB2E56A1AE}"/>
              </a:ext>
            </a:extLst>
          </p:cNvPr>
          <p:cNvSpPr txBox="1"/>
          <p:nvPr/>
        </p:nvSpPr>
        <p:spPr>
          <a:xfrm>
            <a:off x="1016000" y="2395160"/>
            <a:ext cx="2954655"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C. </a:t>
            </a:r>
            <a:r>
              <a:rPr lang="en-US" sz="3200" b="1" kern="1200" dirty="0" err="1">
                <a:solidFill>
                  <a:srgbClr val="1111AF"/>
                </a:solidFill>
                <a:effectLst/>
                <a:latin typeface="Times New Roman" panose="02020603050405020304" pitchFamily="18" charset="0"/>
                <a:ea typeface="Times New Roman" panose="02020603050405020304" pitchFamily="18" charset="0"/>
              </a:rPr>
              <a:t>12V</a:t>
            </a:r>
            <a:r>
              <a:rPr lang="en-US" sz="3200" b="1" kern="1200" dirty="0">
                <a:solidFill>
                  <a:srgbClr val="1111AF"/>
                </a:solidFill>
                <a:effectLst/>
                <a:latin typeface="Times New Roman" panose="02020603050405020304" pitchFamily="18" charset="0"/>
                <a:ea typeface="Times New Roman" panose="02020603050405020304" pitchFamily="18" charset="0"/>
              </a:rPr>
              <a:t>; 12</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3200" b="1" kern="1200" dirty="0">
                <a:solidFill>
                  <a:srgbClr val="1111AF"/>
                </a:solidFill>
                <a:effectLst/>
                <a:latin typeface="Times New Roman" panose="02020603050405020304" pitchFamily="18" charset="0"/>
                <a:ea typeface="Times New Roman" panose="02020603050405020304" pitchFamily="18" charset="0"/>
              </a:rPr>
              <a:t>	</a:t>
            </a:r>
            <a:endParaRPr lang="en-US" sz="3200" b="1" dirty="0">
              <a:solidFill>
                <a:srgbClr val="1111AF"/>
              </a:solidFill>
              <a:latin typeface="Times New Roman" panose="02020603050405020304" pitchFamily="18" charset="0"/>
            </a:endParaRPr>
          </a:p>
        </p:txBody>
      </p:sp>
      <p:sp>
        <p:nvSpPr>
          <p:cNvPr id="11" name="Hộp Văn bản 10">
            <a:extLst>
              <a:ext uri="{FF2B5EF4-FFF2-40B4-BE49-F238E27FC236}">
                <a16:creationId xmlns:a16="http://schemas.microsoft.com/office/drawing/2014/main" xmlns="" id="{BB7D718F-EBE6-474D-AB44-D4F4D6942457}"/>
              </a:ext>
            </a:extLst>
          </p:cNvPr>
          <p:cNvSpPr txBox="1"/>
          <p:nvPr/>
        </p:nvSpPr>
        <p:spPr>
          <a:xfrm>
            <a:off x="6477000" y="2395160"/>
            <a:ext cx="2153154" cy="584775"/>
          </a:xfrm>
          <a:prstGeom prst="rect">
            <a:avLst/>
          </a:prstGeom>
          <a:noFill/>
        </p:spPr>
        <p:txBody>
          <a:bodyPr wrap="none">
            <a:spAutoFit/>
          </a:bodyPr>
          <a:lstStyle/>
          <a:p>
            <a:r>
              <a:rPr lang="en-US" sz="3200" b="1" kern="1200" dirty="0">
                <a:solidFill>
                  <a:srgbClr val="1111AF"/>
                </a:solidFill>
                <a:effectLst/>
                <a:latin typeface="Times New Roman" panose="02020603050405020304" pitchFamily="18" charset="0"/>
                <a:ea typeface="Times New Roman" panose="02020603050405020304" pitchFamily="18" charset="0"/>
              </a:rPr>
              <a:t>D. </a:t>
            </a:r>
            <a:r>
              <a:rPr lang="en-US" sz="3200" b="1" kern="1200" dirty="0" err="1">
                <a:solidFill>
                  <a:srgbClr val="1111AF"/>
                </a:solidFill>
                <a:effectLst/>
                <a:latin typeface="Times New Roman" panose="02020603050405020304" pitchFamily="18" charset="0"/>
                <a:ea typeface="Times New Roman" panose="02020603050405020304" pitchFamily="18" charset="0"/>
              </a:rPr>
              <a:t>6V</a:t>
            </a:r>
            <a:r>
              <a:rPr lang="en-US" sz="3200" b="1" kern="1200" dirty="0">
                <a:solidFill>
                  <a:srgbClr val="1111AF"/>
                </a:solidFill>
                <a:effectLst/>
                <a:latin typeface="Times New Roman" panose="02020603050405020304" pitchFamily="18" charset="0"/>
                <a:ea typeface="Times New Roman" panose="02020603050405020304" pitchFamily="18" charset="0"/>
              </a:rPr>
              <a:t>; 12</a:t>
            </a:r>
            <a:r>
              <a:rPr lang="en-US" sz="3200" b="1" kern="1200" dirty="0">
                <a:solidFill>
                  <a:srgbClr val="1111AF"/>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endParaRPr lang="en-US" sz="3200" b="1" dirty="0">
              <a:solidFill>
                <a:srgbClr val="1111AF"/>
              </a:solidFill>
              <a:latin typeface="Times New Roman" panose="02020603050405020304" pitchFamily="18" charset="0"/>
            </a:endParaRPr>
          </a:p>
        </p:txBody>
      </p:sp>
      <p:sp>
        <p:nvSpPr>
          <p:cNvPr id="13" name="Hộp Văn bản 12">
            <a:extLst>
              <a:ext uri="{FF2B5EF4-FFF2-40B4-BE49-F238E27FC236}">
                <a16:creationId xmlns:a16="http://schemas.microsoft.com/office/drawing/2014/main" xmlns="" id="{8B96ADD6-37CE-4B41-9990-BE3144347128}"/>
              </a:ext>
            </a:extLst>
          </p:cNvPr>
          <p:cNvSpPr txBox="1"/>
          <p:nvPr/>
        </p:nvSpPr>
        <p:spPr>
          <a:xfrm>
            <a:off x="1800860" y="3362793"/>
            <a:ext cx="9225280" cy="2554545"/>
          </a:xfrm>
          <a:prstGeom prst="rect">
            <a:avLst/>
          </a:prstGeom>
          <a:noFill/>
        </p:spPr>
        <p:txBody>
          <a:bodyPr wrap="square">
            <a:spAutoFit/>
          </a:bodyPr>
          <a:lstStyle/>
          <a:p>
            <a:pPr indent="179705" algn="ctr"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Lời</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giải</a:t>
            </a:r>
            <a:endParaRPr lang="en-US" sz="3200" b="1" kern="1200" dirty="0">
              <a:solidFill>
                <a:srgbClr val="1111AF"/>
              </a:solidFill>
              <a:effectLst/>
              <a:latin typeface="Times New Roman" panose="02020603050405020304" pitchFamily="18" charset="0"/>
              <a:ea typeface="Times New Roman" panose="02020603050405020304" pitchFamily="18" charset="0"/>
            </a:endParaRPr>
          </a:p>
          <a:p>
            <a:pPr indent="179705" algn="just"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Có</a:t>
            </a:r>
            <a:r>
              <a:rPr lang="en-US" sz="3200" b="1" kern="1200" dirty="0">
                <a:solidFill>
                  <a:srgbClr val="1111AF"/>
                </a:solidFill>
                <a:effectLst/>
                <a:latin typeface="Times New Roman" panose="02020603050405020304" pitchFamily="18" charset="0"/>
                <a:ea typeface="Times New Roman" panose="02020603050405020304" pitchFamily="18" charset="0"/>
              </a:rPr>
              <a:t> 6 </a:t>
            </a:r>
            <a:r>
              <a:rPr lang="en-US" sz="3200" b="1" kern="1200" dirty="0" err="1">
                <a:solidFill>
                  <a:srgbClr val="1111AF"/>
                </a:solidFill>
                <a:effectLst/>
                <a:latin typeface="Times New Roman" panose="02020603050405020304" pitchFamily="18" charset="0"/>
                <a:ea typeface="Times New Roman" panose="02020603050405020304" pitchFamily="18" charset="0"/>
              </a:rPr>
              <a:t>nguồn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giống</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nhau</a:t>
            </a:r>
            <a:r>
              <a:rPr lang="en-US" sz="3200" b="1" kern="1200" dirty="0">
                <a:solidFill>
                  <a:srgbClr val="1111AF"/>
                </a:solidFill>
                <a:effectLst/>
                <a:latin typeface="Times New Roman" panose="02020603050405020304" pitchFamily="18" charset="0"/>
                <a:ea typeface="Times New Roman" panose="02020603050405020304" pitchFamily="18" charset="0"/>
              </a:rPr>
              <a:t> → n = 6</a:t>
            </a:r>
            <a:endParaRPr lang="en-US" sz="3200" b="1" dirty="0">
              <a:solidFill>
                <a:srgbClr val="1111AF"/>
              </a:solidFill>
              <a:effectLst/>
              <a:latin typeface="Times New Roman" panose="02020603050405020304" pitchFamily="18" charset="0"/>
              <a:ea typeface="Times New Roman" panose="02020603050405020304" pitchFamily="18" charset="0"/>
            </a:endParaRPr>
          </a:p>
          <a:p>
            <a:pPr indent="179705" algn="just" eaLnBrk="0" fontAlgn="base" hangingPunct="0">
              <a:tabLst>
                <a:tab pos="179705" algn="l"/>
                <a:tab pos="3420110" algn="l"/>
                <a:tab pos="5039995" algn="l"/>
              </a:tabLst>
            </a:pPr>
            <a:r>
              <a:rPr lang="en-US" sz="3200" b="1" kern="1200" dirty="0" err="1">
                <a:solidFill>
                  <a:srgbClr val="1111AF"/>
                </a:solidFill>
                <a:effectLst/>
                <a:latin typeface="Times New Roman" panose="02020603050405020304" pitchFamily="18" charset="0"/>
                <a:ea typeface="Times New Roman" panose="02020603050405020304" pitchFamily="18" charset="0"/>
              </a:rPr>
              <a:t>Các</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nguồn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trên</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mắc</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nối</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tiếp</a:t>
            </a:r>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thì</a:t>
            </a:r>
            <a:r>
              <a:rPr lang="en-US" sz="3200" b="1" kern="1200" dirty="0">
                <a:solidFill>
                  <a:srgbClr val="1111AF"/>
                </a:solidFill>
                <a:effectLst/>
                <a:latin typeface="Times New Roman" panose="02020603050405020304" pitchFamily="18" charset="0"/>
                <a:ea typeface="Times New Roman" panose="02020603050405020304" pitchFamily="18" charset="0"/>
              </a:rPr>
              <a:t>:</a:t>
            </a:r>
            <a:endParaRPr lang="en-US" sz="3200" b="1" dirty="0">
              <a:solidFill>
                <a:srgbClr val="1111AF"/>
              </a:solidFill>
              <a:effectLst/>
              <a:latin typeface="Times New Roman" panose="02020603050405020304" pitchFamily="18" charset="0"/>
              <a:ea typeface="Times New Roman" panose="02020603050405020304" pitchFamily="18" charset="0"/>
            </a:endParaRPr>
          </a:p>
          <a:p>
            <a:pPr indent="179705" algn="just">
              <a:tabLst>
                <a:tab pos="179705" algn="l"/>
                <a:tab pos="3420110" algn="l"/>
                <a:tab pos="5039995" algn="l"/>
              </a:tabLst>
            </a:pPr>
            <a:r>
              <a:rPr lang="el-GR" altLang="en-US" sz="3200" b="1" dirty="0">
                <a:solidFill>
                  <a:srgbClr val="1111AF"/>
                </a:solidFill>
                <a:cs typeface="Calibri" panose="020F0502020204030204" pitchFamily="34" charset="0"/>
              </a:rPr>
              <a:t>ξ </a:t>
            </a:r>
            <a:r>
              <a:rPr lang="en-US" sz="3200" b="1" kern="1200" baseline="-25000" dirty="0">
                <a:solidFill>
                  <a:srgbClr val="1111AF"/>
                </a:solidFill>
                <a:effectLst/>
                <a:latin typeface="Times New Roman" panose="02020603050405020304" pitchFamily="18" charset="0"/>
                <a:ea typeface="Times New Roman" panose="02020603050405020304" pitchFamily="18" charset="0"/>
              </a:rPr>
              <a:t>b</a:t>
            </a:r>
            <a:r>
              <a:rPr lang="en-US" sz="3200" b="1" kern="1200" dirty="0">
                <a:solidFill>
                  <a:srgbClr val="1111AF"/>
                </a:solidFill>
                <a:effectLst/>
                <a:latin typeface="Times New Roman" panose="02020603050405020304" pitchFamily="18" charset="0"/>
                <a:ea typeface="Times New Roman" panose="02020603050405020304" pitchFamily="18" charset="0"/>
              </a:rPr>
              <a:t>= n</a:t>
            </a:r>
            <a:r>
              <a:rPr lang="el-GR" altLang="en-US" sz="3200" b="1" dirty="0">
                <a:solidFill>
                  <a:srgbClr val="1111AF"/>
                </a:solidFill>
                <a:cs typeface="Calibri" panose="020F0502020204030204" pitchFamily="34" charset="0"/>
              </a:rPr>
              <a:t> ξ</a:t>
            </a:r>
            <a:r>
              <a:rPr lang="en-US" sz="3200" b="1" kern="1200" dirty="0">
                <a:solidFill>
                  <a:srgbClr val="1111AF"/>
                </a:solidFill>
                <a:effectLst/>
                <a:latin typeface="Times New Roman" panose="02020603050405020304" pitchFamily="18" charset="0"/>
                <a:ea typeface="Times New Roman" panose="02020603050405020304" pitchFamily="18" charset="0"/>
              </a:rPr>
              <a:t> = 6.2 = </a:t>
            </a:r>
            <a:r>
              <a:rPr lang="en-US" sz="3200" b="1" kern="1200" dirty="0" err="1">
                <a:solidFill>
                  <a:srgbClr val="1111AF"/>
                </a:solidFill>
                <a:effectLst/>
                <a:latin typeface="Times New Roman" panose="02020603050405020304" pitchFamily="18" charset="0"/>
                <a:ea typeface="Times New Roman" panose="02020603050405020304" pitchFamily="18" charset="0"/>
              </a:rPr>
              <a:t>12V</a:t>
            </a:r>
            <a:endParaRPr lang="en-US" sz="3200" b="1" dirty="0">
              <a:solidFill>
                <a:srgbClr val="1111AF"/>
              </a:solidFill>
              <a:effectLst/>
              <a:latin typeface="Times New Roman" panose="02020603050405020304" pitchFamily="18" charset="0"/>
              <a:ea typeface="Times New Roman" panose="02020603050405020304" pitchFamily="18" charset="0"/>
            </a:endParaRPr>
          </a:p>
          <a:p>
            <a:r>
              <a:rPr lang="en-US" sz="3200" b="1" kern="1200" dirty="0">
                <a:solidFill>
                  <a:srgbClr val="1111AF"/>
                </a:solidFill>
                <a:effectLst/>
                <a:latin typeface="Times New Roman" panose="02020603050405020304" pitchFamily="18" charset="0"/>
                <a:ea typeface="Times New Roman" panose="02020603050405020304" pitchFamily="18" charset="0"/>
              </a:rPr>
              <a:t>  </a:t>
            </a:r>
            <a:r>
              <a:rPr lang="en-US" sz="3200" b="1" kern="1200" dirty="0" err="1">
                <a:solidFill>
                  <a:srgbClr val="1111AF"/>
                </a:solidFill>
                <a:effectLst/>
                <a:latin typeface="Times New Roman" panose="02020603050405020304" pitchFamily="18" charset="0"/>
                <a:ea typeface="Times New Roman" panose="02020603050405020304" pitchFamily="18" charset="0"/>
              </a:rPr>
              <a:t>r</a:t>
            </a:r>
            <a:r>
              <a:rPr lang="en-US" sz="3200" b="1" kern="1200" baseline="-25000" dirty="0" err="1">
                <a:solidFill>
                  <a:srgbClr val="1111AF"/>
                </a:solidFill>
                <a:effectLst/>
                <a:latin typeface="Times New Roman" panose="02020603050405020304" pitchFamily="18" charset="0"/>
                <a:ea typeface="Times New Roman" panose="02020603050405020304" pitchFamily="18" charset="0"/>
              </a:rPr>
              <a:t>b</a:t>
            </a:r>
            <a:r>
              <a:rPr lang="en-US" sz="3200" b="1" kern="1200" dirty="0">
                <a:solidFill>
                  <a:srgbClr val="1111AF"/>
                </a:solidFill>
                <a:effectLst/>
                <a:latin typeface="Times New Roman" panose="02020603050405020304" pitchFamily="18" charset="0"/>
                <a:ea typeface="Times New Roman" panose="02020603050405020304" pitchFamily="18" charset="0"/>
              </a:rPr>
              <a:t>= nr = 6.1 = 6</a:t>
            </a:r>
            <a:r>
              <a:rPr lang="el-GR" sz="3200" b="1" kern="1200" dirty="0">
                <a:solidFill>
                  <a:srgbClr val="1111AF"/>
                </a:solidFill>
                <a:effectLst/>
                <a:latin typeface="Times New Roman" panose="02020603050405020304" pitchFamily="18" charset="0"/>
                <a:ea typeface="Times New Roman" panose="02020603050405020304" pitchFamily="18" charset="0"/>
              </a:rPr>
              <a:t>Ω</a:t>
            </a:r>
            <a:endParaRPr lang="en-US" sz="3200" b="1" dirty="0">
              <a:solidFill>
                <a:srgbClr val="1111AF"/>
              </a:solidFill>
              <a:latin typeface="Times New Roman" panose="02020603050405020304" pitchFamily="18" charset="0"/>
            </a:endParaRPr>
          </a:p>
        </p:txBody>
      </p:sp>
      <p:sp>
        <p:nvSpPr>
          <p:cNvPr id="18" name="Hình Bầu dục 17">
            <a:extLst>
              <a:ext uri="{FF2B5EF4-FFF2-40B4-BE49-F238E27FC236}">
                <a16:creationId xmlns:a16="http://schemas.microsoft.com/office/drawing/2014/main" xmlns="" id="{5966B6D2-97B3-433E-B5F9-4091D596EBFB}"/>
              </a:ext>
            </a:extLst>
          </p:cNvPr>
          <p:cNvSpPr/>
          <p:nvPr/>
        </p:nvSpPr>
        <p:spPr>
          <a:xfrm>
            <a:off x="6477000" y="1630560"/>
            <a:ext cx="571500" cy="571500"/>
          </a:xfrm>
          <a:prstGeom prst="ellipse">
            <a:avLst/>
          </a:prstGeom>
          <a:solidFill>
            <a:schemeClr val="accent1">
              <a:alpha val="0"/>
            </a:schemeClr>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789647"/>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p:cTn id="1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p:cTn id="1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500" fill="hold"/>
                                        <p:tgtEl>
                                          <p:spTgt spid="11">
                                            <p:txEl>
                                              <p:pRg st="0" end="0"/>
                                            </p:txEl>
                                          </p:spTgt>
                                        </p:tgtEl>
                                        <p:attrNameLst>
                                          <p:attrName>ppt_w</p:attrName>
                                        </p:attrNameLst>
                                      </p:cBhvr>
                                      <p:tavLst>
                                        <p:tav tm="0">
                                          <p:val>
                                            <p:strVal val="4*#ppt_w"/>
                                          </p:val>
                                        </p:tav>
                                        <p:tav tm="100000">
                                          <p:val>
                                            <p:strVal val="#ppt_w"/>
                                          </p:val>
                                        </p:tav>
                                      </p:tavLst>
                                    </p:anim>
                                    <p:anim calcmode="lin" valueType="num">
                                      <p:cBhvr>
                                        <p:cTn id="26" dur="500" fill="hold"/>
                                        <p:tgtEl>
                                          <p:spTgt spid="11">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wipe(left)">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3">
                                            <p:txEl>
                                              <p:pRg st="1" end="1"/>
                                            </p:txEl>
                                          </p:spTgt>
                                        </p:tgtEl>
                                        <p:attrNameLst>
                                          <p:attrName>style.visibility</p:attrName>
                                        </p:attrNameLst>
                                      </p:cBhvr>
                                      <p:to>
                                        <p:strVal val="visible"/>
                                      </p:to>
                                    </p:set>
                                    <p:animEffect transition="in" filter="wipe(left)">
                                      <p:cBhvr>
                                        <p:cTn id="36" dur="500"/>
                                        <p:tgtEl>
                                          <p:spTgt spid="1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3">
                                            <p:txEl>
                                              <p:pRg st="2" end="2"/>
                                            </p:txEl>
                                          </p:spTgt>
                                        </p:tgtEl>
                                        <p:attrNameLst>
                                          <p:attrName>style.visibility</p:attrName>
                                        </p:attrNameLst>
                                      </p:cBhvr>
                                      <p:to>
                                        <p:strVal val="visible"/>
                                      </p:to>
                                    </p:set>
                                    <p:animEffect transition="in" filter="wipe(left)">
                                      <p:cBhvr>
                                        <p:cTn id="41" dur="500"/>
                                        <p:tgtEl>
                                          <p:spTgt spid="1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3">
                                            <p:txEl>
                                              <p:pRg st="3" end="3"/>
                                            </p:txEl>
                                          </p:spTgt>
                                        </p:tgtEl>
                                        <p:attrNameLst>
                                          <p:attrName>style.visibility</p:attrName>
                                        </p:attrNameLst>
                                      </p:cBhvr>
                                      <p:to>
                                        <p:strVal val="visible"/>
                                      </p:to>
                                    </p:set>
                                    <p:animEffect transition="in" filter="wipe(left)">
                                      <p:cBhvr>
                                        <p:cTn id="46" dur="500"/>
                                        <p:tgtEl>
                                          <p:spTgt spid="13">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3">
                                            <p:txEl>
                                              <p:pRg st="4" end="4"/>
                                            </p:txEl>
                                          </p:spTgt>
                                        </p:tgtEl>
                                        <p:attrNameLst>
                                          <p:attrName>style.visibility</p:attrName>
                                        </p:attrNameLst>
                                      </p:cBhvr>
                                      <p:to>
                                        <p:strVal val="visible"/>
                                      </p:to>
                                    </p:set>
                                    <p:animEffect transition="in" filter="wipe(left)">
                                      <p:cBhvr>
                                        <p:cTn id="51" dur="500"/>
                                        <p:tgtEl>
                                          <p:spTgt spid="13">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grpId="0" nodeType="clickEffect">
                                  <p:stCondLst>
                                    <p:cond delay="0"/>
                                  </p:stCondLst>
                                  <p:childTnLst>
                                    <p:set>
                                      <p:cBhvr>
                                        <p:cTn id="55" dur="1" fill="hold">
                                          <p:stCondLst>
                                            <p:cond delay="0"/>
                                          </p:stCondLst>
                                        </p:cTn>
                                        <p:tgtEl>
                                          <p:spTgt spid="18">
                                            <p:bg/>
                                          </p:spTgt>
                                        </p:tgtEl>
                                        <p:attrNameLst>
                                          <p:attrName>style.visibility</p:attrName>
                                        </p:attrNameLst>
                                      </p:cBhvr>
                                      <p:to>
                                        <p:strVal val="visible"/>
                                      </p:to>
                                    </p:set>
                                    <p:anim calcmode="lin" valueType="num">
                                      <p:cBhvr>
                                        <p:cTn id="56" dur="500" fill="hold"/>
                                        <p:tgtEl>
                                          <p:spTgt spid="18">
                                            <p:bg/>
                                          </p:spTgt>
                                        </p:tgtEl>
                                        <p:attrNameLst>
                                          <p:attrName>ppt_w</p:attrName>
                                        </p:attrNameLst>
                                      </p:cBhvr>
                                      <p:tavLst>
                                        <p:tav tm="0">
                                          <p:val>
                                            <p:fltVal val="0"/>
                                          </p:val>
                                        </p:tav>
                                        <p:tav tm="100000">
                                          <p:val>
                                            <p:strVal val="#ppt_w"/>
                                          </p:val>
                                        </p:tav>
                                      </p:tavLst>
                                    </p:anim>
                                    <p:anim calcmode="lin" valueType="num">
                                      <p:cBhvr>
                                        <p:cTn id="57" dur="500" fill="hold"/>
                                        <p:tgtEl>
                                          <p:spTgt spid="18">
                                            <p:bg/>
                                          </p:spTgt>
                                        </p:tgtEl>
                                        <p:attrNameLst>
                                          <p:attrName>ppt_h</p:attrName>
                                        </p:attrNameLst>
                                      </p:cBhvr>
                                      <p:tavLst>
                                        <p:tav tm="0">
                                          <p:val>
                                            <p:fltVal val="0"/>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nodePh="1">
                                  <p:stCondLst>
                                    <p:cond delay="0"/>
                                  </p:stCondLst>
                                  <p:endCondLst>
                                    <p:cond evt="begin" delay="0">
                                      <p:tn val="60"/>
                                    </p:cond>
                                  </p:endCondLst>
                                  <p:childTnLst>
                                    <p:set>
                                      <p:cBhvr>
                                        <p:cTn id="61" dur="1" fill="hold">
                                          <p:stCondLst>
                                            <p:cond delay="0"/>
                                          </p:stCondLst>
                                        </p:cTn>
                                        <p:tgtEl>
                                          <p:spTgt spid="18">
                                            <p:txEl>
                                              <p:pRg st="0" end="0"/>
                                            </p:txEl>
                                          </p:spTgt>
                                        </p:tgtEl>
                                        <p:attrNameLst>
                                          <p:attrName>style.visibility</p:attrName>
                                        </p:attrNameLst>
                                      </p:cBhvr>
                                      <p:to>
                                        <p:strVal val="visible"/>
                                      </p:to>
                                    </p:set>
                                    <p:anim calcmode="lin" valueType="num">
                                      <p:cBhvr>
                                        <p:cTn id="62" dur="500" fill="hold"/>
                                        <p:tgtEl>
                                          <p:spTgt spid="18">
                                            <p:txEl>
                                              <p:pRg st="0" end="0"/>
                                            </p:txEl>
                                          </p:spTgt>
                                        </p:tgtEl>
                                        <p:attrNameLst>
                                          <p:attrName>ppt_w</p:attrName>
                                        </p:attrNameLst>
                                      </p:cBhvr>
                                      <p:tavLst>
                                        <p:tav tm="0">
                                          <p:val>
                                            <p:fltVal val="0"/>
                                          </p:val>
                                        </p:tav>
                                        <p:tav tm="100000">
                                          <p:val>
                                            <p:strVal val="#ppt_w"/>
                                          </p:val>
                                        </p:tav>
                                      </p:tavLst>
                                    </p:anim>
                                    <p:anim calcmode="lin" valueType="num">
                                      <p:cBhvr>
                                        <p:cTn id="63" dur="500" fill="hold"/>
                                        <p:tgtEl>
                                          <p:spTgt spid="1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7" grpId="0" build="p" autoUpdateAnimBg="0"/>
      <p:bldP spid="9" grpId="0" build="p" autoUpdateAnimBg="0"/>
      <p:bldP spid="11" grpId="0" build="p" autoUpdateAnimBg="0"/>
      <p:bldP spid="13" grpId="0" build="p" autoUpdateAnimBg="0"/>
      <p:bldP spid="18" grpId="0" build="p" animBg="1"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927502174"/>
</p:tagLst>
</file>

<file path=ppt/theme/theme1.xml><?xml version="1.0" encoding="utf-8"?>
<a:theme xmlns:a="http://schemas.openxmlformats.org/drawingml/2006/main" name="Stream">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624</TotalTime>
  <Words>867</Words>
  <Application>Microsoft Office PowerPoint</Application>
  <PresentationFormat>Tùy chỉnh</PresentationFormat>
  <Paragraphs>96</Paragraphs>
  <Slides>10</Slides>
  <Notes>0</Notes>
  <HiddenSlides>0</HiddenSlides>
  <MMClips>0</MMClips>
  <ScaleCrop>false</ScaleCrop>
  <HeadingPairs>
    <vt:vector size="4" baseType="variant">
      <vt:variant>
        <vt:lpstr>Chủ đề</vt:lpstr>
      </vt:variant>
      <vt:variant>
        <vt:i4>1</vt:i4>
      </vt:variant>
      <vt:variant>
        <vt:lpstr>Tiêu đề Bản chiếu</vt:lpstr>
      </vt:variant>
      <vt:variant>
        <vt:i4>10</vt:i4>
      </vt:variant>
    </vt:vector>
  </HeadingPairs>
  <TitlesOfParts>
    <vt:vector size="11" baseType="lpstr">
      <vt:lpstr>Stream</vt:lpstr>
      <vt:lpstr>Ta thấy nguồn điện được dùng hầu hết trong các thiết bị điện tử và mạch điện ... Nhưng một số thiết bị như điều khiển tivi dùng nguồn điện 3V mà trên thực tế người ta chỉ sản xuất ra nguồn điện có giá trị xác định như pin 1,5V. Vậy phải làm thế nào để cung cấp được nguồn điện cho khiển tivi? </vt:lpstr>
      <vt:lpstr>Bản trình bày của PowerPoint</vt:lpstr>
      <vt:lpstr>II. Ghép các nguồn điện thành bộ</vt:lpstr>
      <vt:lpstr>II. Ghép các nguồn điện thành bộ</vt:lpstr>
      <vt:lpstr>Bản trình bày của PowerPoint</vt:lpstr>
      <vt:lpstr>Bản trình bày của PowerPoint</vt:lpstr>
      <vt:lpstr>Bản trình bày của PowerPoint</vt:lpstr>
      <vt:lpstr>Bản trình bày của PowerPoint</vt:lpstr>
      <vt:lpstr>Bản trình bày của PowerPoint</vt:lpstr>
      <vt:lpstr>Bản trình bày của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19: Ghép các nguồn điện thành bộ</dc:title>
  <dc:creator>PHAM HUY TRUONG</dc:creator>
  <cp:lastModifiedBy>DELL</cp:lastModifiedBy>
  <cp:revision>49</cp:revision>
  <dcterms:created xsi:type="dcterms:W3CDTF">2007-11-12T14:01:21Z</dcterms:created>
  <dcterms:modified xsi:type="dcterms:W3CDTF">2021-09-03T14:55:37Z</dcterms:modified>
</cp:coreProperties>
</file>