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0" r:id="rId5"/>
    <p:sldMasterId id="2147483682" r:id="rId6"/>
    <p:sldMasterId id="2147483709" r:id="rId7"/>
    <p:sldMasterId id="2147483723" r:id="rId8"/>
  </p:sldMasterIdLst>
  <p:notesMasterIdLst>
    <p:notesMasterId r:id="rId31"/>
  </p:notesMasterIdLst>
  <p:sldIdLst>
    <p:sldId id="366" r:id="rId9"/>
    <p:sldId id="355" r:id="rId10"/>
    <p:sldId id="356" r:id="rId11"/>
    <p:sldId id="367" r:id="rId12"/>
    <p:sldId id="371" r:id="rId13"/>
    <p:sldId id="368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0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7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2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6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BDE2F-A70B-42D1-97D1-2E37D511BA07}" type="slidenum">
              <a:rPr lang="en-US" altLang="en-US" smtClean="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CCF2B4-11BD-469C-AAD2-2AB870C91E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C6BB2-F3C3-4CA3-8532-B4C3E327E8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7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F501C-FE5D-46BA-B866-4B7BD2BDB9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1A34F-262D-4F41-B93E-D95D0D8F27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3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D9D8A-942D-4E0C-89FC-ED26E04565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C6AB5-2967-4BBD-8722-C5B8916B83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35541-164A-4C57-B1FC-C804D32912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429C9-44DF-45CF-94A8-4A5240BDB9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0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D3D9C-5560-4450-92D6-6980C20859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46C2D-6170-45C9-A5FD-D561326944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7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6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7CD8A-7903-46C3-B679-E5F13312F7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F8566-4096-4883-82E5-515770B337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38348" y="3550971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9720" y="1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NHIỆT LIỆT CHÀO MỪNG CÁC THẦY CÔ GIÁO VỀ DỰ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GIỜ LỚP ….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Mat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64" y="1071546"/>
            <a:ext cx="37338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8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970" y="209094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32" y="739233"/>
            <a:ext cx="3905572" cy="4913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160"/>
          <a:stretch/>
        </p:blipFill>
        <p:spPr>
          <a:xfrm>
            <a:off x="0" y="4654044"/>
            <a:ext cx="741663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991891"/>
            <a:ext cx="11143281" cy="45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3" y="402955"/>
            <a:ext cx="10315435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170" y="134434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1969461"/>
            <a:ext cx="7466358" cy="62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301875" y="2698580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0" y="464950"/>
            <a:ext cx="10416563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58" y="4564507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46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5810" y="1177010"/>
            <a:ext cx="8400082" cy="5425268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115"/>
            <a:ext cx="9003971" cy="1602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6" y="1874823"/>
            <a:ext cx="4210098" cy="423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4700174" y="2797003"/>
            <a:ext cx="6802140" cy="202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22" y="4903496"/>
            <a:ext cx="7356791" cy="1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1456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3286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03" y="1142984"/>
            <a:ext cx="9309917" cy="46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50797" y="251718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bên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374397" y="4498383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40997" y="5107984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đáy</a:t>
            </a: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50797" y="4193583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917197" y="4345983"/>
            <a:ext cx="1752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Hai góc ở đáy</a:t>
            </a:r>
          </a:p>
        </p:txBody>
      </p:sp>
      <p:graphicFrame>
        <p:nvGraphicFramePr>
          <p:cNvPr id="13349" name="Object 3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5846387"/>
              </p:ext>
            </p:extLst>
          </p:nvPr>
        </p:nvGraphicFramePr>
        <p:xfrm>
          <a:off x="2107704" y="5962908"/>
          <a:ext cx="6514585" cy="49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" imgW="2349500" imgH="177800" progId="Equation.DSMT4">
                  <p:embed/>
                </p:oleObj>
              </mc:Choice>
              <mc:Fallback>
                <p:oleObj name="Equation" r:id="rId4" imgW="2349500" imgH="17780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04" y="5962908"/>
                        <a:ext cx="6514585" cy="4930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5295" y="1149591"/>
            <a:ext cx="5135105" cy="5715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4" y="712922"/>
            <a:ext cx="11678776" cy="4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271" y="194543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9" y="1142984"/>
            <a:ext cx="9841423" cy="50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748</TotalTime>
  <Words>173</Words>
  <PresentationFormat>Widescreen</PresentationFormat>
  <Paragraphs>34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Wingdings</vt:lpstr>
      <vt:lpstr>1_Office Theme</vt:lpstr>
      <vt:lpstr>2_Office Theme</vt:lpstr>
      <vt:lpstr>Office Theme</vt:lpstr>
      <vt:lpstr>1_Blends</vt:lpstr>
      <vt:lpstr>Default Design</vt:lpstr>
      <vt:lpstr>MathType 6.0 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2022-08-04T05:19:46Z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