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8453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27545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7128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57369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73224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8575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8728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9387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232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57505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7040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292B-31EE-433F-9307-10C32EC98442}" type="datetimeFigureOut">
              <a:rPr lang="vi-VN" smtClean="0"/>
              <a:t>07/08/2020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4465-036C-4F07-8FB3-F635BA2A9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459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14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840" y="300384"/>
            <a:ext cx="819577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 ĐỀ 2: HỆ THỨC ĐỘC LẬP THỜI GIAN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264" y="1611547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a.Liên hệ giữa x và v: 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9264" y="2655330"/>
                <a:ext cx="3891002" cy="908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64" y="2655330"/>
                <a:ext cx="3891002" cy="908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83012" y="2655330"/>
                <a:ext cx="3505768" cy="83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012" y="2655330"/>
                <a:ext cx="3505768" cy="836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88780" y="1632774"/>
                <a:ext cx="3735766" cy="2881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num>
                                      <m:den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𝝎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2800" b="1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2800" b="1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num>
                                      <m:den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𝝎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B05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780" y="1632774"/>
                <a:ext cx="3735766" cy="28814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86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799" y="122830"/>
                <a:ext cx="11759821" cy="2039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= 2 s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=10 cm.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cm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        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22830"/>
                <a:ext cx="11759821" cy="2039917"/>
              </a:xfrm>
              <a:prstGeom prst="rect">
                <a:avLst/>
              </a:prstGeom>
              <a:blipFill rotWithShape="0">
                <a:blip r:embed="rId2"/>
                <a:stretch>
                  <a:fillRect l="-1037" t="-1791" r="-1037"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474794" y="2277679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799" y="3457758"/>
                <a:ext cx="4091761" cy="76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3457758"/>
                <a:ext cx="4091761" cy="764184"/>
              </a:xfrm>
              <a:prstGeom prst="rect">
                <a:avLst/>
              </a:prstGeom>
              <a:blipFill rotWithShape="0">
                <a:blip r:embed="rId3"/>
                <a:stretch>
                  <a:fillRect l="-2981" b="-7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8171" y="3529838"/>
                <a:ext cx="3324756" cy="629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71" y="3529838"/>
                <a:ext cx="3324756" cy="6297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56052" y="4314660"/>
                <a:ext cx="44811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052" y="4314660"/>
                <a:ext cx="4481163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22794" y="5693084"/>
                <a:ext cx="1753750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pc="-1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794" y="5693084"/>
                <a:ext cx="1753750" cy="522259"/>
              </a:xfrm>
              <a:prstGeom prst="rect">
                <a:avLst/>
              </a:prstGeom>
              <a:blipFill rotWithShape="0">
                <a:blip r:embed="rId6"/>
                <a:stretch>
                  <a:fillRect t="-12791" r="-5903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3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2220" y="122830"/>
                <a:ext cx="11268501" cy="1591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cm.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cm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0,1 s.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0,5 s.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s.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s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0" y="122830"/>
                <a:ext cx="11268501" cy="1591013"/>
              </a:xfrm>
              <a:prstGeom prst="rect">
                <a:avLst/>
              </a:prstGeom>
              <a:blipFill rotWithShape="0">
                <a:blip r:embed="rId2"/>
                <a:stretch>
                  <a:fillRect l="-1082" t="-2299" r="-1082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45990" y="2223071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2596" y="3022047"/>
                <a:ext cx="2381165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96" y="3022047"/>
                <a:ext cx="2381165" cy="9568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28304" y="3085751"/>
                <a:ext cx="2860591" cy="1005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04" y="3085751"/>
                <a:ext cx="2860591" cy="10059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00549" y="3338588"/>
                <a:ext cx="10615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49" y="3338588"/>
                <a:ext cx="106157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28304" y="4374350"/>
                <a:ext cx="2705421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04" y="4374350"/>
                <a:ext cx="2705421" cy="9017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43928" y="5741079"/>
                <a:ext cx="177484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28" y="5741079"/>
                <a:ext cx="1774845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2941" r="-6186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9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3468" y="169284"/>
                <a:ext cx="11514161" cy="23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= 2Hz.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=−8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=2,5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𝑐𝑚</m:t>
                        </m:r>
                      </m:e>
                    </m:d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8" y="169284"/>
                <a:ext cx="11514161" cy="2300438"/>
              </a:xfrm>
              <a:prstGeom prst="rect">
                <a:avLst/>
              </a:prstGeom>
              <a:blipFill rotWithShape="0">
                <a:blip r:embed="rId2"/>
                <a:stretch>
                  <a:fillRect l="-1059" t="-1857" r="-1112" b="-47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53977" y="2402352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6526" y="2897744"/>
                <a:ext cx="68914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𝑟𝑎𝑑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" y="2897744"/>
                <a:ext cx="689143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768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6526" y="3500631"/>
                <a:ext cx="5294270" cy="666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" y="3500631"/>
                <a:ext cx="5294270" cy="666016"/>
              </a:xfrm>
              <a:prstGeom prst="rect">
                <a:avLst/>
              </a:prstGeom>
              <a:blipFill rotWithShape="0">
                <a:blip r:embed="rId4"/>
                <a:stretch>
                  <a:fillRect l="-2301" t="-1818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18698" y="3363452"/>
                <a:ext cx="3182987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98" y="3363452"/>
                <a:ext cx="3182987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6526" y="4218096"/>
                <a:ext cx="7096366" cy="7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điếm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" y="4218096"/>
                <a:ext cx="7096366" cy="761875"/>
              </a:xfrm>
              <a:prstGeom prst="rect">
                <a:avLst/>
              </a:prstGeom>
              <a:blipFill rotWithShape="0">
                <a:blip r:embed="rId6"/>
                <a:stretch>
                  <a:fillRect l="-1718" b="-8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60010" y="4293219"/>
                <a:ext cx="3560718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10" y="4293219"/>
                <a:ext cx="3560718" cy="6559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6526" y="5005510"/>
                <a:ext cx="9680150" cy="579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li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=2,5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6" y="5005510"/>
                <a:ext cx="9680150" cy="579518"/>
              </a:xfrm>
              <a:prstGeom prst="rect">
                <a:avLst/>
              </a:prstGeom>
              <a:blipFill rotWithShape="0">
                <a:blip r:embed="rId8"/>
                <a:stretch>
                  <a:fillRect l="-1259" b="-29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76768" y="5695537"/>
                <a:ext cx="2683299" cy="568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68" y="5695537"/>
                <a:ext cx="2683299" cy="568169"/>
              </a:xfrm>
              <a:prstGeom prst="rect">
                <a:avLst/>
              </a:prstGeom>
              <a:blipFill rotWithShape="0">
                <a:blip r:embed="rId9"/>
                <a:stretch>
                  <a:fillRect t="-2128" r="-3636" b="-28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289776" y="5851956"/>
                <a:ext cx="177484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776" y="5851956"/>
                <a:ext cx="1774845" cy="522259"/>
              </a:xfrm>
              <a:prstGeom prst="rect">
                <a:avLst/>
              </a:prstGeom>
              <a:blipFill rotWithShape="0">
                <a:blip r:embed="rId10"/>
                <a:stretch>
                  <a:fillRect t="-12791" r="-6186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7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5660" y="320813"/>
                <a:ext cx="11416351" cy="2646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ở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 cm 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30 cm / s.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8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 cm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10 cm / s.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10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10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0" y="320813"/>
                <a:ext cx="11416351" cy="2646943"/>
              </a:xfrm>
              <a:prstGeom prst="rect">
                <a:avLst/>
              </a:prstGeom>
              <a:blipFill rotWithShape="0">
                <a:blip r:embed="rId2"/>
                <a:stretch>
                  <a:fillRect l="-1068" t="-1613" r="-1121" b="-43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53194" y="2915525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5660" y="3991561"/>
                <a:ext cx="1559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0" y="3991561"/>
                <a:ext cx="155978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7813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38976" y="3532364"/>
                <a:ext cx="2881302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76" y="3532364"/>
                <a:ext cx="2881302" cy="1365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40160" y="4020629"/>
                <a:ext cx="22781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=10(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60" y="4020629"/>
                <a:ext cx="227812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5660" y="5280695"/>
                <a:ext cx="5529527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0" y="5280695"/>
                <a:ext cx="5529527" cy="969176"/>
              </a:xfrm>
              <a:prstGeom prst="rect">
                <a:avLst/>
              </a:prstGeom>
              <a:blipFill rotWithShape="0">
                <a:blip r:embed="rId6"/>
                <a:stretch>
                  <a:fillRect l="-2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50794" y="5596722"/>
                <a:ext cx="2046073" cy="596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794" y="5596722"/>
                <a:ext cx="2046073" cy="5967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15480" y="5671229"/>
                <a:ext cx="1665264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480" y="5671229"/>
                <a:ext cx="1665264" cy="522259"/>
              </a:xfrm>
              <a:prstGeom prst="rect">
                <a:avLst/>
              </a:prstGeom>
              <a:blipFill rotWithShape="0">
                <a:blip r:embed="rId8"/>
                <a:stretch>
                  <a:fillRect t="-11628" r="-6960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43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277" y="262348"/>
                <a:ext cx="11514161" cy="316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6: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=3 cm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 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</a:t>
                </a:r>
                <a:r>
                  <a:rPr lang="en-US" sz="2800" baseline="-25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=6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type m:val="li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type m:val="li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type m:val="li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type m:val="li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" y="262348"/>
                <a:ext cx="11514161" cy="3162789"/>
              </a:xfrm>
              <a:prstGeom prst="rect">
                <a:avLst/>
              </a:prstGeom>
              <a:blipFill rotWithShape="0">
                <a:blip r:embed="rId2"/>
                <a:stretch>
                  <a:fillRect l="-1059" t="-1156" r="-1112" b="-4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57597" y="3476104"/>
            <a:ext cx="20473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478" y="4281560"/>
                <a:ext cx="3852145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4281560"/>
                <a:ext cx="3852145" cy="969176"/>
              </a:xfrm>
              <a:prstGeom prst="rect">
                <a:avLst/>
              </a:prstGeom>
              <a:blipFill rotWithShape="0">
                <a:blip r:embed="rId3"/>
                <a:stretch>
                  <a:fillRect l="-31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88623" y="4028896"/>
                <a:ext cx="3572325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623" y="4028896"/>
                <a:ext cx="3572325" cy="1365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74374" y="5685452"/>
                <a:ext cx="25646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374" y="5685452"/>
                <a:ext cx="256461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83199" y="5655315"/>
                <a:ext cx="175503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199" y="5655315"/>
                <a:ext cx="1755032" cy="522259"/>
              </a:xfrm>
              <a:prstGeom prst="rect">
                <a:avLst/>
              </a:prstGeom>
              <a:blipFill rotWithShape="0">
                <a:blip r:embed="rId6"/>
                <a:stretch>
                  <a:fillRect t="-12941" r="-662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388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6477" y="122830"/>
                <a:ext cx="11928143" cy="269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=8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𝜋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−16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28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7" y="122830"/>
                <a:ext cx="11928143" cy="2696764"/>
              </a:xfrm>
              <a:prstGeom prst="rect">
                <a:avLst/>
              </a:prstGeom>
              <a:blipFill rotWithShape="0">
                <a:blip r:embed="rId2"/>
                <a:stretch>
                  <a:fillRect l="-1022" r="-1073" b="-4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603544" y="2775348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528" y="3636952"/>
                <a:ext cx="27371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8" y="3636952"/>
                <a:ext cx="273716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677" t="-12941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5212" y="3527431"/>
                <a:ext cx="2058128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12" y="3527431"/>
                <a:ext cx="2058128" cy="8302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24230" y="3656191"/>
                <a:ext cx="1240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30" y="3656191"/>
                <a:ext cx="124098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0801" y="3702940"/>
                <a:ext cx="18412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801" y="3702940"/>
                <a:ext cx="184127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92074" y="3575451"/>
                <a:ext cx="2929713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074" y="3575451"/>
                <a:ext cx="2929713" cy="9017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8573" y="5160910"/>
                <a:ext cx="3738588" cy="76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3" y="5160910"/>
                <a:ext cx="3738588" cy="764184"/>
              </a:xfrm>
              <a:prstGeom prst="rect">
                <a:avLst/>
              </a:prstGeom>
              <a:blipFill rotWithShape="0">
                <a:blip r:embed="rId8"/>
                <a:stretch>
                  <a:fillRect l="-3426" b="-8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50346" y="5062757"/>
                <a:ext cx="3785780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46" y="5062757"/>
                <a:ext cx="3785780" cy="9569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14276" y="6112406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276" y="6112406"/>
                <a:ext cx="2442785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2791" r="-4250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48703" y="6134753"/>
                <a:ext cx="177484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703" y="6134753"/>
                <a:ext cx="1774845" cy="522259"/>
              </a:xfrm>
              <a:prstGeom prst="rect">
                <a:avLst/>
              </a:prstGeom>
              <a:blipFill rotWithShape="0">
                <a:blip r:embed="rId11"/>
                <a:stretch>
                  <a:fillRect t="-11628" r="-6529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0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9307" y="459119"/>
                <a:ext cx="11668835" cy="2082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320 cm / s</a:t>
                </a:r>
                <a:r>
                  <a:rPr lang="en-US" sz="28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160 cm / s</a:t>
                </a:r>
                <a:r>
                  <a:rPr lang="en-US" sz="28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</a:rPr>
                      <m:t>40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m:rPr>
                        <m:nor/>
                      </m:rPr>
                      <a:rPr lang="vi-V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​</m:t>
                    </m:r>
                    <m:r>
                      <m:rPr>
                        <m:nor/>
                      </m:rPr>
                      <a:rPr lang="vi-V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vi-V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vi-VN" sz="2800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vi-VN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cm.	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cm.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cm. 	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sz="28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 cm.</a:t>
                </a:r>
                <a:endParaRPr lang="vi-VN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459119"/>
                <a:ext cx="11668835" cy="2082430"/>
              </a:xfrm>
              <a:prstGeom prst="rect">
                <a:avLst/>
              </a:prstGeom>
              <a:blipFill rotWithShape="0">
                <a:blip r:embed="rId2"/>
                <a:stretch>
                  <a:fillRect l="-1097" t="-2924" b="-5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87802" y="2485917"/>
            <a:ext cx="20473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8352" y="2980683"/>
                <a:ext cx="5356082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800" i="0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vi-VN" sz="2800" i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vi-VN" sz="2800" i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vi-VN" sz="2800" i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52" y="2980683"/>
                <a:ext cx="5356082" cy="11455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4794" y="4517842"/>
                <a:ext cx="34831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vi-VN" sz="2800" i="0">
                          <a:latin typeface="Cambria Math" panose="02040503050406030204" pitchFamily="18" charset="0"/>
                        </a:rPr>
                        <m:t>=80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f>
                            <m:fPr>
                              <m:type m:val="lin"/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94" y="4517842"/>
                <a:ext cx="348319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1000" y="5348836"/>
                <a:ext cx="2808398" cy="102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ó: </m:t>
                      </m:r>
                      <m:r>
                        <a:rPr lang="vi-VN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vi-VN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00" y="5348836"/>
                <a:ext cx="2808398" cy="10297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99398" y="5623094"/>
                <a:ext cx="15120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vi-VN" sz="28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398" y="5623094"/>
                <a:ext cx="151208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30280" y="5623094"/>
                <a:ext cx="1755032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280" y="5623094"/>
                <a:ext cx="1755032" cy="553357"/>
              </a:xfrm>
              <a:prstGeom prst="rect">
                <a:avLst/>
              </a:prstGeom>
              <a:blipFill rotWithShape="0">
                <a:blip r:embed="rId7"/>
                <a:stretch>
                  <a:fillRect t="-10989" r="-6250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61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561" y="122830"/>
            <a:ext cx="11828059" cy="2039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FF"/>
              </a:buClr>
              <a:buSzPts val="1200"/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cm / s.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cm / 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cm / s</a:t>
            </a:r>
            <a:r>
              <a:rPr lang="en-US" sz="2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20 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cm.         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8 cm.	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16 cm.	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10 cm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4452" y="2256257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561" y="3116279"/>
                <a:ext cx="58029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cm /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" y="3116279"/>
                <a:ext cx="580293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206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30487" y="3127636"/>
                <a:ext cx="512935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/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/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87" y="3127636"/>
                <a:ext cx="5129353" cy="553357"/>
              </a:xfrm>
              <a:prstGeom prst="rect">
                <a:avLst/>
              </a:prstGeom>
              <a:blipFill rotWithShape="0">
                <a:blip r:embed="rId3"/>
                <a:stretch>
                  <a:fillRect l="-2375" t="-10989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4286" y="4078069"/>
                <a:ext cx="3892476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86" y="4078069"/>
                <a:ext cx="3892476" cy="969176"/>
              </a:xfrm>
              <a:prstGeom prst="rect">
                <a:avLst/>
              </a:prstGeom>
              <a:blipFill rotWithShape="0">
                <a:blip r:embed="rId4"/>
                <a:stretch>
                  <a:fillRect l="-3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24570" y="3873777"/>
                <a:ext cx="4377802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=2(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70" y="3873777"/>
                <a:ext cx="4377802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69575" y="5485816"/>
                <a:ext cx="4237891" cy="668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75" y="5485816"/>
                <a:ext cx="4237891" cy="668837"/>
              </a:xfrm>
              <a:prstGeom prst="rect">
                <a:avLst/>
              </a:prstGeom>
              <a:blipFill rotWithShape="0">
                <a:blip r:embed="rId6"/>
                <a:stretch>
                  <a:fillRect t="-2727" r="-201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30487" y="5559104"/>
                <a:ext cx="177484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87" y="5559104"/>
                <a:ext cx="1774845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2791" r="-6529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88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5743" y="122830"/>
                <a:ext cx="11596048" cy="2128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 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cm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𝑠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3" y="122830"/>
                <a:ext cx="11596048" cy="2128468"/>
              </a:xfrm>
              <a:prstGeom prst="rect">
                <a:avLst/>
              </a:prstGeom>
              <a:blipFill rotWithShape="0">
                <a:blip r:embed="rId2"/>
                <a:stretch>
                  <a:fillRect l="-1104" t="-1719" r="-1052" b="-5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14041" y="2234765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478" y="3141248"/>
                <a:ext cx="62984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3141248"/>
                <a:ext cx="629845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934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6478" y="4048692"/>
                <a:ext cx="3176511" cy="764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4048692"/>
                <a:ext cx="3176511" cy="764184"/>
              </a:xfrm>
              <a:prstGeom prst="rect">
                <a:avLst/>
              </a:prstGeom>
              <a:blipFill rotWithShape="0">
                <a:blip r:embed="rId4"/>
                <a:stretch>
                  <a:fillRect l="-3839" b="-7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357709" y="4040340"/>
                <a:ext cx="2664126" cy="1301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09" y="4040340"/>
                <a:ext cx="2664126" cy="13016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960367" y="5580406"/>
                <a:ext cx="2128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7" y="5580406"/>
                <a:ext cx="212872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507647" y="5649591"/>
                <a:ext cx="1685077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647" y="5649591"/>
                <a:ext cx="1685077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2941" r="-6522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434933" y="3181417"/>
                <a:ext cx="22912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=36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33" y="3181417"/>
                <a:ext cx="229120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726138" y="3141248"/>
                <a:ext cx="1628074" cy="701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138" y="3141248"/>
                <a:ext cx="1628074" cy="701602"/>
              </a:xfrm>
              <a:prstGeom prst="rect">
                <a:avLst/>
              </a:prstGeom>
              <a:blipFill rotWithShape="0">
                <a:blip r:embed="rId9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342166" y="5195557"/>
                <a:ext cx="2391104" cy="14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36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66" y="5195557"/>
                <a:ext cx="2391104" cy="14303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150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6687" y="122830"/>
                <a:ext cx="11459570" cy="2625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cm / s.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cm / s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cm.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cm.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cm.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122830"/>
                <a:ext cx="11459570" cy="2625462"/>
              </a:xfrm>
              <a:prstGeom prst="rect">
                <a:avLst/>
              </a:prstGeom>
              <a:blipFill rotWithShape="0">
                <a:blip r:embed="rId2"/>
                <a:stretch>
                  <a:fillRect l="-1064" t="-1392" r="-1117" b="-39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960071" y="2706181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85" y="3193629"/>
            <a:ext cx="5610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29135" y="3200324"/>
                <a:ext cx="43422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type m:val="li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35" y="3200324"/>
                <a:ext cx="434221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6478" y="3893399"/>
                <a:ext cx="5356082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vi-VN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vi-VN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3893399"/>
                <a:ext cx="5356082" cy="11455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50115" y="3814382"/>
                <a:ext cx="3328475" cy="11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28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15" y="3814382"/>
                <a:ext cx="3328475" cy="11744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6834" y="4175576"/>
                <a:ext cx="33877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type m:val="li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4" y="4175576"/>
                <a:ext cx="338778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6387" y="5275839"/>
                <a:ext cx="390158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khác: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vi-VN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vi-VN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vi-VN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7" y="5275839"/>
                <a:ext cx="3901581" cy="1053494"/>
              </a:xfrm>
              <a:prstGeom prst="rect">
                <a:avLst/>
              </a:prstGeom>
              <a:blipFill rotWithShape="0">
                <a:blip r:embed="rId7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50209" y="5229208"/>
                <a:ext cx="2129429" cy="1029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vi-V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209" y="5229208"/>
                <a:ext cx="2129429" cy="10297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351021" y="5509293"/>
                <a:ext cx="13870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vi-V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21" y="5509293"/>
                <a:ext cx="138704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676834" y="5603821"/>
                <a:ext cx="1685077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34" y="5603821"/>
                <a:ext cx="1685077" cy="522259"/>
              </a:xfrm>
              <a:prstGeom prst="rect">
                <a:avLst/>
              </a:prstGeom>
              <a:blipFill rotWithShape="0">
                <a:blip r:embed="rId10"/>
                <a:stretch>
                  <a:fillRect t="-11628" r="-649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92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20" y="292258"/>
            <a:ext cx="8880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(x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v) 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0728" y="1132784"/>
                <a:ext cx="14098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8" y="1132784"/>
                <a:ext cx="140981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80728" y="2127533"/>
                <a:ext cx="17098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8" y="2127533"/>
                <a:ext cx="170989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2220" y="4264510"/>
                <a:ext cx="2550891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i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       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0" y="4264510"/>
                <a:ext cx="2550891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82220" y="3061000"/>
                <a:ext cx="3054106" cy="995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        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0" y="3061000"/>
                <a:ext cx="3054106" cy="9959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3107" y="5468021"/>
                <a:ext cx="2167453" cy="7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8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 </m:t>
                    </m:r>
                  </m:oMath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07" y="5468021"/>
                <a:ext cx="2167453" cy="778803"/>
              </a:xfrm>
              <a:prstGeom prst="rect">
                <a:avLst/>
              </a:prstGeom>
              <a:blipFill rotWithShape="0">
                <a:blip r:embed="rId6"/>
                <a:stretch>
                  <a:fillRect l="-5915" b="-7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09273" y="1140839"/>
                <a:ext cx="35736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3" y="1140839"/>
                <a:ext cx="357360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450259" y="2123897"/>
                <a:ext cx="29988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59" y="2123897"/>
                <a:ext cx="299889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780560" y="3213273"/>
                <a:ext cx="382521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560" y="3213273"/>
                <a:ext cx="3825214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450259" y="4221498"/>
                <a:ext cx="4754250" cy="995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59" y="4221498"/>
                <a:ext cx="4754250" cy="9959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28163" y="5358760"/>
                <a:ext cx="4694427" cy="99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63" y="5358760"/>
                <a:ext cx="4694427" cy="9973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94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/>
      <p:bldP spid="9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7504" y="219747"/>
                <a:ext cx="11636991" cy="2317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v, x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(cm), v (cm/s).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4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4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rad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219747"/>
                <a:ext cx="11636991" cy="2317494"/>
              </a:xfrm>
              <a:prstGeom prst="rect">
                <a:avLst/>
              </a:prstGeom>
              <a:blipFill rotWithShape="0">
                <a:blip r:embed="rId2"/>
                <a:stretch>
                  <a:fillRect l="-1101" t="-1579" r="-1101" b="-5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34242" y="2817538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478" y="3605910"/>
                <a:ext cx="2859629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3605910"/>
                <a:ext cx="2859629" cy="764568"/>
              </a:xfrm>
              <a:prstGeom prst="rect">
                <a:avLst/>
              </a:prstGeom>
              <a:blipFill rotWithShape="0">
                <a:blip r:embed="rId3"/>
                <a:stretch>
                  <a:fillRect l="-4264" b="-8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15489" y="3537844"/>
                <a:ext cx="4884863" cy="1017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489" y="3537844"/>
                <a:ext cx="4884863" cy="1017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8566" y="4941269"/>
                <a:ext cx="4408707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=8⇒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𝑟𝑎𝑑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566" y="4941269"/>
                <a:ext cx="4408707" cy="1053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55355" y="5191337"/>
                <a:ext cx="1754006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355" y="5191337"/>
                <a:ext cx="1754006" cy="522259"/>
              </a:xfrm>
              <a:prstGeom prst="rect">
                <a:avLst/>
              </a:prstGeom>
              <a:blipFill rotWithShape="0">
                <a:blip r:embed="rId6"/>
                <a:stretch>
                  <a:fillRect t="-12941" r="-6597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7629" y="226573"/>
                <a:ext cx="11636992" cy="1880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226573"/>
                <a:ext cx="11636992" cy="1880964"/>
              </a:xfrm>
              <a:prstGeom prst="rect">
                <a:avLst/>
              </a:prstGeom>
              <a:blipFill rotWithShape="0">
                <a:blip r:embed="rId2"/>
                <a:stretch>
                  <a:fillRect l="-1048" t="-1942" r="-1100" b="-3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99017" y="2214789"/>
            <a:ext cx="20473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27629" y="3300149"/>
                <a:ext cx="3874843" cy="662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9" y="3300149"/>
                <a:ext cx="3874843" cy="662041"/>
              </a:xfrm>
              <a:prstGeom prst="rect">
                <a:avLst/>
              </a:prstGeom>
              <a:blipFill rotWithShape="0">
                <a:blip r:embed="rId3"/>
                <a:stretch>
                  <a:fillRect l="-3145" b="-247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533026" y="4107943"/>
                <a:ext cx="3193054" cy="1319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+mj-lt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026" y="4107943"/>
                <a:ext cx="3193054" cy="13193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046372" y="5610495"/>
                <a:ext cx="1754006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+mj-lt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372" y="5610495"/>
                <a:ext cx="1754006" cy="553357"/>
              </a:xfrm>
              <a:prstGeom prst="rect">
                <a:avLst/>
              </a:prstGeom>
              <a:blipFill rotWithShape="0">
                <a:blip r:embed="rId5"/>
                <a:stretch>
                  <a:fillRect t="-10989" r="-6250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54588" y="4490933"/>
                <a:ext cx="27640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ó: </m:t>
                    </m:r>
                  </m:oMath>
                </a14:m>
                <a:endParaRPr lang="vi-VN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8" y="4490933"/>
                <a:ext cx="276409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405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306092" y="5509539"/>
                <a:ext cx="1660006" cy="755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092" y="5509539"/>
                <a:ext cx="1660006" cy="755271"/>
              </a:xfrm>
              <a:prstGeom prst="rect">
                <a:avLst/>
              </a:prstGeom>
              <a:blipFill rotWithShape="0">
                <a:blip r:embed="rId7"/>
                <a:stretch>
                  <a:fillRect r="-6593" b="-24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563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4522" y="122830"/>
                <a:ext cx="11651818" cy="3367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𝜔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𝜔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cm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-2cm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1,2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−1,2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−1,6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2" y="122830"/>
                <a:ext cx="11651818" cy="3367076"/>
              </a:xfrm>
              <a:prstGeom prst="rect">
                <a:avLst/>
              </a:prstGeom>
              <a:blipFill rotWithShape="0">
                <a:blip r:embed="rId2"/>
                <a:stretch>
                  <a:fillRect l="-1046" t="-1087" r="-1046" b="-3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39611" y="3276917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21" y="3875116"/>
            <a:ext cx="560762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262350" y="3674285"/>
                <a:ext cx="3904980" cy="972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50" y="3674285"/>
                <a:ext cx="3904980" cy="9722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9264" y="4855309"/>
            <a:ext cx="771076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120029" y="4648943"/>
                <a:ext cx="3250442" cy="1118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29" y="4648943"/>
                <a:ext cx="3250442" cy="11188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94521" y="5520955"/>
                <a:ext cx="3970126" cy="1118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1" y="5520955"/>
                <a:ext cx="3970126" cy="1118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096908" y="5823189"/>
                <a:ext cx="3610476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908" y="5823189"/>
                <a:ext cx="3610476" cy="573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120029" y="5901130"/>
                <a:ext cx="175503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029" y="5901130"/>
                <a:ext cx="1755032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1628" r="-6597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6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13899" y="122830"/>
                <a:ext cx="11546005" cy="2542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15: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𝜔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𝜔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=25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cm/s.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cm/s.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cm/s.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 cm/s.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cm/s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99" y="122830"/>
                <a:ext cx="11546005" cy="2542106"/>
              </a:xfrm>
              <a:prstGeom prst="rect">
                <a:avLst/>
              </a:prstGeom>
              <a:blipFill rotWithShape="0">
                <a:blip r:embed="rId2"/>
                <a:stretch>
                  <a:fillRect l="-1055" t="-1439" r="-1055" b="-4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758" y="2735281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8543" y="3337106"/>
                <a:ext cx="8336449" cy="747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3" y="3337106"/>
                <a:ext cx="8336449" cy="747320"/>
              </a:xfrm>
              <a:prstGeom prst="rect">
                <a:avLst/>
              </a:prstGeom>
              <a:blipFill rotWithShape="0">
                <a:blip r:embed="rId3"/>
                <a:stretch>
                  <a:fillRect l="-1462" r="-439" b="-113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49117" y="3503001"/>
                <a:ext cx="37155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4.2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117" y="3503001"/>
                <a:ext cx="371550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78543" y="4453075"/>
                <a:ext cx="3647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3" y="4453075"/>
                <a:ext cx="364753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26080" y="4345353"/>
                <a:ext cx="458343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(2)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80" y="4345353"/>
                <a:ext cx="4583434" cy="738664"/>
              </a:xfrm>
              <a:prstGeom prst="rect">
                <a:avLst/>
              </a:prstGeom>
              <a:blipFill rotWithShape="0">
                <a:blip r:embed="rId6"/>
                <a:stretch>
                  <a:fillRect r="-1463" b="-12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95791" y="5014312"/>
                <a:ext cx="601177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1" y="5014312"/>
                <a:ext cx="6011774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2028" b="-123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78543" y="5911673"/>
                <a:ext cx="5417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4.2.6=3.</m:t>
                    </m:r>
                    <m:d>
                      <m:dPr>
                        <m:begChr m:val="|"/>
                        <m:endChr m:val="|"/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3" y="5911673"/>
                <a:ext cx="5417893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250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522570" y="5746967"/>
                <a:ext cx="2992422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70" y="5746967"/>
                <a:ext cx="2992422" cy="7771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8725047" y="5927413"/>
                <a:ext cx="17748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+mj-lt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047" y="5927413"/>
                <a:ext cx="1774845" cy="553357"/>
              </a:xfrm>
              <a:prstGeom prst="rect">
                <a:avLst/>
              </a:prstGeom>
              <a:blipFill rotWithShape="0">
                <a:blip r:embed="rId10"/>
                <a:stretch>
                  <a:fillRect t="-10989" r="-6529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754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6478" y="163117"/>
                <a:ext cx="11928143" cy="281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40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=−20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cm/s, x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cm.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cm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−2,5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3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 cm	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12,5 cm	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13,5 cm	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163117"/>
                <a:ext cx="11928143" cy="2810000"/>
              </a:xfrm>
              <a:prstGeom prst="rect">
                <a:avLst/>
              </a:prstGeom>
              <a:blipFill rotWithShape="0">
                <a:blip r:embed="rId2"/>
                <a:stretch>
                  <a:fillRect l="-1073" t="-20390" r="-818" b="-1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30738" y="2771606"/>
            <a:ext cx="177965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9879" y="3300382"/>
                <a:ext cx="22098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=−20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" y="3300382"/>
                <a:ext cx="220983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42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420385" y="3341985"/>
                <a:ext cx="30001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85" y="3341985"/>
                <a:ext cx="300018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r="-243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100549" y="3300382"/>
                <a:ext cx="1841081" cy="785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49" y="3300382"/>
                <a:ext cx="1841081" cy="7859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57736" y="3246667"/>
                <a:ext cx="2515176" cy="846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736" y="3246667"/>
                <a:ext cx="2515176" cy="846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36478" y="3914686"/>
                <a:ext cx="5495351" cy="662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" y="3914686"/>
                <a:ext cx="5495351" cy="662489"/>
              </a:xfrm>
              <a:prstGeom prst="rect">
                <a:avLst/>
              </a:prstGeom>
              <a:blipFill rotWithShape="0">
                <a:blip r:embed="rId7"/>
                <a:stretch>
                  <a:fillRect l="-1663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29154" y="4550396"/>
                <a:ext cx="11522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4" y="4550396"/>
                <a:ext cx="11522052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479675" y="4353159"/>
                <a:ext cx="2858539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675" y="4353159"/>
                <a:ext cx="2858539" cy="9951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1574" y="4993593"/>
                <a:ext cx="4978991" cy="1207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−2,5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4" y="4993593"/>
                <a:ext cx="4978991" cy="12073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96643" y="6091136"/>
                <a:ext cx="59892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43" y="6091136"/>
                <a:ext cx="5989204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52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385847" y="6071557"/>
                <a:ext cx="2917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47" y="6071557"/>
                <a:ext cx="2917465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665346" y="6174989"/>
                <a:ext cx="1530227" cy="487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346" y="6174989"/>
                <a:ext cx="1530227" cy="487506"/>
              </a:xfrm>
              <a:prstGeom prst="rect">
                <a:avLst/>
              </a:prstGeom>
              <a:blipFill rotWithShape="0">
                <a:blip r:embed="rId13"/>
                <a:stretch>
                  <a:fillRect t="-10000" r="-5179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40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91402" y="253526"/>
                <a:ext cx="11268501" cy="2039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500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750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1500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" y="253526"/>
                <a:ext cx="11268501" cy="2039917"/>
              </a:xfrm>
              <a:prstGeom prst="rect">
                <a:avLst/>
              </a:prstGeom>
              <a:blipFill rotWithShape="0">
                <a:blip r:embed="rId2"/>
                <a:stretch>
                  <a:fillRect l="-1082" t="-2096" r="-1082" b="-62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94" y="3863376"/>
            <a:ext cx="4050551" cy="2581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1590" y="2292349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062" y="2775490"/>
            <a:ext cx="934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10 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6 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= 80 cm/s.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062" y="3361384"/>
            <a:ext cx="830547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78062" y="4238037"/>
                <a:ext cx="3133999" cy="915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62" y="4238037"/>
                <a:ext cx="3133999" cy="915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412061" y="4125679"/>
                <a:ext cx="4001095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61" y="4125679"/>
                <a:ext cx="4001095" cy="1145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95055" y="5410388"/>
                <a:ext cx="2759666" cy="655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55" y="5410388"/>
                <a:ext cx="2759666" cy="6559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455267" y="6114761"/>
                <a:ext cx="177484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267" y="6114761"/>
                <a:ext cx="1774845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1628" r="-6186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91402" y="6066337"/>
                <a:ext cx="4227696" cy="521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 </m:t>
                    </m:r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2" y="6066337"/>
                <a:ext cx="4227696" cy="521681"/>
              </a:xfrm>
              <a:prstGeom prst="rect">
                <a:avLst/>
              </a:prstGeom>
              <a:blipFill rotWithShape="0">
                <a:blip r:embed="rId8"/>
                <a:stretch>
                  <a:fillRect t="-11628" r="-2017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05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6603" y="254162"/>
                <a:ext cx="11546006" cy="2535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hòa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Ox. 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I, 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MN.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cm/s</a:t>
                </a:r>
                <a:r>
                  <a:rPr lang="en-US" sz="28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cm/s</a:t>
                </a:r>
                <a:r>
                  <a:rPr lang="en-US" sz="28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28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0​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254162"/>
                <a:ext cx="11546006" cy="2535438"/>
              </a:xfrm>
              <a:prstGeom prst="rect">
                <a:avLst/>
              </a:prstGeom>
              <a:blipFill rotWithShape="0">
                <a:blip r:embed="rId2"/>
                <a:stretch>
                  <a:fillRect l="-1056" t="-1683" r="-1109" b="-45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00119" y="2688791"/>
            <a:ext cx="204735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6603" y="3142349"/>
                <a:ext cx="4967963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​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vi-VN" sz="2800" i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3142349"/>
                <a:ext cx="4967963" cy="559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22588" y="3214529"/>
                <a:ext cx="2622769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88" y="3214529"/>
                <a:ext cx="2622769" cy="553357"/>
              </a:xfrm>
              <a:prstGeom prst="rect">
                <a:avLst/>
              </a:prstGeom>
              <a:blipFill rotWithShape="0">
                <a:blip r:embed="rId4"/>
                <a:stretch>
                  <a:fillRect l="-4640" t="-10989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013632" y="3808324"/>
                <a:ext cx="5352234" cy="872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vi-VN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vi-VN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32" y="3808324"/>
                <a:ext cx="5352234" cy="8721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6603" y="3997772"/>
            <a:ext cx="272702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6603" y="4814981"/>
                <a:ext cx="3562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03" y="4814981"/>
                <a:ext cx="3562514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3425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849117" y="4848635"/>
                <a:ext cx="53683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vi-V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17" y="4848635"/>
                <a:ext cx="536832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08712" y="5691961"/>
                <a:ext cx="30381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2" y="5691961"/>
                <a:ext cx="303813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19084" y="5691961"/>
                <a:ext cx="47566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=2.10−20=0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084" y="5691961"/>
                <a:ext cx="4756623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2791" r="-1665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8265904" y="5699210"/>
                <a:ext cx="177484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904" y="5699210"/>
                <a:ext cx="1774845" cy="553357"/>
              </a:xfrm>
              <a:prstGeom prst="rect">
                <a:avLst/>
              </a:prstGeom>
              <a:blipFill rotWithShape="0">
                <a:blip r:embed="rId10"/>
                <a:stretch>
                  <a:fillRect t="-12088" r="-6186" b="-24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5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139" y="406722"/>
            <a:ext cx="3296095" cy="2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+Các giá trị tức thời</a:t>
            </a:r>
            <a:endParaRPr lang="vi-VN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8823" y="3545227"/>
                <a:ext cx="2970236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28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vi-VN" sz="28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23" y="3545227"/>
                <a:ext cx="2970236" cy="13653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36604" y="1800680"/>
                <a:ext cx="3252877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vi-VN" sz="2800" i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04" y="1800680"/>
                <a:ext cx="3252877" cy="13653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39183" y="1986223"/>
                <a:ext cx="2707601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83" y="1986223"/>
                <a:ext cx="2707601" cy="9745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8823" y="652943"/>
            <a:ext cx="10695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hai thời điểm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 có các cặp giá trị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ta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46234" y="1790817"/>
                <a:ext cx="2890920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vi-V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4" y="1790817"/>
                <a:ext cx="2890920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46234" y="3665398"/>
                <a:ext cx="2642839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2800" b="1" i="1"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vi-VN" sz="2800" b="1" i="1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4" y="3665398"/>
                <a:ext cx="2642839" cy="13653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37154" y="3665398"/>
                <a:ext cx="2884379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54" y="3665398"/>
                <a:ext cx="2884379" cy="1365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341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046" y="569373"/>
            <a:ext cx="3581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b.Liên hệ giữa v và a: 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26398" y="1708575"/>
                <a:ext cx="3897414" cy="908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98" y="1708575"/>
                <a:ext cx="3897414" cy="908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8904" y="1708575"/>
                <a:ext cx="3955057" cy="83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904" y="1708575"/>
                <a:ext cx="3955057" cy="836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94761" y="3215677"/>
                <a:ext cx="4490781" cy="326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num>
                                      <m:den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𝝎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p>
                                            <m: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𝝎</m:t>
                                            </m:r>
                                          </m:e>
                                          <m:sup>
                                            <m:r>
                                              <a:rPr lang="vi-VN" sz="2800" b="1" i="1">
                                                <a:solidFill>
                                                  <a:srgbClr val="0000FF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p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−(</m:t>
                                    </m:r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𝒗</m:t>
                                        </m:r>
                                      </m:num>
                                      <m:den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𝑨</m:t>
                                        </m:r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𝝎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61" y="3215677"/>
                <a:ext cx="4490781" cy="32614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8236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715" y="336135"/>
            <a:ext cx="746069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9571" y="965928"/>
                <a:ext cx="16306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71" y="965928"/>
                <a:ext cx="163063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8400" y="1755112"/>
                <a:ext cx="19756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00" y="1755112"/>
                <a:ext cx="197560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8400" y="2706261"/>
                <a:ext cx="1988493" cy="704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 smtClean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28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vi-VN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2800" i="1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  </m:t>
                    </m:r>
                  </m:oMath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00" y="2706261"/>
                <a:ext cx="1988493" cy="704039"/>
              </a:xfrm>
              <a:prstGeom prst="rect">
                <a:avLst/>
              </a:prstGeom>
              <a:blipFill rotWithShape="0">
                <a:blip r:embed="rId4"/>
                <a:stretch>
                  <a:fillRect l="-6442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4203" y="5205558"/>
                <a:ext cx="2598468" cy="995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03" y="5205558"/>
                <a:ext cx="2598468" cy="9959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7586" y="3805434"/>
                <a:ext cx="2470035" cy="99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86" y="3805434"/>
                <a:ext cx="2470035" cy="9973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21141" y="1005018"/>
                <a:ext cx="39218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41" y="1005018"/>
                <a:ext cx="392184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79727" y="1755112"/>
                <a:ext cx="30046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vi-V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27" y="1755112"/>
                <a:ext cx="300466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79727" y="2505206"/>
                <a:ext cx="5102487" cy="995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27" y="2505206"/>
                <a:ext cx="5102487" cy="9959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25286" y="3805434"/>
                <a:ext cx="4826258" cy="997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vi-VN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vi-VN" sz="2800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286" y="3805434"/>
                <a:ext cx="4826258" cy="9973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44238" y="5294610"/>
                <a:ext cx="4389856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vi-V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r>
                            <a:rPr lang="vi-VN" sz="28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800" i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   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238" y="5294610"/>
                <a:ext cx="4389856" cy="9541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22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033" y="350182"/>
            <a:ext cx="3296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+Các giá trị tức thời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07" y="774313"/>
            <a:ext cx="11282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hai thời điểm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 có các cặp giá trị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ta luôn có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sau: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46234" y="2014222"/>
                <a:ext cx="2930739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vi-V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vi-VN" sz="2800" b="1" i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234" y="2014222"/>
                <a:ext cx="2930739" cy="13653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7158" y="2158342"/>
                <a:ext cx="2949076" cy="104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vi-VN" sz="2800" b="0" i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vi-VN" sz="28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vi-VN" sz="280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vi-VN" sz="2800" b="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vi-VN" sz="28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8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58" y="2158342"/>
                <a:ext cx="2949076" cy="1040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2317" y="4016638"/>
                <a:ext cx="5125970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𝐦𝐚𝐱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28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vi-VN" sz="28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7" y="4016638"/>
                <a:ext cx="5125970" cy="1365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47538" y="4016638"/>
                <a:ext cx="2658869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800" b="1" i="1">
                                      <a:solidFill>
                                        <a:srgbClr val="00B05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2800" b="1" i="1"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vi-VN" sz="2800" b="1" i="1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smtClean="0">
                                              <a:solidFill>
                                                <a:srgbClr val="00B05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b="1" i="1">
                                          <a:solidFill>
                                            <a:srgbClr val="00B05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38" y="4016638"/>
                <a:ext cx="2658869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5534" y="81888"/>
            <a:ext cx="11969087" cy="67010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00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686" y="528429"/>
            <a:ext cx="6598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c.Liên hệ giữa x và a (a ngược pha với x): 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8243" y="2118960"/>
                <a:ext cx="2949141" cy="908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𝑴𝒂𝒙</m:t>
                              </m:r>
                            </m:sub>
                          </m:sSub>
                        </m:den>
                      </m:f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43" y="2118960"/>
                <a:ext cx="2949141" cy="9089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06826" y="2118960"/>
                <a:ext cx="2727863" cy="83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den>
                      </m:f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vi-VN" sz="2800" b="1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800" b="1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26" y="2118960"/>
                <a:ext cx="2727863" cy="836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24131" y="1288379"/>
                <a:ext cx="2554482" cy="257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𝝎</m:t>
                                    </m:r>
                                  </m:e>
                                  <m:sup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𝝎</m:t>
                                        </m:r>
                                      </m:e>
                                      <m:sup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𝝎</m:t>
                                </m:r>
                                <m:r>
                                  <a:rPr lang="vi-VN" sz="2800" b="1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1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𝒂</m:t>
                                        </m:r>
                                      </m:num>
                                      <m:den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vi-VN" sz="2800" b="1" i="1"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den>
                                    </m:f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131" y="1288379"/>
                <a:ext cx="2554482" cy="25700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54861" y="5617637"/>
                <a:ext cx="4488408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8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2800" b="1" i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vi-VN" sz="28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vi-VN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861" y="5617637"/>
                <a:ext cx="4488408" cy="906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686" y="3951133"/>
            <a:ext cx="32960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+Các giá trị tức thời</a:t>
            </a:r>
            <a:endParaRPr lang="vi-VN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243" y="4329908"/>
            <a:ext cx="11282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ới hai thời điểm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vật có các cặp giá trị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nl-NL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 ta luôn có</a:t>
            </a:r>
            <a:r>
              <a:rPr lang="en-US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sau: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24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073" y="447595"/>
            <a:ext cx="218842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+Dạng đồ thị</a:t>
            </a:r>
            <a:endParaRPr lang="vi-VN" sz="28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354" y="1866978"/>
            <a:ext cx="11538389" cy="29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 thị biểu diễn của (a, x) hoặc (F, x) có dạng là đoạn thẳng đi qua gốc tọa độ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279" y="1258987"/>
            <a:ext cx="9142952" cy="291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 thị biểu diễn của (v,  x) hoặc (a, v) có dạng là đường elip.</a:t>
            </a:r>
            <a:endParaRPr lang="vi-VN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19" y="2559430"/>
            <a:ext cx="3846337" cy="3932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56" y="2611060"/>
            <a:ext cx="3921631" cy="3726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706" y="2836739"/>
            <a:ext cx="3546129" cy="33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8" y="122830"/>
            <a:ext cx="11928143" cy="66055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4967" y="865039"/>
                <a:ext cx="10672549" cy="2088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  <a:buSzPts val="1200"/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rad / s.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-8 cm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 cm / s.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dao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" y="865039"/>
                <a:ext cx="10672549" cy="2088007"/>
              </a:xfrm>
              <a:prstGeom prst="rect">
                <a:avLst/>
              </a:prstGeom>
              <a:blipFill rotWithShape="0">
                <a:blip r:embed="rId2"/>
                <a:stretch>
                  <a:fillRect l="-1199" t="-2047" r="-1142" b="-5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963376" y="3069387"/>
            <a:ext cx="2047355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170" algn="l"/>
                <a:tab pos="630555" algn="l"/>
                <a:tab pos="1620520" algn="l"/>
                <a:tab pos="4860925" algn="l"/>
              </a:tabLs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967" y="309402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MINH HỌA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4967" y="4015023"/>
                <a:ext cx="15597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7" y="4015023"/>
                <a:ext cx="155978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8203" t="-12941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5941" y="3788009"/>
                <a:ext cx="2801536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41" y="3788009"/>
                <a:ext cx="2801536" cy="956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85534" y="3583754"/>
                <a:ext cx="2915926" cy="1365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34" y="3583754"/>
                <a:ext cx="2915926" cy="13653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38523" y="4989570"/>
                <a:ext cx="4125873" cy="969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p>
                          <m:sSupPr>
                            <m:ctrlPr>
                              <a:rPr lang="vi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523" y="4989570"/>
                <a:ext cx="4125873" cy="969176"/>
              </a:xfrm>
              <a:prstGeom prst="rect">
                <a:avLst/>
              </a:prstGeom>
              <a:blipFill rotWithShape="0">
                <a:blip r:embed="rId6"/>
                <a:stretch>
                  <a:fillRect r="-2068" b="-1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99704" y="5682067"/>
                <a:ext cx="177356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90170" algn="l"/>
                    <a:tab pos="630555" algn="l"/>
                    <a:tab pos="1620520" algn="l"/>
                    <a:tab pos="4860925" algn="l"/>
                  </a:tabLst>
                </a:pPr>
                <a14:m>
                  <m:oMath xmlns:m="http://schemas.openxmlformats.org/officeDocument/2006/math">
                    <m:r>
                      <a:rPr lang="en-US" sz="2800" i="1" spc="-1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C.</a:t>
                </a:r>
                <a:endParaRPr lang="vi-VN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04" y="5682067"/>
                <a:ext cx="1773562" cy="522259"/>
              </a:xfrm>
              <a:prstGeom prst="rect">
                <a:avLst/>
              </a:prstGeom>
              <a:blipFill rotWithShape="0">
                <a:blip r:embed="rId7"/>
                <a:stretch>
                  <a:fillRect t="-11628" r="-5842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1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1527</Words>
  <Application>Microsoft Office PowerPoint</Application>
  <PresentationFormat>Widescreen</PresentationFormat>
  <Paragraphs>234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2020-08-06T14:28:23Z</dcterms:created>
  <dcterms:modified xsi:type="dcterms:W3CDTF">2020-08-07T13:11:21Z</dcterms:modified>
</cp:coreProperties>
</file>