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68" r:id="rId2"/>
    <p:sldId id="259" r:id="rId3"/>
    <p:sldId id="256" r:id="rId4"/>
    <p:sldId id="271" r:id="rId5"/>
    <p:sldId id="269" r:id="rId6"/>
    <p:sldId id="257" r:id="rId7"/>
    <p:sldId id="273" r:id="rId8"/>
    <p:sldId id="262" r:id="rId9"/>
    <p:sldId id="265" r:id="rId10"/>
    <p:sldId id="264" r:id="rId11"/>
    <p:sldId id="277" r:id="rId12"/>
    <p:sldId id="276" r:id="rId13"/>
    <p:sldId id="275" r:id="rId14"/>
    <p:sldId id="274" r:id="rId15"/>
    <p:sldId id="278" r:id="rId16"/>
    <p:sldId id="270" r:id="rId17"/>
    <p:sldId id="261" r:id="rId18"/>
    <p:sldId id="279" r:id="rId19"/>
    <p:sldId id="280" r:id="rId20"/>
    <p:sldId id="272" r:id="rId21"/>
    <p:sldId id="266" r:id="rId22"/>
    <p:sldId id="282" r:id="rId23"/>
    <p:sldId id="263" r:id="rId24"/>
    <p:sldId id="260" r:id="rId25"/>
    <p:sldId id="258" r:id="rId26"/>
    <p:sldId id="281" r:id="rId27"/>
    <p:sldId id="267" r:id="rId28"/>
  </p:sldIdLst>
  <p:sldSz cx="18288000" cy="10287000"/>
  <p:notesSz cx="6858000" cy="9144000"/>
  <p:embeddedFontLst>
    <p:embeddedFont>
      <p:font typeface="Aptos Display" panose="020B0004020202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Libre Baskerville" panose="02000000000000000000" pitchFamily="2" charset="0"/>
      <p:regular r:id="rId38"/>
      <p:bold r:id="rId39"/>
      <p:italic r:id="rId40"/>
    </p:embeddedFont>
    <p:embeddedFont>
      <p:font typeface="Libre Baskerville Bold" panose="02000000000000000000" charset="0"/>
      <p:regular r:id="rId41"/>
    </p:embeddedFont>
    <p:embeddedFont>
      <p:font typeface="Libre Baskerville Italics" panose="020B0604020202020204" charset="0"/>
      <p:regular r:id="rId42"/>
    </p:embeddedFont>
    <p:embeddedFont>
      <p:font typeface="Source Sans Pro" panose="020B0503030403020204" pitchFamily="3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143B6D-D953-4B8D-BCA3-FF4B7106AF6C}" v="361" dt="2024-04-30T08:13:25.6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288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6F143B6D-D953-4B8D-BCA3-FF4B7106AF6C}"/>
    <pc:docChg chg="undo custSel modSld sldOrd">
      <pc:chgData name="Duyên Lương" userId="3a9e482f-ceb4-484a-8eab-f708ff3e9a36" providerId="ADAL" clId="{6F143B6D-D953-4B8D-BCA3-FF4B7106AF6C}" dt="2024-04-30T08:13:45.589" v="3106" actId="20577"/>
      <pc:docMkLst>
        <pc:docMk/>
      </pc:docMkLst>
      <pc:sldChg chg="delSp modSp mod modTransition">
        <pc:chgData name="Duyên Lương" userId="3a9e482f-ceb4-484a-8eab-f708ff3e9a36" providerId="ADAL" clId="{6F143B6D-D953-4B8D-BCA3-FF4B7106AF6C}" dt="2024-04-30T08:10:54.746" v="3089"/>
        <pc:sldMkLst>
          <pc:docMk/>
          <pc:sldMk cId="0" sldId="256"/>
        </pc:sldMkLst>
        <pc:spChg chg="mod">
          <ac:chgData name="Duyên Lương" userId="3a9e482f-ceb4-484a-8eab-f708ff3e9a36" providerId="ADAL" clId="{6F143B6D-D953-4B8D-BCA3-FF4B7106AF6C}" dt="2024-04-30T06:45:27.815" v="223" actId="1076"/>
          <ac:spMkLst>
            <pc:docMk/>
            <pc:sldMk cId="0" sldId="256"/>
            <ac:spMk id="6" creationId="{00000000-0000-0000-0000-000000000000}"/>
          </ac:spMkLst>
        </pc:spChg>
        <pc:spChg chg="del mod">
          <ac:chgData name="Duyên Lương" userId="3a9e482f-ceb4-484a-8eab-f708ff3e9a36" providerId="ADAL" clId="{6F143B6D-D953-4B8D-BCA3-FF4B7106AF6C}" dt="2024-04-30T06:44:31.165" v="145" actId="478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45:10.863" v="219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45:07.460" v="218" actId="404"/>
          <ac:spMkLst>
            <pc:docMk/>
            <pc:sldMk cId="0" sldId="256"/>
            <ac:spMk id="9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6F143B6D-D953-4B8D-BCA3-FF4B7106AF6C}" dt="2024-04-30T08:10:54.746" v="3089"/>
        <pc:sldMkLst>
          <pc:docMk/>
          <pc:sldMk cId="0" sldId="257"/>
        </pc:sldMkLst>
        <pc:spChg chg="mod">
          <ac:chgData name="Duyên Lương" userId="3a9e482f-ceb4-484a-8eab-f708ff3e9a36" providerId="ADAL" clId="{6F143B6D-D953-4B8D-BCA3-FF4B7106AF6C}" dt="2024-04-30T06:56:47.004" v="459" actId="2710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58:07.688" v="560" actId="2711"/>
          <ac:spMkLst>
            <pc:docMk/>
            <pc:sldMk cId="0" sldId="257"/>
            <ac:spMk id="5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57:56.447" v="559" actId="1076"/>
          <ac:spMkLst>
            <pc:docMk/>
            <pc:sldMk cId="0" sldId="257"/>
            <ac:spMk id="6" creationId="{00000000-0000-0000-0000-000000000000}"/>
          </ac:spMkLst>
        </pc:spChg>
        <pc:picChg chg="del">
          <ac:chgData name="Duyên Lương" userId="3a9e482f-ceb4-484a-8eab-f708ff3e9a36" providerId="ADAL" clId="{6F143B6D-D953-4B8D-BCA3-FF4B7106AF6C}" dt="2024-04-30T06:55:21.048" v="398" actId="478"/>
          <ac:picMkLst>
            <pc:docMk/>
            <pc:sldMk cId="0" sldId="257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6F143B6D-D953-4B8D-BCA3-FF4B7106AF6C}" dt="2024-04-30T06:55:34.215" v="406" actId="1076"/>
          <ac:picMkLst>
            <pc:docMk/>
            <pc:sldMk cId="0" sldId="257"/>
            <ac:picMk id="7" creationId="{F75EAC1C-B9AC-1C46-7F58-11126C82E5FE}"/>
          </ac:picMkLst>
        </pc:picChg>
      </pc:sldChg>
      <pc:sldChg chg="addSp delSp modSp mod ord modTransition">
        <pc:chgData name="Duyên Lương" userId="3a9e482f-ceb4-484a-8eab-f708ff3e9a36" providerId="ADAL" clId="{6F143B6D-D953-4B8D-BCA3-FF4B7106AF6C}" dt="2024-04-30T08:10:54.746" v="3089"/>
        <pc:sldMkLst>
          <pc:docMk/>
          <pc:sldMk cId="0" sldId="258"/>
        </pc:sldMkLst>
        <pc:spChg chg="del">
          <ac:chgData name="Duyên Lương" userId="3a9e482f-ceb4-484a-8eab-f708ff3e9a36" providerId="ADAL" clId="{6F143B6D-D953-4B8D-BCA3-FF4B7106AF6C}" dt="2024-04-30T07:53:48.189" v="2544" actId="478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54:02.074" v="2558" actId="1076"/>
          <ac:spMkLst>
            <pc:docMk/>
            <pc:sldMk cId="0" sldId="258"/>
            <ac:spMk id="3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53:32.278" v="2541" actId="478"/>
          <ac:spMkLst>
            <pc:docMk/>
            <pc:sldMk cId="0" sldId="258"/>
            <ac:spMk id="6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53:39.988" v="2543" actId="478"/>
          <ac:spMkLst>
            <pc:docMk/>
            <pc:sldMk cId="0" sldId="258"/>
            <ac:spMk id="7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53:39.988" v="2543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53:32.278" v="2541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53:48.189" v="2544" actId="478"/>
          <ac:spMkLst>
            <pc:docMk/>
            <pc:sldMk cId="0" sldId="258"/>
            <ac:spMk id="10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53:55.806" v="2554" actId="14100"/>
          <ac:spMkLst>
            <pc:docMk/>
            <pc:sldMk cId="0" sldId="258"/>
            <ac:spMk id="11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7:54:35.800" v="2568" actId="207"/>
          <ac:spMkLst>
            <pc:docMk/>
            <pc:sldMk cId="0" sldId="258"/>
            <ac:spMk id="12" creationId="{B2D4FF11-6B75-716E-2FF6-6043CCCB5BF3}"/>
          </ac:spMkLst>
        </pc:spChg>
      </pc:sldChg>
      <pc:sldChg chg="addSp delSp modSp mod ord modTransition modAnim">
        <pc:chgData name="Duyên Lương" userId="3a9e482f-ceb4-484a-8eab-f708ff3e9a36" providerId="ADAL" clId="{6F143B6D-D953-4B8D-BCA3-FF4B7106AF6C}" dt="2024-04-30T08:10:54.746" v="3089"/>
        <pc:sldMkLst>
          <pc:docMk/>
          <pc:sldMk cId="0" sldId="259"/>
        </pc:sldMkLst>
        <pc:spChg chg="mod">
          <ac:chgData name="Duyên Lương" userId="3a9e482f-ceb4-484a-8eab-f708ff3e9a36" providerId="ADAL" clId="{6F143B6D-D953-4B8D-BCA3-FF4B7106AF6C}" dt="2024-04-30T06:46:38.540" v="250" actId="1076"/>
          <ac:spMkLst>
            <pc:docMk/>
            <pc:sldMk cId="0" sldId="259"/>
            <ac:spMk id="3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45:51.639" v="226" actId="478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45:51.639" v="226" actId="478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46:41.570" v="251" actId="1076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45:51.639" v="226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45:51.639" v="226" actId="478"/>
          <ac:spMkLst>
            <pc:docMk/>
            <pc:sldMk cId="0" sldId="259"/>
            <ac:spMk id="8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45:54.216" v="227" actId="478"/>
          <ac:spMkLst>
            <pc:docMk/>
            <pc:sldMk cId="0" sldId="259"/>
            <ac:spMk id="9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45:54.216" v="227" actId="478"/>
          <ac:spMkLst>
            <pc:docMk/>
            <pc:sldMk cId="0" sldId="259"/>
            <ac:spMk id="10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6:47:29.594" v="266" actId="207"/>
          <ac:spMkLst>
            <pc:docMk/>
            <pc:sldMk cId="0" sldId="259"/>
            <ac:spMk id="13" creationId="{177EC805-3BE2-A8AE-F7E4-120A0E89F660}"/>
          </ac:spMkLst>
        </pc:spChg>
        <pc:picChg chg="add mod">
          <ac:chgData name="Duyên Lương" userId="3a9e482f-ceb4-484a-8eab-f708ff3e9a36" providerId="ADAL" clId="{6F143B6D-D953-4B8D-BCA3-FF4B7106AF6C}" dt="2024-04-30T06:46:22.939" v="249" actId="1076"/>
          <ac:picMkLst>
            <pc:docMk/>
            <pc:sldMk cId="0" sldId="259"/>
            <ac:picMk id="11" creationId="{D0AC2DEB-1FFF-6F27-4097-554DA85ABB9C}"/>
          </ac:picMkLst>
        </pc:picChg>
      </pc:sldChg>
      <pc:sldChg chg="addSp delSp modSp mod ord modTransition modAnim">
        <pc:chgData name="Duyên Lương" userId="3a9e482f-ceb4-484a-8eab-f708ff3e9a36" providerId="ADAL" clId="{6F143B6D-D953-4B8D-BCA3-FF4B7106AF6C}" dt="2024-04-30T08:13:25.698" v="3095"/>
        <pc:sldMkLst>
          <pc:docMk/>
          <pc:sldMk cId="0" sldId="260"/>
        </pc:sldMkLst>
        <pc:spChg chg="mod">
          <ac:chgData name="Duyên Lương" userId="3a9e482f-ceb4-484a-8eab-f708ff3e9a36" providerId="ADAL" clId="{6F143B6D-D953-4B8D-BCA3-FF4B7106AF6C}" dt="2024-04-30T07:52:31.199" v="2526" actId="1076"/>
          <ac:spMkLst>
            <pc:docMk/>
            <pc:sldMk cId="0" sldId="260"/>
            <ac:spMk id="2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52:02.610" v="2517" actId="478"/>
          <ac:spMkLst>
            <pc:docMk/>
            <pc:sldMk cId="0" sldId="260"/>
            <ac:spMk id="7" creationId="{00000000-0000-0000-0000-000000000000}"/>
          </ac:spMkLst>
        </pc:spChg>
        <pc:spChg chg="del mod">
          <ac:chgData name="Duyên Lương" userId="3a9e482f-ceb4-484a-8eab-f708ff3e9a36" providerId="ADAL" clId="{6F143B6D-D953-4B8D-BCA3-FF4B7106AF6C}" dt="2024-04-30T07:51:22.840" v="2414" actId="478"/>
          <ac:spMkLst>
            <pc:docMk/>
            <pc:sldMk cId="0" sldId="260"/>
            <ac:spMk id="8" creationId="{00000000-0000-0000-0000-000000000000}"/>
          </ac:spMkLst>
        </pc:spChg>
        <pc:spChg chg="add del mod">
          <ac:chgData name="Duyên Lương" userId="3a9e482f-ceb4-484a-8eab-f708ff3e9a36" providerId="ADAL" clId="{6F143B6D-D953-4B8D-BCA3-FF4B7106AF6C}" dt="2024-04-30T07:51:21.775" v="2413" actId="478"/>
          <ac:spMkLst>
            <pc:docMk/>
            <pc:sldMk cId="0" sldId="260"/>
            <ac:spMk id="9" creationId="{8B64B32F-FFC4-68DE-5EFC-84907A5D045F}"/>
          </ac:spMkLst>
        </pc:spChg>
        <pc:spChg chg="add mod">
          <ac:chgData name="Duyên Lương" userId="3a9e482f-ceb4-484a-8eab-f708ff3e9a36" providerId="ADAL" clId="{6F143B6D-D953-4B8D-BCA3-FF4B7106AF6C}" dt="2024-04-30T07:52:38.645" v="2528" actId="404"/>
          <ac:spMkLst>
            <pc:docMk/>
            <pc:sldMk cId="0" sldId="260"/>
            <ac:spMk id="10" creationId="{591B9F05-521C-1EBA-0E42-AD71C518F868}"/>
          </ac:spMkLst>
        </pc:spChg>
        <pc:spChg chg="add mod">
          <ac:chgData name="Duyên Lương" userId="3a9e482f-ceb4-484a-8eab-f708ff3e9a36" providerId="ADAL" clId="{6F143B6D-D953-4B8D-BCA3-FF4B7106AF6C}" dt="2024-04-30T07:53:15.153" v="2533"/>
          <ac:spMkLst>
            <pc:docMk/>
            <pc:sldMk cId="0" sldId="260"/>
            <ac:spMk id="11" creationId="{0CAD9525-B328-5F34-D695-AD51A05BDCC5}"/>
          </ac:spMkLst>
        </pc:spChg>
        <pc:grpChg chg="mod">
          <ac:chgData name="Duyên Lương" userId="3a9e482f-ceb4-484a-8eab-f708ff3e9a36" providerId="ADAL" clId="{6F143B6D-D953-4B8D-BCA3-FF4B7106AF6C}" dt="2024-04-30T07:52:29.735" v="2525" actId="1076"/>
          <ac:grpSpMkLst>
            <pc:docMk/>
            <pc:sldMk cId="0" sldId="260"/>
            <ac:grpSpMk id="3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6F143B6D-D953-4B8D-BCA3-FF4B7106AF6C}" dt="2024-04-30T08:10:54.746" v="3089"/>
        <pc:sldMkLst>
          <pc:docMk/>
          <pc:sldMk cId="0" sldId="261"/>
        </pc:sldMkLst>
        <pc:spChg chg="mod">
          <ac:chgData name="Duyên Lương" userId="3a9e482f-ceb4-484a-8eab-f708ff3e9a36" providerId="ADAL" clId="{6F143B6D-D953-4B8D-BCA3-FF4B7106AF6C}" dt="2024-04-30T07:34:00.552" v="2084" actId="1076"/>
          <ac:spMkLst>
            <pc:docMk/>
            <pc:sldMk cId="0" sldId="261"/>
            <ac:spMk id="5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33:52.014" v="2079" actId="478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33:53.229" v="2080" actId="478"/>
          <ac:spMkLst>
            <pc:docMk/>
            <pc:sldMk cId="0" sldId="261"/>
            <ac:spMk id="7" creationId="{00000000-0000-0000-0000-000000000000}"/>
          </ac:spMkLst>
        </pc:spChg>
        <pc:spChg chg="mod ord">
          <ac:chgData name="Duyên Lương" userId="3a9e482f-ceb4-484a-8eab-f708ff3e9a36" providerId="ADAL" clId="{6F143B6D-D953-4B8D-BCA3-FF4B7106AF6C}" dt="2024-04-30T07:34:49.926" v="2098" actId="1076"/>
          <ac:spMkLst>
            <pc:docMk/>
            <pc:sldMk cId="0" sldId="261"/>
            <ac:spMk id="8" creationId="{00000000-0000-0000-0000-000000000000}"/>
          </ac:spMkLst>
        </pc:spChg>
        <pc:graphicFrameChg chg="add mod modGraphic">
          <ac:chgData name="Duyên Lương" userId="3a9e482f-ceb4-484a-8eab-f708ff3e9a36" providerId="ADAL" clId="{6F143B6D-D953-4B8D-BCA3-FF4B7106AF6C}" dt="2024-04-30T07:36:11.184" v="2117" actId="1076"/>
          <ac:graphicFrameMkLst>
            <pc:docMk/>
            <pc:sldMk cId="0" sldId="261"/>
            <ac:graphicFrameMk id="11" creationId="{52E228CC-1DE6-1A7B-A7E9-A2B5A2127CD7}"/>
          </ac:graphicFrameMkLst>
        </pc:graphicFrameChg>
        <pc:picChg chg="add mod modCrop">
          <ac:chgData name="Duyên Lương" userId="3a9e482f-ceb4-484a-8eab-f708ff3e9a36" providerId="ADAL" clId="{6F143B6D-D953-4B8D-BCA3-FF4B7106AF6C}" dt="2024-04-30T07:40:15.749" v="2151" actId="1440"/>
          <ac:picMkLst>
            <pc:docMk/>
            <pc:sldMk cId="0" sldId="261"/>
            <ac:picMk id="10" creationId="{B436FF87-E941-3E80-7131-4429654824E6}"/>
          </ac:picMkLst>
        </pc:picChg>
        <pc:picChg chg="add mod">
          <ac:chgData name="Duyên Lương" userId="3a9e482f-ceb4-484a-8eab-f708ff3e9a36" providerId="ADAL" clId="{6F143B6D-D953-4B8D-BCA3-FF4B7106AF6C}" dt="2024-04-30T07:39:47.276" v="2145" actId="1076"/>
          <ac:picMkLst>
            <pc:docMk/>
            <pc:sldMk cId="0" sldId="261"/>
            <ac:picMk id="24" creationId="{7399CCC7-AF2F-D17C-6368-F8A37CF479A2}"/>
          </ac:picMkLst>
        </pc:picChg>
        <pc:picChg chg="add mod">
          <ac:chgData name="Duyên Lương" userId="3a9e482f-ceb4-484a-8eab-f708ff3e9a36" providerId="ADAL" clId="{6F143B6D-D953-4B8D-BCA3-FF4B7106AF6C}" dt="2024-04-30T07:40:04.935" v="2148" actId="1076"/>
          <ac:picMkLst>
            <pc:docMk/>
            <pc:sldMk cId="0" sldId="261"/>
            <ac:picMk id="25" creationId="{158B8271-635F-E87B-1CBD-B818A49D0C45}"/>
          </ac:picMkLst>
        </pc:picChg>
        <pc:picChg chg="add mod">
          <ac:chgData name="Duyên Lương" userId="3a9e482f-ceb4-484a-8eab-f708ff3e9a36" providerId="ADAL" clId="{6F143B6D-D953-4B8D-BCA3-FF4B7106AF6C}" dt="2024-04-30T07:40:10.038" v="2150" actId="1076"/>
          <ac:picMkLst>
            <pc:docMk/>
            <pc:sldMk cId="0" sldId="261"/>
            <ac:picMk id="26" creationId="{80D97D66-796A-5C25-06A8-8D8CBB366786}"/>
          </ac:picMkLst>
        </pc:picChg>
        <pc:cxnChg chg="add mod">
          <ac:chgData name="Duyên Lương" userId="3a9e482f-ceb4-484a-8eab-f708ff3e9a36" providerId="ADAL" clId="{6F143B6D-D953-4B8D-BCA3-FF4B7106AF6C}" dt="2024-04-30T07:37:28.710" v="2122" actId="1035"/>
          <ac:cxnSpMkLst>
            <pc:docMk/>
            <pc:sldMk cId="0" sldId="261"/>
            <ac:cxnSpMk id="13" creationId="{AB709FFA-EB10-F9F5-A4FE-54A92053D398}"/>
          </ac:cxnSpMkLst>
        </pc:cxnChg>
        <pc:cxnChg chg="add mod">
          <ac:chgData name="Duyên Lương" userId="3a9e482f-ceb4-484a-8eab-f708ff3e9a36" providerId="ADAL" clId="{6F143B6D-D953-4B8D-BCA3-FF4B7106AF6C}" dt="2024-04-30T07:38:10.541" v="2126" actId="14100"/>
          <ac:cxnSpMkLst>
            <pc:docMk/>
            <pc:sldMk cId="0" sldId="261"/>
            <ac:cxnSpMk id="14" creationId="{CD9CFDCE-BCFC-26A2-5DFA-174115D0A3BA}"/>
          </ac:cxnSpMkLst>
        </pc:cxnChg>
        <pc:cxnChg chg="add mod">
          <ac:chgData name="Duyên Lương" userId="3a9e482f-ceb4-484a-8eab-f708ff3e9a36" providerId="ADAL" clId="{6F143B6D-D953-4B8D-BCA3-FF4B7106AF6C}" dt="2024-04-30T07:38:22.077" v="2131" actId="14100"/>
          <ac:cxnSpMkLst>
            <pc:docMk/>
            <pc:sldMk cId="0" sldId="261"/>
            <ac:cxnSpMk id="16" creationId="{6D7657C4-5C6E-1A61-F3F3-EB46474E7118}"/>
          </ac:cxnSpMkLst>
        </pc:cxnChg>
        <pc:cxnChg chg="add mod">
          <ac:chgData name="Duyên Lương" userId="3a9e482f-ceb4-484a-8eab-f708ff3e9a36" providerId="ADAL" clId="{6F143B6D-D953-4B8D-BCA3-FF4B7106AF6C}" dt="2024-04-30T07:38:48.231" v="2134" actId="14100"/>
          <ac:cxnSpMkLst>
            <pc:docMk/>
            <pc:sldMk cId="0" sldId="261"/>
            <ac:cxnSpMk id="19" creationId="{E7D7F015-1EBD-32BF-750E-D9551EB76BCD}"/>
          </ac:cxnSpMkLst>
        </pc:cxnChg>
        <pc:cxnChg chg="add mod">
          <ac:chgData name="Duyên Lương" userId="3a9e482f-ceb4-484a-8eab-f708ff3e9a36" providerId="ADAL" clId="{6F143B6D-D953-4B8D-BCA3-FF4B7106AF6C}" dt="2024-04-30T07:38:55.794" v="2137" actId="14100"/>
          <ac:cxnSpMkLst>
            <pc:docMk/>
            <pc:sldMk cId="0" sldId="261"/>
            <ac:cxnSpMk id="21" creationId="{B51A4741-4A19-21A2-215B-2FFAC2875CDE}"/>
          </ac:cxnSpMkLst>
        </pc:cxnChg>
      </pc:sldChg>
      <pc:sldChg chg="addSp delSp modSp mod ord modTransition">
        <pc:chgData name="Duyên Lương" userId="3a9e482f-ceb4-484a-8eab-f708ff3e9a36" providerId="ADAL" clId="{6F143B6D-D953-4B8D-BCA3-FF4B7106AF6C}" dt="2024-04-30T08:10:54.746" v="3089"/>
        <pc:sldMkLst>
          <pc:docMk/>
          <pc:sldMk cId="0" sldId="262"/>
        </pc:sldMkLst>
        <pc:spChg chg="del mod">
          <ac:chgData name="Duyên Lương" userId="3a9e482f-ceb4-484a-8eab-f708ff3e9a36" providerId="ADAL" clId="{6F143B6D-D953-4B8D-BCA3-FF4B7106AF6C}" dt="2024-04-30T07:02:08.720" v="830" actId="478"/>
          <ac:spMkLst>
            <pc:docMk/>
            <pc:sldMk cId="0" sldId="262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6F143B6D-D953-4B8D-BCA3-FF4B7106AF6C}" dt="2024-04-30T07:01:15.781" v="807" actId="478"/>
          <ac:spMkLst>
            <pc:docMk/>
            <pc:sldMk cId="0" sldId="262"/>
            <ac:spMk id="4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01:18.483" v="808" actId="1076"/>
          <ac:spMkLst>
            <pc:docMk/>
            <pc:sldMk cId="0" sldId="262"/>
            <ac:spMk id="5" creationId="{00000000-0000-0000-0000-000000000000}"/>
          </ac:spMkLst>
        </pc:spChg>
        <pc:spChg chg="mod ord">
          <ac:chgData name="Duyên Lương" userId="3a9e482f-ceb4-484a-8eab-f708ff3e9a36" providerId="ADAL" clId="{6F143B6D-D953-4B8D-BCA3-FF4B7106AF6C}" dt="2024-04-30T07:02:35.405" v="838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01:53.823" v="823" actId="1038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01:42.856" v="815" actId="478"/>
          <ac:spMkLst>
            <pc:docMk/>
            <pc:sldMk cId="0" sldId="262"/>
            <ac:spMk id="8" creationId="{00000000-0000-0000-0000-000000000000}"/>
          </ac:spMkLst>
        </pc:spChg>
        <pc:grpChg chg="del">
          <ac:chgData name="Duyên Lương" userId="3a9e482f-ceb4-484a-8eab-f708ff3e9a36" providerId="ADAL" clId="{6F143B6D-D953-4B8D-BCA3-FF4B7106AF6C}" dt="2024-04-30T07:01:15.781" v="807" actId="478"/>
          <ac:grpSpMkLst>
            <pc:docMk/>
            <pc:sldMk cId="0" sldId="262"/>
            <ac:grpSpMk id="3" creationId="{00000000-0000-0000-0000-000000000000}"/>
          </ac:grpSpMkLst>
        </pc:grpChg>
        <pc:picChg chg="add mod">
          <ac:chgData name="Duyên Lương" userId="3a9e482f-ceb4-484a-8eab-f708ff3e9a36" providerId="ADAL" clId="{6F143B6D-D953-4B8D-BCA3-FF4B7106AF6C}" dt="2024-04-30T07:02:37.122" v="839" actId="1076"/>
          <ac:picMkLst>
            <pc:docMk/>
            <pc:sldMk cId="0" sldId="262"/>
            <ac:picMk id="9" creationId="{F1869946-8122-A21B-D31A-40108FE112B0}"/>
          </ac:picMkLst>
        </pc:picChg>
      </pc:sldChg>
      <pc:sldChg chg="addSp delSp modSp mod ord modTransition">
        <pc:chgData name="Duyên Lương" userId="3a9e482f-ceb4-484a-8eab-f708ff3e9a36" providerId="ADAL" clId="{6F143B6D-D953-4B8D-BCA3-FF4B7106AF6C}" dt="2024-04-30T08:10:54.746" v="3089"/>
        <pc:sldMkLst>
          <pc:docMk/>
          <pc:sldMk cId="0" sldId="263"/>
        </pc:sldMkLst>
        <pc:spChg chg="mod">
          <ac:chgData name="Duyên Lương" userId="3a9e482f-ceb4-484a-8eab-f708ff3e9a36" providerId="ADAL" clId="{6F143B6D-D953-4B8D-BCA3-FF4B7106AF6C}" dt="2024-04-30T07:51:00.430" v="2406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51:03.811" v="2407" actId="1076"/>
          <ac:spMkLst>
            <pc:docMk/>
            <pc:sldMk cId="0" sldId="263"/>
            <ac:spMk id="3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49:22.857" v="2240" actId="478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49:25.051" v="2241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49:22.406" v="2239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49:28.601" v="2242" actId="478"/>
          <ac:spMkLst>
            <pc:docMk/>
            <pc:sldMk cId="0" sldId="263"/>
            <ac:spMk id="7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7:50:28.857" v="2396" actId="123"/>
          <ac:spMkLst>
            <pc:docMk/>
            <pc:sldMk cId="0" sldId="263"/>
            <ac:spMk id="8" creationId="{F26BFE85-954C-B50D-0DA5-2D3D5DBB1BBF}"/>
          </ac:spMkLst>
        </pc:spChg>
        <pc:spChg chg="add mod">
          <ac:chgData name="Duyên Lương" userId="3a9e482f-ceb4-484a-8eab-f708ff3e9a36" providerId="ADAL" clId="{6F143B6D-D953-4B8D-BCA3-FF4B7106AF6C}" dt="2024-04-30T07:50:53.610" v="2405" actId="14100"/>
          <ac:spMkLst>
            <pc:docMk/>
            <pc:sldMk cId="0" sldId="263"/>
            <ac:spMk id="9" creationId="{D34BE40B-BA4A-67A5-971F-D597F36042D9}"/>
          </ac:spMkLst>
        </pc:spChg>
      </pc:sldChg>
      <pc:sldChg chg="addSp delSp modSp mod ord modTransition modAnim">
        <pc:chgData name="Duyên Lương" userId="3a9e482f-ceb4-484a-8eab-f708ff3e9a36" providerId="ADAL" clId="{6F143B6D-D953-4B8D-BCA3-FF4B7106AF6C}" dt="2024-04-30T08:10:54.746" v="3089"/>
        <pc:sldMkLst>
          <pc:docMk/>
          <pc:sldMk cId="0" sldId="264"/>
        </pc:sldMkLst>
        <pc:spChg chg="mod">
          <ac:chgData name="Duyên Lương" userId="3a9e482f-ceb4-484a-8eab-f708ff3e9a36" providerId="ADAL" clId="{6F143B6D-D953-4B8D-BCA3-FF4B7106AF6C}" dt="2024-04-30T07:11:09.373" v="1242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12:49.788" v="1257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12:36.612" v="1253" actId="1076"/>
          <ac:spMkLst>
            <pc:docMk/>
            <pc:sldMk cId="0" sldId="264"/>
            <ac:spMk id="4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10:02.825" v="1228" actId="478"/>
          <ac:spMkLst>
            <pc:docMk/>
            <pc:sldMk cId="0" sldId="264"/>
            <ac:spMk id="5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10:02.825" v="1228" actId="478"/>
          <ac:spMkLst>
            <pc:docMk/>
            <pc:sldMk cId="0" sldId="264"/>
            <ac:spMk id="6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7:09:58.267" v="1227" actId="113"/>
          <ac:spMkLst>
            <pc:docMk/>
            <pc:sldMk cId="0" sldId="264"/>
            <ac:spMk id="7" creationId="{EEFB2395-2CAC-328E-EB25-1A1145E6F57F}"/>
          </ac:spMkLst>
        </pc:spChg>
        <pc:spChg chg="add mod">
          <ac:chgData name="Duyên Lương" userId="3a9e482f-ceb4-484a-8eab-f708ff3e9a36" providerId="ADAL" clId="{6F143B6D-D953-4B8D-BCA3-FF4B7106AF6C}" dt="2024-04-30T07:13:58.043" v="1312" actId="1035"/>
          <ac:spMkLst>
            <pc:docMk/>
            <pc:sldMk cId="0" sldId="264"/>
            <ac:spMk id="8" creationId="{5BB810C9-B3DF-5CEC-47CD-033C4BFD39D9}"/>
          </ac:spMkLst>
        </pc:spChg>
        <pc:spChg chg="add mod">
          <ac:chgData name="Duyên Lương" userId="3a9e482f-ceb4-484a-8eab-f708ff3e9a36" providerId="ADAL" clId="{6F143B6D-D953-4B8D-BCA3-FF4B7106AF6C}" dt="2024-04-30T07:13:58.043" v="1312" actId="1035"/>
          <ac:spMkLst>
            <pc:docMk/>
            <pc:sldMk cId="0" sldId="264"/>
            <ac:spMk id="9" creationId="{B57830E6-652D-C4AA-23F9-DB2BF7BBCBE4}"/>
          </ac:spMkLst>
        </pc:spChg>
        <pc:spChg chg="add mod">
          <ac:chgData name="Duyên Lương" userId="3a9e482f-ceb4-484a-8eab-f708ff3e9a36" providerId="ADAL" clId="{6F143B6D-D953-4B8D-BCA3-FF4B7106AF6C}" dt="2024-04-30T07:13:58.043" v="1312" actId="1035"/>
          <ac:spMkLst>
            <pc:docMk/>
            <pc:sldMk cId="0" sldId="264"/>
            <ac:spMk id="10" creationId="{1020377E-E4A2-F7D9-0D55-1CE2AD63036A}"/>
          </ac:spMkLst>
        </pc:spChg>
        <pc:spChg chg="add mod">
          <ac:chgData name="Duyên Lương" userId="3a9e482f-ceb4-484a-8eab-f708ff3e9a36" providerId="ADAL" clId="{6F143B6D-D953-4B8D-BCA3-FF4B7106AF6C}" dt="2024-04-30T07:13:58.043" v="1312" actId="1035"/>
          <ac:spMkLst>
            <pc:docMk/>
            <pc:sldMk cId="0" sldId="264"/>
            <ac:spMk id="11" creationId="{D5B5A9C4-9281-22B4-B0D7-C683A02B9FE5}"/>
          </ac:spMkLst>
        </pc:spChg>
        <pc:spChg chg="add mod">
          <ac:chgData name="Duyên Lương" userId="3a9e482f-ceb4-484a-8eab-f708ff3e9a36" providerId="ADAL" clId="{6F143B6D-D953-4B8D-BCA3-FF4B7106AF6C}" dt="2024-04-30T07:13:58.043" v="1312" actId="1035"/>
          <ac:spMkLst>
            <pc:docMk/>
            <pc:sldMk cId="0" sldId="264"/>
            <ac:spMk id="12" creationId="{BDD4B995-29A9-A2B5-0AAB-3EA04EE5CB81}"/>
          </ac:spMkLst>
        </pc:spChg>
        <pc:spChg chg="add mod">
          <ac:chgData name="Duyên Lương" userId="3a9e482f-ceb4-484a-8eab-f708ff3e9a36" providerId="ADAL" clId="{6F143B6D-D953-4B8D-BCA3-FF4B7106AF6C}" dt="2024-04-30T07:11:11.886" v="1243" actId="1076"/>
          <ac:spMkLst>
            <pc:docMk/>
            <pc:sldMk cId="0" sldId="264"/>
            <ac:spMk id="13" creationId="{E023069A-E1E4-D969-5002-A4632931786C}"/>
          </ac:spMkLst>
        </pc:spChg>
        <pc:spChg chg="add mod">
          <ac:chgData name="Duyên Lương" userId="3a9e482f-ceb4-484a-8eab-f708ff3e9a36" providerId="ADAL" clId="{6F143B6D-D953-4B8D-BCA3-FF4B7106AF6C}" dt="2024-04-30T07:13:24.766" v="1307" actId="1076"/>
          <ac:spMkLst>
            <pc:docMk/>
            <pc:sldMk cId="0" sldId="264"/>
            <ac:spMk id="15" creationId="{78295637-38B7-87F4-94B0-0E64F9A0C74B}"/>
          </ac:spMkLst>
        </pc:spChg>
      </pc:sldChg>
      <pc:sldChg chg="addSp delSp modSp mod ord modTransition">
        <pc:chgData name="Duyên Lương" userId="3a9e482f-ceb4-484a-8eab-f708ff3e9a36" providerId="ADAL" clId="{6F143B6D-D953-4B8D-BCA3-FF4B7106AF6C}" dt="2024-04-30T08:10:54.746" v="3089"/>
        <pc:sldMkLst>
          <pc:docMk/>
          <pc:sldMk cId="0" sldId="265"/>
        </pc:sldMkLst>
        <pc:spChg chg="mod">
          <ac:chgData name="Duyên Lương" userId="3a9e482f-ceb4-484a-8eab-f708ff3e9a36" providerId="ADAL" clId="{6F143B6D-D953-4B8D-BCA3-FF4B7106AF6C}" dt="2024-04-30T07:14:32.377" v="1316" actId="20577"/>
          <ac:spMkLst>
            <pc:docMk/>
            <pc:sldMk cId="0" sldId="265"/>
            <ac:spMk id="3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05:40.793" v="1016" actId="14100"/>
          <ac:spMkLst>
            <pc:docMk/>
            <pc:sldMk cId="0" sldId="265"/>
            <ac:spMk id="4" creationId="{00000000-0000-0000-0000-000000000000}"/>
          </ac:spMkLst>
        </pc:spChg>
        <pc:spChg chg="mod ord">
          <ac:chgData name="Duyên Lương" userId="3a9e482f-ceb4-484a-8eab-f708ff3e9a36" providerId="ADAL" clId="{6F143B6D-D953-4B8D-BCA3-FF4B7106AF6C}" dt="2024-04-30T07:03:39.487" v="904" actId="1076"/>
          <ac:spMkLst>
            <pc:docMk/>
            <pc:sldMk cId="0" sldId="265"/>
            <ac:spMk id="5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03:59.545" v="910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03:59.545" v="910" actId="478"/>
          <ac:spMkLst>
            <pc:docMk/>
            <pc:sldMk cId="0" sldId="265"/>
            <ac:spMk id="7" creationId="{00000000-0000-0000-0000-000000000000}"/>
          </ac:spMkLst>
        </pc:spChg>
        <pc:spChg chg="del mod">
          <ac:chgData name="Duyên Lương" userId="3a9e482f-ceb4-484a-8eab-f708ff3e9a36" providerId="ADAL" clId="{6F143B6D-D953-4B8D-BCA3-FF4B7106AF6C}" dt="2024-04-30T07:05:46.752" v="1018" actId="478"/>
          <ac:spMkLst>
            <pc:docMk/>
            <pc:sldMk cId="0" sldId="265"/>
            <ac:spMk id="8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08:09.645" v="1175" actId="207"/>
          <ac:spMkLst>
            <pc:docMk/>
            <pc:sldMk cId="0" sldId="265"/>
            <ac:spMk id="9" creationId="{00000000-0000-0000-0000-000000000000}"/>
          </ac:spMkLst>
        </pc:spChg>
        <pc:spChg chg="del mod">
          <ac:chgData name="Duyên Lương" userId="3a9e482f-ceb4-484a-8eab-f708ff3e9a36" providerId="ADAL" clId="{6F143B6D-D953-4B8D-BCA3-FF4B7106AF6C}" dt="2024-04-30T07:08:06.255" v="1174" actId="478"/>
          <ac:spMkLst>
            <pc:docMk/>
            <pc:sldMk cId="0" sldId="265"/>
            <ac:spMk id="10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09:01.147" v="1198" actId="1076"/>
          <ac:spMkLst>
            <pc:docMk/>
            <pc:sldMk cId="0" sldId="265"/>
            <ac:spMk id="11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7:08:12.528" v="1177"/>
          <ac:spMkLst>
            <pc:docMk/>
            <pc:sldMk cId="0" sldId="265"/>
            <ac:spMk id="12" creationId="{BC0D5328-CD96-EE68-6119-1A17F00557F2}"/>
          </ac:spMkLst>
        </pc:spChg>
        <pc:spChg chg="add mod">
          <ac:chgData name="Duyên Lương" userId="3a9e482f-ceb4-484a-8eab-f708ff3e9a36" providerId="ADAL" clId="{6F143B6D-D953-4B8D-BCA3-FF4B7106AF6C}" dt="2024-04-30T07:08:13.957" v="1179"/>
          <ac:spMkLst>
            <pc:docMk/>
            <pc:sldMk cId="0" sldId="265"/>
            <ac:spMk id="13" creationId="{31F11DB6-405B-10F8-3A4F-6B072132657B}"/>
          </ac:spMkLst>
        </pc:spChg>
        <pc:spChg chg="add mod">
          <ac:chgData name="Duyên Lương" userId="3a9e482f-ceb4-484a-8eab-f708ff3e9a36" providerId="ADAL" clId="{6F143B6D-D953-4B8D-BCA3-FF4B7106AF6C}" dt="2024-04-30T07:08:15.565" v="1181"/>
          <ac:spMkLst>
            <pc:docMk/>
            <pc:sldMk cId="0" sldId="265"/>
            <ac:spMk id="14" creationId="{4E2916AF-856B-D61F-4836-1F16DCC92C0E}"/>
          </ac:spMkLst>
        </pc:spChg>
        <pc:spChg chg="add mod">
          <ac:chgData name="Duyên Lương" userId="3a9e482f-ceb4-484a-8eab-f708ff3e9a36" providerId="ADAL" clId="{6F143B6D-D953-4B8D-BCA3-FF4B7106AF6C}" dt="2024-04-30T07:08:17.669" v="1183"/>
          <ac:spMkLst>
            <pc:docMk/>
            <pc:sldMk cId="0" sldId="265"/>
            <ac:spMk id="15" creationId="{7B62D421-CC35-0BF3-5ECA-504BCB0091BD}"/>
          </ac:spMkLst>
        </pc:spChg>
        <pc:spChg chg="add mod">
          <ac:chgData name="Duyên Lương" userId="3a9e482f-ceb4-484a-8eab-f708ff3e9a36" providerId="ADAL" clId="{6F143B6D-D953-4B8D-BCA3-FF4B7106AF6C}" dt="2024-04-30T07:08:26.566" v="1187" actId="207"/>
          <ac:spMkLst>
            <pc:docMk/>
            <pc:sldMk cId="0" sldId="265"/>
            <ac:spMk id="16" creationId="{C7181F9B-5852-AB78-1D19-DA38864BDC48}"/>
          </ac:spMkLst>
        </pc:spChg>
        <pc:spChg chg="add mod">
          <ac:chgData name="Duyên Lương" userId="3a9e482f-ceb4-484a-8eab-f708ff3e9a36" providerId="ADAL" clId="{6F143B6D-D953-4B8D-BCA3-FF4B7106AF6C}" dt="2024-04-30T07:08:33.209" v="1191"/>
          <ac:spMkLst>
            <pc:docMk/>
            <pc:sldMk cId="0" sldId="265"/>
            <ac:spMk id="17" creationId="{A296C2B8-C857-D20E-6D05-C05A80C50133}"/>
          </ac:spMkLst>
        </pc:spChg>
        <pc:spChg chg="add mod">
          <ac:chgData name="Duyên Lương" userId="3a9e482f-ceb4-484a-8eab-f708ff3e9a36" providerId="ADAL" clId="{6F143B6D-D953-4B8D-BCA3-FF4B7106AF6C}" dt="2024-04-30T07:08:34.753" v="1193"/>
          <ac:spMkLst>
            <pc:docMk/>
            <pc:sldMk cId="0" sldId="265"/>
            <ac:spMk id="18" creationId="{850205D6-AEE7-6AD1-CDB2-FFF102F5A45E}"/>
          </ac:spMkLst>
        </pc:spChg>
        <pc:spChg chg="add mod">
          <ac:chgData name="Duyên Lương" userId="3a9e482f-ceb4-484a-8eab-f708ff3e9a36" providerId="ADAL" clId="{6F143B6D-D953-4B8D-BCA3-FF4B7106AF6C}" dt="2024-04-30T07:08:36.229" v="1195"/>
          <ac:spMkLst>
            <pc:docMk/>
            <pc:sldMk cId="0" sldId="265"/>
            <ac:spMk id="19" creationId="{5C02CAAC-09D8-B7A1-7CC8-5EE35075E19F}"/>
          </ac:spMkLst>
        </pc:spChg>
        <pc:spChg chg="add mod">
          <ac:chgData name="Duyên Lương" userId="3a9e482f-ceb4-484a-8eab-f708ff3e9a36" providerId="ADAL" clId="{6F143B6D-D953-4B8D-BCA3-FF4B7106AF6C}" dt="2024-04-30T07:08:37.724" v="1197"/>
          <ac:spMkLst>
            <pc:docMk/>
            <pc:sldMk cId="0" sldId="265"/>
            <ac:spMk id="20" creationId="{8F74CB33-BF72-9F0C-E239-9028E11AA2BF}"/>
          </ac:spMkLst>
        </pc:spChg>
      </pc:sldChg>
      <pc:sldChg chg="addSp delSp modSp mod ord modTransition">
        <pc:chgData name="Duyên Lương" userId="3a9e482f-ceb4-484a-8eab-f708ff3e9a36" providerId="ADAL" clId="{6F143B6D-D953-4B8D-BCA3-FF4B7106AF6C}" dt="2024-04-30T08:10:54.746" v="3089"/>
        <pc:sldMkLst>
          <pc:docMk/>
          <pc:sldMk cId="0" sldId="266"/>
        </pc:sldMkLst>
        <pc:spChg chg="mod">
          <ac:chgData name="Duyên Lương" userId="3a9e482f-ceb4-484a-8eab-f708ff3e9a36" providerId="ADAL" clId="{6F143B6D-D953-4B8D-BCA3-FF4B7106AF6C}" dt="2024-04-30T08:00:55.601" v="2981" actId="1076"/>
          <ac:spMkLst>
            <pc:docMk/>
            <pc:sldMk cId="0" sldId="266"/>
            <ac:spMk id="2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57:44.932" v="2686" actId="478"/>
          <ac:spMkLst>
            <pc:docMk/>
            <pc:sldMk cId="0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8:01:35.191" v="2988" actId="1076"/>
          <ac:spMkLst>
            <pc:docMk/>
            <pc:sldMk cId="0" sldId="266"/>
            <ac:spMk id="10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57:47.320" v="2687" actId="478"/>
          <ac:spMkLst>
            <pc:docMk/>
            <pc:sldMk cId="0" sldId="266"/>
            <ac:spMk id="11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8:01:13.116" v="2986" actId="5793"/>
          <ac:spMkLst>
            <pc:docMk/>
            <pc:sldMk cId="0" sldId="266"/>
            <ac:spMk id="12" creationId="{26D3861B-9D27-74BE-F214-9C5CD56970ED}"/>
          </ac:spMkLst>
        </pc:spChg>
        <pc:spChg chg="add mod">
          <ac:chgData name="Duyên Lương" userId="3a9e482f-ceb4-484a-8eab-f708ff3e9a36" providerId="ADAL" clId="{6F143B6D-D953-4B8D-BCA3-FF4B7106AF6C}" dt="2024-04-30T08:01:18.354" v="2987" actId="1076"/>
          <ac:spMkLst>
            <pc:docMk/>
            <pc:sldMk cId="0" sldId="266"/>
            <ac:spMk id="13" creationId="{52D8C808-DFDB-633A-1AD0-1E12B605209D}"/>
          </ac:spMkLst>
        </pc:spChg>
        <pc:grpChg chg="del">
          <ac:chgData name="Duyên Lương" userId="3a9e482f-ceb4-484a-8eab-f708ff3e9a36" providerId="ADAL" clId="{6F143B6D-D953-4B8D-BCA3-FF4B7106AF6C}" dt="2024-04-30T07:57:42.800" v="2685" actId="478"/>
          <ac:grpSpMkLst>
            <pc:docMk/>
            <pc:sldMk cId="0" sldId="266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6F143B6D-D953-4B8D-BCA3-FF4B7106AF6C}" dt="2024-04-30T07:57:42.800" v="2685" actId="478"/>
          <ac:grpSpMkLst>
            <pc:docMk/>
            <pc:sldMk cId="0" sldId="266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6F143B6D-D953-4B8D-BCA3-FF4B7106AF6C}" dt="2024-04-30T07:57:42.800" v="2685" actId="478"/>
          <ac:grpSpMkLst>
            <pc:docMk/>
            <pc:sldMk cId="0" sldId="266"/>
            <ac:grpSpMk id="8" creationId="{00000000-0000-0000-0000-000000000000}"/>
          </ac:grpSpMkLst>
        </pc:grpChg>
      </pc:sldChg>
      <pc:sldChg chg="delSp modSp mod modTransition">
        <pc:chgData name="Duyên Lương" userId="3a9e482f-ceb4-484a-8eab-f708ff3e9a36" providerId="ADAL" clId="{6F143B6D-D953-4B8D-BCA3-FF4B7106AF6C}" dt="2024-04-30T08:13:45.589" v="3106" actId="20577"/>
        <pc:sldMkLst>
          <pc:docMk/>
          <pc:sldMk cId="0" sldId="267"/>
        </pc:sldMkLst>
        <pc:spChg chg="mod">
          <ac:chgData name="Duyên Lương" userId="3a9e482f-ceb4-484a-8eab-f708ff3e9a36" providerId="ADAL" clId="{6F143B6D-D953-4B8D-BCA3-FF4B7106AF6C}" dt="2024-04-30T08:13:45.589" v="3106" actId="20577"/>
          <ac:spMkLst>
            <pc:docMk/>
            <pc:sldMk cId="0" sldId="267"/>
            <ac:spMk id="5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8:13:40.262" v="3096" actId="478"/>
          <ac:spMkLst>
            <pc:docMk/>
            <pc:sldMk cId="0" sldId="267"/>
            <ac:spMk id="7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8:13:40.262" v="3096" actId="478"/>
          <ac:spMkLst>
            <pc:docMk/>
            <pc:sldMk cId="0" sldId="267"/>
            <ac:spMk id="8" creationId="{00000000-0000-0000-0000-000000000000}"/>
          </ac:spMkLst>
        </pc:spChg>
      </pc:sldChg>
      <pc:sldChg chg="delSp modSp mod ord modTransition">
        <pc:chgData name="Duyên Lương" userId="3a9e482f-ceb4-484a-8eab-f708ff3e9a36" providerId="ADAL" clId="{6F143B6D-D953-4B8D-BCA3-FF4B7106AF6C}" dt="2024-04-30T08:10:54.746" v="3089"/>
        <pc:sldMkLst>
          <pc:docMk/>
          <pc:sldMk cId="358415195" sldId="268"/>
        </pc:sldMkLst>
        <pc:spChg chg="mod">
          <ac:chgData name="Duyên Lương" userId="3a9e482f-ceb4-484a-8eab-f708ff3e9a36" providerId="ADAL" clId="{6F143B6D-D953-4B8D-BCA3-FF4B7106AF6C}" dt="2024-04-30T06:44:22.853" v="135" actId="1076"/>
          <ac:spMkLst>
            <pc:docMk/>
            <pc:sldMk cId="358415195" sldId="268"/>
            <ac:spMk id="6" creationId="{00000000-0000-0000-0000-000000000000}"/>
          </ac:spMkLst>
        </pc:spChg>
        <pc:spChg chg="del mod">
          <ac:chgData name="Duyên Lương" userId="3a9e482f-ceb4-484a-8eab-f708ff3e9a36" providerId="ADAL" clId="{6F143B6D-D953-4B8D-BCA3-FF4B7106AF6C}" dt="2024-04-30T06:43:57.956" v="105" actId="478"/>
          <ac:spMkLst>
            <pc:docMk/>
            <pc:sldMk cId="358415195" sldId="268"/>
            <ac:spMk id="7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44:21.060" v="134" actId="1076"/>
          <ac:spMkLst>
            <pc:docMk/>
            <pc:sldMk cId="358415195" sldId="268"/>
            <ac:spMk id="8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44:09.416" v="124" actId="1076"/>
          <ac:spMkLst>
            <pc:docMk/>
            <pc:sldMk cId="358415195" sldId="268"/>
            <ac:spMk id="9" creationId="{00000000-0000-0000-0000-000000000000}"/>
          </ac:spMkLst>
        </pc:spChg>
      </pc:sldChg>
      <pc:sldChg chg="addSp delSp modSp mod ord modTransition">
        <pc:chgData name="Duyên Lương" userId="3a9e482f-ceb4-484a-8eab-f708ff3e9a36" providerId="ADAL" clId="{6F143B6D-D953-4B8D-BCA3-FF4B7106AF6C}" dt="2024-04-30T08:10:54.746" v="3089"/>
        <pc:sldMkLst>
          <pc:docMk/>
          <pc:sldMk cId="973923887" sldId="269"/>
        </pc:sldMkLst>
        <pc:spChg chg="mod">
          <ac:chgData name="Duyên Lương" userId="3a9e482f-ceb4-484a-8eab-f708ff3e9a36" providerId="ADAL" clId="{6F143B6D-D953-4B8D-BCA3-FF4B7106AF6C}" dt="2024-04-30T06:54:12.693" v="388" actId="14100"/>
          <ac:spMkLst>
            <pc:docMk/>
            <pc:sldMk cId="973923887" sldId="269"/>
            <ac:spMk id="2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54:27.298" v="395" actId="1076"/>
          <ac:spMkLst>
            <pc:docMk/>
            <pc:sldMk cId="973923887" sldId="269"/>
            <ac:spMk id="3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49:12.790" v="297" actId="1076"/>
          <ac:spMkLst>
            <pc:docMk/>
            <pc:sldMk cId="973923887" sldId="269"/>
            <ac:spMk id="4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53:51.422" v="380" actId="1076"/>
          <ac:spMkLst>
            <pc:docMk/>
            <pc:sldMk cId="973923887" sldId="269"/>
            <ac:spMk id="5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48:25.339" v="269" actId="478"/>
          <ac:spMkLst>
            <pc:docMk/>
            <pc:sldMk cId="973923887" sldId="269"/>
            <ac:spMk id="6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48:25.339" v="269" actId="478"/>
          <ac:spMkLst>
            <pc:docMk/>
            <pc:sldMk cId="973923887" sldId="269"/>
            <ac:spMk id="7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48:25.339" v="269" actId="478"/>
          <ac:spMkLst>
            <pc:docMk/>
            <pc:sldMk cId="973923887" sldId="269"/>
            <ac:spMk id="8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48:25.339" v="269" actId="478"/>
          <ac:spMkLst>
            <pc:docMk/>
            <pc:sldMk cId="973923887" sldId="269"/>
            <ac:spMk id="9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48:30.047" v="273" actId="478"/>
          <ac:spMkLst>
            <pc:docMk/>
            <pc:sldMk cId="973923887" sldId="269"/>
            <ac:spMk id="10" creationId="{00000000-0000-0000-0000-000000000000}"/>
          </ac:spMkLst>
        </pc:spChg>
        <pc:spChg chg="del mod">
          <ac:chgData name="Duyên Lương" userId="3a9e482f-ceb4-484a-8eab-f708ff3e9a36" providerId="ADAL" clId="{6F143B6D-D953-4B8D-BCA3-FF4B7106AF6C}" dt="2024-04-30T06:48:28.978" v="272" actId="478"/>
          <ac:spMkLst>
            <pc:docMk/>
            <pc:sldMk cId="973923887" sldId="269"/>
            <ac:spMk id="11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6:49:44.649" v="302" actId="2711"/>
          <ac:spMkLst>
            <pc:docMk/>
            <pc:sldMk cId="973923887" sldId="269"/>
            <ac:spMk id="12" creationId="{402249DC-C511-EE07-7E39-23ACC6311009}"/>
          </ac:spMkLst>
        </pc:spChg>
        <pc:spChg chg="add mod">
          <ac:chgData name="Duyên Lương" userId="3a9e482f-ceb4-484a-8eab-f708ff3e9a36" providerId="ADAL" clId="{6F143B6D-D953-4B8D-BCA3-FF4B7106AF6C}" dt="2024-04-30T06:49:58.508" v="308" actId="1076"/>
          <ac:spMkLst>
            <pc:docMk/>
            <pc:sldMk cId="973923887" sldId="269"/>
            <ac:spMk id="13" creationId="{3C301BB6-068E-766C-2362-E6B363DAB4C7}"/>
          </ac:spMkLst>
        </pc:spChg>
        <pc:picChg chg="add del mod">
          <ac:chgData name="Duyên Lương" userId="3a9e482f-ceb4-484a-8eab-f708ff3e9a36" providerId="ADAL" clId="{6F143B6D-D953-4B8D-BCA3-FF4B7106AF6C}" dt="2024-04-30T06:50:03.408" v="311" actId="478"/>
          <ac:picMkLst>
            <pc:docMk/>
            <pc:sldMk cId="973923887" sldId="269"/>
            <ac:picMk id="14" creationId="{71FDA2AA-834E-865C-59D1-00361A51623B}"/>
          </ac:picMkLst>
        </pc:picChg>
        <pc:picChg chg="add mod">
          <ac:chgData name="Duyên Lương" userId="3a9e482f-ceb4-484a-8eab-f708ff3e9a36" providerId="ADAL" clId="{6F143B6D-D953-4B8D-BCA3-FF4B7106AF6C}" dt="2024-04-30T06:54:24.705" v="393" actId="14100"/>
          <ac:picMkLst>
            <pc:docMk/>
            <pc:sldMk cId="973923887" sldId="269"/>
            <ac:picMk id="1026" creationId="{0ADE64D5-209B-DA69-E88F-E0574A5CFE73}"/>
          </ac:picMkLst>
        </pc:picChg>
        <pc:picChg chg="add mod">
          <ac:chgData name="Duyên Lương" userId="3a9e482f-ceb4-484a-8eab-f708ff3e9a36" providerId="ADAL" clId="{6F143B6D-D953-4B8D-BCA3-FF4B7106AF6C}" dt="2024-04-30T06:54:07.247" v="386" actId="14100"/>
          <ac:picMkLst>
            <pc:docMk/>
            <pc:sldMk cId="973923887" sldId="269"/>
            <ac:picMk id="1028" creationId="{10CB1409-FBD3-0CCC-0904-F0FE50EE6A86}"/>
          </ac:picMkLst>
        </pc:picChg>
      </pc:sldChg>
      <pc:sldChg chg="addSp delSp modSp mod ord modTransition">
        <pc:chgData name="Duyên Lương" userId="3a9e482f-ceb4-484a-8eab-f708ff3e9a36" providerId="ADAL" clId="{6F143B6D-D953-4B8D-BCA3-FF4B7106AF6C}" dt="2024-04-30T08:10:54.746" v="3089"/>
        <pc:sldMkLst>
          <pc:docMk/>
          <pc:sldMk cId="2323492184" sldId="270"/>
        </pc:sldMkLst>
        <pc:spChg chg="del">
          <ac:chgData name="Duyên Lương" userId="3a9e482f-ceb4-484a-8eab-f708ff3e9a36" providerId="ADAL" clId="{6F143B6D-D953-4B8D-BCA3-FF4B7106AF6C}" dt="2024-04-30T07:27:43.639" v="1714" actId="478"/>
          <ac:spMkLst>
            <pc:docMk/>
            <pc:sldMk cId="2323492184" sldId="270"/>
            <ac:spMk id="2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32:35.310" v="2054" actId="1076"/>
          <ac:spMkLst>
            <pc:docMk/>
            <pc:sldMk cId="2323492184" sldId="270"/>
            <ac:spMk id="3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28:29.323" v="1737" actId="1076"/>
          <ac:spMkLst>
            <pc:docMk/>
            <pc:sldMk cId="2323492184" sldId="270"/>
            <ac:spMk id="4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28:36.799" v="1741" actId="1076"/>
          <ac:spMkLst>
            <pc:docMk/>
            <pc:sldMk cId="2323492184" sldId="270"/>
            <ac:spMk id="5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27:47.864" v="1717" actId="478"/>
          <ac:spMkLst>
            <pc:docMk/>
            <pc:sldMk cId="2323492184" sldId="270"/>
            <ac:spMk id="6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27:52.231" v="1720" actId="478"/>
          <ac:spMkLst>
            <pc:docMk/>
            <pc:sldMk cId="2323492184" sldId="270"/>
            <ac:spMk id="7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27:50.781" v="1719" actId="478"/>
          <ac:spMkLst>
            <pc:docMk/>
            <pc:sldMk cId="2323492184" sldId="270"/>
            <ac:spMk id="8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27:49.052" v="1718" actId="478"/>
          <ac:spMkLst>
            <pc:docMk/>
            <pc:sldMk cId="2323492184" sldId="270"/>
            <ac:spMk id="9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27:46.777" v="1716" actId="478"/>
          <ac:spMkLst>
            <pc:docMk/>
            <pc:sldMk cId="2323492184" sldId="270"/>
            <ac:spMk id="10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27:45.883" v="1715" actId="478"/>
          <ac:spMkLst>
            <pc:docMk/>
            <pc:sldMk cId="2323492184" sldId="270"/>
            <ac:spMk id="11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7:28:17.395" v="1735" actId="403"/>
          <ac:spMkLst>
            <pc:docMk/>
            <pc:sldMk cId="2323492184" sldId="270"/>
            <ac:spMk id="12" creationId="{D31C15D4-BEF8-C47F-04AE-2930A3F729F8}"/>
          </ac:spMkLst>
        </pc:spChg>
        <pc:graphicFrameChg chg="add mod modGraphic">
          <ac:chgData name="Duyên Lương" userId="3a9e482f-ceb4-484a-8eab-f708ff3e9a36" providerId="ADAL" clId="{6F143B6D-D953-4B8D-BCA3-FF4B7106AF6C}" dt="2024-04-30T07:32:31.026" v="2053" actId="207"/>
          <ac:graphicFrameMkLst>
            <pc:docMk/>
            <pc:sldMk cId="2323492184" sldId="270"/>
            <ac:graphicFrameMk id="13" creationId="{AAFC2F59-8FD4-760C-E382-C5213B29CE17}"/>
          </ac:graphicFrameMkLst>
        </pc:graphicFrameChg>
      </pc:sldChg>
      <pc:sldChg chg="delSp modSp mod modTransition">
        <pc:chgData name="Duyên Lương" userId="3a9e482f-ceb4-484a-8eab-f708ff3e9a36" providerId="ADAL" clId="{6F143B6D-D953-4B8D-BCA3-FF4B7106AF6C}" dt="2024-04-30T08:10:54.746" v="3089"/>
        <pc:sldMkLst>
          <pc:docMk/>
          <pc:sldMk cId="3805509127" sldId="271"/>
        </pc:sldMkLst>
        <pc:spChg chg="del">
          <ac:chgData name="Duyên Lương" userId="3a9e482f-ceb4-484a-8eab-f708ff3e9a36" providerId="ADAL" clId="{6F143B6D-D953-4B8D-BCA3-FF4B7106AF6C}" dt="2024-04-30T06:51:49.588" v="314" actId="478"/>
          <ac:spMkLst>
            <pc:docMk/>
            <pc:sldMk cId="3805509127" sldId="271"/>
            <ac:spMk id="2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52:23.167" v="343" actId="1076"/>
          <ac:spMkLst>
            <pc:docMk/>
            <pc:sldMk cId="3805509127" sldId="271"/>
            <ac:spMk id="3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51:57.711" v="323" actId="478"/>
          <ac:spMkLst>
            <pc:docMk/>
            <pc:sldMk cId="3805509127" sldId="271"/>
            <ac:spMk id="6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51:57.711" v="323" actId="478"/>
          <ac:spMkLst>
            <pc:docMk/>
            <pc:sldMk cId="3805509127" sldId="271"/>
            <ac:spMk id="7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51:57.711" v="323" actId="478"/>
          <ac:spMkLst>
            <pc:docMk/>
            <pc:sldMk cId="3805509127" sldId="271"/>
            <ac:spMk id="8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51:57.711" v="323" actId="478"/>
          <ac:spMkLst>
            <pc:docMk/>
            <pc:sldMk cId="3805509127" sldId="271"/>
            <ac:spMk id="9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51:50.501" v="315" actId="478"/>
          <ac:spMkLst>
            <pc:docMk/>
            <pc:sldMk cId="3805509127" sldId="271"/>
            <ac:spMk id="10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52:25.009" v="344" actId="1076"/>
          <ac:spMkLst>
            <pc:docMk/>
            <pc:sldMk cId="3805509127" sldId="271"/>
            <ac:spMk id="11" creationId="{00000000-0000-0000-0000-000000000000}"/>
          </ac:spMkLst>
        </pc:spChg>
      </pc:sldChg>
      <pc:sldChg chg="addSp delSp modSp mod ord modTransition">
        <pc:chgData name="Duyên Lương" userId="3a9e482f-ceb4-484a-8eab-f708ff3e9a36" providerId="ADAL" clId="{6F143B6D-D953-4B8D-BCA3-FF4B7106AF6C}" dt="2024-04-30T08:10:54.746" v="3089"/>
        <pc:sldMkLst>
          <pc:docMk/>
          <pc:sldMk cId="3404276209" sldId="272"/>
        </pc:sldMkLst>
        <pc:spChg chg="add mod ord">
          <ac:chgData name="Duyên Lương" userId="3a9e482f-ceb4-484a-8eab-f708ff3e9a36" providerId="ADAL" clId="{6F143B6D-D953-4B8D-BCA3-FF4B7106AF6C}" dt="2024-04-30T06:52:51.824" v="360" actId="1076"/>
          <ac:spMkLst>
            <pc:docMk/>
            <pc:sldMk cId="3404276209" sldId="272"/>
            <ac:spMk id="2" creationId="{4CB2D755-6955-BE90-97A7-90975E2A7786}"/>
          </ac:spMkLst>
        </pc:spChg>
        <pc:spChg chg="del">
          <ac:chgData name="Duyên Lương" userId="3a9e482f-ceb4-484a-8eab-f708ff3e9a36" providerId="ADAL" clId="{6F143B6D-D953-4B8D-BCA3-FF4B7106AF6C}" dt="2024-04-30T06:52:35.109" v="345" actId="478"/>
          <ac:spMkLst>
            <pc:docMk/>
            <pc:sldMk cId="3404276209" sldId="272"/>
            <ac:spMk id="3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52:43.142" v="351" actId="1076"/>
          <ac:spMkLst>
            <pc:docMk/>
            <pc:sldMk cId="3404276209" sldId="272"/>
            <ac:spMk id="5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6:52:48.876" v="359" actId="20577"/>
          <ac:spMkLst>
            <pc:docMk/>
            <pc:sldMk cId="3404276209" sldId="272"/>
            <ac:spMk id="11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6F143B6D-D953-4B8D-BCA3-FF4B7106AF6C}" dt="2024-04-30T08:10:54.746" v="3089"/>
        <pc:sldMkLst>
          <pc:docMk/>
          <pc:sldMk cId="2058378725" sldId="273"/>
        </pc:sldMkLst>
        <pc:spChg chg="del">
          <ac:chgData name="Duyên Lương" userId="3a9e482f-ceb4-484a-8eab-f708ff3e9a36" providerId="ADAL" clId="{6F143B6D-D953-4B8D-BCA3-FF4B7106AF6C}" dt="2024-04-30T06:58:47.439" v="563" actId="478"/>
          <ac:spMkLst>
            <pc:docMk/>
            <pc:sldMk cId="2058378725" sldId="273"/>
            <ac:spMk id="4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58:47.439" v="563" actId="478"/>
          <ac:spMkLst>
            <pc:docMk/>
            <pc:sldMk cId="2058378725" sldId="273"/>
            <ac:spMk id="5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6:58:47.439" v="563" actId="478"/>
          <ac:spMkLst>
            <pc:docMk/>
            <pc:sldMk cId="2058378725" sldId="273"/>
            <ac:spMk id="6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6:59:05.643" v="589" actId="20577"/>
          <ac:spMkLst>
            <pc:docMk/>
            <pc:sldMk cId="2058378725" sldId="273"/>
            <ac:spMk id="8" creationId="{9567D964-C467-498A-C34A-FCE87A746107}"/>
          </ac:spMkLst>
        </pc:spChg>
        <pc:spChg chg="add mod">
          <ac:chgData name="Duyên Lương" userId="3a9e482f-ceb4-484a-8eab-f708ff3e9a36" providerId="ADAL" clId="{6F143B6D-D953-4B8D-BCA3-FF4B7106AF6C}" dt="2024-04-30T06:59:43.118" v="661" actId="1076"/>
          <ac:spMkLst>
            <pc:docMk/>
            <pc:sldMk cId="2058378725" sldId="273"/>
            <ac:spMk id="9" creationId="{755EE872-6C9B-E1D3-C6E7-8E5EA120A7CE}"/>
          </ac:spMkLst>
        </pc:spChg>
        <pc:spChg chg="add mod">
          <ac:chgData name="Duyên Lương" userId="3a9e482f-ceb4-484a-8eab-f708ff3e9a36" providerId="ADAL" clId="{6F143B6D-D953-4B8D-BCA3-FF4B7106AF6C}" dt="2024-04-30T06:59:38.759" v="660" actId="20577"/>
          <ac:spMkLst>
            <pc:docMk/>
            <pc:sldMk cId="2058378725" sldId="273"/>
            <ac:spMk id="10" creationId="{FA8D587C-BBFF-D7AB-521E-3B6BD29A51A5}"/>
          </ac:spMkLst>
        </pc:spChg>
        <pc:picChg chg="del">
          <ac:chgData name="Duyên Lương" userId="3a9e482f-ceb4-484a-8eab-f708ff3e9a36" providerId="ADAL" clId="{6F143B6D-D953-4B8D-BCA3-FF4B7106AF6C}" dt="2024-04-30T06:55:40.854" v="407" actId="478"/>
          <ac:picMkLst>
            <pc:docMk/>
            <pc:sldMk cId="2058378725" sldId="273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6F143B6D-D953-4B8D-BCA3-FF4B7106AF6C}" dt="2024-04-30T06:55:53.938" v="413" actId="1076"/>
          <ac:picMkLst>
            <pc:docMk/>
            <pc:sldMk cId="2058378725" sldId="273"/>
            <ac:picMk id="7" creationId="{9F2A3731-78DA-B8E9-3312-C422832A92A7}"/>
          </ac:picMkLst>
        </pc:picChg>
      </pc:sldChg>
      <pc:sldChg chg="modSp mod modTransition modAnim">
        <pc:chgData name="Duyên Lương" userId="3a9e482f-ceb4-484a-8eab-f708ff3e9a36" providerId="ADAL" clId="{6F143B6D-D953-4B8D-BCA3-FF4B7106AF6C}" dt="2024-04-30T08:10:54.746" v="3089"/>
        <pc:sldMkLst>
          <pc:docMk/>
          <pc:sldMk cId="1556654529" sldId="274"/>
        </pc:sldMkLst>
        <pc:spChg chg="mod">
          <ac:chgData name="Duyên Lương" userId="3a9e482f-ceb4-484a-8eab-f708ff3e9a36" providerId="ADAL" clId="{6F143B6D-D953-4B8D-BCA3-FF4B7106AF6C}" dt="2024-04-30T07:14:37.753" v="1317"/>
          <ac:spMkLst>
            <pc:docMk/>
            <pc:sldMk cId="1556654529" sldId="274"/>
            <ac:spMk id="13" creationId="{E023069A-E1E4-D969-5002-A4632931786C}"/>
          </ac:spMkLst>
        </pc:spChg>
        <pc:spChg chg="mod">
          <ac:chgData name="Duyên Lương" userId="3a9e482f-ceb4-484a-8eab-f708ff3e9a36" providerId="ADAL" clId="{6F143B6D-D953-4B8D-BCA3-FF4B7106AF6C}" dt="2024-04-30T07:16:29.475" v="1437" actId="1076"/>
          <ac:spMkLst>
            <pc:docMk/>
            <pc:sldMk cId="1556654529" sldId="274"/>
            <ac:spMk id="15" creationId="{78295637-38B7-87F4-94B0-0E64F9A0C74B}"/>
          </ac:spMkLst>
        </pc:spChg>
      </pc:sldChg>
      <pc:sldChg chg="modSp mod modTransition modAnim">
        <pc:chgData name="Duyên Lương" userId="3a9e482f-ceb4-484a-8eab-f708ff3e9a36" providerId="ADAL" clId="{6F143B6D-D953-4B8D-BCA3-FF4B7106AF6C}" dt="2024-04-30T08:10:54.746" v="3089"/>
        <pc:sldMkLst>
          <pc:docMk/>
          <pc:sldMk cId="3247166832" sldId="275"/>
        </pc:sldMkLst>
        <pc:spChg chg="mod">
          <ac:chgData name="Duyên Lương" userId="3a9e482f-ceb4-484a-8eab-f708ff3e9a36" providerId="ADAL" clId="{6F143B6D-D953-4B8D-BCA3-FF4B7106AF6C}" dt="2024-04-30T07:14:30.156" v="1315"/>
          <ac:spMkLst>
            <pc:docMk/>
            <pc:sldMk cId="3247166832" sldId="275"/>
            <ac:spMk id="13" creationId="{E023069A-E1E4-D969-5002-A4632931786C}"/>
          </ac:spMkLst>
        </pc:spChg>
        <pc:spChg chg="mod">
          <ac:chgData name="Duyên Lương" userId="3a9e482f-ceb4-484a-8eab-f708ff3e9a36" providerId="ADAL" clId="{6F143B6D-D953-4B8D-BCA3-FF4B7106AF6C}" dt="2024-04-30T07:16:04.361" v="1416" actId="1076"/>
          <ac:spMkLst>
            <pc:docMk/>
            <pc:sldMk cId="3247166832" sldId="275"/>
            <ac:spMk id="15" creationId="{78295637-38B7-87F4-94B0-0E64F9A0C74B}"/>
          </ac:spMkLst>
        </pc:spChg>
      </pc:sldChg>
      <pc:sldChg chg="modSp mod modTransition modAnim">
        <pc:chgData name="Duyên Lương" userId="3a9e482f-ceb4-484a-8eab-f708ff3e9a36" providerId="ADAL" clId="{6F143B6D-D953-4B8D-BCA3-FF4B7106AF6C}" dt="2024-04-30T08:10:54.746" v="3089"/>
        <pc:sldMkLst>
          <pc:docMk/>
          <pc:sldMk cId="1434458207" sldId="276"/>
        </pc:sldMkLst>
        <pc:spChg chg="mod">
          <ac:chgData name="Duyên Lương" userId="3a9e482f-ceb4-484a-8eab-f708ff3e9a36" providerId="ADAL" clId="{6F143B6D-D953-4B8D-BCA3-FF4B7106AF6C}" dt="2024-04-30T07:14:25.272" v="1314"/>
          <ac:spMkLst>
            <pc:docMk/>
            <pc:sldMk cId="1434458207" sldId="276"/>
            <ac:spMk id="13" creationId="{E023069A-E1E4-D969-5002-A4632931786C}"/>
          </ac:spMkLst>
        </pc:spChg>
        <pc:spChg chg="mod">
          <ac:chgData name="Duyên Lương" userId="3a9e482f-ceb4-484a-8eab-f708ff3e9a36" providerId="ADAL" clId="{6F143B6D-D953-4B8D-BCA3-FF4B7106AF6C}" dt="2024-04-30T07:15:15.104" v="1383" actId="1076"/>
          <ac:spMkLst>
            <pc:docMk/>
            <pc:sldMk cId="1434458207" sldId="276"/>
            <ac:spMk id="15" creationId="{78295637-38B7-87F4-94B0-0E64F9A0C74B}"/>
          </ac:spMkLst>
        </pc:spChg>
      </pc:sldChg>
      <pc:sldChg chg="modSp mod modTransition modAnim">
        <pc:chgData name="Duyên Lương" userId="3a9e482f-ceb4-484a-8eab-f708ff3e9a36" providerId="ADAL" clId="{6F143B6D-D953-4B8D-BCA3-FF4B7106AF6C}" dt="2024-04-30T08:10:54.746" v="3089"/>
        <pc:sldMkLst>
          <pc:docMk/>
          <pc:sldMk cId="2920718018" sldId="277"/>
        </pc:sldMkLst>
        <pc:spChg chg="mod">
          <ac:chgData name="Duyên Lương" userId="3a9e482f-ceb4-484a-8eab-f708ff3e9a36" providerId="ADAL" clId="{6F143B6D-D953-4B8D-BCA3-FF4B7106AF6C}" dt="2024-04-30T07:14:19.808" v="1313"/>
          <ac:spMkLst>
            <pc:docMk/>
            <pc:sldMk cId="2920718018" sldId="277"/>
            <ac:spMk id="13" creationId="{E023069A-E1E4-D969-5002-A4632931786C}"/>
          </ac:spMkLst>
        </pc:spChg>
        <pc:spChg chg="mod">
          <ac:chgData name="Duyên Lương" userId="3a9e482f-ceb4-484a-8eab-f708ff3e9a36" providerId="ADAL" clId="{6F143B6D-D953-4B8D-BCA3-FF4B7106AF6C}" dt="2024-04-30T07:14:57.701" v="1359" actId="20577"/>
          <ac:spMkLst>
            <pc:docMk/>
            <pc:sldMk cId="2920718018" sldId="277"/>
            <ac:spMk id="15" creationId="{78295637-38B7-87F4-94B0-0E64F9A0C74B}"/>
          </ac:spMkLst>
        </pc:spChg>
      </pc:sldChg>
      <pc:sldChg chg="addSp modSp mod modTransition">
        <pc:chgData name="Duyên Lương" userId="3a9e482f-ceb4-484a-8eab-f708ff3e9a36" providerId="ADAL" clId="{6F143B6D-D953-4B8D-BCA3-FF4B7106AF6C}" dt="2024-04-30T08:10:54.746" v="3089"/>
        <pc:sldMkLst>
          <pc:docMk/>
          <pc:sldMk cId="1198145313" sldId="278"/>
        </pc:sldMkLst>
        <pc:spChg chg="mod">
          <ac:chgData name="Duyên Lương" userId="3a9e482f-ceb4-484a-8eab-f708ff3e9a36" providerId="ADAL" clId="{6F143B6D-D953-4B8D-BCA3-FF4B7106AF6C}" dt="2024-04-30T07:25:20.612" v="1578" actId="14100"/>
          <ac:spMkLst>
            <pc:docMk/>
            <pc:sldMk cId="1198145313" sldId="278"/>
            <ac:spMk id="3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26:33.233" v="1704" actId="14100"/>
          <ac:spMkLst>
            <pc:docMk/>
            <pc:sldMk cId="1198145313" sldId="278"/>
            <ac:spMk id="4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22:55.588" v="1565" actId="20577"/>
          <ac:spMkLst>
            <pc:docMk/>
            <pc:sldMk cId="1198145313" sldId="278"/>
            <ac:spMk id="5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7:25:48.674" v="1592" actId="1076"/>
          <ac:spMkLst>
            <pc:docMk/>
            <pc:sldMk cId="1198145313" sldId="278"/>
            <ac:spMk id="6" creationId="{FC61C158-EA0B-650E-DC50-A3F8AB82489D}"/>
          </ac:spMkLst>
        </pc:spChg>
        <pc:spChg chg="add mod">
          <ac:chgData name="Duyên Lương" userId="3a9e482f-ceb4-484a-8eab-f708ff3e9a36" providerId="ADAL" clId="{6F143B6D-D953-4B8D-BCA3-FF4B7106AF6C}" dt="2024-04-30T07:26:50.471" v="1711" actId="404"/>
          <ac:spMkLst>
            <pc:docMk/>
            <pc:sldMk cId="1198145313" sldId="278"/>
            <ac:spMk id="7" creationId="{81155484-62B2-A09E-1F8C-C70AD82B608D}"/>
          </ac:spMkLst>
        </pc:spChg>
        <pc:spChg chg="add mod">
          <ac:chgData name="Duyên Lương" userId="3a9e482f-ceb4-484a-8eab-f708ff3e9a36" providerId="ADAL" clId="{6F143B6D-D953-4B8D-BCA3-FF4B7106AF6C}" dt="2024-04-30T07:26:50.471" v="1711" actId="404"/>
          <ac:spMkLst>
            <pc:docMk/>
            <pc:sldMk cId="1198145313" sldId="278"/>
            <ac:spMk id="8" creationId="{AC962C1F-9E1F-94BF-8E63-41245CA85B02}"/>
          </ac:spMkLst>
        </pc:spChg>
        <pc:spChg chg="mod">
          <ac:chgData name="Duyên Lương" userId="3a9e482f-ceb4-484a-8eab-f708ff3e9a36" providerId="ADAL" clId="{6F143B6D-D953-4B8D-BCA3-FF4B7106AF6C}" dt="2024-04-30T07:25:12.459" v="1577" actId="404"/>
          <ac:spMkLst>
            <pc:docMk/>
            <pc:sldMk cId="1198145313" sldId="278"/>
            <ac:spMk id="9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7:26:50.471" v="1711" actId="404"/>
          <ac:spMkLst>
            <pc:docMk/>
            <pc:sldMk cId="1198145313" sldId="278"/>
            <ac:spMk id="10" creationId="{BA228F30-FF05-57EF-9179-E9D5F28F8F1F}"/>
          </ac:spMkLst>
        </pc:spChg>
        <pc:spChg chg="mod ord">
          <ac:chgData name="Duyên Lương" userId="3a9e482f-ceb4-484a-8eab-f708ff3e9a36" providerId="ADAL" clId="{6F143B6D-D953-4B8D-BCA3-FF4B7106AF6C}" dt="2024-04-30T07:25:59.227" v="1596" actId="166"/>
          <ac:spMkLst>
            <pc:docMk/>
            <pc:sldMk cId="1198145313" sldId="278"/>
            <ac:spMk id="11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25:12.459" v="1577" actId="404"/>
          <ac:spMkLst>
            <pc:docMk/>
            <pc:sldMk cId="1198145313" sldId="278"/>
            <ac:spMk id="12" creationId="{BC0D5328-CD96-EE68-6119-1A17F00557F2}"/>
          </ac:spMkLst>
        </pc:spChg>
        <pc:spChg chg="mod">
          <ac:chgData name="Duyên Lương" userId="3a9e482f-ceb4-484a-8eab-f708ff3e9a36" providerId="ADAL" clId="{6F143B6D-D953-4B8D-BCA3-FF4B7106AF6C}" dt="2024-04-30T07:25:12.459" v="1577" actId="404"/>
          <ac:spMkLst>
            <pc:docMk/>
            <pc:sldMk cId="1198145313" sldId="278"/>
            <ac:spMk id="13" creationId="{31F11DB6-405B-10F8-3A4F-6B072132657B}"/>
          </ac:spMkLst>
        </pc:spChg>
        <pc:spChg chg="mod">
          <ac:chgData name="Duyên Lương" userId="3a9e482f-ceb4-484a-8eab-f708ff3e9a36" providerId="ADAL" clId="{6F143B6D-D953-4B8D-BCA3-FF4B7106AF6C}" dt="2024-04-30T07:25:12.459" v="1577" actId="404"/>
          <ac:spMkLst>
            <pc:docMk/>
            <pc:sldMk cId="1198145313" sldId="278"/>
            <ac:spMk id="14" creationId="{4E2916AF-856B-D61F-4836-1F16DCC92C0E}"/>
          </ac:spMkLst>
        </pc:spChg>
        <pc:spChg chg="mod">
          <ac:chgData name="Duyên Lương" userId="3a9e482f-ceb4-484a-8eab-f708ff3e9a36" providerId="ADAL" clId="{6F143B6D-D953-4B8D-BCA3-FF4B7106AF6C}" dt="2024-04-30T07:25:12.459" v="1577" actId="404"/>
          <ac:spMkLst>
            <pc:docMk/>
            <pc:sldMk cId="1198145313" sldId="278"/>
            <ac:spMk id="15" creationId="{7B62D421-CC35-0BF3-5ECA-504BCB0091BD}"/>
          </ac:spMkLst>
        </pc:spChg>
        <pc:spChg chg="mod">
          <ac:chgData name="Duyên Lương" userId="3a9e482f-ceb4-484a-8eab-f708ff3e9a36" providerId="ADAL" clId="{6F143B6D-D953-4B8D-BCA3-FF4B7106AF6C}" dt="2024-04-30T07:25:36.246" v="1590" actId="14100"/>
          <ac:spMkLst>
            <pc:docMk/>
            <pc:sldMk cId="1198145313" sldId="278"/>
            <ac:spMk id="16" creationId="{C7181F9B-5852-AB78-1D19-DA38864BDC48}"/>
          </ac:spMkLst>
        </pc:spChg>
        <pc:spChg chg="mod">
          <ac:chgData name="Duyên Lương" userId="3a9e482f-ceb4-484a-8eab-f708ff3e9a36" providerId="ADAL" clId="{6F143B6D-D953-4B8D-BCA3-FF4B7106AF6C}" dt="2024-04-30T07:25:36.246" v="1590" actId="14100"/>
          <ac:spMkLst>
            <pc:docMk/>
            <pc:sldMk cId="1198145313" sldId="278"/>
            <ac:spMk id="17" creationId="{A296C2B8-C857-D20E-6D05-C05A80C50133}"/>
          </ac:spMkLst>
        </pc:spChg>
        <pc:spChg chg="mod">
          <ac:chgData name="Duyên Lương" userId="3a9e482f-ceb4-484a-8eab-f708ff3e9a36" providerId="ADAL" clId="{6F143B6D-D953-4B8D-BCA3-FF4B7106AF6C}" dt="2024-04-30T07:25:36.246" v="1590" actId="14100"/>
          <ac:spMkLst>
            <pc:docMk/>
            <pc:sldMk cId="1198145313" sldId="278"/>
            <ac:spMk id="18" creationId="{850205D6-AEE7-6AD1-CDB2-FFF102F5A45E}"/>
          </ac:spMkLst>
        </pc:spChg>
        <pc:spChg chg="mod">
          <ac:chgData name="Duyên Lương" userId="3a9e482f-ceb4-484a-8eab-f708ff3e9a36" providerId="ADAL" clId="{6F143B6D-D953-4B8D-BCA3-FF4B7106AF6C}" dt="2024-04-30T07:25:36.246" v="1590" actId="14100"/>
          <ac:spMkLst>
            <pc:docMk/>
            <pc:sldMk cId="1198145313" sldId="278"/>
            <ac:spMk id="19" creationId="{5C02CAAC-09D8-B7A1-7CC8-5EE35075E19F}"/>
          </ac:spMkLst>
        </pc:spChg>
        <pc:spChg chg="mod">
          <ac:chgData name="Duyên Lương" userId="3a9e482f-ceb4-484a-8eab-f708ff3e9a36" providerId="ADAL" clId="{6F143B6D-D953-4B8D-BCA3-FF4B7106AF6C}" dt="2024-04-30T07:25:36.246" v="1590" actId="14100"/>
          <ac:spMkLst>
            <pc:docMk/>
            <pc:sldMk cId="1198145313" sldId="278"/>
            <ac:spMk id="20" creationId="{8F74CB33-BF72-9F0C-E239-9028E11AA2BF}"/>
          </ac:spMkLst>
        </pc:spChg>
        <pc:spChg chg="add mod">
          <ac:chgData name="Duyên Lương" userId="3a9e482f-ceb4-484a-8eab-f708ff3e9a36" providerId="ADAL" clId="{6F143B6D-D953-4B8D-BCA3-FF4B7106AF6C}" dt="2024-04-30T07:26:50.471" v="1711" actId="404"/>
          <ac:spMkLst>
            <pc:docMk/>
            <pc:sldMk cId="1198145313" sldId="278"/>
            <ac:spMk id="21" creationId="{9021CFE1-96AB-2EC2-A44C-A2869BF6B75C}"/>
          </ac:spMkLst>
        </pc:spChg>
        <pc:spChg chg="add mod">
          <ac:chgData name="Duyên Lương" userId="3a9e482f-ceb4-484a-8eab-f708ff3e9a36" providerId="ADAL" clId="{6F143B6D-D953-4B8D-BCA3-FF4B7106AF6C}" dt="2024-04-30T07:26:50.471" v="1711" actId="404"/>
          <ac:spMkLst>
            <pc:docMk/>
            <pc:sldMk cId="1198145313" sldId="278"/>
            <ac:spMk id="22" creationId="{49BB859D-8EE3-FDEF-E5C2-30D9410D2E39}"/>
          </ac:spMkLst>
        </pc:spChg>
      </pc:sldChg>
      <pc:sldChg chg="addSp delSp modSp mod modTransition delAnim modAnim">
        <pc:chgData name="Duyên Lương" userId="3a9e482f-ceb4-484a-8eab-f708ff3e9a36" providerId="ADAL" clId="{6F143B6D-D953-4B8D-BCA3-FF4B7106AF6C}" dt="2024-04-30T08:12:01.411" v="3094" actId="20577"/>
        <pc:sldMkLst>
          <pc:docMk/>
          <pc:sldMk cId="2873851467" sldId="279"/>
        </pc:sldMkLst>
        <pc:grpChg chg="del">
          <ac:chgData name="Duyên Lương" userId="3a9e482f-ceb4-484a-8eab-f708ff3e9a36" providerId="ADAL" clId="{6F143B6D-D953-4B8D-BCA3-FF4B7106AF6C}" dt="2024-04-30T07:42:09.232" v="2153" actId="478"/>
          <ac:grpSpMkLst>
            <pc:docMk/>
            <pc:sldMk cId="2873851467" sldId="279"/>
            <ac:grpSpMk id="3" creationId="{00000000-0000-0000-0000-000000000000}"/>
          </ac:grpSpMkLst>
        </pc:grpChg>
        <pc:graphicFrameChg chg="modGraphic">
          <ac:chgData name="Duyên Lương" userId="3a9e482f-ceb4-484a-8eab-f708ff3e9a36" providerId="ADAL" clId="{6F143B6D-D953-4B8D-BCA3-FF4B7106AF6C}" dt="2024-04-30T08:12:01.411" v="3094" actId="20577"/>
          <ac:graphicFrameMkLst>
            <pc:docMk/>
            <pc:sldMk cId="2873851467" sldId="279"/>
            <ac:graphicFrameMk id="11" creationId="{52E228CC-1DE6-1A7B-A7E9-A2B5A2127CD7}"/>
          </ac:graphicFrameMkLst>
        </pc:graphicFrameChg>
        <pc:picChg chg="add mod ord modCrop">
          <ac:chgData name="Duyên Lương" userId="3a9e482f-ceb4-484a-8eab-f708ff3e9a36" providerId="ADAL" clId="{6F143B6D-D953-4B8D-BCA3-FF4B7106AF6C}" dt="2024-04-30T07:45:05.110" v="2175" actId="1076"/>
          <ac:picMkLst>
            <pc:docMk/>
            <pc:sldMk cId="2873851467" sldId="279"/>
            <ac:picMk id="6" creationId="{10F4C83D-2B66-10F5-9A9B-4ADD808A4F85}"/>
          </ac:picMkLst>
        </pc:picChg>
        <pc:picChg chg="del">
          <ac:chgData name="Duyên Lương" userId="3a9e482f-ceb4-484a-8eab-f708ff3e9a36" providerId="ADAL" clId="{6F143B6D-D953-4B8D-BCA3-FF4B7106AF6C}" dt="2024-04-30T07:42:06.093" v="2152" actId="478"/>
          <ac:picMkLst>
            <pc:docMk/>
            <pc:sldMk cId="2873851467" sldId="279"/>
            <ac:picMk id="10" creationId="{B436FF87-E941-3E80-7131-4429654824E6}"/>
          </ac:picMkLst>
        </pc:picChg>
        <pc:picChg chg="mod">
          <ac:chgData name="Duyên Lương" userId="3a9e482f-ceb4-484a-8eab-f708ff3e9a36" providerId="ADAL" clId="{6F143B6D-D953-4B8D-BCA3-FF4B7106AF6C}" dt="2024-04-30T07:42:58.533" v="2165" actId="1076"/>
          <ac:picMkLst>
            <pc:docMk/>
            <pc:sldMk cId="2873851467" sldId="279"/>
            <ac:picMk id="24" creationId="{7399CCC7-AF2F-D17C-6368-F8A37CF479A2}"/>
          </ac:picMkLst>
        </pc:picChg>
        <pc:picChg chg="mod">
          <ac:chgData name="Duyên Lương" userId="3a9e482f-ceb4-484a-8eab-f708ff3e9a36" providerId="ADAL" clId="{6F143B6D-D953-4B8D-BCA3-FF4B7106AF6C}" dt="2024-04-30T07:43:11.665" v="2166" actId="1076"/>
          <ac:picMkLst>
            <pc:docMk/>
            <pc:sldMk cId="2873851467" sldId="279"/>
            <ac:picMk id="26" creationId="{80D97D66-796A-5C25-06A8-8D8CBB366786}"/>
          </ac:picMkLst>
        </pc:picChg>
        <pc:cxnChg chg="mod ord">
          <ac:chgData name="Duyên Lương" userId="3a9e482f-ceb4-484a-8eab-f708ff3e9a36" providerId="ADAL" clId="{6F143B6D-D953-4B8D-BCA3-FF4B7106AF6C}" dt="2024-04-30T07:46:32.536" v="2192" actId="1036"/>
          <ac:cxnSpMkLst>
            <pc:docMk/>
            <pc:sldMk cId="2873851467" sldId="279"/>
            <ac:cxnSpMk id="13" creationId="{AB709FFA-EB10-F9F5-A4FE-54A92053D398}"/>
          </ac:cxnSpMkLst>
        </pc:cxnChg>
        <pc:cxnChg chg="mod ord">
          <ac:chgData name="Duyên Lương" userId="3a9e482f-ceb4-484a-8eab-f708ff3e9a36" providerId="ADAL" clId="{6F143B6D-D953-4B8D-BCA3-FF4B7106AF6C}" dt="2024-04-30T07:46:34.962" v="2194" actId="1036"/>
          <ac:cxnSpMkLst>
            <pc:docMk/>
            <pc:sldMk cId="2873851467" sldId="279"/>
            <ac:cxnSpMk id="14" creationId="{CD9CFDCE-BCFC-26A2-5DFA-174115D0A3BA}"/>
          </ac:cxnSpMkLst>
        </pc:cxnChg>
        <pc:cxnChg chg="del mod ord">
          <ac:chgData name="Duyên Lương" userId="3a9e482f-ceb4-484a-8eab-f708ff3e9a36" providerId="ADAL" clId="{6F143B6D-D953-4B8D-BCA3-FF4B7106AF6C}" dt="2024-04-30T07:45:46.052" v="2185" actId="478"/>
          <ac:cxnSpMkLst>
            <pc:docMk/>
            <pc:sldMk cId="2873851467" sldId="279"/>
            <ac:cxnSpMk id="16" creationId="{6D7657C4-5C6E-1A61-F3F3-EB46474E7118}"/>
          </ac:cxnSpMkLst>
        </pc:cxnChg>
        <pc:cxnChg chg="mod ord">
          <ac:chgData name="Duyên Lương" userId="3a9e482f-ceb4-484a-8eab-f708ff3e9a36" providerId="ADAL" clId="{6F143B6D-D953-4B8D-BCA3-FF4B7106AF6C}" dt="2024-04-30T07:45:35.753" v="2183" actId="1036"/>
          <ac:cxnSpMkLst>
            <pc:docMk/>
            <pc:sldMk cId="2873851467" sldId="279"/>
            <ac:cxnSpMk id="19" creationId="{E7D7F015-1EBD-32BF-750E-D9551EB76BCD}"/>
          </ac:cxnSpMkLst>
        </pc:cxnChg>
        <pc:cxnChg chg="mod ord">
          <ac:chgData name="Duyên Lương" userId="3a9e482f-ceb4-484a-8eab-f708ff3e9a36" providerId="ADAL" clId="{6F143B6D-D953-4B8D-BCA3-FF4B7106AF6C}" dt="2024-04-30T07:46:36.969" v="2195" actId="1036"/>
          <ac:cxnSpMkLst>
            <pc:docMk/>
            <pc:sldMk cId="2873851467" sldId="279"/>
            <ac:cxnSpMk id="21" creationId="{B51A4741-4A19-21A2-215B-2FFAC2875CDE}"/>
          </ac:cxnSpMkLst>
        </pc:cxnChg>
      </pc:sldChg>
      <pc:sldChg chg="addSp modSp mod modTransition modAnim">
        <pc:chgData name="Duyên Lương" userId="3a9e482f-ceb4-484a-8eab-f708ff3e9a36" providerId="ADAL" clId="{6F143B6D-D953-4B8D-BCA3-FF4B7106AF6C}" dt="2024-04-30T08:10:54.746" v="3089"/>
        <pc:sldMkLst>
          <pc:docMk/>
          <pc:sldMk cId="2742659356" sldId="280"/>
        </pc:sldMkLst>
        <pc:spChg chg="mod">
          <ac:chgData name="Duyên Lương" userId="3a9e482f-ceb4-484a-8eab-f708ff3e9a36" providerId="ADAL" clId="{6F143B6D-D953-4B8D-BCA3-FF4B7106AF6C}" dt="2024-04-30T07:47:58.501" v="2234" actId="1076"/>
          <ac:spMkLst>
            <pc:docMk/>
            <pc:sldMk cId="2742659356" sldId="280"/>
            <ac:spMk id="3" creationId="{00000000-0000-0000-0000-000000000000}"/>
          </ac:spMkLst>
        </pc:spChg>
        <pc:spChg chg="mod">
          <ac:chgData name="Duyên Lương" userId="3a9e482f-ceb4-484a-8eab-f708ff3e9a36" providerId="ADAL" clId="{6F143B6D-D953-4B8D-BCA3-FF4B7106AF6C}" dt="2024-04-30T07:47:18.246" v="2227" actId="403"/>
          <ac:spMkLst>
            <pc:docMk/>
            <pc:sldMk cId="2742659356" sldId="280"/>
            <ac:spMk id="12" creationId="{D31C15D4-BEF8-C47F-04AE-2930A3F729F8}"/>
          </ac:spMkLst>
        </pc:spChg>
        <pc:picChg chg="add mod">
          <ac:chgData name="Duyên Lương" userId="3a9e482f-ceb4-484a-8eab-f708ff3e9a36" providerId="ADAL" clId="{6F143B6D-D953-4B8D-BCA3-FF4B7106AF6C}" dt="2024-04-30T07:47:35.893" v="2229" actId="1076"/>
          <ac:picMkLst>
            <pc:docMk/>
            <pc:sldMk cId="2742659356" sldId="280"/>
            <ac:picMk id="2" creationId="{9528CF8A-F9BB-5DFE-C80F-20A02D03976B}"/>
          </ac:picMkLst>
        </pc:picChg>
        <pc:picChg chg="add mod">
          <ac:chgData name="Duyên Lương" userId="3a9e482f-ceb4-484a-8eab-f708ff3e9a36" providerId="ADAL" clId="{6F143B6D-D953-4B8D-BCA3-FF4B7106AF6C}" dt="2024-04-30T07:47:35.893" v="2229" actId="1076"/>
          <ac:picMkLst>
            <pc:docMk/>
            <pc:sldMk cId="2742659356" sldId="280"/>
            <ac:picMk id="6" creationId="{7ACC0CB8-2CFC-4798-5AA9-2FB29E8F742F}"/>
          </ac:picMkLst>
        </pc:picChg>
        <pc:picChg chg="add mod">
          <ac:chgData name="Duyên Lương" userId="3a9e482f-ceb4-484a-8eab-f708ff3e9a36" providerId="ADAL" clId="{6F143B6D-D953-4B8D-BCA3-FF4B7106AF6C}" dt="2024-04-30T07:47:38.396" v="2230" actId="1076"/>
          <ac:picMkLst>
            <pc:docMk/>
            <pc:sldMk cId="2742659356" sldId="280"/>
            <ac:picMk id="7" creationId="{A1F819D8-9C50-043D-FAB8-467D0C30D229}"/>
          </ac:picMkLst>
        </pc:picChg>
        <pc:picChg chg="add mod">
          <ac:chgData name="Duyên Lương" userId="3a9e482f-ceb4-484a-8eab-f708ff3e9a36" providerId="ADAL" clId="{6F143B6D-D953-4B8D-BCA3-FF4B7106AF6C}" dt="2024-04-30T07:47:48.149" v="2232" actId="1076"/>
          <ac:picMkLst>
            <pc:docMk/>
            <pc:sldMk cId="2742659356" sldId="280"/>
            <ac:picMk id="8" creationId="{CA0902CE-2223-87CA-51D0-E81247222F84}"/>
          </ac:picMkLst>
        </pc:picChg>
        <pc:picChg chg="add mod">
          <ac:chgData name="Duyên Lương" userId="3a9e482f-ceb4-484a-8eab-f708ff3e9a36" providerId="ADAL" clId="{6F143B6D-D953-4B8D-BCA3-FF4B7106AF6C}" dt="2024-04-30T07:47:48.149" v="2232" actId="1076"/>
          <ac:picMkLst>
            <pc:docMk/>
            <pc:sldMk cId="2742659356" sldId="280"/>
            <ac:picMk id="9" creationId="{D3048849-7017-5C39-870C-9393695D1208}"/>
          </ac:picMkLst>
        </pc:picChg>
        <pc:picChg chg="add mod">
          <ac:chgData name="Duyên Lương" userId="3a9e482f-ceb4-484a-8eab-f708ff3e9a36" providerId="ADAL" clId="{6F143B6D-D953-4B8D-BCA3-FF4B7106AF6C}" dt="2024-04-30T07:47:48.149" v="2232" actId="1076"/>
          <ac:picMkLst>
            <pc:docMk/>
            <pc:sldMk cId="2742659356" sldId="280"/>
            <ac:picMk id="10" creationId="{31CF0D29-3F71-A226-529B-4F122C883CBE}"/>
          </ac:picMkLst>
        </pc:picChg>
      </pc:sldChg>
      <pc:sldChg chg="addSp delSp modSp mod modTransition">
        <pc:chgData name="Duyên Lương" userId="3a9e482f-ceb4-484a-8eab-f708ff3e9a36" providerId="ADAL" clId="{6F143B6D-D953-4B8D-BCA3-FF4B7106AF6C}" dt="2024-04-30T08:10:54.746" v="3089"/>
        <pc:sldMkLst>
          <pc:docMk/>
          <pc:sldMk cId="551992146" sldId="281"/>
        </pc:sldMkLst>
        <pc:spChg chg="mod">
          <ac:chgData name="Duyên Lương" userId="3a9e482f-ceb4-484a-8eab-f708ff3e9a36" providerId="ADAL" clId="{6F143B6D-D953-4B8D-BCA3-FF4B7106AF6C}" dt="2024-04-30T07:54:58.047" v="2586" actId="14100"/>
          <ac:spMkLst>
            <pc:docMk/>
            <pc:sldMk cId="551992146" sldId="281"/>
            <ac:spMk id="2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54:39.401" v="2569" actId="478"/>
          <ac:spMkLst>
            <pc:docMk/>
            <pc:sldMk cId="551992146" sldId="281"/>
            <ac:spMk id="3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7:55:43.161" v="2682" actId="1076"/>
          <ac:spMkLst>
            <pc:docMk/>
            <pc:sldMk cId="551992146" sldId="281"/>
            <ac:spMk id="6" creationId="{5D985B23-B3D3-CBB2-D731-9E7AE0075B3E}"/>
          </ac:spMkLst>
        </pc:spChg>
        <pc:spChg chg="mod">
          <ac:chgData name="Duyên Lương" userId="3a9e482f-ceb4-484a-8eab-f708ff3e9a36" providerId="ADAL" clId="{6F143B6D-D953-4B8D-BCA3-FF4B7106AF6C}" dt="2024-04-30T07:54:54.645" v="2584" actId="14100"/>
          <ac:spMkLst>
            <pc:docMk/>
            <pc:sldMk cId="551992146" sldId="281"/>
            <ac:spMk id="10" creationId="{00000000-0000-0000-0000-000000000000}"/>
          </ac:spMkLst>
        </pc:spChg>
        <pc:spChg chg="del">
          <ac:chgData name="Duyên Lương" userId="3a9e482f-ceb4-484a-8eab-f708ff3e9a36" providerId="ADAL" clId="{6F143B6D-D953-4B8D-BCA3-FF4B7106AF6C}" dt="2024-04-30T07:54:39.401" v="2569" actId="478"/>
          <ac:spMkLst>
            <pc:docMk/>
            <pc:sldMk cId="551992146" sldId="281"/>
            <ac:spMk id="11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6F143B6D-D953-4B8D-BCA3-FF4B7106AF6C}" dt="2024-04-30T08:10:54.746" v="3089"/>
        <pc:sldMkLst>
          <pc:docMk/>
          <pc:sldMk cId="1698905266" sldId="282"/>
        </pc:sldMkLst>
        <pc:spChg chg="mod">
          <ac:chgData name="Duyên Lương" userId="3a9e482f-ceb4-484a-8eab-f708ff3e9a36" providerId="ADAL" clId="{6F143B6D-D953-4B8D-BCA3-FF4B7106AF6C}" dt="2024-04-30T08:08:31.899" v="3076" actId="1035"/>
          <ac:spMkLst>
            <pc:docMk/>
            <pc:sldMk cId="1698905266" sldId="282"/>
            <ac:spMk id="2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8:08:31.899" v="3076" actId="1035"/>
          <ac:spMkLst>
            <pc:docMk/>
            <pc:sldMk cId="1698905266" sldId="282"/>
            <ac:spMk id="4" creationId="{D062DB2F-F1BB-F257-AFF1-9CEAB0AD5AD2}"/>
          </ac:spMkLst>
        </pc:spChg>
        <pc:spChg chg="add mod">
          <ac:chgData name="Duyên Lương" userId="3a9e482f-ceb4-484a-8eab-f708ff3e9a36" providerId="ADAL" clId="{6F143B6D-D953-4B8D-BCA3-FF4B7106AF6C}" dt="2024-04-30T08:08:31.899" v="3076" actId="1035"/>
          <ac:spMkLst>
            <pc:docMk/>
            <pc:sldMk cId="1698905266" sldId="282"/>
            <ac:spMk id="6" creationId="{70FC4F0E-32FC-A6EA-0858-17DEB60E1B74}"/>
          </ac:spMkLst>
        </pc:spChg>
        <pc:spChg chg="add mod">
          <ac:chgData name="Duyên Lương" userId="3a9e482f-ceb4-484a-8eab-f708ff3e9a36" providerId="ADAL" clId="{6F143B6D-D953-4B8D-BCA3-FF4B7106AF6C}" dt="2024-04-30T08:08:41.655" v="3083" actId="1036"/>
          <ac:spMkLst>
            <pc:docMk/>
            <pc:sldMk cId="1698905266" sldId="282"/>
            <ac:spMk id="8" creationId="{95F99CF9-9A10-9067-5ABC-2D7656F88E90}"/>
          </ac:spMkLst>
        </pc:spChg>
        <pc:spChg chg="mod">
          <ac:chgData name="Duyên Lương" userId="3a9e482f-ceb4-484a-8eab-f708ff3e9a36" providerId="ADAL" clId="{6F143B6D-D953-4B8D-BCA3-FF4B7106AF6C}" dt="2024-04-30T08:08:31.899" v="3076" actId="1035"/>
          <ac:spMkLst>
            <pc:docMk/>
            <pc:sldMk cId="1698905266" sldId="282"/>
            <ac:spMk id="10" creationId="{00000000-0000-0000-0000-000000000000}"/>
          </ac:spMkLst>
        </pc:spChg>
        <pc:spChg chg="add mod">
          <ac:chgData name="Duyên Lương" userId="3a9e482f-ceb4-484a-8eab-f708ff3e9a36" providerId="ADAL" clId="{6F143B6D-D953-4B8D-BCA3-FF4B7106AF6C}" dt="2024-04-30T08:08:47.119" v="3086" actId="1035"/>
          <ac:spMkLst>
            <pc:docMk/>
            <pc:sldMk cId="1698905266" sldId="282"/>
            <ac:spMk id="11" creationId="{27D2732E-8A7C-E257-43D2-BB05D3ED3EC6}"/>
          </ac:spMkLst>
        </pc:spChg>
        <pc:spChg chg="del mod">
          <ac:chgData name="Duyên Lương" userId="3a9e482f-ceb4-484a-8eab-f708ff3e9a36" providerId="ADAL" clId="{6F143B6D-D953-4B8D-BCA3-FF4B7106AF6C}" dt="2024-04-30T08:05:27.269" v="3023" actId="478"/>
          <ac:spMkLst>
            <pc:docMk/>
            <pc:sldMk cId="1698905266" sldId="282"/>
            <ac:spMk id="12" creationId="{26D3861B-9D27-74BE-F214-9C5CD56970ED}"/>
          </ac:spMkLst>
        </pc:spChg>
        <pc:spChg chg="del mod">
          <ac:chgData name="Duyên Lương" userId="3a9e482f-ceb4-484a-8eab-f708ff3e9a36" providerId="ADAL" clId="{6F143B6D-D953-4B8D-BCA3-FF4B7106AF6C}" dt="2024-04-30T08:07:25.001" v="3052" actId="478"/>
          <ac:spMkLst>
            <pc:docMk/>
            <pc:sldMk cId="1698905266" sldId="282"/>
            <ac:spMk id="13" creationId="{52D8C808-DFDB-633A-1AD0-1E12B605209D}"/>
          </ac:spMkLst>
        </pc:spChg>
        <pc:spChg chg="add mod">
          <ac:chgData name="Duyên Lương" userId="3a9e482f-ceb4-484a-8eab-f708ff3e9a36" providerId="ADAL" clId="{6F143B6D-D953-4B8D-BCA3-FF4B7106AF6C}" dt="2024-04-30T08:08:31.899" v="3076" actId="1035"/>
          <ac:spMkLst>
            <pc:docMk/>
            <pc:sldMk cId="1698905266" sldId="282"/>
            <ac:spMk id="15" creationId="{1B6E5D40-D30C-1F7C-9056-C0A0CE16678F}"/>
          </ac:spMkLst>
        </pc:spChg>
        <pc:spChg chg="add mod">
          <ac:chgData name="Duyên Lương" userId="3a9e482f-ceb4-484a-8eab-f708ff3e9a36" providerId="ADAL" clId="{6F143B6D-D953-4B8D-BCA3-FF4B7106AF6C}" dt="2024-04-30T08:08:31.899" v="3076" actId="1035"/>
          <ac:spMkLst>
            <pc:docMk/>
            <pc:sldMk cId="1698905266" sldId="282"/>
            <ac:spMk id="17" creationId="{3AF67A34-81BA-D9B4-3BD4-670AECFB1470}"/>
          </ac:spMkLst>
        </pc:spChg>
        <pc:spChg chg="add mod">
          <ac:chgData name="Duyên Lương" userId="3a9e482f-ceb4-484a-8eab-f708ff3e9a36" providerId="ADAL" clId="{6F143B6D-D953-4B8D-BCA3-FF4B7106AF6C}" dt="2024-04-30T08:08:31.899" v="3076" actId="1035"/>
          <ac:spMkLst>
            <pc:docMk/>
            <pc:sldMk cId="1698905266" sldId="282"/>
            <ac:spMk id="19" creationId="{227D74CF-6DA1-8741-B998-60C27B6D2766}"/>
          </ac:spMkLst>
        </pc:spChg>
        <pc:spChg chg="add mod">
          <ac:chgData name="Duyên Lương" userId="3a9e482f-ceb4-484a-8eab-f708ff3e9a36" providerId="ADAL" clId="{6F143B6D-D953-4B8D-BCA3-FF4B7106AF6C}" dt="2024-04-30T08:08:41.655" v="3083" actId="1036"/>
          <ac:spMkLst>
            <pc:docMk/>
            <pc:sldMk cId="1698905266" sldId="282"/>
            <ac:spMk id="21" creationId="{2E651993-8590-7164-FD56-F33E33D4C7FC}"/>
          </ac:spMkLst>
        </pc:spChg>
        <pc:spChg chg="add mod">
          <ac:chgData name="Duyên Lương" userId="3a9e482f-ceb4-484a-8eab-f708ff3e9a36" providerId="ADAL" clId="{6F143B6D-D953-4B8D-BCA3-FF4B7106AF6C}" dt="2024-04-30T08:08:47.119" v="3086" actId="1035"/>
          <ac:spMkLst>
            <pc:docMk/>
            <pc:sldMk cId="1698905266" sldId="282"/>
            <ac:spMk id="23" creationId="{5142E76C-583E-C8BE-54DF-A397EEC67E4C}"/>
          </ac:spMkLst>
        </pc:spChg>
        <pc:spChg chg="add mod">
          <ac:chgData name="Duyên Lương" userId="3a9e482f-ceb4-484a-8eab-f708ff3e9a36" providerId="ADAL" clId="{6F143B6D-D953-4B8D-BCA3-FF4B7106AF6C}" dt="2024-04-30T08:08:31.899" v="3076" actId="1035"/>
          <ac:spMkLst>
            <pc:docMk/>
            <pc:sldMk cId="1698905266" sldId="282"/>
            <ac:spMk id="25" creationId="{A5478411-A3CC-84CA-18AC-BCCDBD458F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F56CF-962E-4BFB-B4CB-7EAC22B3C4A3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C0D3E-EA45-4F33-BEC7-EB40FE25F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03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C0D3E-EA45-4F33-BEC7-EB40FE25F5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5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C0D3E-EA45-4F33-BEC7-EB40FE25F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2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jpeg"/><Relationship Id="rId10" Type="http://schemas.openxmlformats.org/officeDocument/2006/relationships/image" Target="../media/image44.svg"/><Relationship Id="rId4" Type="http://schemas.openxmlformats.org/officeDocument/2006/relationships/image" Target="../media/image39.sv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25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39.sv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sv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75592" y="4055166"/>
            <a:ext cx="8128611" cy="8025156"/>
          </a:xfrm>
          <a:custGeom>
            <a:avLst/>
            <a:gdLst/>
            <a:ahLst/>
            <a:cxnLst/>
            <a:rect l="l" t="t" r="r" b="b"/>
            <a:pathLst>
              <a:path w="8128611" h="8025156">
                <a:moveTo>
                  <a:pt x="0" y="0"/>
                </a:moveTo>
                <a:lnTo>
                  <a:pt x="8128611" y="0"/>
                </a:lnTo>
                <a:lnTo>
                  <a:pt x="8128611" y="8025156"/>
                </a:lnTo>
                <a:lnTo>
                  <a:pt x="0" y="8025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42024" y="-1088334"/>
            <a:ext cx="7126085" cy="10287000"/>
          </a:xfrm>
          <a:custGeom>
            <a:avLst/>
            <a:gdLst/>
            <a:ahLst/>
            <a:cxnLst/>
            <a:rect l="l" t="t" r="r" b="b"/>
            <a:pathLst>
              <a:path w="7126085" h="10287000">
                <a:moveTo>
                  <a:pt x="0" y="0"/>
                </a:moveTo>
                <a:lnTo>
                  <a:pt x="7126086" y="0"/>
                </a:lnTo>
                <a:lnTo>
                  <a:pt x="71260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72625" y="640564"/>
            <a:ext cx="1910457" cy="1903510"/>
          </a:xfrm>
          <a:custGeom>
            <a:avLst/>
            <a:gdLst/>
            <a:ahLst/>
            <a:cxnLst/>
            <a:rect l="l" t="t" r="r" b="b"/>
            <a:pathLst>
              <a:path w="1910457" h="1903510">
                <a:moveTo>
                  <a:pt x="0" y="0"/>
                </a:moveTo>
                <a:lnTo>
                  <a:pt x="1910456" y="0"/>
                </a:lnTo>
                <a:lnTo>
                  <a:pt x="1910456" y="1903509"/>
                </a:lnTo>
                <a:lnTo>
                  <a:pt x="0" y="1903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1099" y="7081633"/>
            <a:ext cx="2229361" cy="2176667"/>
          </a:xfrm>
          <a:custGeom>
            <a:avLst/>
            <a:gdLst/>
            <a:ahLst/>
            <a:cxnLst/>
            <a:rect l="l" t="t" r="r" b="b"/>
            <a:pathLst>
              <a:path w="2229361" h="2176667">
                <a:moveTo>
                  <a:pt x="0" y="0"/>
                </a:moveTo>
                <a:lnTo>
                  <a:pt x="2229362" y="0"/>
                </a:lnTo>
                <a:lnTo>
                  <a:pt x="2229362" y="2176667"/>
                </a:lnTo>
                <a:lnTo>
                  <a:pt x="0" y="217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48795" y="3613143"/>
            <a:ext cx="15962062" cy="379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7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9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WELCOME TO OUR CLASS!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49891" y="2134591"/>
            <a:ext cx="14206482" cy="596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………………….. </a:t>
            </a:r>
            <a:r>
              <a:rPr lang="en-US" sz="6600" dirty="0">
                <a:solidFill>
                  <a:srgbClr val="201E21"/>
                </a:solidFill>
                <a:latin typeface="Libre Baskerville"/>
              </a:rPr>
              <a:t>Secondary School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201E21"/>
              </a:solidFill>
              <a:effectLst/>
              <a:uLnTx/>
              <a:uFillTx/>
              <a:latin typeface="Libre Baskerville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68706" y="8645298"/>
            <a:ext cx="9122241" cy="55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 Italics"/>
                <a:ea typeface="+mn-ea"/>
                <a:cs typeface="+mn-cs"/>
              </a:rPr>
              <a:t>Presented by ………..………….</a:t>
            </a:r>
          </a:p>
        </p:txBody>
      </p:sp>
    </p:spTree>
    <p:extLst>
      <p:ext uri="{BB962C8B-B14F-4D97-AF65-F5344CB8AC3E}">
        <p14:creationId xmlns:p14="http://schemas.microsoft.com/office/powerpoint/2010/main" val="35841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626" y="-114300"/>
            <a:ext cx="8286071" cy="11169949"/>
          </a:xfrm>
          <a:custGeom>
            <a:avLst/>
            <a:gdLst/>
            <a:ahLst/>
            <a:cxnLst/>
            <a:rect l="l" t="t" r="r" b="b"/>
            <a:pathLst>
              <a:path w="8286071" h="11169949">
                <a:moveTo>
                  <a:pt x="0" y="0"/>
                </a:moveTo>
                <a:lnTo>
                  <a:pt x="8286071" y="0"/>
                </a:lnTo>
                <a:lnTo>
                  <a:pt x="8286071" y="11169948"/>
                </a:lnTo>
                <a:lnTo>
                  <a:pt x="0" y="11169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666" y="3564510"/>
            <a:ext cx="7735485" cy="7588160"/>
          </a:xfrm>
          <a:custGeom>
            <a:avLst/>
            <a:gdLst/>
            <a:ahLst/>
            <a:cxnLst/>
            <a:rect l="l" t="t" r="r" b="b"/>
            <a:pathLst>
              <a:path w="6167105" h="7588160">
                <a:moveTo>
                  <a:pt x="0" y="0"/>
                </a:moveTo>
                <a:lnTo>
                  <a:pt x="6167105" y="0"/>
                </a:lnTo>
                <a:lnTo>
                  <a:pt x="6167105" y="7588160"/>
                </a:lnTo>
                <a:lnTo>
                  <a:pt x="0" y="7588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86245" y="7232588"/>
            <a:ext cx="3093720" cy="3077272"/>
          </a:xfrm>
          <a:custGeom>
            <a:avLst/>
            <a:gdLst/>
            <a:ahLst/>
            <a:cxnLst/>
            <a:rect l="l" t="t" r="r" b="b"/>
            <a:pathLst>
              <a:path w="3850614" h="3850614">
                <a:moveTo>
                  <a:pt x="0" y="0"/>
                </a:moveTo>
                <a:lnTo>
                  <a:pt x="3850614" y="0"/>
                </a:lnTo>
                <a:lnTo>
                  <a:pt x="3850614" y="3850614"/>
                </a:lnTo>
                <a:lnTo>
                  <a:pt x="0" y="3850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EFB2395-2CAC-328E-EB25-1A1145E6F57F}"/>
              </a:ext>
            </a:extLst>
          </p:cNvPr>
          <p:cNvSpPr txBox="1"/>
          <p:nvPr/>
        </p:nvSpPr>
        <p:spPr>
          <a:xfrm>
            <a:off x="-419100" y="324639"/>
            <a:ext cx="19126200" cy="1174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96"/>
              </a:lnSpc>
            </a:pPr>
            <a:r>
              <a:rPr lang="en-US" sz="7200" b="1" dirty="0">
                <a:solidFill>
                  <a:srgbClr val="C00000"/>
                </a:solidFill>
                <a:latin typeface="Libre Baskerville"/>
              </a:rPr>
              <a:t>Check your answer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BB810C9-B3DF-5CEC-47CD-033C4BFD39D9}"/>
              </a:ext>
            </a:extLst>
          </p:cNvPr>
          <p:cNvSpPr txBox="1"/>
          <p:nvPr/>
        </p:nvSpPr>
        <p:spPr>
          <a:xfrm>
            <a:off x="8218873" y="2171700"/>
            <a:ext cx="114018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Libre Baskerville Bold"/>
              </a:rPr>
              <a:t>a. </a:t>
            </a:r>
            <a:r>
              <a:rPr lang="en-US" sz="4800" dirty="0">
                <a:solidFill>
                  <a:schemeClr val="bg1"/>
                </a:solidFill>
                <a:latin typeface="Libre Baskerville Bold"/>
              </a:rPr>
              <a:t>existing since the beginning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57830E6-652D-C4AA-23F9-DB2BF7BBCBE4}"/>
              </a:ext>
            </a:extLst>
          </p:cNvPr>
          <p:cNvSpPr txBox="1"/>
          <p:nvPr/>
        </p:nvSpPr>
        <p:spPr>
          <a:xfrm>
            <a:off x="8218873" y="3452276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Libre Baskerville Bold"/>
              </a:rPr>
              <a:t>b. </a:t>
            </a:r>
            <a:r>
              <a:rPr lang="en-US" sz="4800" dirty="0">
                <a:solidFill>
                  <a:schemeClr val="bg1"/>
                </a:solidFill>
                <a:latin typeface="Libre Baskerville Bold"/>
              </a:rPr>
              <a:t>to keep something as 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20377E-E4A2-F7D9-0D55-1CE2AD63036A}"/>
              </a:ext>
            </a:extLst>
          </p:cNvPr>
          <p:cNvSpPr txBox="1"/>
          <p:nvPr/>
        </p:nvSpPr>
        <p:spPr>
          <a:xfrm>
            <a:off x="8218873" y="4854322"/>
            <a:ext cx="1186002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Libre Baskerville Bold"/>
              </a:rPr>
              <a:t>c. </a:t>
            </a:r>
            <a:r>
              <a:rPr lang="en-US" sz="4800" dirty="0">
                <a:solidFill>
                  <a:schemeClr val="bg1"/>
                </a:solidFill>
                <a:latin typeface="Libre Baskerville Bold"/>
              </a:rPr>
              <a:t>to make something shorter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5B5A9C4-9281-22B4-B0D7-C683A02B9FE5}"/>
              </a:ext>
            </a:extLst>
          </p:cNvPr>
          <p:cNvSpPr txBox="1"/>
          <p:nvPr/>
        </p:nvSpPr>
        <p:spPr>
          <a:xfrm>
            <a:off x="8229330" y="6240149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Libre Baskerville Bold"/>
              </a:rPr>
              <a:t>d. </a:t>
            </a:r>
            <a:r>
              <a:rPr lang="en-US" sz="4800" dirty="0">
                <a:solidFill>
                  <a:schemeClr val="bg1"/>
                </a:solidFill>
                <a:latin typeface="Libre Baskerville Bold"/>
              </a:rPr>
              <a:t>a special purpose of a thing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DD4B995-29A9-A2B5-0AAB-3EA04EE5CB81}"/>
              </a:ext>
            </a:extLst>
          </p:cNvPr>
          <p:cNvSpPr txBox="1"/>
          <p:nvPr/>
        </p:nvSpPr>
        <p:spPr>
          <a:xfrm>
            <a:off x="8218873" y="7541298"/>
            <a:ext cx="9801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Libre Baskerville Bold"/>
              </a:rPr>
              <a:t>e. </a:t>
            </a:r>
            <a:r>
              <a:rPr lang="en-US" sz="4800" dirty="0">
                <a:solidFill>
                  <a:schemeClr val="bg1"/>
                </a:solidFill>
                <a:latin typeface="Libre Baskerville Bold"/>
              </a:rPr>
              <a:t>a pleasant smell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023069A-E1E4-D969-5002-A4632931786C}"/>
              </a:ext>
            </a:extLst>
          </p:cNvPr>
          <p:cNvSpPr txBox="1"/>
          <p:nvPr/>
        </p:nvSpPr>
        <p:spPr>
          <a:xfrm>
            <a:off x="1371600" y="3572130"/>
            <a:ext cx="5746820" cy="702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Libre Baskerville Bold"/>
              </a:rPr>
              <a:t>1. </a:t>
            </a:r>
            <a:r>
              <a:rPr lang="en-US" sz="7200" dirty="0">
                <a:solidFill>
                  <a:srgbClr val="201E21"/>
                </a:solidFill>
                <a:latin typeface="Libre Baskerville Bold"/>
              </a:rPr>
              <a:t>preserve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95637-38B7-87F4-94B0-0E64F9A0C74B}"/>
              </a:ext>
            </a:extLst>
          </p:cNvPr>
          <p:cNvSpPr txBox="1"/>
          <p:nvPr/>
        </p:nvSpPr>
        <p:spPr>
          <a:xfrm>
            <a:off x="2133600" y="7272949"/>
            <a:ext cx="1025652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9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626" y="-114300"/>
            <a:ext cx="8286071" cy="11169949"/>
          </a:xfrm>
          <a:custGeom>
            <a:avLst/>
            <a:gdLst/>
            <a:ahLst/>
            <a:cxnLst/>
            <a:rect l="l" t="t" r="r" b="b"/>
            <a:pathLst>
              <a:path w="8286071" h="11169949">
                <a:moveTo>
                  <a:pt x="0" y="0"/>
                </a:moveTo>
                <a:lnTo>
                  <a:pt x="8286071" y="0"/>
                </a:lnTo>
                <a:lnTo>
                  <a:pt x="8286071" y="11169948"/>
                </a:lnTo>
                <a:lnTo>
                  <a:pt x="0" y="11169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666" y="3564510"/>
            <a:ext cx="7735485" cy="7588160"/>
          </a:xfrm>
          <a:custGeom>
            <a:avLst/>
            <a:gdLst/>
            <a:ahLst/>
            <a:cxnLst/>
            <a:rect l="l" t="t" r="r" b="b"/>
            <a:pathLst>
              <a:path w="6167105" h="7588160">
                <a:moveTo>
                  <a:pt x="0" y="0"/>
                </a:moveTo>
                <a:lnTo>
                  <a:pt x="6167105" y="0"/>
                </a:lnTo>
                <a:lnTo>
                  <a:pt x="6167105" y="7588160"/>
                </a:lnTo>
                <a:lnTo>
                  <a:pt x="0" y="7588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86245" y="7232588"/>
            <a:ext cx="3093720" cy="3077272"/>
          </a:xfrm>
          <a:custGeom>
            <a:avLst/>
            <a:gdLst/>
            <a:ahLst/>
            <a:cxnLst/>
            <a:rect l="l" t="t" r="r" b="b"/>
            <a:pathLst>
              <a:path w="3850614" h="3850614">
                <a:moveTo>
                  <a:pt x="0" y="0"/>
                </a:moveTo>
                <a:lnTo>
                  <a:pt x="3850614" y="0"/>
                </a:lnTo>
                <a:lnTo>
                  <a:pt x="3850614" y="3850614"/>
                </a:lnTo>
                <a:lnTo>
                  <a:pt x="0" y="3850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EFB2395-2CAC-328E-EB25-1A1145E6F57F}"/>
              </a:ext>
            </a:extLst>
          </p:cNvPr>
          <p:cNvSpPr txBox="1"/>
          <p:nvPr/>
        </p:nvSpPr>
        <p:spPr>
          <a:xfrm>
            <a:off x="-419100" y="324639"/>
            <a:ext cx="19126200" cy="1174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Check your answer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BB810C9-B3DF-5CEC-47CD-033C4BFD39D9}"/>
              </a:ext>
            </a:extLst>
          </p:cNvPr>
          <p:cNvSpPr txBox="1"/>
          <p:nvPr/>
        </p:nvSpPr>
        <p:spPr>
          <a:xfrm>
            <a:off x="8218873" y="2171700"/>
            <a:ext cx="114018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existing since the beginning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57830E6-652D-C4AA-23F9-DB2BF7BBCBE4}"/>
              </a:ext>
            </a:extLst>
          </p:cNvPr>
          <p:cNvSpPr txBox="1"/>
          <p:nvPr/>
        </p:nvSpPr>
        <p:spPr>
          <a:xfrm>
            <a:off x="8218873" y="3452276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to keep something as 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20377E-E4A2-F7D9-0D55-1CE2AD63036A}"/>
              </a:ext>
            </a:extLst>
          </p:cNvPr>
          <p:cNvSpPr txBox="1"/>
          <p:nvPr/>
        </p:nvSpPr>
        <p:spPr>
          <a:xfrm>
            <a:off x="8218873" y="4854322"/>
            <a:ext cx="1186002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to make something shorter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5B5A9C4-9281-22B4-B0D7-C683A02B9FE5}"/>
              </a:ext>
            </a:extLst>
          </p:cNvPr>
          <p:cNvSpPr txBox="1"/>
          <p:nvPr/>
        </p:nvSpPr>
        <p:spPr>
          <a:xfrm>
            <a:off x="8229330" y="6240149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 special purpose of a thing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DD4B995-29A9-A2B5-0AAB-3EA04EE5CB81}"/>
              </a:ext>
            </a:extLst>
          </p:cNvPr>
          <p:cNvSpPr txBox="1"/>
          <p:nvPr/>
        </p:nvSpPr>
        <p:spPr>
          <a:xfrm>
            <a:off x="8218873" y="7541298"/>
            <a:ext cx="9801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e.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 pleasant smell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023069A-E1E4-D969-5002-A4632931786C}"/>
              </a:ext>
            </a:extLst>
          </p:cNvPr>
          <p:cNvSpPr txBox="1"/>
          <p:nvPr/>
        </p:nvSpPr>
        <p:spPr>
          <a:xfrm>
            <a:off x="1371600" y="3572130"/>
            <a:ext cx="5746820" cy="702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Libre Baskerville Bold"/>
              </a:rPr>
              <a:t>2. </a:t>
            </a:r>
            <a:r>
              <a:rPr lang="en-US" sz="7200" dirty="0">
                <a:solidFill>
                  <a:srgbClr val="201E21"/>
                </a:solidFill>
                <a:latin typeface="Libre Baskerville Bold"/>
              </a:rPr>
              <a:t>shorten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95637-38B7-87F4-94B0-0E64F9A0C74B}"/>
              </a:ext>
            </a:extLst>
          </p:cNvPr>
          <p:cNvSpPr txBox="1"/>
          <p:nvPr/>
        </p:nvSpPr>
        <p:spPr>
          <a:xfrm>
            <a:off x="2133600" y="7272949"/>
            <a:ext cx="1025652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</a:t>
            </a:r>
            <a:r>
              <a:rPr lang="en-US" sz="9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9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71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3827E-7 L 0.00139 -0.1354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6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  <p:bldP spid="11" grpId="0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626" y="-114300"/>
            <a:ext cx="8286071" cy="11169949"/>
          </a:xfrm>
          <a:custGeom>
            <a:avLst/>
            <a:gdLst/>
            <a:ahLst/>
            <a:cxnLst/>
            <a:rect l="l" t="t" r="r" b="b"/>
            <a:pathLst>
              <a:path w="8286071" h="11169949">
                <a:moveTo>
                  <a:pt x="0" y="0"/>
                </a:moveTo>
                <a:lnTo>
                  <a:pt x="8286071" y="0"/>
                </a:lnTo>
                <a:lnTo>
                  <a:pt x="8286071" y="11169948"/>
                </a:lnTo>
                <a:lnTo>
                  <a:pt x="0" y="11169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666" y="3564510"/>
            <a:ext cx="7735485" cy="7588160"/>
          </a:xfrm>
          <a:custGeom>
            <a:avLst/>
            <a:gdLst/>
            <a:ahLst/>
            <a:cxnLst/>
            <a:rect l="l" t="t" r="r" b="b"/>
            <a:pathLst>
              <a:path w="6167105" h="7588160">
                <a:moveTo>
                  <a:pt x="0" y="0"/>
                </a:moveTo>
                <a:lnTo>
                  <a:pt x="6167105" y="0"/>
                </a:lnTo>
                <a:lnTo>
                  <a:pt x="6167105" y="7588160"/>
                </a:lnTo>
                <a:lnTo>
                  <a:pt x="0" y="7588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86245" y="7232588"/>
            <a:ext cx="3093720" cy="3077272"/>
          </a:xfrm>
          <a:custGeom>
            <a:avLst/>
            <a:gdLst/>
            <a:ahLst/>
            <a:cxnLst/>
            <a:rect l="l" t="t" r="r" b="b"/>
            <a:pathLst>
              <a:path w="3850614" h="3850614">
                <a:moveTo>
                  <a:pt x="0" y="0"/>
                </a:moveTo>
                <a:lnTo>
                  <a:pt x="3850614" y="0"/>
                </a:lnTo>
                <a:lnTo>
                  <a:pt x="3850614" y="3850614"/>
                </a:lnTo>
                <a:lnTo>
                  <a:pt x="0" y="3850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EFB2395-2CAC-328E-EB25-1A1145E6F57F}"/>
              </a:ext>
            </a:extLst>
          </p:cNvPr>
          <p:cNvSpPr txBox="1"/>
          <p:nvPr/>
        </p:nvSpPr>
        <p:spPr>
          <a:xfrm>
            <a:off x="-419100" y="324639"/>
            <a:ext cx="19126200" cy="1174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Check your answer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BB810C9-B3DF-5CEC-47CD-033C4BFD39D9}"/>
              </a:ext>
            </a:extLst>
          </p:cNvPr>
          <p:cNvSpPr txBox="1"/>
          <p:nvPr/>
        </p:nvSpPr>
        <p:spPr>
          <a:xfrm>
            <a:off x="8218873" y="2171700"/>
            <a:ext cx="114018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existing since the beginning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57830E6-652D-C4AA-23F9-DB2BF7BBCBE4}"/>
              </a:ext>
            </a:extLst>
          </p:cNvPr>
          <p:cNvSpPr txBox="1"/>
          <p:nvPr/>
        </p:nvSpPr>
        <p:spPr>
          <a:xfrm>
            <a:off x="8218873" y="3452276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to keep something as 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20377E-E4A2-F7D9-0D55-1CE2AD63036A}"/>
              </a:ext>
            </a:extLst>
          </p:cNvPr>
          <p:cNvSpPr txBox="1"/>
          <p:nvPr/>
        </p:nvSpPr>
        <p:spPr>
          <a:xfrm>
            <a:off x="8218873" y="4854322"/>
            <a:ext cx="1186002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to make something shorter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5B5A9C4-9281-22B4-B0D7-C683A02B9FE5}"/>
              </a:ext>
            </a:extLst>
          </p:cNvPr>
          <p:cNvSpPr txBox="1"/>
          <p:nvPr/>
        </p:nvSpPr>
        <p:spPr>
          <a:xfrm>
            <a:off x="8229330" y="6240149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 special purpose of a thing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DD4B995-29A9-A2B5-0AAB-3EA04EE5CB81}"/>
              </a:ext>
            </a:extLst>
          </p:cNvPr>
          <p:cNvSpPr txBox="1"/>
          <p:nvPr/>
        </p:nvSpPr>
        <p:spPr>
          <a:xfrm>
            <a:off x="8218873" y="7541298"/>
            <a:ext cx="9801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e.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 pleasant smell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023069A-E1E4-D969-5002-A4632931786C}"/>
              </a:ext>
            </a:extLst>
          </p:cNvPr>
          <p:cNvSpPr txBox="1"/>
          <p:nvPr/>
        </p:nvSpPr>
        <p:spPr>
          <a:xfrm>
            <a:off x="1371600" y="3572130"/>
            <a:ext cx="5746820" cy="702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Libre Baskerville Bold"/>
              </a:rPr>
              <a:t>3. </a:t>
            </a:r>
            <a:r>
              <a:rPr lang="en-US" sz="7200" dirty="0">
                <a:solidFill>
                  <a:srgbClr val="201E21"/>
                </a:solidFill>
                <a:latin typeface="Libre Baskerville Bold"/>
              </a:rPr>
              <a:t>fragrance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95637-38B7-87F4-94B0-0E64F9A0C74B}"/>
              </a:ext>
            </a:extLst>
          </p:cNvPr>
          <p:cNvSpPr txBox="1"/>
          <p:nvPr/>
        </p:nvSpPr>
        <p:spPr>
          <a:xfrm>
            <a:off x="2514600" y="5835096"/>
            <a:ext cx="4191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thơm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45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0494E-6 L -0.00069 -0.39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98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2" grpId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626" y="-114300"/>
            <a:ext cx="8286071" cy="11169949"/>
          </a:xfrm>
          <a:custGeom>
            <a:avLst/>
            <a:gdLst/>
            <a:ahLst/>
            <a:cxnLst/>
            <a:rect l="l" t="t" r="r" b="b"/>
            <a:pathLst>
              <a:path w="8286071" h="11169949">
                <a:moveTo>
                  <a:pt x="0" y="0"/>
                </a:moveTo>
                <a:lnTo>
                  <a:pt x="8286071" y="0"/>
                </a:lnTo>
                <a:lnTo>
                  <a:pt x="8286071" y="11169948"/>
                </a:lnTo>
                <a:lnTo>
                  <a:pt x="0" y="11169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666" y="3564510"/>
            <a:ext cx="7735485" cy="7588160"/>
          </a:xfrm>
          <a:custGeom>
            <a:avLst/>
            <a:gdLst/>
            <a:ahLst/>
            <a:cxnLst/>
            <a:rect l="l" t="t" r="r" b="b"/>
            <a:pathLst>
              <a:path w="6167105" h="7588160">
                <a:moveTo>
                  <a:pt x="0" y="0"/>
                </a:moveTo>
                <a:lnTo>
                  <a:pt x="6167105" y="0"/>
                </a:lnTo>
                <a:lnTo>
                  <a:pt x="6167105" y="7588160"/>
                </a:lnTo>
                <a:lnTo>
                  <a:pt x="0" y="7588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86245" y="7232588"/>
            <a:ext cx="3093720" cy="3077272"/>
          </a:xfrm>
          <a:custGeom>
            <a:avLst/>
            <a:gdLst/>
            <a:ahLst/>
            <a:cxnLst/>
            <a:rect l="l" t="t" r="r" b="b"/>
            <a:pathLst>
              <a:path w="3850614" h="3850614">
                <a:moveTo>
                  <a:pt x="0" y="0"/>
                </a:moveTo>
                <a:lnTo>
                  <a:pt x="3850614" y="0"/>
                </a:lnTo>
                <a:lnTo>
                  <a:pt x="3850614" y="3850614"/>
                </a:lnTo>
                <a:lnTo>
                  <a:pt x="0" y="3850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EFB2395-2CAC-328E-EB25-1A1145E6F57F}"/>
              </a:ext>
            </a:extLst>
          </p:cNvPr>
          <p:cNvSpPr txBox="1"/>
          <p:nvPr/>
        </p:nvSpPr>
        <p:spPr>
          <a:xfrm>
            <a:off x="-419100" y="324639"/>
            <a:ext cx="19126200" cy="1174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Check your answer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BB810C9-B3DF-5CEC-47CD-033C4BFD39D9}"/>
              </a:ext>
            </a:extLst>
          </p:cNvPr>
          <p:cNvSpPr txBox="1"/>
          <p:nvPr/>
        </p:nvSpPr>
        <p:spPr>
          <a:xfrm>
            <a:off x="8218873" y="2171700"/>
            <a:ext cx="114018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existing since the beginning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57830E6-652D-C4AA-23F9-DB2BF7BBCBE4}"/>
              </a:ext>
            </a:extLst>
          </p:cNvPr>
          <p:cNvSpPr txBox="1"/>
          <p:nvPr/>
        </p:nvSpPr>
        <p:spPr>
          <a:xfrm>
            <a:off x="8218873" y="3452276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to keep something as 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20377E-E4A2-F7D9-0D55-1CE2AD63036A}"/>
              </a:ext>
            </a:extLst>
          </p:cNvPr>
          <p:cNvSpPr txBox="1"/>
          <p:nvPr/>
        </p:nvSpPr>
        <p:spPr>
          <a:xfrm>
            <a:off x="8218873" y="4854322"/>
            <a:ext cx="1186002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to make something shorter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5B5A9C4-9281-22B4-B0D7-C683A02B9FE5}"/>
              </a:ext>
            </a:extLst>
          </p:cNvPr>
          <p:cNvSpPr txBox="1"/>
          <p:nvPr/>
        </p:nvSpPr>
        <p:spPr>
          <a:xfrm>
            <a:off x="8229330" y="6240149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 special purpose of a thing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DD4B995-29A9-A2B5-0AAB-3EA04EE5CB81}"/>
              </a:ext>
            </a:extLst>
          </p:cNvPr>
          <p:cNvSpPr txBox="1"/>
          <p:nvPr/>
        </p:nvSpPr>
        <p:spPr>
          <a:xfrm>
            <a:off x="8218873" y="7541298"/>
            <a:ext cx="9801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e.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 pleasant smell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023069A-E1E4-D969-5002-A4632931786C}"/>
              </a:ext>
            </a:extLst>
          </p:cNvPr>
          <p:cNvSpPr txBox="1"/>
          <p:nvPr/>
        </p:nvSpPr>
        <p:spPr>
          <a:xfrm>
            <a:off x="1371600" y="3572130"/>
            <a:ext cx="5746820" cy="702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Libre Baskerville Bold"/>
              </a:rPr>
              <a:t>4. </a:t>
            </a:r>
            <a:r>
              <a:rPr lang="en-US" sz="7200" dirty="0">
                <a:solidFill>
                  <a:srgbClr val="201E21"/>
                </a:solidFill>
                <a:latin typeface="Libre Baskerville Bold"/>
              </a:rPr>
              <a:t>original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95637-38B7-87F4-94B0-0E64F9A0C74B}"/>
              </a:ext>
            </a:extLst>
          </p:cNvPr>
          <p:cNvSpPr txBox="1"/>
          <p:nvPr/>
        </p:nvSpPr>
        <p:spPr>
          <a:xfrm>
            <a:off x="1897431" y="5701376"/>
            <a:ext cx="4191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6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97531E-6 L -0.00278 0.125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1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626" y="-114300"/>
            <a:ext cx="8286071" cy="11169949"/>
          </a:xfrm>
          <a:custGeom>
            <a:avLst/>
            <a:gdLst/>
            <a:ahLst/>
            <a:cxnLst/>
            <a:rect l="l" t="t" r="r" b="b"/>
            <a:pathLst>
              <a:path w="8286071" h="11169949">
                <a:moveTo>
                  <a:pt x="0" y="0"/>
                </a:moveTo>
                <a:lnTo>
                  <a:pt x="8286071" y="0"/>
                </a:lnTo>
                <a:lnTo>
                  <a:pt x="8286071" y="11169948"/>
                </a:lnTo>
                <a:lnTo>
                  <a:pt x="0" y="11169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666" y="3564510"/>
            <a:ext cx="7735485" cy="7588160"/>
          </a:xfrm>
          <a:custGeom>
            <a:avLst/>
            <a:gdLst/>
            <a:ahLst/>
            <a:cxnLst/>
            <a:rect l="l" t="t" r="r" b="b"/>
            <a:pathLst>
              <a:path w="6167105" h="7588160">
                <a:moveTo>
                  <a:pt x="0" y="0"/>
                </a:moveTo>
                <a:lnTo>
                  <a:pt x="6167105" y="0"/>
                </a:lnTo>
                <a:lnTo>
                  <a:pt x="6167105" y="7588160"/>
                </a:lnTo>
                <a:lnTo>
                  <a:pt x="0" y="7588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86245" y="7232588"/>
            <a:ext cx="3093720" cy="3077272"/>
          </a:xfrm>
          <a:custGeom>
            <a:avLst/>
            <a:gdLst/>
            <a:ahLst/>
            <a:cxnLst/>
            <a:rect l="l" t="t" r="r" b="b"/>
            <a:pathLst>
              <a:path w="3850614" h="3850614">
                <a:moveTo>
                  <a:pt x="0" y="0"/>
                </a:moveTo>
                <a:lnTo>
                  <a:pt x="3850614" y="0"/>
                </a:lnTo>
                <a:lnTo>
                  <a:pt x="3850614" y="3850614"/>
                </a:lnTo>
                <a:lnTo>
                  <a:pt x="0" y="3850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EFB2395-2CAC-328E-EB25-1A1145E6F57F}"/>
              </a:ext>
            </a:extLst>
          </p:cNvPr>
          <p:cNvSpPr txBox="1"/>
          <p:nvPr/>
        </p:nvSpPr>
        <p:spPr>
          <a:xfrm>
            <a:off x="-419100" y="324639"/>
            <a:ext cx="19126200" cy="1174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Check your answer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BB810C9-B3DF-5CEC-47CD-033C4BFD39D9}"/>
              </a:ext>
            </a:extLst>
          </p:cNvPr>
          <p:cNvSpPr txBox="1"/>
          <p:nvPr/>
        </p:nvSpPr>
        <p:spPr>
          <a:xfrm>
            <a:off x="8218873" y="2171700"/>
            <a:ext cx="114018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existing since the beginning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57830E6-652D-C4AA-23F9-DB2BF7BBCBE4}"/>
              </a:ext>
            </a:extLst>
          </p:cNvPr>
          <p:cNvSpPr txBox="1"/>
          <p:nvPr/>
        </p:nvSpPr>
        <p:spPr>
          <a:xfrm>
            <a:off x="8218873" y="3452276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to keep something as 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20377E-E4A2-F7D9-0D55-1CE2AD63036A}"/>
              </a:ext>
            </a:extLst>
          </p:cNvPr>
          <p:cNvSpPr txBox="1"/>
          <p:nvPr/>
        </p:nvSpPr>
        <p:spPr>
          <a:xfrm>
            <a:off x="8218873" y="4854322"/>
            <a:ext cx="1186002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to make something shorter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5B5A9C4-9281-22B4-B0D7-C683A02B9FE5}"/>
              </a:ext>
            </a:extLst>
          </p:cNvPr>
          <p:cNvSpPr txBox="1"/>
          <p:nvPr/>
        </p:nvSpPr>
        <p:spPr>
          <a:xfrm>
            <a:off x="8229330" y="6240149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 special purpose of a thing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DD4B995-29A9-A2B5-0AAB-3EA04EE5CB81}"/>
              </a:ext>
            </a:extLst>
          </p:cNvPr>
          <p:cNvSpPr txBox="1"/>
          <p:nvPr/>
        </p:nvSpPr>
        <p:spPr>
          <a:xfrm>
            <a:off x="8218873" y="7541298"/>
            <a:ext cx="9801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e.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 pleasant smell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023069A-E1E4-D969-5002-A4632931786C}"/>
              </a:ext>
            </a:extLst>
          </p:cNvPr>
          <p:cNvSpPr txBox="1"/>
          <p:nvPr/>
        </p:nvSpPr>
        <p:spPr>
          <a:xfrm>
            <a:off x="1371600" y="3572130"/>
            <a:ext cx="5746820" cy="702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Libre Baskerville Bold"/>
              </a:rPr>
              <a:t>5. </a:t>
            </a:r>
            <a:r>
              <a:rPr lang="en-US" sz="7200" dirty="0">
                <a:solidFill>
                  <a:srgbClr val="201E21"/>
                </a:solidFill>
                <a:latin typeface="Libre Baskerville Bold"/>
              </a:rPr>
              <a:t>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95637-38B7-87F4-94B0-0E64F9A0C74B}"/>
              </a:ext>
            </a:extLst>
          </p:cNvPr>
          <p:cNvSpPr txBox="1"/>
          <p:nvPr/>
        </p:nvSpPr>
        <p:spPr>
          <a:xfrm>
            <a:off x="2819400" y="5835096"/>
            <a:ext cx="4800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5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71605E-6 L -0.00338 -0.270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1" grpId="1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5421" y="246550"/>
            <a:ext cx="23099827" cy="5837956"/>
          </a:xfrm>
          <a:custGeom>
            <a:avLst/>
            <a:gdLst/>
            <a:ahLst/>
            <a:cxnLst/>
            <a:rect l="l" t="t" r="r" b="b"/>
            <a:pathLst>
              <a:path w="23099827" h="5837956">
                <a:moveTo>
                  <a:pt x="0" y="0"/>
                </a:moveTo>
                <a:lnTo>
                  <a:pt x="23099827" y="0"/>
                </a:lnTo>
                <a:lnTo>
                  <a:pt x="23099827" y="5837956"/>
                </a:lnTo>
                <a:lnTo>
                  <a:pt x="0" y="5837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" y="1567812"/>
            <a:ext cx="4337208" cy="8425667"/>
          </a:xfrm>
          <a:custGeom>
            <a:avLst/>
            <a:gdLst/>
            <a:ahLst/>
            <a:cxnLst/>
            <a:rect l="l" t="t" r="r" b="b"/>
            <a:pathLst>
              <a:path w="7874807" h="4581706">
                <a:moveTo>
                  <a:pt x="0" y="0"/>
                </a:moveTo>
                <a:lnTo>
                  <a:pt x="7874807" y="0"/>
                </a:lnTo>
                <a:lnTo>
                  <a:pt x="7874807" y="4581706"/>
                </a:lnTo>
                <a:lnTo>
                  <a:pt x="0" y="458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419601" y="1458603"/>
            <a:ext cx="9423327" cy="8503757"/>
          </a:xfrm>
          <a:custGeom>
            <a:avLst/>
            <a:gdLst/>
            <a:ahLst/>
            <a:cxnLst/>
            <a:rect l="l" t="t" r="r" b="b"/>
            <a:pathLst>
              <a:path w="7874807" h="4581706">
                <a:moveTo>
                  <a:pt x="0" y="0"/>
                </a:moveTo>
                <a:lnTo>
                  <a:pt x="7874807" y="0"/>
                </a:lnTo>
                <a:lnTo>
                  <a:pt x="7874807" y="4581706"/>
                </a:lnTo>
                <a:lnTo>
                  <a:pt x="0" y="458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85800" y="2696518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preserve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419100" y="324639"/>
            <a:ext cx="19126200" cy="113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Look at the </a:t>
            </a:r>
            <a:r>
              <a:rPr lang="en-US" sz="6000" dirty="0">
                <a:solidFill>
                  <a:srgbClr val="C00000"/>
                </a:solidFill>
                <a:latin typeface="Libre Baskerville"/>
              </a:rPr>
              <a:t>answers again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ibre Baskerville"/>
              <a:ea typeface="+mn-ea"/>
              <a:cs typeface="+mn-cs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0D5328-CD96-EE68-6119-1A17F00557F2}"/>
              </a:ext>
            </a:extLst>
          </p:cNvPr>
          <p:cNvSpPr txBox="1"/>
          <p:nvPr/>
        </p:nvSpPr>
        <p:spPr>
          <a:xfrm>
            <a:off x="685800" y="3977094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shorten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1F11DB6-405B-10F8-3A4F-6B072132657B}"/>
              </a:ext>
            </a:extLst>
          </p:cNvPr>
          <p:cNvSpPr txBox="1"/>
          <p:nvPr/>
        </p:nvSpPr>
        <p:spPr>
          <a:xfrm>
            <a:off x="685800" y="5379140"/>
            <a:ext cx="5887328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fragrance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4E2916AF-856B-D61F-4836-1F16DCC92C0E}"/>
              </a:ext>
            </a:extLst>
          </p:cNvPr>
          <p:cNvSpPr txBox="1"/>
          <p:nvPr/>
        </p:nvSpPr>
        <p:spPr>
          <a:xfrm>
            <a:off x="696257" y="6764967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original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B62D421-CC35-0BF3-5ECA-504BCB0091BD}"/>
              </a:ext>
            </a:extLst>
          </p:cNvPr>
          <p:cNvSpPr txBox="1"/>
          <p:nvPr/>
        </p:nvSpPr>
        <p:spPr>
          <a:xfrm>
            <a:off x="685800" y="8066116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5.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function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C7181F9B-5852-AB78-1D19-DA38864BDC48}"/>
              </a:ext>
            </a:extLst>
          </p:cNvPr>
          <p:cNvSpPr txBox="1"/>
          <p:nvPr/>
        </p:nvSpPr>
        <p:spPr>
          <a:xfrm>
            <a:off x="5341152" y="6736191"/>
            <a:ext cx="8595192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existing since the beginning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A296C2B8-C857-D20E-6D05-C05A80C50133}"/>
              </a:ext>
            </a:extLst>
          </p:cNvPr>
          <p:cNvSpPr txBox="1"/>
          <p:nvPr/>
        </p:nvSpPr>
        <p:spPr>
          <a:xfrm>
            <a:off x="5371632" y="2665284"/>
            <a:ext cx="8824962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to keep something as it is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850205D6-AEE7-6AD1-CDB2-FFF102F5A45E}"/>
              </a:ext>
            </a:extLst>
          </p:cNvPr>
          <p:cNvSpPr txBox="1"/>
          <p:nvPr/>
        </p:nvSpPr>
        <p:spPr>
          <a:xfrm>
            <a:off x="5294952" y="3977094"/>
            <a:ext cx="8940571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to make something shorter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5C02CAAC-09D8-B7A1-7CC8-5EE35075E19F}"/>
              </a:ext>
            </a:extLst>
          </p:cNvPr>
          <p:cNvSpPr txBox="1"/>
          <p:nvPr/>
        </p:nvSpPr>
        <p:spPr>
          <a:xfrm>
            <a:off x="5279712" y="8060044"/>
            <a:ext cx="8824962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d.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 special purpose of a thing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F74CB33-BF72-9F0C-E239-9028E11AA2BF}"/>
              </a:ext>
            </a:extLst>
          </p:cNvPr>
          <p:cNvSpPr txBox="1"/>
          <p:nvPr/>
        </p:nvSpPr>
        <p:spPr>
          <a:xfrm>
            <a:off x="5333039" y="5323156"/>
            <a:ext cx="7388895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e.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 Bold"/>
                <a:ea typeface="+mn-ea"/>
                <a:cs typeface="+mn-cs"/>
              </a:rPr>
              <a:t>a pleasant smell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FC61C158-EA0B-650E-DC50-A3F8AB82489D}"/>
              </a:ext>
            </a:extLst>
          </p:cNvPr>
          <p:cNvSpPr/>
          <p:nvPr/>
        </p:nvSpPr>
        <p:spPr>
          <a:xfrm>
            <a:off x="13935776" y="1564862"/>
            <a:ext cx="4337208" cy="8425667"/>
          </a:xfrm>
          <a:custGeom>
            <a:avLst/>
            <a:gdLst/>
            <a:ahLst/>
            <a:cxnLst/>
            <a:rect l="l" t="t" r="r" b="b"/>
            <a:pathLst>
              <a:path w="7874807" h="4581706">
                <a:moveTo>
                  <a:pt x="0" y="0"/>
                </a:moveTo>
                <a:lnTo>
                  <a:pt x="7874807" y="0"/>
                </a:lnTo>
                <a:lnTo>
                  <a:pt x="7874807" y="4581706"/>
                </a:lnTo>
                <a:lnTo>
                  <a:pt x="0" y="458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81155484-62B2-A09E-1F8C-C70AD82B608D}"/>
              </a:ext>
            </a:extLst>
          </p:cNvPr>
          <p:cNvSpPr txBox="1"/>
          <p:nvPr/>
        </p:nvSpPr>
        <p:spPr>
          <a:xfrm>
            <a:off x="14621575" y="2693568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AC962C1F-9E1F-94BF-8E63-41245CA85B02}"/>
              </a:ext>
            </a:extLst>
          </p:cNvPr>
          <p:cNvSpPr txBox="1"/>
          <p:nvPr/>
        </p:nvSpPr>
        <p:spPr>
          <a:xfrm>
            <a:off x="14621575" y="3974144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28F30-FF05-57EF-9179-E9D5F28F8F1F}"/>
              </a:ext>
            </a:extLst>
          </p:cNvPr>
          <p:cNvSpPr txBox="1"/>
          <p:nvPr/>
        </p:nvSpPr>
        <p:spPr>
          <a:xfrm>
            <a:off x="14621575" y="5376190"/>
            <a:ext cx="5887328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9021CFE1-96AB-2EC2-A44C-A2869BF6B75C}"/>
              </a:ext>
            </a:extLst>
          </p:cNvPr>
          <p:cNvSpPr txBox="1"/>
          <p:nvPr/>
        </p:nvSpPr>
        <p:spPr>
          <a:xfrm>
            <a:off x="14632032" y="6762017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49BB859D-8EE3-FDEF-E5C2-30D9410D2E39}"/>
              </a:ext>
            </a:extLst>
          </p:cNvPr>
          <p:cNvSpPr txBox="1"/>
          <p:nvPr/>
        </p:nvSpPr>
        <p:spPr>
          <a:xfrm>
            <a:off x="14621575" y="8063166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240737" y="-78334"/>
            <a:ext cx="2096776" cy="2207549"/>
          </a:xfrm>
          <a:custGeom>
            <a:avLst/>
            <a:gdLst/>
            <a:ahLst/>
            <a:cxnLst/>
            <a:rect l="l" t="t" r="r" b="b"/>
            <a:pathLst>
              <a:path w="3327800" h="3249143">
                <a:moveTo>
                  <a:pt x="0" y="0"/>
                </a:moveTo>
                <a:lnTo>
                  <a:pt x="3327800" y="0"/>
                </a:lnTo>
                <a:lnTo>
                  <a:pt x="3327800" y="3249142"/>
                </a:lnTo>
                <a:lnTo>
                  <a:pt x="0" y="3249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9814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028859" y="7369509"/>
            <a:ext cx="4235328" cy="2889759"/>
          </a:xfrm>
          <a:custGeom>
            <a:avLst/>
            <a:gdLst/>
            <a:ahLst/>
            <a:cxnLst/>
            <a:rect l="l" t="t" r="r" b="b"/>
            <a:pathLst>
              <a:path w="8350128" h="4827892">
                <a:moveTo>
                  <a:pt x="0" y="0"/>
                </a:moveTo>
                <a:lnTo>
                  <a:pt x="8350128" y="0"/>
                </a:lnTo>
                <a:lnTo>
                  <a:pt x="8350128" y="4827893"/>
                </a:lnTo>
                <a:lnTo>
                  <a:pt x="0" y="4827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41466"/>
            <a:ext cx="2313146" cy="2304734"/>
          </a:xfrm>
          <a:custGeom>
            <a:avLst/>
            <a:gdLst/>
            <a:ahLst/>
            <a:cxnLst/>
            <a:rect l="l" t="t" r="r" b="b"/>
            <a:pathLst>
              <a:path w="2313146" h="2304734">
                <a:moveTo>
                  <a:pt x="0" y="0"/>
                </a:moveTo>
                <a:lnTo>
                  <a:pt x="2313146" y="0"/>
                </a:lnTo>
                <a:lnTo>
                  <a:pt x="2313146" y="2304734"/>
                </a:lnTo>
                <a:lnTo>
                  <a:pt x="0" y="23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5200" y="7524064"/>
            <a:ext cx="2229361" cy="2176667"/>
          </a:xfrm>
          <a:custGeom>
            <a:avLst/>
            <a:gdLst/>
            <a:ahLst/>
            <a:cxnLst/>
            <a:rect l="l" t="t" r="r" b="b"/>
            <a:pathLst>
              <a:path w="2229361" h="2176667">
                <a:moveTo>
                  <a:pt x="0" y="0"/>
                </a:moveTo>
                <a:lnTo>
                  <a:pt x="2229361" y="0"/>
                </a:lnTo>
                <a:lnTo>
                  <a:pt x="2229361" y="2176667"/>
                </a:lnTo>
                <a:lnTo>
                  <a:pt x="0" y="2176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C15D4-BEF8-C47F-04AE-2930A3F729F8}"/>
              </a:ext>
            </a:extLst>
          </p:cNvPr>
          <p:cNvSpPr txBox="1"/>
          <p:nvPr/>
        </p:nvSpPr>
        <p:spPr>
          <a:xfrm>
            <a:off x="342900" y="305425"/>
            <a:ext cx="176022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Libre Baskerville Bold" panose="02000000000000000000" charset="0"/>
                <a:cs typeface="Arial" panose="020B0604020202020204" pitchFamily="34" charset="0"/>
              </a:rPr>
              <a:t>3. Read the brochure again. Decide which place each detail below belongs to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AAFC2F59-8FD4-760C-E382-C5213B29C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761369"/>
              </p:ext>
            </p:extLst>
          </p:nvPr>
        </p:nvGraphicFramePr>
        <p:xfrm>
          <a:off x="685801" y="2162972"/>
          <a:ext cx="16478760" cy="81240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96601">
                  <a:extLst>
                    <a:ext uri="{9D8B030D-6E8A-4147-A177-3AD203B41FA5}">
                      <a16:colId xmlns:a16="http://schemas.microsoft.com/office/drawing/2014/main" val="303563065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746434282"/>
                    </a:ext>
                  </a:extLst>
                </a:gridCol>
                <a:gridCol w="2686559">
                  <a:extLst>
                    <a:ext uri="{9D8B030D-6E8A-4147-A177-3AD203B41FA5}">
                      <a16:colId xmlns:a16="http://schemas.microsoft.com/office/drawing/2014/main" val="1488408113"/>
                    </a:ext>
                  </a:extLst>
                </a:gridCol>
              </a:tblGrid>
              <a:tr h="1245163"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Libre Baskerville" panose="02000000000000000000" pitchFamily="2" charset="0"/>
                        </a:rPr>
                        <a:t>Vong</a:t>
                      </a:r>
                      <a:endParaRPr lang="en-US" sz="4400" dirty="0">
                        <a:latin typeface="Libre Baskerville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Libre Baskerville" panose="02000000000000000000" pitchFamily="2" charset="0"/>
                        </a:rPr>
                        <a:t>Denby</a:t>
                      </a:r>
                      <a:r>
                        <a:rPr lang="en-US" sz="4400" dirty="0">
                          <a:latin typeface="Libre Baskerville" panose="02000000000000000000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672567"/>
                  </a:ext>
                </a:extLst>
              </a:tr>
              <a:tr h="1571688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1. 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people make the </a:t>
                      </a:r>
                      <a:r>
                        <a:rPr lang="en-US" sz="4400" dirty="0" err="1">
                          <a:latin typeface="Libre Baskerville Italics" panose="020B0604020202020204" charset="0"/>
                        </a:rPr>
                        <a:t>speciality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 from local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729876"/>
                  </a:ext>
                </a:extLst>
              </a:tr>
              <a:tr h="124516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2. 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people make the product from plants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732866"/>
                  </a:ext>
                </a:extLst>
              </a:tr>
              <a:tr h="1571688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3. 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people make the product with some traditional techniques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696703"/>
                  </a:ext>
                </a:extLst>
              </a:tr>
              <a:tr h="124516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4. 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the product is famous worldwide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252578"/>
                  </a:ext>
                </a:extLst>
              </a:tr>
              <a:tr h="124516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5. 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the product symbolizes a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935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49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71297" y="-973753"/>
            <a:ext cx="10521676" cy="12234507"/>
          </a:xfrm>
          <a:custGeom>
            <a:avLst/>
            <a:gdLst/>
            <a:ahLst/>
            <a:cxnLst/>
            <a:rect l="l" t="t" r="r" b="b"/>
            <a:pathLst>
              <a:path w="10521676" h="12234507">
                <a:moveTo>
                  <a:pt x="0" y="0"/>
                </a:moveTo>
                <a:lnTo>
                  <a:pt x="10521676" y="0"/>
                </a:lnTo>
                <a:lnTo>
                  <a:pt x="10521676" y="12234506"/>
                </a:lnTo>
                <a:lnTo>
                  <a:pt x="0" y="12234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63383" y="1543996"/>
            <a:ext cx="7199008" cy="719900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-181610" y="-181610"/>
              <a:ext cx="6713221" cy="6713221"/>
            </a:xfrm>
            <a:custGeom>
              <a:avLst/>
              <a:gdLst/>
              <a:ahLst/>
              <a:cxnLst/>
              <a:rect l="l" t="t" r="r" b="b"/>
              <a:pathLst>
                <a:path w="6713221" h="6713221">
                  <a:moveTo>
                    <a:pt x="5986780" y="726440"/>
                  </a:moveTo>
                  <a:cubicBezTo>
                    <a:pt x="5260340" y="0"/>
                    <a:pt x="4083050" y="0"/>
                    <a:pt x="3356610" y="726440"/>
                  </a:cubicBezTo>
                  <a:cubicBezTo>
                    <a:pt x="2630170" y="0"/>
                    <a:pt x="1452880" y="0"/>
                    <a:pt x="726440" y="726440"/>
                  </a:cubicBezTo>
                  <a:cubicBezTo>
                    <a:pt x="0" y="1452880"/>
                    <a:pt x="0" y="2630170"/>
                    <a:pt x="726440" y="3356610"/>
                  </a:cubicBezTo>
                  <a:cubicBezTo>
                    <a:pt x="0" y="4083050"/>
                    <a:pt x="0" y="5260340"/>
                    <a:pt x="726440" y="5986780"/>
                  </a:cubicBezTo>
                  <a:cubicBezTo>
                    <a:pt x="1452880" y="6713221"/>
                    <a:pt x="2630170" y="6713220"/>
                    <a:pt x="3356610" y="5986780"/>
                  </a:cubicBezTo>
                  <a:cubicBezTo>
                    <a:pt x="4083050" y="6713220"/>
                    <a:pt x="5260340" y="6713220"/>
                    <a:pt x="5986780" y="5986780"/>
                  </a:cubicBezTo>
                  <a:cubicBezTo>
                    <a:pt x="6713221" y="5260340"/>
                    <a:pt x="6713220" y="4083050"/>
                    <a:pt x="5986780" y="3356610"/>
                  </a:cubicBezTo>
                  <a:cubicBezTo>
                    <a:pt x="6713220" y="2630170"/>
                    <a:pt x="6713220" y="1452880"/>
                    <a:pt x="5986780" y="726440"/>
                  </a:cubicBezTo>
                  <a:close/>
                </a:path>
              </a:pathLst>
            </a:custGeom>
            <a:blipFill>
              <a:blip r:embed="rId5"/>
              <a:stretch>
                <a:fillRect l="-25187" r="-25187"/>
              </a:stretch>
            </a:blipFill>
            <a:ln w="38100" cap="sq">
              <a:solidFill>
                <a:srgbClr val="FAF9F3"/>
              </a:solidFill>
              <a:prstDash val="solid"/>
              <a:miter/>
            </a:ln>
          </p:spPr>
        </p:sp>
      </p:grpSp>
      <p:sp>
        <p:nvSpPr>
          <p:cNvPr id="5" name="TextBox 5"/>
          <p:cNvSpPr txBox="1"/>
          <p:nvPr/>
        </p:nvSpPr>
        <p:spPr>
          <a:xfrm>
            <a:off x="343057" y="927735"/>
            <a:ext cx="8203528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6000" dirty="0">
                <a:solidFill>
                  <a:srgbClr val="FAF9F3"/>
                </a:solidFill>
                <a:latin typeface="Libre Baskerville"/>
              </a:rPr>
              <a:t>Check your answers</a:t>
            </a:r>
          </a:p>
        </p:txBody>
      </p:sp>
      <p:sp>
        <p:nvSpPr>
          <p:cNvPr id="9" name="Freeform 9"/>
          <p:cNvSpPr/>
          <p:nvPr/>
        </p:nvSpPr>
        <p:spPr>
          <a:xfrm>
            <a:off x="7366549" y="7221986"/>
            <a:ext cx="2396835" cy="2388119"/>
          </a:xfrm>
          <a:custGeom>
            <a:avLst/>
            <a:gdLst/>
            <a:ahLst/>
            <a:cxnLst/>
            <a:rect l="l" t="t" r="r" b="b"/>
            <a:pathLst>
              <a:path w="2396835" h="2388119">
                <a:moveTo>
                  <a:pt x="0" y="0"/>
                </a:moveTo>
                <a:lnTo>
                  <a:pt x="2396834" y="0"/>
                </a:lnTo>
                <a:lnTo>
                  <a:pt x="2396834" y="2388119"/>
                </a:lnTo>
                <a:lnTo>
                  <a:pt x="0" y="2388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6FF87-E941-3E80-7131-4429654824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08" t="2260" r="50377" b="6802"/>
          <a:stretch/>
        </p:blipFill>
        <p:spPr>
          <a:xfrm>
            <a:off x="8956491" y="1049530"/>
            <a:ext cx="9018685" cy="875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reeform 8"/>
          <p:cNvSpPr/>
          <p:nvPr/>
        </p:nvSpPr>
        <p:spPr>
          <a:xfrm>
            <a:off x="16447588" y="503253"/>
            <a:ext cx="2305434" cy="2490440"/>
          </a:xfrm>
          <a:custGeom>
            <a:avLst/>
            <a:gdLst/>
            <a:ahLst/>
            <a:cxnLst/>
            <a:rect l="l" t="t" r="r" b="b"/>
            <a:pathLst>
              <a:path w="3162760" h="3088004">
                <a:moveTo>
                  <a:pt x="0" y="0"/>
                </a:moveTo>
                <a:lnTo>
                  <a:pt x="3162760" y="0"/>
                </a:lnTo>
                <a:lnTo>
                  <a:pt x="3162760" y="3088004"/>
                </a:lnTo>
                <a:lnTo>
                  <a:pt x="0" y="3088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52E228CC-1DE6-1A7B-A7E9-A2B5A2127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937191"/>
              </p:ext>
            </p:extLst>
          </p:nvPr>
        </p:nvGraphicFramePr>
        <p:xfrm>
          <a:off x="122988" y="2025389"/>
          <a:ext cx="8643666" cy="77806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84216">
                  <a:extLst>
                    <a:ext uri="{9D8B030D-6E8A-4147-A177-3AD203B41FA5}">
                      <a16:colId xmlns:a16="http://schemas.microsoft.com/office/drawing/2014/main" val="3035630650"/>
                    </a:ext>
                  </a:extLst>
                </a:gridCol>
                <a:gridCol w="2259450">
                  <a:extLst>
                    <a:ext uri="{9D8B030D-6E8A-4147-A177-3AD203B41FA5}">
                      <a16:colId xmlns:a16="http://schemas.microsoft.com/office/drawing/2014/main" val="746434282"/>
                    </a:ext>
                  </a:extLst>
                </a:gridCol>
              </a:tblGrid>
              <a:tr h="766127">
                <a:tc>
                  <a:txBody>
                    <a:bodyPr/>
                    <a:lstStyle/>
                    <a:p>
                      <a:endParaRPr lang="en-US" sz="1400" dirty="0">
                        <a:latin typeface="Libre Baskerville" panose="02000000000000000000" pitchFamily="2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Libre Baskerville" panose="02000000000000000000" pitchFamily="2" charset="0"/>
                        </a:rPr>
                        <a:t>Vong</a:t>
                      </a:r>
                      <a:endParaRPr lang="en-US" sz="3600" dirty="0">
                        <a:latin typeface="Libre Baskerville" panose="02000000000000000000" pitchFamily="2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672567"/>
                  </a:ext>
                </a:extLst>
              </a:tr>
              <a:tr h="157168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1.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people make the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speciality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 from local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729876"/>
                  </a:ext>
                </a:extLst>
              </a:tr>
              <a:tr h="1245163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2.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people make the product from plants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732866"/>
                  </a:ext>
                </a:extLst>
              </a:tr>
              <a:tr h="157168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3.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people make the product with some traditional techniques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696703"/>
                  </a:ext>
                </a:extLst>
              </a:tr>
              <a:tr h="1215153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4.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the product is famous worldwide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252578"/>
                  </a:ext>
                </a:extLst>
              </a:tr>
              <a:tr h="1245163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5.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the product symbolizes a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935227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709FFA-EB10-F9F5-A4FE-54A92053D398}"/>
              </a:ext>
            </a:extLst>
          </p:cNvPr>
          <p:cNvCxnSpPr/>
          <p:nvPr/>
        </p:nvCxnSpPr>
        <p:spPr>
          <a:xfrm>
            <a:off x="12115800" y="5372100"/>
            <a:ext cx="533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9CFDCE-BCFC-26A2-5DFA-174115D0A3BA}"/>
              </a:ext>
            </a:extLst>
          </p:cNvPr>
          <p:cNvCxnSpPr>
            <a:cxnSpLocks/>
          </p:cNvCxnSpPr>
          <p:nvPr/>
        </p:nvCxnSpPr>
        <p:spPr>
          <a:xfrm>
            <a:off x="11201400" y="7353300"/>
            <a:ext cx="586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7657C4-5C6E-1A61-F3F3-EB46474E7118}"/>
              </a:ext>
            </a:extLst>
          </p:cNvPr>
          <p:cNvCxnSpPr>
            <a:cxnSpLocks/>
          </p:cNvCxnSpPr>
          <p:nvPr/>
        </p:nvCxnSpPr>
        <p:spPr>
          <a:xfrm>
            <a:off x="10363200" y="78867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D7F015-1EBD-32BF-750E-D9551EB76BCD}"/>
              </a:ext>
            </a:extLst>
          </p:cNvPr>
          <p:cNvCxnSpPr>
            <a:cxnSpLocks/>
          </p:cNvCxnSpPr>
          <p:nvPr/>
        </p:nvCxnSpPr>
        <p:spPr>
          <a:xfrm>
            <a:off x="15163800" y="8886983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1A4741-4A19-21A2-215B-2FFAC2875CDE}"/>
              </a:ext>
            </a:extLst>
          </p:cNvPr>
          <p:cNvCxnSpPr>
            <a:cxnSpLocks/>
          </p:cNvCxnSpPr>
          <p:nvPr/>
        </p:nvCxnSpPr>
        <p:spPr>
          <a:xfrm>
            <a:off x="10363200" y="941070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Badge Tick outline">
            <a:extLst>
              <a:ext uri="{FF2B5EF4-FFF2-40B4-BE49-F238E27FC236}">
                <a16:creationId xmlns:a16="http://schemas.microsoft.com/office/drawing/2014/main" id="{7399CCC7-AF2F-D17C-6368-F8A37CF479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56397" y="4506587"/>
            <a:ext cx="914400" cy="914400"/>
          </a:xfrm>
          <a:prstGeom prst="rect">
            <a:avLst/>
          </a:prstGeom>
        </p:spPr>
      </p:pic>
      <p:pic>
        <p:nvPicPr>
          <p:cNvPr id="25" name="Graphic 24" descr="Badge Tick outline">
            <a:extLst>
              <a:ext uri="{FF2B5EF4-FFF2-40B4-BE49-F238E27FC236}">
                <a16:creationId xmlns:a16="http://schemas.microsoft.com/office/drawing/2014/main" id="{158B8271-635F-E87B-1CBD-B818A49D0C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36251" y="6030670"/>
            <a:ext cx="914400" cy="914400"/>
          </a:xfrm>
          <a:prstGeom prst="rect">
            <a:avLst/>
          </a:prstGeom>
        </p:spPr>
      </p:pic>
      <p:pic>
        <p:nvPicPr>
          <p:cNvPr id="26" name="Graphic 25" descr="Badge Tick outline">
            <a:extLst>
              <a:ext uri="{FF2B5EF4-FFF2-40B4-BE49-F238E27FC236}">
                <a16:creationId xmlns:a16="http://schemas.microsoft.com/office/drawing/2014/main" id="{80D97D66-796A-5C25-06A8-8D8CBB3667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76559" y="8739285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71297" y="-973753"/>
            <a:ext cx="10521676" cy="12234507"/>
          </a:xfrm>
          <a:custGeom>
            <a:avLst/>
            <a:gdLst/>
            <a:ahLst/>
            <a:cxnLst/>
            <a:rect l="l" t="t" r="r" b="b"/>
            <a:pathLst>
              <a:path w="10521676" h="12234507">
                <a:moveTo>
                  <a:pt x="0" y="0"/>
                </a:moveTo>
                <a:lnTo>
                  <a:pt x="10521676" y="0"/>
                </a:lnTo>
                <a:lnTo>
                  <a:pt x="10521676" y="12234506"/>
                </a:lnTo>
                <a:lnTo>
                  <a:pt x="0" y="12234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3057" y="927735"/>
            <a:ext cx="8203528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AF9F3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Check your answers</a:t>
            </a:r>
          </a:p>
        </p:txBody>
      </p:sp>
      <p:sp>
        <p:nvSpPr>
          <p:cNvPr id="9" name="Freeform 9"/>
          <p:cNvSpPr/>
          <p:nvPr/>
        </p:nvSpPr>
        <p:spPr>
          <a:xfrm>
            <a:off x="7366549" y="7221986"/>
            <a:ext cx="2396835" cy="2388119"/>
          </a:xfrm>
          <a:custGeom>
            <a:avLst/>
            <a:gdLst/>
            <a:ahLst/>
            <a:cxnLst/>
            <a:rect l="l" t="t" r="r" b="b"/>
            <a:pathLst>
              <a:path w="2396835" h="2388119">
                <a:moveTo>
                  <a:pt x="0" y="0"/>
                </a:moveTo>
                <a:lnTo>
                  <a:pt x="2396834" y="0"/>
                </a:lnTo>
                <a:lnTo>
                  <a:pt x="2396834" y="2388119"/>
                </a:lnTo>
                <a:lnTo>
                  <a:pt x="0" y="2388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47588" y="503253"/>
            <a:ext cx="2305434" cy="2490440"/>
          </a:xfrm>
          <a:custGeom>
            <a:avLst/>
            <a:gdLst/>
            <a:ahLst/>
            <a:cxnLst/>
            <a:rect l="l" t="t" r="r" b="b"/>
            <a:pathLst>
              <a:path w="3162760" h="3088004">
                <a:moveTo>
                  <a:pt x="0" y="0"/>
                </a:moveTo>
                <a:lnTo>
                  <a:pt x="3162760" y="0"/>
                </a:lnTo>
                <a:lnTo>
                  <a:pt x="3162760" y="3088004"/>
                </a:lnTo>
                <a:lnTo>
                  <a:pt x="0" y="30880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52E228CC-1DE6-1A7B-A7E9-A2B5A2127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067295"/>
              </p:ext>
            </p:extLst>
          </p:nvPr>
        </p:nvGraphicFramePr>
        <p:xfrm>
          <a:off x="122988" y="2025389"/>
          <a:ext cx="8643666" cy="77806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84216">
                  <a:extLst>
                    <a:ext uri="{9D8B030D-6E8A-4147-A177-3AD203B41FA5}">
                      <a16:colId xmlns:a16="http://schemas.microsoft.com/office/drawing/2014/main" val="3035630650"/>
                    </a:ext>
                  </a:extLst>
                </a:gridCol>
                <a:gridCol w="2259450">
                  <a:extLst>
                    <a:ext uri="{9D8B030D-6E8A-4147-A177-3AD203B41FA5}">
                      <a16:colId xmlns:a16="http://schemas.microsoft.com/office/drawing/2014/main" val="746434282"/>
                    </a:ext>
                  </a:extLst>
                </a:gridCol>
              </a:tblGrid>
              <a:tr h="766127">
                <a:tc>
                  <a:txBody>
                    <a:bodyPr/>
                    <a:lstStyle/>
                    <a:p>
                      <a:endParaRPr lang="en-US" sz="1400" dirty="0">
                        <a:latin typeface="Libre Baskerville" panose="02000000000000000000" pitchFamily="2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Libre Baskerville" panose="02000000000000000000" pitchFamily="2" charset="0"/>
                        </a:rPr>
                        <a:t>Denby</a:t>
                      </a:r>
                      <a:endParaRPr lang="en-US" sz="3600" dirty="0">
                        <a:latin typeface="Libre Baskerville" panose="02000000000000000000" pitchFamily="2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672567"/>
                  </a:ext>
                </a:extLst>
              </a:tr>
              <a:tr h="157168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1.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people make the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speciality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 from local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729876"/>
                  </a:ext>
                </a:extLst>
              </a:tr>
              <a:tr h="1245163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2.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people make the product from plants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732866"/>
                  </a:ext>
                </a:extLst>
              </a:tr>
              <a:tr h="157168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3.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people make the product with some traditional techniques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696703"/>
                  </a:ext>
                </a:extLst>
              </a:tr>
              <a:tr h="1215153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4.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the product is famous worldwide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252578"/>
                  </a:ext>
                </a:extLst>
              </a:tr>
              <a:tr h="1245163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5.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Libre Baskerville Italics" panose="020B0604020202020204" charset="0"/>
                        </a:rPr>
                        <a:t>the product symbolizes a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935227"/>
                  </a:ext>
                </a:extLst>
              </a:tr>
            </a:tbl>
          </a:graphicData>
        </a:graphic>
      </p:graphicFrame>
      <p:pic>
        <p:nvPicPr>
          <p:cNvPr id="24" name="Graphic 23" descr="Badge Tick outline">
            <a:extLst>
              <a:ext uri="{FF2B5EF4-FFF2-40B4-BE49-F238E27FC236}">
                <a16:creationId xmlns:a16="http://schemas.microsoft.com/office/drawing/2014/main" id="{7399CCC7-AF2F-D17C-6368-F8A37CF479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76559" y="3169697"/>
            <a:ext cx="914400" cy="914400"/>
          </a:xfrm>
          <a:prstGeom prst="rect">
            <a:avLst/>
          </a:prstGeom>
        </p:spPr>
      </p:pic>
      <p:pic>
        <p:nvPicPr>
          <p:cNvPr id="25" name="Graphic 24" descr="Badge Tick outline">
            <a:extLst>
              <a:ext uri="{FF2B5EF4-FFF2-40B4-BE49-F238E27FC236}">
                <a16:creationId xmlns:a16="http://schemas.microsoft.com/office/drawing/2014/main" id="{158B8271-635F-E87B-1CBD-B818A49D0C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6251" y="6030670"/>
            <a:ext cx="914400" cy="914400"/>
          </a:xfrm>
          <a:prstGeom prst="rect">
            <a:avLst/>
          </a:prstGeom>
        </p:spPr>
      </p:pic>
      <p:pic>
        <p:nvPicPr>
          <p:cNvPr id="26" name="Graphic 25" descr="Badge Tick outline">
            <a:extLst>
              <a:ext uri="{FF2B5EF4-FFF2-40B4-BE49-F238E27FC236}">
                <a16:creationId xmlns:a16="http://schemas.microsoft.com/office/drawing/2014/main" id="{80D97D66-796A-5C25-06A8-8D8CBB3667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22581" y="7551150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4C83D-2B66-10F5-9A9B-4ADD808A4F8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373" t="4878" r="3326" b="6267"/>
          <a:stretch/>
        </p:blipFill>
        <p:spPr>
          <a:xfrm>
            <a:off x="9176657" y="1392630"/>
            <a:ext cx="8794582" cy="847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709FFA-EB10-F9F5-A4FE-54A92053D398}"/>
              </a:ext>
            </a:extLst>
          </p:cNvPr>
          <p:cNvCxnSpPr>
            <a:cxnSpLocks/>
          </p:cNvCxnSpPr>
          <p:nvPr/>
        </p:nvCxnSpPr>
        <p:spPr>
          <a:xfrm>
            <a:off x="12725400" y="4457700"/>
            <a:ext cx="434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9CFDCE-BCFC-26A2-5DFA-174115D0A3BA}"/>
              </a:ext>
            </a:extLst>
          </p:cNvPr>
          <p:cNvCxnSpPr>
            <a:cxnSpLocks/>
          </p:cNvCxnSpPr>
          <p:nvPr/>
        </p:nvCxnSpPr>
        <p:spPr>
          <a:xfrm>
            <a:off x="12636870" y="4991100"/>
            <a:ext cx="621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D7F015-1EBD-32BF-750E-D9551EB76BCD}"/>
              </a:ext>
            </a:extLst>
          </p:cNvPr>
          <p:cNvCxnSpPr>
            <a:cxnSpLocks/>
          </p:cNvCxnSpPr>
          <p:nvPr/>
        </p:nvCxnSpPr>
        <p:spPr>
          <a:xfrm>
            <a:off x="11391900" y="6438900"/>
            <a:ext cx="3619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1A4741-4A19-21A2-215B-2FFAC2875CDE}"/>
              </a:ext>
            </a:extLst>
          </p:cNvPr>
          <p:cNvCxnSpPr>
            <a:cxnSpLocks/>
          </p:cNvCxnSpPr>
          <p:nvPr/>
        </p:nvCxnSpPr>
        <p:spPr>
          <a:xfrm>
            <a:off x="10896600" y="7962900"/>
            <a:ext cx="228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85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173200" y="-708307"/>
            <a:ext cx="4235328" cy="2889759"/>
          </a:xfrm>
          <a:custGeom>
            <a:avLst/>
            <a:gdLst/>
            <a:ahLst/>
            <a:cxnLst/>
            <a:rect l="l" t="t" r="r" b="b"/>
            <a:pathLst>
              <a:path w="8350128" h="4827892">
                <a:moveTo>
                  <a:pt x="0" y="0"/>
                </a:moveTo>
                <a:lnTo>
                  <a:pt x="8350128" y="0"/>
                </a:lnTo>
                <a:lnTo>
                  <a:pt x="8350128" y="4827893"/>
                </a:lnTo>
                <a:lnTo>
                  <a:pt x="0" y="4827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41466"/>
            <a:ext cx="2313146" cy="2304734"/>
          </a:xfrm>
          <a:custGeom>
            <a:avLst/>
            <a:gdLst/>
            <a:ahLst/>
            <a:cxnLst/>
            <a:rect l="l" t="t" r="r" b="b"/>
            <a:pathLst>
              <a:path w="2313146" h="2304734">
                <a:moveTo>
                  <a:pt x="0" y="0"/>
                </a:moveTo>
                <a:lnTo>
                  <a:pt x="2313146" y="0"/>
                </a:lnTo>
                <a:lnTo>
                  <a:pt x="2313146" y="2304734"/>
                </a:lnTo>
                <a:lnTo>
                  <a:pt x="0" y="23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5200" y="7524064"/>
            <a:ext cx="2229361" cy="2176667"/>
          </a:xfrm>
          <a:custGeom>
            <a:avLst/>
            <a:gdLst/>
            <a:ahLst/>
            <a:cxnLst/>
            <a:rect l="l" t="t" r="r" b="b"/>
            <a:pathLst>
              <a:path w="2229361" h="2176667">
                <a:moveTo>
                  <a:pt x="0" y="0"/>
                </a:moveTo>
                <a:lnTo>
                  <a:pt x="2229361" y="0"/>
                </a:lnTo>
                <a:lnTo>
                  <a:pt x="2229361" y="2176667"/>
                </a:lnTo>
                <a:lnTo>
                  <a:pt x="0" y="2176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C15D4-BEF8-C47F-04AE-2930A3F729F8}"/>
              </a:ext>
            </a:extLst>
          </p:cNvPr>
          <p:cNvSpPr txBox="1"/>
          <p:nvPr/>
        </p:nvSpPr>
        <p:spPr>
          <a:xfrm>
            <a:off x="2313146" y="304209"/>
            <a:ext cx="176022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ibre Baskerville Bold" panose="02000000000000000000" charset="0"/>
                <a:ea typeface="+mn-ea"/>
                <a:cs typeface="Arial" panose="020B0604020202020204" pitchFamily="34" charset="0"/>
              </a:rPr>
              <a:t>Look at the answers again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AAFC2F59-8FD4-760C-E382-C5213B29CE17}"/>
              </a:ext>
            </a:extLst>
          </p:cNvPr>
          <p:cNvGraphicFramePr>
            <a:graphicFrameLocks noGrp="1"/>
          </p:cNvGraphicFramePr>
          <p:nvPr/>
        </p:nvGraphicFramePr>
        <p:xfrm>
          <a:off x="685801" y="2162972"/>
          <a:ext cx="16478760" cy="81240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96601">
                  <a:extLst>
                    <a:ext uri="{9D8B030D-6E8A-4147-A177-3AD203B41FA5}">
                      <a16:colId xmlns:a16="http://schemas.microsoft.com/office/drawing/2014/main" val="303563065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746434282"/>
                    </a:ext>
                  </a:extLst>
                </a:gridCol>
                <a:gridCol w="2686559">
                  <a:extLst>
                    <a:ext uri="{9D8B030D-6E8A-4147-A177-3AD203B41FA5}">
                      <a16:colId xmlns:a16="http://schemas.microsoft.com/office/drawing/2014/main" val="1488408113"/>
                    </a:ext>
                  </a:extLst>
                </a:gridCol>
              </a:tblGrid>
              <a:tr h="1245163"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Libre Baskerville" panose="02000000000000000000" pitchFamily="2" charset="0"/>
                        </a:rPr>
                        <a:t>Vong</a:t>
                      </a:r>
                      <a:endParaRPr lang="en-US" sz="4400" dirty="0">
                        <a:latin typeface="Libre Baskerville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Libre Baskerville" panose="02000000000000000000" pitchFamily="2" charset="0"/>
                        </a:rPr>
                        <a:t>Denby</a:t>
                      </a:r>
                      <a:r>
                        <a:rPr lang="en-US" sz="4400" dirty="0">
                          <a:latin typeface="Libre Baskerville" panose="02000000000000000000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672567"/>
                  </a:ext>
                </a:extLst>
              </a:tr>
              <a:tr h="1571688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1. 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people make the </a:t>
                      </a:r>
                      <a:r>
                        <a:rPr lang="en-US" sz="4400" dirty="0" err="1">
                          <a:latin typeface="Libre Baskerville Italics" panose="020B0604020202020204" charset="0"/>
                        </a:rPr>
                        <a:t>speciality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 from local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729876"/>
                  </a:ext>
                </a:extLst>
              </a:tr>
              <a:tr h="124516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2. 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people make the product from plants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732866"/>
                  </a:ext>
                </a:extLst>
              </a:tr>
              <a:tr h="1571688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3. 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people make the product with some traditional techniques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696703"/>
                  </a:ext>
                </a:extLst>
              </a:tr>
              <a:tr h="124516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4. 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the product is famous worldwide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252578"/>
                  </a:ext>
                </a:extLst>
              </a:tr>
              <a:tr h="124516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Libre Baskerville Italics" panose="020B0604020202020204" charset="0"/>
                        </a:rPr>
                        <a:t>5. </a:t>
                      </a:r>
                      <a:r>
                        <a:rPr lang="en-US" sz="4400" dirty="0">
                          <a:latin typeface="Libre Baskerville Italics" panose="020B0604020202020204" charset="0"/>
                        </a:rPr>
                        <a:t>the product symbolizes a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Libre Baskerville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935227"/>
                  </a:ext>
                </a:extLst>
              </a:tr>
            </a:tbl>
          </a:graphicData>
        </a:graphic>
      </p:graphicFrame>
      <p:pic>
        <p:nvPicPr>
          <p:cNvPr id="2" name="Graphic 1" descr="Badge Tick outline">
            <a:extLst>
              <a:ext uri="{FF2B5EF4-FFF2-40B4-BE49-F238E27FC236}">
                <a16:creationId xmlns:a16="http://schemas.microsoft.com/office/drawing/2014/main" id="{9528CF8A-F9BB-5DFE-C80F-20A02D039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72033" y="5117613"/>
            <a:ext cx="914400" cy="914400"/>
          </a:xfrm>
          <a:prstGeom prst="rect">
            <a:avLst/>
          </a:prstGeom>
        </p:spPr>
      </p:pic>
      <p:pic>
        <p:nvPicPr>
          <p:cNvPr id="6" name="Graphic 5" descr="Badge Tick outline">
            <a:extLst>
              <a:ext uri="{FF2B5EF4-FFF2-40B4-BE49-F238E27FC236}">
                <a16:creationId xmlns:a16="http://schemas.microsoft.com/office/drawing/2014/main" id="{7ACC0CB8-2CFC-4798-5AA9-2FB29E8F7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51887" y="6641696"/>
            <a:ext cx="914400" cy="914400"/>
          </a:xfrm>
          <a:prstGeom prst="rect">
            <a:avLst/>
          </a:prstGeom>
        </p:spPr>
      </p:pic>
      <p:pic>
        <p:nvPicPr>
          <p:cNvPr id="7" name="Graphic 6" descr="Badge Tick outline">
            <a:extLst>
              <a:ext uri="{FF2B5EF4-FFF2-40B4-BE49-F238E27FC236}">
                <a16:creationId xmlns:a16="http://schemas.microsoft.com/office/drawing/2014/main" id="{A1F819D8-9C50-043D-FAB8-467D0C30D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72033" y="9185771"/>
            <a:ext cx="914400" cy="914400"/>
          </a:xfrm>
          <a:prstGeom prst="rect">
            <a:avLst/>
          </a:prstGeom>
        </p:spPr>
      </p:pic>
      <p:pic>
        <p:nvPicPr>
          <p:cNvPr id="8" name="Graphic 7" descr="Badge Tick outline">
            <a:extLst>
              <a:ext uri="{FF2B5EF4-FFF2-40B4-BE49-F238E27FC236}">
                <a16:creationId xmlns:a16="http://schemas.microsoft.com/office/drawing/2014/main" id="{CA0902CE-2223-87CA-51D0-E81247222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40000" y="3586354"/>
            <a:ext cx="914400" cy="914400"/>
          </a:xfrm>
          <a:prstGeom prst="rect">
            <a:avLst/>
          </a:prstGeom>
        </p:spPr>
      </p:pic>
      <p:pic>
        <p:nvPicPr>
          <p:cNvPr id="9" name="Graphic 8" descr="Badge Tick outline">
            <a:extLst>
              <a:ext uri="{FF2B5EF4-FFF2-40B4-BE49-F238E27FC236}">
                <a16:creationId xmlns:a16="http://schemas.microsoft.com/office/drawing/2014/main" id="{D3048849-7017-5C39-870C-9393695D12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199692" y="6447327"/>
            <a:ext cx="914400" cy="914400"/>
          </a:xfrm>
          <a:prstGeom prst="rect">
            <a:avLst/>
          </a:prstGeom>
        </p:spPr>
      </p:pic>
      <p:pic>
        <p:nvPicPr>
          <p:cNvPr id="10" name="Graphic 9" descr="Badge Tick outline">
            <a:extLst>
              <a:ext uri="{FF2B5EF4-FFF2-40B4-BE49-F238E27FC236}">
                <a16:creationId xmlns:a16="http://schemas.microsoft.com/office/drawing/2014/main" id="{31CF0D29-3F71-A226-529B-4F122C883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186022" y="79678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5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916251" y="-8757180"/>
            <a:ext cx="4405758" cy="18809760"/>
          </a:xfrm>
          <a:custGeom>
            <a:avLst/>
            <a:gdLst/>
            <a:ahLst/>
            <a:cxnLst/>
            <a:rect l="l" t="t" r="r" b="b"/>
            <a:pathLst>
              <a:path w="4405758" h="18809760">
                <a:moveTo>
                  <a:pt x="0" y="0"/>
                </a:moveTo>
                <a:lnTo>
                  <a:pt x="4405758" y="0"/>
                </a:lnTo>
                <a:lnTo>
                  <a:pt x="4405758" y="18809760"/>
                </a:lnTo>
                <a:lnTo>
                  <a:pt x="0" y="18809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30055"/>
            </a:stretch>
          </a:blipFill>
        </p:spPr>
      </p:sp>
      <p:sp>
        <p:nvSpPr>
          <p:cNvPr id="3" name="Freeform 3"/>
          <p:cNvSpPr/>
          <p:nvPr/>
        </p:nvSpPr>
        <p:spPr>
          <a:xfrm rot="91177">
            <a:off x="10692874" y="-1045073"/>
            <a:ext cx="7449889" cy="4862746"/>
          </a:xfrm>
          <a:custGeom>
            <a:avLst/>
            <a:gdLst/>
            <a:ahLst/>
            <a:cxnLst/>
            <a:rect l="l" t="t" r="r" b="b"/>
            <a:pathLst>
              <a:path w="7449889" h="4862746">
                <a:moveTo>
                  <a:pt x="0" y="0"/>
                </a:moveTo>
                <a:lnTo>
                  <a:pt x="7449889" y="0"/>
                </a:lnTo>
                <a:lnTo>
                  <a:pt x="7449889" y="4862746"/>
                </a:lnTo>
                <a:lnTo>
                  <a:pt x="0" y="4862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492226">
            <a:off x="11664407" y="848170"/>
            <a:ext cx="5506821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5215" dirty="0">
                <a:solidFill>
                  <a:srgbClr val="FAF9F3"/>
                </a:solidFill>
                <a:latin typeface="Libre Baskerville"/>
              </a:rPr>
              <a:t>WATCHING A VIDEO</a:t>
            </a:r>
          </a:p>
        </p:txBody>
      </p:sp>
      <p:pic>
        <p:nvPicPr>
          <p:cNvPr id="11" name="Bat Trang Ceramic Village Vietnam-Era Tour">
            <a:hlinkClick r:id="" action="ppaction://media"/>
            <a:extLst>
              <a:ext uri="{FF2B5EF4-FFF2-40B4-BE49-F238E27FC236}">
                <a16:creationId xmlns:a16="http://schemas.microsoft.com/office/drawing/2014/main" id="{D0AC2DEB-1FFF-6F27-4097-554DA85ABB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322" end="457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2850579"/>
            <a:ext cx="13512035" cy="71219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7EC805-3BE2-A8AE-F7E4-120A0E89F660}"/>
              </a:ext>
            </a:extLst>
          </p:cNvPr>
          <p:cNvSpPr txBox="1"/>
          <p:nvPr/>
        </p:nvSpPr>
        <p:spPr>
          <a:xfrm>
            <a:off x="228600" y="1714500"/>
            <a:ext cx="1081453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anose="02000000000000000000" pitchFamily="2" charset="0"/>
              </a:rPr>
              <a:t>BAT TRANG POTTERY VILLAGE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B2D755-6955-BE90-97A7-90975E2A7786}"/>
              </a:ext>
            </a:extLst>
          </p:cNvPr>
          <p:cNvSpPr/>
          <p:nvPr/>
        </p:nvSpPr>
        <p:spPr>
          <a:xfrm rot="304614">
            <a:off x="1684203" y="1836448"/>
            <a:ext cx="15866513" cy="6046267"/>
          </a:xfrm>
          <a:custGeom>
            <a:avLst/>
            <a:gdLst/>
            <a:ahLst/>
            <a:cxnLst/>
            <a:rect l="l" t="t" r="r" b="b"/>
            <a:pathLst>
              <a:path w="8117568" h="3114194">
                <a:moveTo>
                  <a:pt x="0" y="0"/>
                </a:moveTo>
                <a:lnTo>
                  <a:pt x="8117568" y="0"/>
                </a:lnTo>
                <a:lnTo>
                  <a:pt x="8117568" y="3114194"/>
                </a:lnTo>
                <a:lnTo>
                  <a:pt x="0" y="3114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028700"/>
            <a:ext cx="2313146" cy="2304734"/>
          </a:xfrm>
          <a:custGeom>
            <a:avLst/>
            <a:gdLst/>
            <a:ahLst/>
            <a:cxnLst/>
            <a:rect l="l" t="t" r="r" b="b"/>
            <a:pathLst>
              <a:path w="2313146" h="2304734">
                <a:moveTo>
                  <a:pt x="0" y="0"/>
                </a:moveTo>
                <a:lnTo>
                  <a:pt x="2313146" y="0"/>
                </a:lnTo>
                <a:lnTo>
                  <a:pt x="2313146" y="2304734"/>
                </a:lnTo>
                <a:lnTo>
                  <a:pt x="0" y="23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16200" y="7768475"/>
            <a:ext cx="2229361" cy="2176667"/>
          </a:xfrm>
          <a:custGeom>
            <a:avLst/>
            <a:gdLst/>
            <a:ahLst/>
            <a:cxnLst/>
            <a:rect l="l" t="t" r="r" b="b"/>
            <a:pathLst>
              <a:path w="2229361" h="2176667">
                <a:moveTo>
                  <a:pt x="0" y="0"/>
                </a:moveTo>
                <a:lnTo>
                  <a:pt x="2229361" y="0"/>
                </a:lnTo>
                <a:lnTo>
                  <a:pt x="2229361" y="2176667"/>
                </a:lnTo>
                <a:lnTo>
                  <a:pt x="0" y="2176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986314" y="4859582"/>
            <a:ext cx="12954000" cy="1097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40427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36774" y="3721834"/>
            <a:ext cx="11319253" cy="6565166"/>
          </a:xfrm>
          <a:custGeom>
            <a:avLst/>
            <a:gdLst/>
            <a:ahLst/>
            <a:cxnLst/>
            <a:rect l="l" t="t" r="r" b="b"/>
            <a:pathLst>
              <a:path w="11319253" h="6565166">
                <a:moveTo>
                  <a:pt x="0" y="0"/>
                </a:moveTo>
                <a:lnTo>
                  <a:pt x="11319253" y="0"/>
                </a:lnTo>
                <a:lnTo>
                  <a:pt x="11319253" y="6565167"/>
                </a:lnTo>
                <a:lnTo>
                  <a:pt x="0" y="6565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9709" y="523697"/>
            <a:ext cx="185928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6000" dirty="0">
                <a:solidFill>
                  <a:srgbClr val="C00000"/>
                </a:solidFill>
                <a:latin typeface="Libre Baskerville"/>
              </a:rPr>
              <a:t>Match the questions with the correct answers</a:t>
            </a:r>
          </a:p>
        </p:txBody>
      </p:sp>
      <p:sp>
        <p:nvSpPr>
          <p:cNvPr id="12" name="Hộp Văn bản 25">
            <a:extLst>
              <a:ext uri="{FF2B5EF4-FFF2-40B4-BE49-F238E27FC236}">
                <a16:creationId xmlns:a16="http://schemas.microsoft.com/office/drawing/2014/main" id="{26D3861B-9D27-74BE-F214-9C5CD56970ED}"/>
              </a:ext>
            </a:extLst>
          </p:cNvPr>
          <p:cNvSpPr txBox="1"/>
          <p:nvPr/>
        </p:nvSpPr>
        <p:spPr>
          <a:xfrm>
            <a:off x="289234" y="1923899"/>
            <a:ext cx="8854766" cy="81107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1.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What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speciality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 is it?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2.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What do people make it from?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3.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Do people make it in the traditional way?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4.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What can people do with it?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5.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Is it well known in only your country or around the world?</a:t>
            </a:r>
            <a:r>
              <a:rPr lang="en-US" sz="4400" dirty="0">
                <a:latin typeface="Libre Baskerville Italics" panose="020B0604020202020204" charset="0"/>
                <a:ea typeface="Source Sans Pro" panose="020B0503030403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vi-VN" sz="4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Hộp Văn bản 25">
            <a:extLst>
              <a:ext uri="{FF2B5EF4-FFF2-40B4-BE49-F238E27FC236}">
                <a16:creationId xmlns:a16="http://schemas.microsoft.com/office/drawing/2014/main" id="{52D8C808-DFDB-633A-1AD0-1E12B605209D}"/>
              </a:ext>
            </a:extLst>
          </p:cNvPr>
          <p:cNvSpPr txBox="1"/>
          <p:nvPr/>
        </p:nvSpPr>
        <p:spPr>
          <a:xfrm>
            <a:off x="9296400" y="1923899"/>
            <a:ext cx="8854766" cy="81110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a.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It is well known all over the country. 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b.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People make it from </a:t>
            </a:r>
            <a:r>
              <a:rPr lang="en-US" sz="4400" b="1" i="0" dirty="0">
                <a:solidFill>
                  <a:schemeClr val="accent1">
                    <a:lumMod val="75000"/>
                  </a:schemeClr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goi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 leaves. </a:t>
            </a:r>
          </a:p>
          <a:p>
            <a:pPr>
              <a:lnSpc>
                <a:spcPct val="150000"/>
              </a:lnSpc>
            </a:pPr>
            <a:r>
              <a:rPr lang="en-US" sz="44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c.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Yes, they do.</a:t>
            </a:r>
          </a:p>
          <a:p>
            <a:pPr>
              <a:lnSpc>
                <a:spcPct val="150000"/>
              </a:lnSpc>
            </a:pPr>
            <a:r>
              <a:rPr lang="en-US" sz="44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d.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It is a conical hat. </a:t>
            </a:r>
          </a:p>
          <a:p>
            <a:pPr>
              <a:lnSpc>
                <a:spcPct val="150000"/>
              </a:lnSpc>
            </a:pPr>
            <a:r>
              <a:rPr lang="en-US" sz="44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e.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A conical hat protects us from the sun and the rain as well as makes us more graceful. </a:t>
            </a:r>
            <a:endParaRPr lang="vi-VN" sz="4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36774" y="3388637"/>
            <a:ext cx="11319253" cy="6565166"/>
          </a:xfrm>
          <a:custGeom>
            <a:avLst/>
            <a:gdLst/>
            <a:ahLst/>
            <a:cxnLst/>
            <a:rect l="l" t="t" r="r" b="b"/>
            <a:pathLst>
              <a:path w="11319253" h="6565166">
                <a:moveTo>
                  <a:pt x="0" y="0"/>
                </a:moveTo>
                <a:lnTo>
                  <a:pt x="11319253" y="0"/>
                </a:lnTo>
                <a:lnTo>
                  <a:pt x="11319253" y="6565167"/>
                </a:lnTo>
                <a:lnTo>
                  <a:pt x="0" y="6565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9709" y="190500"/>
            <a:ext cx="185928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Check your answers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2DB2F-F1BB-F257-AFF1-9CEAB0AD5AD2}"/>
              </a:ext>
            </a:extLst>
          </p:cNvPr>
          <p:cNvSpPr txBox="1"/>
          <p:nvPr/>
        </p:nvSpPr>
        <p:spPr>
          <a:xfrm>
            <a:off x="381000" y="1414696"/>
            <a:ext cx="9529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What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speciality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 is it?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C4F0E-32FC-A6EA-0858-17DEB60E1B74}"/>
              </a:ext>
            </a:extLst>
          </p:cNvPr>
          <p:cNvSpPr txBox="1"/>
          <p:nvPr/>
        </p:nvSpPr>
        <p:spPr>
          <a:xfrm>
            <a:off x="381000" y="2791126"/>
            <a:ext cx="9529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2.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What do people make it from?</a:t>
            </a:r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99CF9-9A10-9067-5ABC-2D7656F88E90}"/>
              </a:ext>
            </a:extLst>
          </p:cNvPr>
          <p:cNvSpPr txBox="1"/>
          <p:nvPr/>
        </p:nvSpPr>
        <p:spPr>
          <a:xfrm>
            <a:off x="381000" y="3925550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Do people make it in the traditional way?</a:t>
            </a:r>
            <a:endParaRPr lang="en-US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2732E-8A7C-E257-43D2-BB05D3ED3EC6}"/>
              </a:ext>
            </a:extLst>
          </p:cNvPr>
          <p:cNvSpPr txBox="1"/>
          <p:nvPr/>
        </p:nvSpPr>
        <p:spPr>
          <a:xfrm>
            <a:off x="381000" y="5594428"/>
            <a:ext cx="9529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4.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What can people do with it?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E5D40-D30C-1F7C-9056-C0A0CE16678F}"/>
              </a:ext>
            </a:extLst>
          </p:cNvPr>
          <p:cNvSpPr txBox="1"/>
          <p:nvPr/>
        </p:nvSpPr>
        <p:spPr>
          <a:xfrm>
            <a:off x="365760" y="8576743"/>
            <a:ext cx="95297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5.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Is it well known in only your country or around the world?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 </a:t>
            </a:r>
            <a:endParaRPr lang="en-US" sz="4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67A34-81BA-D9B4-3BD4-670AECFB1470}"/>
              </a:ext>
            </a:extLst>
          </p:cNvPr>
          <p:cNvSpPr txBox="1"/>
          <p:nvPr/>
        </p:nvSpPr>
        <p:spPr>
          <a:xfrm>
            <a:off x="9677400" y="1214245"/>
            <a:ext cx="9525000" cy="1001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It is a conical hat.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7D74CF-6DA1-8741-B998-60C27B6D2766}"/>
              </a:ext>
            </a:extLst>
          </p:cNvPr>
          <p:cNvSpPr txBox="1"/>
          <p:nvPr/>
        </p:nvSpPr>
        <p:spPr>
          <a:xfrm>
            <a:off x="9677400" y="2786113"/>
            <a:ext cx="96545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People make it from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goi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 leaves. </a:t>
            </a:r>
            <a:endParaRPr lang="en-US" sz="4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51993-8590-7164-FD56-F33E33D4C7FC}"/>
              </a:ext>
            </a:extLst>
          </p:cNvPr>
          <p:cNvSpPr txBox="1"/>
          <p:nvPr/>
        </p:nvSpPr>
        <p:spPr>
          <a:xfrm>
            <a:off x="9677400" y="3652513"/>
            <a:ext cx="9723120" cy="1001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c.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Yes, they do.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42E76C-583E-C8BE-54DF-A397EEC67E4C}"/>
              </a:ext>
            </a:extLst>
          </p:cNvPr>
          <p:cNvSpPr txBox="1"/>
          <p:nvPr/>
        </p:nvSpPr>
        <p:spPr>
          <a:xfrm>
            <a:off x="9669780" y="5295900"/>
            <a:ext cx="8648700" cy="3032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e.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A conical hat protects us from the sun and the rain as well as makes us more graceful.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478411-A3CC-84CA-18AC-BCCDBD458F61}"/>
              </a:ext>
            </a:extLst>
          </p:cNvPr>
          <p:cNvSpPr txBox="1"/>
          <p:nvPr/>
        </p:nvSpPr>
        <p:spPr>
          <a:xfrm>
            <a:off x="9677400" y="8588000"/>
            <a:ext cx="97612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Libre Baskerville Italics" panose="020B0604020202020204" charset="0"/>
                <a:ea typeface="Source Sans Pro" panose="020B0503030403020204" pitchFamily="34" charset="0"/>
                <a:cs typeface="+mn-cs"/>
              </a:rPr>
              <a:t>It is well known all over the country.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9890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80534">
            <a:off x="9469614" y="2494962"/>
            <a:ext cx="23181929" cy="8935580"/>
          </a:xfrm>
          <a:custGeom>
            <a:avLst/>
            <a:gdLst/>
            <a:ahLst/>
            <a:cxnLst/>
            <a:rect l="l" t="t" r="r" b="b"/>
            <a:pathLst>
              <a:path w="23181929" h="8935580">
                <a:moveTo>
                  <a:pt x="0" y="0"/>
                </a:moveTo>
                <a:lnTo>
                  <a:pt x="23181929" y="0"/>
                </a:lnTo>
                <a:lnTo>
                  <a:pt x="23181929" y="8935580"/>
                </a:lnTo>
                <a:lnTo>
                  <a:pt x="0" y="893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53000" y="4817476"/>
            <a:ext cx="6358623" cy="6277695"/>
          </a:xfrm>
          <a:custGeom>
            <a:avLst/>
            <a:gdLst/>
            <a:ahLst/>
            <a:cxnLst/>
            <a:rect l="l" t="t" r="r" b="b"/>
            <a:pathLst>
              <a:path w="6358623" h="6277695">
                <a:moveTo>
                  <a:pt x="0" y="0"/>
                </a:moveTo>
                <a:lnTo>
                  <a:pt x="6358623" y="0"/>
                </a:lnTo>
                <a:lnTo>
                  <a:pt x="6358623" y="6277695"/>
                </a:lnTo>
                <a:lnTo>
                  <a:pt x="0" y="6277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BFE85-954C-B50D-0DA5-2D3D5DBB1BBF}"/>
              </a:ext>
            </a:extLst>
          </p:cNvPr>
          <p:cNvSpPr txBox="1"/>
          <p:nvPr/>
        </p:nvSpPr>
        <p:spPr>
          <a:xfrm>
            <a:off x="342900" y="264729"/>
            <a:ext cx="17945100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ibre Baskerville Bold" panose="02000000000000000000" charset="0"/>
                <a:ea typeface="+mn-ea"/>
                <a:cs typeface="Arial" panose="020B0604020202020204" pitchFamily="34" charset="0"/>
              </a:rPr>
              <a:t>4. Ask and answer about 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ibre Baskerville Bold" panose="02000000000000000000" charset="0"/>
                <a:ea typeface="+mn-ea"/>
                <a:cs typeface="Arial" panose="020B0604020202020204" pitchFamily="34" charset="0"/>
              </a:rPr>
              <a:t>speciality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ibre Baskerville Bold" panose="02000000000000000000" charset="0"/>
                <a:ea typeface="+mn-ea"/>
                <a:cs typeface="Arial" panose="020B0604020202020204" pitchFamily="34" charset="0"/>
              </a:rPr>
              <a:t> in your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ibre Baskerville Bold" panose="02000000000000000000" charset="0"/>
                <a:ea typeface="+mn-ea"/>
                <a:cs typeface="Arial" panose="020B0604020202020204" pitchFamily="34" charset="0"/>
              </a:rPr>
              <a:t>neighbourhood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ibre Baskerville Bold" panose="02000000000000000000" charset="0"/>
                <a:ea typeface="+mn-ea"/>
                <a:cs typeface="Arial" panose="020B0604020202020204" pitchFamily="34" charset="0"/>
              </a:rPr>
              <a:t>, your hometown, or the area you know. Use the questions below. </a:t>
            </a:r>
          </a:p>
        </p:txBody>
      </p:sp>
      <p:sp>
        <p:nvSpPr>
          <p:cNvPr id="9" name="Hộp Văn bản 25">
            <a:extLst>
              <a:ext uri="{FF2B5EF4-FFF2-40B4-BE49-F238E27FC236}">
                <a16:creationId xmlns:a16="http://schemas.microsoft.com/office/drawing/2014/main" id="{D34BE40B-BA4A-67A5-971F-D597F36042D9}"/>
              </a:ext>
            </a:extLst>
          </p:cNvPr>
          <p:cNvSpPr txBox="1"/>
          <p:nvPr/>
        </p:nvSpPr>
        <p:spPr>
          <a:xfrm>
            <a:off x="578468" y="2559460"/>
            <a:ext cx="17709532" cy="7270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1. </a:t>
            </a:r>
            <a:r>
              <a:rPr lang="en-US" sz="48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What </a:t>
            </a:r>
            <a:r>
              <a:rPr lang="en-US" sz="4800" b="0" i="0" dirty="0" err="1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speciality</a:t>
            </a:r>
            <a:r>
              <a:rPr lang="en-US" sz="48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 is it?</a:t>
            </a:r>
            <a:br>
              <a:rPr lang="en-US" sz="48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</a:br>
            <a:r>
              <a:rPr lang="en-US" sz="48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2. </a:t>
            </a:r>
            <a:r>
              <a:rPr lang="en-US" sz="48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What do people make it from?</a:t>
            </a:r>
            <a:br>
              <a:rPr lang="en-US" sz="48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</a:br>
            <a:r>
              <a:rPr lang="en-US" sz="48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3. </a:t>
            </a:r>
            <a:r>
              <a:rPr lang="en-US" sz="48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Do people make it in the traditional way?</a:t>
            </a:r>
            <a:br>
              <a:rPr lang="en-US" sz="48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</a:br>
            <a:r>
              <a:rPr lang="en-US" sz="48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4. </a:t>
            </a:r>
            <a:r>
              <a:rPr lang="en-US" sz="48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What can people do with it?</a:t>
            </a:r>
            <a:br>
              <a:rPr lang="en-US" sz="48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</a:br>
            <a:r>
              <a:rPr lang="en-US" sz="4800" b="1" i="0" dirty="0">
                <a:solidFill>
                  <a:srgbClr val="F26548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5. </a:t>
            </a:r>
            <a:r>
              <a:rPr lang="en-US" sz="4800" b="0" i="0" dirty="0">
                <a:solidFill>
                  <a:srgbClr val="242021"/>
                </a:solidFill>
                <a:effectLst/>
                <a:latin typeface="Libre Baskerville Italics" panose="020B0604020202020204" charset="0"/>
                <a:ea typeface="Source Sans Pro" panose="020B0503030403020204" pitchFamily="34" charset="0"/>
              </a:rPr>
              <a:t>Is it well known in only your country or around the world?</a:t>
            </a:r>
            <a:r>
              <a:rPr lang="en-US" sz="4800" dirty="0">
                <a:latin typeface="Libre Baskerville Italics" panose="020B0604020202020204" charset="0"/>
                <a:ea typeface="Source Sans Pro" panose="020B0503030403020204" pitchFamily="34" charset="0"/>
              </a:rPr>
              <a:t> </a:t>
            </a:r>
            <a:endParaRPr lang="vi-VN" sz="4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0200" y="-140308"/>
            <a:ext cx="9631041" cy="10427308"/>
          </a:xfrm>
          <a:custGeom>
            <a:avLst/>
            <a:gdLst/>
            <a:ahLst/>
            <a:cxnLst/>
            <a:rect l="l" t="t" r="r" b="b"/>
            <a:pathLst>
              <a:path w="9631041" h="10427308">
                <a:moveTo>
                  <a:pt x="0" y="0"/>
                </a:moveTo>
                <a:lnTo>
                  <a:pt x="9631040" y="0"/>
                </a:lnTo>
                <a:lnTo>
                  <a:pt x="9631040" y="10427307"/>
                </a:lnTo>
                <a:lnTo>
                  <a:pt x="0" y="10427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94444" y="1062414"/>
            <a:ext cx="5981094" cy="8761335"/>
            <a:chOff x="0" y="0"/>
            <a:chExt cx="4352290" cy="6375400"/>
          </a:xfrm>
        </p:grpSpPr>
        <p:sp>
          <p:nvSpPr>
            <p:cNvPr id="4" name="Freeform 4"/>
            <p:cNvSpPr/>
            <p:nvPr/>
          </p:nvSpPr>
          <p:spPr>
            <a:xfrm>
              <a:off x="12700" y="12700"/>
              <a:ext cx="4325620" cy="6350000"/>
            </a:xfrm>
            <a:custGeom>
              <a:avLst/>
              <a:gdLst/>
              <a:ahLst/>
              <a:cxnLst/>
              <a:rect l="l" t="t" r="r" b="b"/>
              <a:pathLst>
                <a:path w="4325620" h="6350000">
                  <a:moveTo>
                    <a:pt x="2162810" y="0"/>
                  </a:moveTo>
                  <a:cubicBezTo>
                    <a:pt x="3357880" y="0"/>
                    <a:pt x="4325620" y="1421130"/>
                    <a:pt x="4325620" y="3175000"/>
                  </a:cubicBezTo>
                  <a:cubicBezTo>
                    <a:pt x="4325620" y="4928870"/>
                    <a:pt x="3357880" y="6350000"/>
                    <a:pt x="2162810" y="6350000"/>
                  </a:cubicBezTo>
                  <a:cubicBezTo>
                    <a:pt x="967740" y="6350000"/>
                    <a:pt x="0" y="4928870"/>
                    <a:pt x="0" y="3175000"/>
                  </a:cubicBezTo>
                  <a:cubicBezTo>
                    <a:pt x="0" y="1421130"/>
                    <a:pt x="967740" y="0"/>
                    <a:pt x="2162810" y="0"/>
                  </a:cubicBezTo>
                  <a:close/>
                </a:path>
              </a:pathLst>
            </a:custGeom>
            <a:blipFill>
              <a:blip r:embed="rId4"/>
              <a:stretch>
                <a:fillRect t="-1218" b="-12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352290" cy="6375400"/>
            </a:xfrm>
            <a:custGeom>
              <a:avLst/>
              <a:gdLst/>
              <a:ahLst/>
              <a:cxnLst/>
              <a:rect l="l" t="t" r="r" b="b"/>
              <a:pathLst>
                <a:path w="4352290" h="6375400">
                  <a:moveTo>
                    <a:pt x="2175510" y="6375400"/>
                  </a:moveTo>
                  <a:cubicBezTo>
                    <a:pt x="1593850" y="6375400"/>
                    <a:pt x="1046480" y="6042660"/>
                    <a:pt x="635000" y="5439410"/>
                  </a:cubicBezTo>
                  <a:cubicBezTo>
                    <a:pt x="226060" y="4838700"/>
                    <a:pt x="0" y="4038600"/>
                    <a:pt x="0" y="3187700"/>
                  </a:cubicBezTo>
                  <a:cubicBezTo>
                    <a:pt x="0" y="2336800"/>
                    <a:pt x="226060" y="1536700"/>
                    <a:pt x="636270" y="935990"/>
                  </a:cubicBezTo>
                  <a:cubicBezTo>
                    <a:pt x="1046480" y="332740"/>
                    <a:pt x="1593850" y="0"/>
                    <a:pt x="2175510" y="0"/>
                  </a:cubicBezTo>
                  <a:cubicBezTo>
                    <a:pt x="2757170" y="0"/>
                    <a:pt x="3304540" y="332740"/>
                    <a:pt x="3716020" y="935990"/>
                  </a:cubicBezTo>
                  <a:cubicBezTo>
                    <a:pt x="4126230" y="1536700"/>
                    <a:pt x="4352290" y="2336800"/>
                    <a:pt x="4352290" y="3187700"/>
                  </a:cubicBezTo>
                  <a:cubicBezTo>
                    <a:pt x="4352290" y="4038600"/>
                    <a:pt x="4126230" y="4838700"/>
                    <a:pt x="3716020" y="5439410"/>
                  </a:cubicBezTo>
                  <a:cubicBezTo>
                    <a:pt x="3304540" y="6042660"/>
                    <a:pt x="2758440" y="6375400"/>
                    <a:pt x="2175510" y="6375400"/>
                  </a:cubicBezTo>
                  <a:close/>
                  <a:moveTo>
                    <a:pt x="2175510" y="25400"/>
                  </a:moveTo>
                  <a:cubicBezTo>
                    <a:pt x="990600" y="25400"/>
                    <a:pt x="25400" y="1443990"/>
                    <a:pt x="25400" y="3187700"/>
                  </a:cubicBezTo>
                  <a:cubicBezTo>
                    <a:pt x="25400" y="4931410"/>
                    <a:pt x="990600" y="6350000"/>
                    <a:pt x="2175510" y="6350000"/>
                  </a:cubicBezTo>
                  <a:cubicBezTo>
                    <a:pt x="3360420" y="6350000"/>
                    <a:pt x="4325620" y="4931410"/>
                    <a:pt x="4325620" y="3187700"/>
                  </a:cubicBezTo>
                  <a:cubicBezTo>
                    <a:pt x="4325620" y="1443990"/>
                    <a:pt x="3361690" y="25400"/>
                    <a:pt x="2175510" y="25400"/>
                  </a:cubicBezTo>
                  <a:close/>
                </a:path>
              </a:pathLst>
            </a:custGeom>
            <a:solidFill>
              <a:srgbClr val="201E21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4970270" y="7106102"/>
            <a:ext cx="2750508" cy="2740507"/>
          </a:xfrm>
          <a:custGeom>
            <a:avLst/>
            <a:gdLst/>
            <a:ahLst/>
            <a:cxnLst/>
            <a:rect l="l" t="t" r="r" b="b"/>
            <a:pathLst>
              <a:path w="2750508" h="2740507">
                <a:moveTo>
                  <a:pt x="0" y="0"/>
                </a:moveTo>
                <a:lnTo>
                  <a:pt x="2750509" y="0"/>
                </a:lnTo>
                <a:lnTo>
                  <a:pt x="2750509" y="2740506"/>
                </a:lnTo>
                <a:lnTo>
                  <a:pt x="0" y="2740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B9F05-521C-1EBA-0E42-AD71C518F868}"/>
              </a:ext>
            </a:extLst>
          </p:cNvPr>
          <p:cNvSpPr txBox="1"/>
          <p:nvPr/>
        </p:nvSpPr>
        <p:spPr>
          <a:xfrm>
            <a:off x="6477000" y="264729"/>
            <a:ext cx="118110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ibre Baskerville Bold" panose="02000000000000000000" charset="0"/>
                <a:ea typeface="+mn-ea"/>
                <a:cs typeface="Arial" panose="020B0604020202020204" pitchFamily="34" charset="0"/>
              </a:rPr>
              <a:t>5. Work in groups. Give a short presentation about the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ibre Baskerville Bold" panose="02000000000000000000" charset="0"/>
                <a:ea typeface="+mn-ea"/>
                <a:cs typeface="Arial" panose="020B0604020202020204" pitchFamily="34" charset="0"/>
              </a:rPr>
              <a:t>speciality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ibre Baskerville Bold" panose="02000000000000000000" charset="0"/>
                <a:ea typeface="+mn-ea"/>
                <a:cs typeface="Arial" panose="020B0604020202020204" pitchFamily="34" charset="0"/>
              </a:rPr>
              <a:t> you discussed in 4.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0CAD9525-B328-5F34-D695-AD51A05BDCC5}"/>
              </a:ext>
            </a:extLst>
          </p:cNvPr>
          <p:cNvSpPr txBox="1"/>
          <p:nvPr/>
        </p:nvSpPr>
        <p:spPr>
          <a:xfrm>
            <a:off x="7924800" y="2301451"/>
            <a:ext cx="10123293" cy="748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  <a:latin typeface="Libre Baskerville" panose="02000000000000000000" pitchFamily="2" charset="0"/>
              </a:rPr>
              <a:t>I live in Tay Ho Village, 12 </a:t>
            </a:r>
            <a:r>
              <a:rPr lang="en-US" sz="3600" i="1" dirty="0" err="1">
                <a:solidFill>
                  <a:srgbClr val="242021"/>
                </a:solidFill>
                <a:latin typeface="Libre Baskerville" panose="02000000000000000000" pitchFamily="2" charset="0"/>
              </a:rPr>
              <a:t>kilometres</a:t>
            </a:r>
            <a:r>
              <a:rPr lang="en-US" sz="3600" i="1" dirty="0">
                <a:solidFill>
                  <a:srgbClr val="242021"/>
                </a:solidFill>
                <a:latin typeface="Libre Baskerville" panose="02000000000000000000" pitchFamily="2" charset="0"/>
              </a:rPr>
              <a:t> from Hue City. My village is famous for its conical hats. We make conical hats from goi leaves. We still follow 15 traditional steps to make a hat. A conical hat protects us from the sun and the rain as well as makes us more graceful. What is special about our conical hats is that each of them carries a poem. Tay Ho conical hats are not only famous in Hue but all over Viet Nam.</a:t>
            </a:r>
            <a:endParaRPr lang="vi-VN" sz="3600" i="1" dirty="0">
              <a:latin typeface="Aptos Display" panose="020B00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238079" y="30436"/>
            <a:ext cx="11791860" cy="3970263"/>
          </a:xfrm>
          <a:custGeom>
            <a:avLst/>
            <a:gdLst/>
            <a:ahLst/>
            <a:cxnLst/>
            <a:rect l="l" t="t" r="r" b="b"/>
            <a:pathLst>
              <a:path w="8350128" h="4827892">
                <a:moveTo>
                  <a:pt x="0" y="0"/>
                </a:moveTo>
                <a:lnTo>
                  <a:pt x="8350128" y="0"/>
                </a:lnTo>
                <a:lnTo>
                  <a:pt x="8350128" y="4827893"/>
                </a:lnTo>
                <a:lnTo>
                  <a:pt x="0" y="4827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028700"/>
            <a:ext cx="2313146" cy="2304734"/>
          </a:xfrm>
          <a:custGeom>
            <a:avLst/>
            <a:gdLst/>
            <a:ahLst/>
            <a:cxnLst/>
            <a:rect l="l" t="t" r="r" b="b"/>
            <a:pathLst>
              <a:path w="2313146" h="2304734">
                <a:moveTo>
                  <a:pt x="0" y="0"/>
                </a:moveTo>
                <a:lnTo>
                  <a:pt x="2313146" y="0"/>
                </a:lnTo>
                <a:lnTo>
                  <a:pt x="2313146" y="2304734"/>
                </a:lnTo>
                <a:lnTo>
                  <a:pt x="0" y="23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29939" y="7081633"/>
            <a:ext cx="2229361" cy="2176667"/>
          </a:xfrm>
          <a:custGeom>
            <a:avLst/>
            <a:gdLst/>
            <a:ahLst/>
            <a:cxnLst/>
            <a:rect l="l" t="t" r="r" b="b"/>
            <a:pathLst>
              <a:path w="2229361" h="2176667">
                <a:moveTo>
                  <a:pt x="0" y="0"/>
                </a:moveTo>
                <a:lnTo>
                  <a:pt x="2229361" y="0"/>
                </a:lnTo>
                <a:lnTo>
                  <a:pt x="2229361" y="2176667"/>
                </a:lnTo>
                <a:lnTo>
                  <a:pt x="0" y="2176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57800" y="1927471"/>
            <a:ext cx="7937239" cy="1020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9"/>
              </a:lnSpc>
            </a:pPr>
            <a:r>
              <a:rPr lang="en-US" sz="11500" dirty="0">
                <a:solidFill>
                  <a:srgbClr val="201E21"/>
                </a:solidFill>
                <a:latin typeface="Libre Baskerville"/>
              </a:rPr>
              <a:t>WRAP 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D4FF11-6B75-716E-2FF6-6043CCCB5BF3}"/>
              </a:ext>
            </a:extLst>
          </p:cNvPr>
          <p:cNvSpPr txBox="1"/>
          <p:nvPr/>
        </p:nvSpPr>
        <p:spPr>
          <a:xfrm>
            <a:off x="381000" y="4034680"/>
            <a:ext cx="16459200" cy="4947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0070C0"/>
                </a:solidFill>
                <a:latin typeface="Libre Baskerville" panose="02000000000000000000" pitchFamily="2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Libre Baskerville" panose="02000000000000000000" pitchFamily="2" charset="0"/>
              </a:rPr>
              <a:t>Read for specific information about special products in some areas.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Libre Baskerville" panose="02000000000000000000" pitchFamily="2" charset="0"/>
              </a:rPr>
              <a:t>Give a short presentation about a </a:t>
            </a:r>
            <a:r>
              <a:rPr lang="en-US" sz="5400" dirty="0" err="1">
                <a:latin typeface="Libre Baskerville" panose="02000000000000000000" pitchFamily="2" charset="0"/>
              </a:rPr>
              <a:t>speciality</a:t>
            </a:r>
            <a:r>
              <a:rPr lang="en-US" sz="5400" dirty="0">
                <a:latin typeface="Libre Baskerville" panose="02000000000000000000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41846" y="353064"/>
            <a:ext cx="9860937" cy="2580636"/>
          </a:xfrm>
          <a:custGeom>
            <a:avLst/>
            <a:gdLst/>
            <a:ahLst/>
            <a:cxnLst/>
            <a:rect l="l" t="t" r="r" b="b"/>
            <a:pathLst>
              <a:path w="8117568" h="3114194">
                <a:moveTo>
                  <a:pt x="0" y="0"/>
                </a:moveTo>
                <a:lnTo>
                  <a:pt x="8117568" y="0"/>
                </a:lnTo>
                <a:lnTo>
                  <a:pt x="8117568" y="3114194"/>
                </a:lnTo>
                <a:lnTo>
                  <a:pt x="0" y="3114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028700"/>
            <a:ext cx="2313146" cy="2304734"/>
          </a:xfrm>
          <a:custGeom>
            <a:avLst/>
            <a:gdLst/>
            <a:ahLst/>
            <a:cxnLst/>
            <a:rect l="l" t="t" r="r" b="b"/>
            <a:pathLst>
              <a:path w="2313146" h="2304734">
                <a:moveTo>
                  <a:pt x="0" y="0"/>
                </a:moveTo>
                <a:lnTo>
                  <a:pt x="2313146" y="0"/>
                </a:lnTo>
                <a:lnTo>
                  <a:pt x="2313146" y="2304734"/>
                </a:lnTo>
                <a:lnTo>
                  <a:pt x="0" y="23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29939" y="7081633"/>
            <a:ext cx="2229361" cy="2176667"/>
          </a:xfrm>
          <a:custGeom>
            <a:avLst/>
            <a:gdLst/>
            <a:ahLst/>
            <a:cxnLst/>
            <a:rect l="l" t="t" r="r" b="b"/>
            <a:pathLst>
              <a:path w="2229361" h="2176667">
                <a:moveTo>
                  <a:pt x="0" y="0"/>
                </a:moveTo>
                <a:lnTo>
                  <a:pt x="2229361" y="0"/>
                </a:lnTo>
                <a:lnTo>
                  <a:pt x="2229361" y="2176667"/>
                </a:lnTo>
                <a:lnTo>
                  <a:pt x="0" y="2176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86200" y="1512901"/>
            <a:ext cx="8652800" cy="929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HOMEWORK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85B23-B3D3-CBB2-D731-9E7AE0075B3E}"/>
              </a:ext>
            </a:extLst>
          </p:cNvPr>
          <p:cNvSpPr txBox="1"/>
          <p:nvPr/>
        </p:nvSpPr>
        <p:spPr>
          <a:xfrm>
            <a:off x="914400" y="3697068"/>
            <a:ext cx="16459200" cy="450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latin typeface="Libre Baskerville" panose="02000000000000000000" pitchFamily="2" charset="0"/>
              </a:rPr>
              <a:t>- Learn by heart vocabulary</a:t>
            </a:r>
          </a:p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latin typeface="Libre Baskerville" panose="02000000000000000000" pitchFamily="2" charset="0"/>
              </a:rPr>
              <a:t>- Do exercises in the workbook</a:t>
            </a:r>
          </a:p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latin typeface="Libre Baskerville" panose="02000000000000000000" pitchFamily="2" charset="0"/>
              </a:rPr>
              <a:t>- Prepare: Skills 2</a:t>
            </a:r>
            <a:endParaRPr lang="en-US" sz="6600" dirty="0">
              <a:latin typeface="Libre Baskervil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9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53354">
            <a:off x="9101534" y="3691337"/>
            <a:ext cx="12054512" cy="8964173"/>
          </a:xfrm>
          <a:custGeom>
            <a:avLst/>
            <a:gdLst/>
            <a:ahLst/>
            <a:cxnLst/>
            <a:rect l="l" t="t" r="r" b="b"/>
            <a:pathLst>
              <a:path w="12054512" h="8964173">
                <a:moveTo>
                  <a:pt x="0" y="0"/>
                </a:moveTo>
                <a:lnTo>
                  <a:pt x="12054512" y="0"/>
                </a:lnTo>
                <a:lnTo>
                  <a:pt x="12054512" y="8964174"/>
                </a:lnTo>
                <a:lnTo>
                  <a:pt x="0" y="8964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07230" y="6119453"/>
            <a:ext cx="6358623" cy="6277695"/>
          </a:xfrm>
          <a:custGeom>
            <a:avLst/>
            <a:gdLst/>
            <a:ahLst/>
            <a:cxnLst/>
            <a:rect l="l" t="t" r="r" b="b"/>
            <a:pathLst>
              <a:path w="6358623" h="6277695">
                <a:moveTo>
                  <a:pt x="0" y="0"/>
                </a:moveTo>
                <a:lnTo>
                  <a:pt x="6358623" y="0"/>
                </a:lnTo>
                <a:lnTo>
                  <a:pt x="6358623" y="6277694"/>
                </a:lnTo>
                <a:lnTo>
                  <a:pt x="0" y="6277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9848">
            <a:off x="-80629" y="-63039"/>
            <a:ext cx="11614783" cy="8003641"/>
          </a:xfrm>
          <a:custGeom>
            <a:avLst/>
            <a:gdLst/>
            <a:ahLst/>
            <a:cxnLst/>
            <a:rect l="l" t="t" r="r" b="b"/>
            <a:pathLst>
              <a:path w="11614783" h="8003641">
                <a:moveTo>
                  <a:pt x="0" y="0"/>
                </a:moveTo>
                <a:lnTo>
                  <a:pt x="11614783" y="0"/>
                </a:lnTo>
                <a:lnTo>
                  <a:pt x="11614783" y="8003641"/>
                </a:lnTo>
                <a:lnTo>
                  <a:pt x="0" y="8003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749848">
            <a:off x="1623088" y="3432179"/>
            <a:ext cx="8229133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9"/>
              </a:lnSpc>
            </a:pPr>
            <a:r>
              <a:rPr lang="en-US" sz="8226">
                <a:solidFill>
                  <a:srgbClr val="FAF9F3"/>
                </a:solidFill>
                <a:latin typeface="Libre Baskerville"/>
              </a:rPr>
              <a:t>THANK YOU!</a:t>
            </a:r>
            <a:endParaRPr lang="en-US" sz="8226" dirty="0">
              <a:solidFill>
                <a:srgbClr val="FAF9F3"/>
              </a:solidFill>
              <a:latin typeface="Libre Baskervill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118783" y="566037"/>
            <a:ext cx="4594170" cy="4577463"/>
          </a:xfrm>
          <a:custGeom>
            <a:avLst/>
            <a:gdLst/>
            <a:ahLst/>
            <a:cxnLst/>
            <a:rect l="l" t="t" r="r" b="b"/>
            <a:pathLst>
              <a:path w="4594170" h="4577463">
                <a:moveTo>
                  <a:pt x="0" y="0"/>
                </a:moveTo>
                <a:lnTo>
                  <a:pt x="4594170" y="0"/>
                </a:lnTo>
                <a:lnTo>
                  <a:pt x="4594170" y="4577463"/>
                </a:lnTo>
                <a:lnTo>
                  <a:pt x="0" y="4577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75592" y="4055166"/>
            <a:ext cx="8128611" cy="8025156"/>
          </a:xfrm>
          <a:custGeom>
            <a:avLst/>
            <a:gdLst/>
            <a:ahLst/>
            <a:cxnLst/>
            <a:rect l="l" t="t" r="r" b="b"/>
            <a:pathLst>
              <a:path w="8128611" h="8025156">
                <a:moveTo>
                  <a:pt x="0" y="0"/>
                </a:moveTo>
                <a:lnTo>
                  <a:pt x="8128611" y="0"/>
                </a:lnTo>
                <a:lnTo>
                  <a:pt x="8128611" y="8025156"/>
                </a:lnTo>
                <a:lnTo>
                  <a:pt x="0" y="8025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42024" y="-1088334"/>
            <a:ext cx="7126085" cy="10287000"/>
          </a:xfrm>
          <a:custGeom>
            <a:avLst/>
            <a:gdLst/>
            <a:ahLst/>
            <a:cxnLst/>
            <a:rect l="l" t="t" r="r" b="b"/>
            <a:pathLst>
              <a:path w="7126085" h="10287000">
                <a:moveTo>
                  <a:pt x="0" y="0"/>
                </a:moveTo>
                <a:lnTo>
                  <a:pt x="7126086" y="0"/>
                </a:lnTo>
                <a:lnTo>
                  <a:pt x="71260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72625" y="640564"/>
            <a:ext cx="1910457" cy="1903510"/>
          </a:xfrm>
          <a:custGeom>
            <a:avLst/>
            <a:gdLst/>
            <a:ahLst/>
            <a:cxnLst/>
            <a:rect l="l" t="t" r="r" b="b"/>
            <a:pathLst>
              <a:path w="1910457" h="1903510">
                <a:moveTo>
                  <a:pt x="0" y="0"/>
                </a:moveTo>
                <a:lnTo>
                  <a:pt x="1910456" y="0"/>
                </a:lnTo>
                <a:lnTo>
                  <a:pt x="1910456" y="1903509"/>
                </a:lnTo>
                <a:lnTo>
                  <a:pt x="0" y="1903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1099" y="7081633"/>
            <a:ext cx="2229361" cy="2176667"/>
          </a:xfrm>
          <a:custGeom>
            <a:avLst/>
            <a:gdLst/>
            <a:ahLst/>
            <a:cxnLst/>
            <a:rect l="l" t="t" r="r" b="b"/>
            <a:pathLst>
              <a:path w="2229361" h="2176667">
                <a:moveTo>
                  <a:pt x="0" y="0"/>
                </a:moveTo>
                <a:lnTo>
                  <a:pt x="2229362" y="0"/>
                </a:lnTo>
                <a:lnTo>
                  <a:pt x="2229362" y="2176667"/>
                </a:lnTo>
                <a:lnTo>
                  <a:pt x="0" y="217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31980" y="3296140"/>
            <a:ext cx="15962062" cy="4283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919" dirty="0">
                <a:solidFill>
                  <a:srgbClr val="C00000"/>
                </a:solidFill>
                <a:latin typeface="Libre Baskerville"/>
              </a:rPr>
              <a:t>LOCAL COMMUNITY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51891" y="2338248"/>
            <a:ext cx="9122241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9"/>
              </a:lnSpc>
            </a:pPr>
            <a:r>
              <a:rPr lang="en-US" sz="8800" dirty="0">
                <a:solidFill>
                  <a:srgbClr val="201E21"/>
                </a:solidFill>
                <a:latin typeface="Libre Baskerville"/>
              </a:rPr>
              <a:t>Unit 1: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82880" y="8632640"/>
            <a:ext cx="9122241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9"/>
              </a:lnSpc>
            </a:pPr>
            <a:r>
              <a:rPr lang="en-US" sz="8800" dirty="0">
                <a:solidFill>
                  <a:srgbClr val="201E21"/>
                </a:solidFill>
                <a:latin typeface="Libre Baskerville Italics"/>
              </a:rPr>
              <a:t>Lesson 5: Skills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62200" y="609600"/>
            <a:ext cx="13182600" cy="9067800"/>
          </a:xfrm>
          <a:custGeom>
            <a:avLst/>
            <a:gdLst/>
            <a:ahLst/>
            <a:cxnLst/>
            <a:rect l="l" t="t" r="r" b="b"/>
            <a:pathLst>
              <a:path w="8350128" h="4827892">
                <a:moveTo>
                  <a:pt x="0" y="0"/>
                </a:moveTo>
                <a:lnTo>
                  <a:pt x="8350128" y="0"/>
                </a:lnTo>
                <a:lnTo>
                  <a:pt x="8350128" y="4827893"/>
                </a:lnTo>
                <a:lnTo>
                  <a:pt x="0" y="4827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028700"/>
            <a:ext cx="2313146" cy="2304734"/>
          </a:xfrm>
          <a:custGeom>
            <a:avLst/>
            <a:gdLst/>
            <a:ahLst/>
            <a:cxnLst/>
            <a:rect l="l" t="t" r="r" b="b"/>
            <a:pathLst>
              <a:path w="2313146" h="2304734">
                <a:moveTo>
                  <a:pt x="0" y="0"/>
                </a:moveTo>
                <a:lnTo>
                  <a:pt x="2313146" y="0"/>
                </a:lnTo>
                <a:lnTo>
                  <a:pt x="2313146" y="2304734"/>
                </a:lnTo>
                <a:lnTo>
                  <a:pt x="0" y="23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29939" y="7081633"/>
            <a:ext cx="2229361" cy="2176667"/>
          </a:xfrm>
          <a:custGeom>
            <a:avLst/>
            <a:gdLst/>
            <a:ahLst/>
            <a:cxnLst/>
            <a:rect l="l" t="t" r="r" b="b"/>
            <a:pathLst>
              <a:path w="2229361" h="2176667">
                <a:moveTo>
                  <a:pt x="0" y="0"/>
                </a:moveTo>
                <a:lnTo>
                  <a:pt x="2229361" y="0"/>
                </a:lnTo>
                <a:lnTo>
                  <a:pt x="2229361" y="2176667"/>
                </a:lnTo>
                <a:lnTo>
                  <a:pt x="0" y="2176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986314" y="4859582"/>
            <a:ext cx="12954000" cy="1097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201E21"/>
                </a:solidFill>
                <a:effectLst/>
                <a:uLnTx/>
                <a:uFillTx/>
                <a:latin typeface="Libre Baskerville"/>
                <a:ea typeface="+mn-ea"/>
                <a:cs typeface="+mn-cs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80550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4614">
            <a:off x="9255034" y="3618692"/>
            <a:ext cx="8852814" cy="5869015"/>
          </a:xfrm>
          <a:custGeom>
            <a:avLst/>
            <a:gdLst/>
            <a:ahLst/>
            <a:cxnLst/>
            <a:rect l="l" t="t" r="r" b="b"/>
            <a:pathLst>
              <a:path w="8117568" h="3114194">
                <a:moveTo>
                  <a:pt x="0" y="0"/>
                </a:moveTo>
                <a:lnTo>
                  <a:pt x="8117568" y="0"/>
                </a:lnTo>
                <a:lnTo>
                  <a:pt x="8117568" y="3114194"/>
                </a:lnTo>
                <a:lnTo>
                  <a:pt x="0" y="3114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033" y="4000500"/>
            <a:ext cx="8695107" cy="6629401"/>
          </a:xfrm>
          <a:custGeom>
            <a:avLst/>
            <a:gdLst/>
            <a:ahLst/>
            <a:cxnLst/>
            <a:rect l="l" t="t" r="r" b="b"/>
            <a:pathLst>
              <a:path w="8350128" h="4827892">
                <a:moveTo>
                  <a:pt x="0" y="0"/>
                </a:moveTo>
                <a:lnTo>
                  <a:pt x="8350128" y="0"/>
                </a:lnTo>
                <a:lnTo>
                  <a:pt x="8350128" y="4827893"/>
                </a:lnTo>
                <a:lnTo>
                  <a:pt x="0" y="4827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3331" y="0"/>
            <a:ext cx="2313146" cy="2304734"/>
          </a:xfrm>
          <a:custGeom>
            <a:avLst/>
            <a:gdLst/>
            <a:ahLst/>
            <a:cxnLst/>
            <a:rect l="l" t="t" r="r" b="b"/>
            <a:pathLst>
              <a:path w="2313146" h="2304734">
                <a:moveTo>
                  <a:pt x="0" y="0"/>
                </a:moveTo>
                <a:lnTo>
                  <a:pt x="2313146" y="0"/>
                </a:lnTo>
                <a:lnTo>
                  <a:pt x="2313146" y="2304734"/>
                </a:lnTo>
                <a:lnTo>
                  <a:pt x="0" y="2304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6418" y="7993998"/>
            <a:ext cx="2229361" cy="2176667"/>
          </a:xfrm>
          <a:custGeom>
            <a:avLst/>
            <a:gdLst/>
            <a:ahLst/>
            <a:cxnLst/>
            <a:rect l="l" t="t" r="r" b="b"/>
            <a:pathLst>
              <a:path w="2229361" h="2176667">
                <a:moveTo>
                  <a:pt x="0" y="0"/>
                </a:moveTo>
                <a:lnTo>
                  <a:pt x="2229361" y="0"/>
                </a:lnTo>
                <a:lnTo>
                  <a:pt x="2229361" y="2176667"/>
                </a:lnTo>
                <a:lnTo>
                  <a:pt x="0" y="2176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2249DC-C511-EE07-7E39-23ACC6311009}"/>
              </a:ext>
            </a:extLst>
          </p:cNvPr>
          <p:cNvSpPr txBox="1"/>
          <p:nvPr/>
        </p:nvSpPr>
        <p:spPr>
          <a:xfrm>
            <a:off x="1295400" y="736868"/>
            <a:ext cx="156972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Libre Baskerville Bold" panose="02000000000000000000" charset="0"/>
                <a:cs typeface="Arial" panose="020B0604020202020204" pitchFamily="34" charset="0"/>
              </a:rPr>
              <a:t>1. Work in pairs. Answer the questions.</a:t>
            </a:r>
          </a:p>
        </p:txBody>
      </p:sp>
      <p:sp>
        <p:nvSpPr>
          <p:cNvPr id="13" name="Hộp Văn bản 14">
            <a:extLst>
              <a:ext uri="{FF2B5EF4-FFF2-40B4-BE49-F238E27FC236}">
                <a16:creationId xmlns:a16="http://schemas.microsoft.com/office/drawing/2014/main" id="{3C301BB6-068E-766C-2362-E6B363DAB4C7}"/>
              </a:ext>
            </a:extLst>
          </p:cNvPr>
          <p:cNvSpPr txBox="1"/>
          <p:nvPr/>
        </p:nvSpPr>
        <p:spPr>
          <a:xfrm>
            <a:off x="2139701" y="1584206"/>
            <a:ext cx="15776619" cy="2765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F26548"/>
                </a:solidFill>
                <a:effectLst/>
                <a:latin typeface="Libre Baskerville" panose="02000000000000000000" pitchFamily="2" charset="0"/>
                <a:ea typeface="Source Sans Pro" panose="020B0503030403020204" pitchFamily="34" charset="0"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Libre Baskerville" panose="02000000000000000000" pitchFamily="2" charset="0"/>
                <a:ea typeface="Source Sans Pro" panose="020B0503030403020204" pitchFamily="34" charset="0"/>
              </a:rPr>
              <a:t>What can you see in each picture?</a:t>
            </a:r>
            <a:br>
              <a:rPr lang="en-US" sz="4000" b="0" i="0" dirty="0">
                <a:solidFill>
                  <a:srgbClr val="242021"/>
                </a:solidFill>
                <a:effectLst/>
                <a:latin typeface="Libre Baskerville" panose="02000000000000000000" pitchFamily="2" charset="0"/>
                <a:ea typeface="Source Sans Pro" panose="020B0503030403020204" pitchFamily="34" charset="0"/>
              </a:rPr>
            </a:br>
            <a:r>
              <a:rPr lang="en-US" sz="4000" b="1" i="0" dirty="0">
                <a:solidFill>
                  <a:srgbClr val="F26548"/>
                </a:solidFill>
                <a:effectLst/>
                <a:latin typeface="Libre Baskerville" panose="02000000000000000000" pitchFamily="2" charset="0"/>
                <a:ea typeface="Source Sans Pro" panose="020B0503030403020204" pitchFamily="34" charset="0"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Libre Baskerville" panose="02000000000000000000" pitchFamily="2" charset="0"/>
                <a:ea typeface="Source Sans Pro" panose="020B0503030403020204" pitchFamily="34" charset="0"/>
              </a:rPr>
              <a:t>Do you know any place(s) where people make the thing(s) in each picture?</a:t>
            </a:r>
            <a:r>
              <a:rPr lang="en-US" sz="4000" dirty="0">
                <a:latin typeface="Libre Baskerville" panose="02000000000000000000" pitchFamily="2" charset="0"/>
                <a:ea typeface="Source Sans Pro" panose="020B0503030403020204" pitchFamily="34" charset="0"/>
              </a:rPr>
              <a:t> </a:t>
            </a:r>
            <a:endParaRPr lang="vi-VN" sz="4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DE64D5-209B-DA69-E88F-E0574A5CF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79"/>
          <a:stretch/>
        </p:blipFill>
        <p:spPr bwMode="auto">
          <a:xfrm>
            <a:off x="762000" y="4721028"/>
            <a:ext cx="6551694" cy="514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0CB1409-FBD3-0CCC-0904-F0FE50EE6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0"/>
          <a:stretch/>
        </p:blipFill>
        <p:spPr bwMode="auto">
          <a:xfrm>
            <a:off x="10411228" y="3571352"/>
            <a:ext cx="6809972" cy="579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92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61930" y="1185495"/>
            <a:ext cx="8725060" cy="7916009"/>
          </a:xfrm>
          <a:custGeom>
            <a:avLst/>
            <a:gdLst/>
            <a:ahLst/>
            <a:cxnLst/>
            <a:rect l="l" t="t" r="r" b="b"/>
            <a:pathLst>
              <a:path w="8725060" h="7916009">
                <a:moveTo>
                  <a:pt x="0" y="0"/>
                </a:moveTo>
                <a:lnTo>
                  <a:pt x="8725061" y="0"/>
                </a:lnTo>
                <a:lnTo>
                  <a:pt x="8725061" y="7916010"/>
                </a:lnTo>
                <a:lnTo>
                  <a:pt x="0" y="79160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1010" y="1185495"/>
            <a:ext cx="6985400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FAF9F3"/>
                </a:solidFill>
                <a:latin typeface="Libre Baskerville"/>
              </a:rPr>
              <a:t>CỐM - YOUNG STICKY RICE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1010" y="5222111"/>
            <a:ext cx="6985400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 err="1">
                <a:solidFill>
                  <a:srgbClr val="FAF9F3"/>
                </a:solidFill>
                <a:latin typeface="Libre Baskerville Italics" panose="020B0604020202020204" charset="0"/>
              </a:rPr>
              <a:t>Vong</a:t>
            </a:r>
            <a:r>
              <a:rPr lang="en-US" sz="4800" dirty="0">
                <a:solidFill>
                  <a:srgbClr val="FAF9F3"/>
                </a:solidFill>
                <a:latin typeface="Libre Baskerville Italics" panose="020B0604020202020204" charset="0"/>
              </a:rPr>
              <a:t> Village , Ha Noi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1010" y="6557218"/>
            <a:ext cx="741904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FAF9F3"/>
                </a:solidFill>
                <a:latin typeface="Libre Baskerville Italics"/>
              </a:rPr>
              <a:t>Tu Le Commune in Yen Bai Province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75EAC1C-B9AC-1C46-7F58-11126C82E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79"/>
          <a:stretch/>
        </p:blipFill>
        <p:spPr bwMode="auto">
          <a:xfrm rot="230603">
            <a:off x="8316297" y="1273221"/>
            <a:ext cx="9486478" cy="74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61930" y="1185495"/>
            <a:ext cx="8725060" cy="7916009"/>
          </a:xfrm>
          <a:custGeom>
            <a:avLst/>
            <a:gdLst/>
            <a:ahLst/>
            <a:cxnLst/>
            <a:rect l="l" t="t" r="r" b="b"/>
            <a:pathLst>
              <a:path w="8725060" h="7916009">
                <a:moveTo>
                  <a:pt x="0" y="0"/>
                </a:moveTo>
                <a:lnTo>
                  <a:pt x="8725061" y="0"/>
                </a:lnTo>
                <a:lnTo>
                  <a:pt x="8725061" y="7916010"/>
                </a:lnTo>
                <a:lnTo>
                  <a:pt x="0" y="79160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F2A3731-78DA-B8E9-3312-C422832A9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0"/>
          <a:stretch/>
        </p:blipFill>
        <p:spPr bwMode="auto">
          <a:xfrm>
            <a:off x="9124950" y="723900"/>
            <a:ext cx="8725060" cy="74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9567D964-C467-498A-C34A-FCE87A746107}"/>
              </a:ext>
            </a:extLst>
          </p:cNvPr>
          <p:cNvSpPr txBox="1"/>
          <p:nvPr/>
        </p:nvSpPr>
        <p:spPr>
          <a:xfrm>
            <a:off x="601010" y="1185495"/>
            <a:ext cx="69854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FAF9F3"/>
                </a:solidFill>
                <a:latin typeface="Libre Baskerville"/>
              </a:rPr>
              <a:t>GỐM - POTTERY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755EE872-6C9B-E1D3-C6E7-8E5EA120A7CE}"/>
              </a:ext>
            </a:extLst>
          </p:cNvPr>
          <p:cNvSpPr txBox="1"/>
          <p:nvPr/>
        </p:nvSpPr>
        <p:spPr>
          <a:xfrm>
            <a:off x="620060" y="4832260"/>
            <a:ext cx="6985400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 err="1">
                <a:solidFill>
                  <a:srgbClr val="FAF9F3"/>
                </a:solidFill>
                <a:latin typeface="Libre Baskerville Italics" panose="020B0604020202020204" charset="0"/>
              </a:rPr>
              <a:t>Denby</a:t>
            </a:r>
            <a:r>
              <a:rPr lang="en-US" sz="4800" dirty="0">
                <a:solidFill>
                  <a:srgbClr val="FAF9F3"/>
                </a:solidFill>
                <a:latin typeface="Libre Baskerville Italics" panose="020B0604020202020204" charset="0"/>
              </a:rPr>
              <a:t>, England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A8D587C-BBFF-D7AB-521E-3B6BD29A51A5}"/>
              </a:ext>
            </a:extLst>
          </p:cNvPr>
          <p:cNvSpPr txBox="1"/>
          <p:nvPr/>
        </p:nvSpPr>
        <p:spPr>
          <a:xfrm>
            <a:off x="601010" y="6557218"/>
            <a:ext cx="741904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FAF9F3"/>
                </a:solidFill>
                <a:latin typeface="Libre Baskerville Italics"/>
              </a:rPr>
              <a:t>Some pottery village: Bat Trang, </a:t>
            </a:r>
            <a:r>
              <a:rPr lang="en-US" sz="5400" dirty="0" err="1">
                <a:solidFill>
                  <a:srgbClr val="FAF9F3"/>
                </a:solidFill>
                <a:latin typeface="Libre Baskerville Italics"/>
              </a:rPr>
              <a:t>Bau</a:t>
            </a:r>
            <a:r>
              <a:rPr lang="en-US" sz="5400" dirty="0">
                <a:solidFill>
                  <a:srgbClr val="FAF9F3"/>
                </a:solidFill>
                <a:latin typeface="Libre Baskerville Italics"/>
              </a:rPr>
              <a:t> Truc, Phu Lang,…</a:t>
            </a:r>
          </a:p>
        </p:txBody>
      </p:sp>
    </p:spTree>
    <p:extLst>
      <p:ext uri="{BB962C8B-B14F-4D97-AF65-F5344CB8AC3E}">
        <p14:creationId xmlns:p14="http://schemas.microsoft.com/office/powerpoint/2010/main" val="205837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228600" y="-3430640"/>
            <a:ext cx="13507723" cy="3757603"/>
          </a:xfrm>
          <a:custGeom>
            <a:avLst/>
            <a:gdLst/>
            <a:ahLst/>
            <a:cxnLst/>
            <a:rect l="l" t="t" r="r" b="b"/>
            <a:pathLst>
              <a:path w="13507723" h="3757603">
                <a:moveTo>
                  <a:pt x="0" y="0"/>
                </a:moveTo>
                <a:lnTo>
                  <a:pt x="13507723" y="0"/>
                </a:lnTo>
                <a:lnTo>
                  <a:pt x="13507723" y="3757603"/>
                </a:lnTo>
                <a:lnTo>
                  <a:pt x="0" y="3757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200" y="164266"/>
            <a:ext cx="18288000" cy="1583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4400" b="1" dirty="0">
                <a:solidFill>
                  <a:srgbClr val="C00000"/>
                </a:solidFill>
                <a:latin typeface="Libre Baskerville"/>
              </a:rPr>
              <a:t>2. Read the brochure introducing different places with special products. Match each highlighted word with its definition.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869946-8122-A21B-D31A-40108FE11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37" y="1943100"/>
            <a:ext cx="16649325" cy="817963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5002864" y="7676241"/>
            <a:ext cx="4207320" cy="2746489"/>
          </a:xfrm>
          <a:custGeom>
            <a:avLst/>
            <a:gdLst/>
            <a:ahLst/>
            <a:cxnLst/>
            <a:rect l="l" t="t" r="r" b="b"/>
            <a:pathLst>
              <a:path w="5976241" h="3835660">
                <a:moveTo>
                  <a:pt x="0" y="0"/>
                </a:moveTo>
                <a:lnTo>
                  <a:pt x="5976241" y="0"/>
                </a:lnTo>
                <a:lnTo>
                  <a:pt x="5976241" y="3835660"/>
                </a:lnTo>
                <a:lnTo>
                  <a:pt x="0" y="3835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5421" y="246550"/>
            <a:ext cx="23099827" cy="5837956"/>
          </a:xfrm>
          <a:custGeom>
            <a:avLst/>
            <a:gdLst/>
            <a:ahLst/>
            <a:cxnLst/>
            <a:rect l="l" t="t" r="r" b="b"/>
            <a:pathLst>
              <a:path w="23099827" h="5837956">
                <a:moveTo>
                  <a:pt x="0" y="0"/>
                </a:moveTo>
                <a:lnTo>
                  <a:pt x="23099827" y="0"/>
                </a:lnTo>
                <a:lnTo>
                  <a:pt x="23099827" y="5837956"/>
                </a:lnTo>
                <a:lnTo>
                  <a:pt x="0" y="5837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" y="1567812"/>
            <a:ext cx="5105400" cy="8425667"/>
          </a:xfrm>
          <a:custGeom>
            <a:avLst/>
            <a:gdLst/>
            <a:ahLst/>
            <a:cxnLst/>
            <a:rect l="l" t="t" r="r" b="b"/>
            <a:pathLst>
              <a:path w="7874807" h="4581706">
                <a:moveTo>
                  <a:pt x="0" y="0"/>
                </a:moveTo>
                <a:lnTo>
                  <a:pt x="7874807" y="0"/>
                </a:lnTo>
                <a:lnTo>
                  <a:pt x="7874807" y="4581706"/>
                </a:lnTo>
                <a:lnTo>
                  <a:pt x="0" y="458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5258761" y="1458603"/>
            <a:ext cx="12648239" cy="8503757"/>
          </a:xfrm>
          <a:custGeom>
            <a:avLst/>
            <a:gdLst/>
            <a:ahLst/>
            <a:cxnLst/>
            <a:rect l="l" t="t" r="r" b="b"/>
            <a:pathLst>
              <a:path w="7874807" h="4581706">
                <a:moveTo>
                  <a:pt x="0" y="0"/>
                </a:moveTo>
                <a:lnTo>
                  <a:pt x="7874807" y="0"/>
                </a:lnTo>
                <a:lnTo>
                  <a:pt x="7874807" y="4581706"/>
                </a:lnTo>
                <a:lnTo>
                  <a:pt x="0" y="458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85800" y="2696518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bre Baskerville Bold"/>
              </a:rPr>
              <a:t>1. </a:t>
            </a:r>
            <a:r>
              <a:rPr lang="en-US" sz="4800" dirty="0">
                <a:solidFill>
                  <a:srgbClr val="201E21"/>
                </a:solidFill>
                <a:latin typeface="Libre Baskerville Bold"/>
              </a:rPr>
              <a:t>preserve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865455" y="7057951"/>
            <a:ext cx="3327800" cy="3249143"/>
          </a:xfrm>
          <a:custGeom>
            <a:avLst/>
            <a:gdLst/>
            <a:ahLst/>
            <a:cxnLst/>
            <a:rect l="l" t="t" r="r" b="b"/>
            <a:pathLst>
              <a:path w="3327800" h="3249143">
                <a:moveTo>
                  <a:pt x="0" y="0"/>
                </a:moveTo>
                <a:lnTo>
                  <a:pt x="3327800" y="0"/>
                </a:lnTo>
                <a:lnTo>
                  <a:pt x="3327800" y="3249142"/>
                </a:lnTo>
                <a:lnTo>
                  <a:pt x="0" y="3249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419100" y="324639"/>
            <a:ext cx="19126200" cy="113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96"/>
              </a:lnSpc>
            </a:pPr>
            <a:r>
              <a:rPr lang="en-US" sz="6000" dirty="0">
                <a:solidFill>
                  <a:srgbClr val="C00000"/>
                </a:solidFill>
                <a:latin typeface="Libre Baskerville"/>
              </a:rPr>
              <a:t>Match each highlighted word with its definition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0D5328-CD96-EE68-6119-1A17F00557F2}"/>
              </a:ext>
            </a:extLst>
          </p:cNvPr>
          <p:cNvSpPr txBox="1"/>
          <p:nvPr/>
        </p:nvSpPr>
        <p:spPr>
          <a:xfrm>
            <a:off x="685800" y="3977094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bre Baskerville Bold"/>
              </a:rPr>
              <a:t>2. </a:t>
            </a:r>
            <a:r>
              <a:rPr lang="en-US" sz="4800" dirty="0">
                <a:solidFill>
                  <a:srgbClr val="201E21"/>
                </a:solidFill>
                <a:latin typeface="Libre Baskerville Bold"/>
              </a:rPr>
              <a:t>shorten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1F11DB6-405B-10F8-3A4F-6B072132657B}"/>
              </a:ext>
            </a:extLst>
          </p:cNvPr>
          <p:cNvSpPr txBox="1"/>
          <p:nvPr/>
        </p:nvSpPr>
        <p:spPr>
          <a:xfrm>
            <a:off x="685800" y="5379140"/>
            <a:ext cx="5887328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bre Baskerville Bold"/>
              </a:rPr>
              <a:t>3. </a:t>
            </a:r>
            <a:r>
              <a:rPr lang="en-US" sz="4800" dirty="0">
                <a:solidFill>
                  <a:srgbClr val="201E21"/>
                </a:solidFill>
                <a:latin typeface="Libre Baskerville Bold"/>
              </a:rPr>
              <a:t>fragrance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4E2916AF-856B-D61F-4836-1F16DCC92C0E}"/>
              </a:ext>
            </a:extLst>
          </p:cNvPr>
          <p:cNvSpPr txBox="1"/>
          <p:nvPr/>
        </p:nvSpPr>
        <p:spPr>
          <a:xfrm>
            <a:off x="696257" y="6764967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bre Baskerville Bold"/>
              </a:rPr>
              <a:t>4. </a:t>
            </a:r>
            <a:r>
              <a:rPr lang="en-US" sz="4800" dirty="0">
                <a:solidFill>
                  <a:srgbClr val="201E21"/>
                </a:solidFill>
                <a:latin typeface="Libre Baskerville Bold"/>
              </a:rPr>
              <a:t>original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B62D421-CC35-0BF3-5ECA-504BCB0091BD}"/>
              </a:ext>
            </a:extLst>
          </p:cNvPr>
          <p:cNvSpPr txBox="1"/>
          <p:nvPr/>
        </p:nvSpPr>
        <p:spPr>
          <a:xfrm>
            <a:off x="685800" y="8066116"/>
            <a:ext cx="4562504" cy="6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bre Baskerville Bold"/>
              </a:rPr>
              <a:t>5. </a:t>
            </a:r>
            <a:r>
              <a:rPr lang="en-US" sz="4800" dirty="0">
                <a:solidFill>
                  <a:srgbClr val="201E21"/>
                </a:solidFill>
                <a:latin typeface="Libre Baskerville Bold"/>
              </a:rPr>
              <a:t>function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C7181F9B-5852-AB78-1D19-DA38864BDC48}"/>
              </a:ext>
            </a:extLst>
          </p:cNvPr>
          <p:cNvSpPr txBox="1"/>
          <p:nvPr/>
        </p:nvSpPr>
        <p:spPr>
          <a:xfrm>
            <a:off x="6200336" y="2696518"/>
            <a:ext cx="114018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rgbClr val="00B0F0"/>
                </a:solidFill>
                <a:latin typeface="Libre Baskerville Bold"/>
              </a:rPr>
              <a:t>a. </a:t>
            </a:r>
            <a:r>
              <a:rPr lang="en-US" sz="4800" dirty="0">
                <a:solidFill>
                  <a:srgbClr val="201E21"/>
                </a:solidFill>
                <a:latin typeface="Libre Baskerville Bold"/>
              </a:rPr>
              <a:t>existing since the beginning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A296C2B8-C857-D20E-6D05-C05A80C50133}"/>
              </a:ext>
            </a:extLst>
          </p:cNvPr>
          <p:cNvSpPr txBox="1"/>
          <p:nvPr/>
        </p:nvSpPr>
        <p:spPr>
          <a:xfrm>
            <a:off x="6200336" y="3977094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rgbClr val="00B0F0"/>
                </a:solidFill>
                <a:latin typeface="Libre Baskerville Bold"/>
              </a:rPr>
              <a:t>b. </a:t>
            </a:r>
            <a:r>
              <a:rPr lang="en-US" sz="4800" dirty="0">
                <a:solidFill>
                  <a:srgbClr val="201E21"/>
                </a:solidFill>
                <a:latin typeface="Libre Baskerville Bold"/>
              </a:rPr>
              <a:t>to keep something as it is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850205D6-AEE7-6AD1-CDB2-FFF102F5A45E}"/>
              </a:ext>
            </a:extLst>
          </p:cNvPr>
          <p:cNvSpPr txBox="1"/>
          <p:nvPr/>
        </p:nvSpPr>
        <p:spPr>
          <a:xfrm>
            <a:off x="6200336" y="5379140"/>
            <a:ext cx="1186002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rgbClr val="00B0F0"/>
                </a:solidFill>
                <a:latin typeface="Libre Baskerville Bold"/>
              </a:rPr>
              <a:t>c. </a:t>
            </a:r>
            <a:r>
              <a:rPr lang="en-US" sz="4800" dirty="0">
                <a:solidFill>
                  <a:srgbClr val="201E21"/>
                </a:solidFill>
                <a:latin typeface="Libre Baskerville Bold"/>
              </a:rPr>
              <a:t>to make something shorter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5C02CAAC-09D8-B7A1-7CC8-5EE35075E19F}"/>
              </a:ext>
            </a:extLst>
          </p:cNvPr>
          <p:cNvSpPr txBox="1"/>
          <p:nvPr/>
        </p:nvSpPr>
        <p:spPr>
          <a:xfrm>
            <a:off x="6210793" y="6764967"/>
            <a:ext cx="11706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rgbClr val="00B0F0"/>
                </a:solidFill>
                <a:latin typeface="Libre Baskerville Bold"/>
              </a:rPr>
              <a:t>d. </a:t>
            </a:r>
            <a:r>
              <a:rPr lang="en-US" sz="4800" dirty="0">
                <a:solidFill>
                  <a:srgbClr val="201E21"/>
                </a:solidFill>
                <a:latin typeface="Libre Baskerville Bold"/>
              </a:rPr>
              <a:t>a special purpose of a thing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F74CB33-BF72-9F0C-E239-9028E11AA2BF}"/>
              </a:ext>
            </a:extLst>
          </p:cNvPr>
          <p:cNvSpPr txBox="1"/>
          <p:nvPr/>
        </p:nvSpPr>
        <p:spPr>
          <a:xfrm>
            <a:off x="6200336" y="8066116"/>
            <a:ext cx="9801664" cy="6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dirty="0">
                <a:solidFill>
                  <a:srgbClr val="00B0F0"/>
                </a:solidFill>
                <a:latin typeface="Libre Baskerville Bold"/>
              </a:rPr>
              <a:t>e. </a:t>
            </a:r>
            <a:r>
              <a:rPr lang="en-US" sz="4800" dirty="0">
                <a:solidFill>
                  <a:srgbClr val="201E21"/>
                </a:solidFill>
                <a:latin typeface="Libre Baskerville Bold"/>
              </a:rPr>
              <a:t>a pleasant smell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1119</Words>
  <Application>Microsoft Office PowerPoint</Application>
  <PresentationFormat>Custom</PresentationFormat>
  <Paragraphs>148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Source Sans Pro</vt:lpstr>
      <vt:lpstr>Libre Baskerville</vt:lpstr>
      <vt:lpstr>Wingdings</vt:lpstr>
      <vt:lpstr>Times New Roman</vt:lpstr>
      <vt:lpstr>Libre Baskerville Bold</vt:lpstr>
      <vt:lpstr>Aptos Display</vt:lpstr>
      <vt:lpstr>Arial</vt:lpstr>
      <vt:lpstr>Libre Baskerville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</dc:title>
  <cp:lastModifiedBy>Duyên Lương</cp:lastModifiedBy>
  <cp:revision>1</cp:revision>
  <dcterms:created xsi:type="dcterms:W3CDTF">2006-08-16T00:00:00Z</dcterms:created>
  <dcterms:modified xsi:type="dcterms:W3CDTF">2024-04-30T08:13:50Z</dcterms:modified>
  <dc:identifier>DAGDspAIyz8</dc:identifier>
</cp:coreProperties>
</file>